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3" r:id="rId1"/>
  </p:sldMasterIdLst>
  <p:notesMasterIdLst>
    <p:notesMasterId r:id="rId13"/>
  </p:notesMasterIdLst>
  <p:sldIdLst>
    <p:sldId id="256" r:id="rId2"/>
    <p:sldId id="258" r:id="rId3"/>
    <p:sldId id="257" r:id="rId4"/>
    <p:sldId id="305" r:id="rId5"/>
    <p:sldId id="306" r:id="rId6"/>
    <p:sldId id="259" r:id="rId7"/>
    <p:sldId id="303" r:id="rId8"/>
    <p:sldId id="268" r:id="rId9"/>
    <p:sldId id="307" r:id="rId10"/>
    <p:sldId id="308" r:id="rId11"/>
    <p:sldId id="273" r:id="rId12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Vibur" panose="020B060402020202020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A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B441074-FAA4-4BDF-8CC9-703BC4E269C3}">
  <a:tblStyle styleId="{FB441074-FAA4-4BDF-8CC9-703BC4E269C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73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ed3401ed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ed3401ed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e1d838b6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7" name="Google Shape;947;ge1d838b62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6" name="Google Shape;936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e1d838b627_4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3" name="Google Shape;1373;ge1d838b627_4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6889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e1d838b627_4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3" name="Google Shape;1373;ge1d838b627_4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7201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2" name="Google Shape;1042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e1d838b627_4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3" name="Google Shape;1373;ge1d838b627_4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676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" name="Google Shape;1800;ge1d838b627_4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1" name="Google Shape;1801;ge1d838b627_4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" name="Google Shape;2360;ge1d838b627_4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1" name="Google Shape;2361;ge1d838b627_4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55205" y="266861"/>
            <a:ext cx="8633590" cy="4609778"/>
            <a:chOff x="1446250" y="240200"/>
            <a:chExt cx="3674650" cy="1962025"/>
          </a:xfrm>
        </p:grpSpPr>
        <p:sp>
          <p:nvSpPr>
            <p:cNvPr id="10" name="Google Shape;10;p2"/>
            <p:cNvSpPr/>
            <p:nvPr/>
          </p:nvSpPr>
          <p:spPr>
            <a:xfrm>
              <a:off x="1446250" y="240200"/>
              <a:ext cx="3673625" cy="1962025"/>
            </a:xfrm>
            <a:custGeom>
              <a:avLst/>
              <a:gdLst/>
              <a:ahLst/>
              <a:cxnLst/>
              <a:rect l="l" t="t" r="r" b="b"/>
              <a:pathLst>
                <a:path w="146945" h="78481" fill="none" extrusionOk="0">
                  <a:moveTo>
                    <a:pt x="2438" y="0"/>
                  </a:moveTo>
                  <a:lnTo>
                    <a:pt x="144507" y="0"/>
                  </a:lnTo>
                  <a:cubicBezTo>
                    <a:pt x="145857" y="0"/>
                    <a:pt x="146944" y="1087"/>
                    <a:pt x="146944" y="2438"/>
                  </a:cubicBezTo>
                  <a:lnTo>
                    <a:pt x="146944" y="76042"/>
                  </a:lnTo>
                  <a:cubicBezTo>
                    <a:pt x="146944" y="77393"/>
                    <a:pt x="145857" y="78481"/>
                    <a:pt x="144507" y="78481"/>
                  </a:cubicBezTo>
                  <a:lnTo>
                    <a:pt x="2438" y="78481"/>
                  </a:lnTo>
                  <a:cubicBezTo>
                    <a:pt x="1087" y="78481"/>
                    <a:pt x="0" y="77393"/>
                    <a:pt x="0" y="76042"/>
                  </a:cubicBezTo>
                  <a:lnTo>
                    <a:pt x="0" y="2438"/>
                  </a:lnTo>
                  <a:cubicBezTo>
                    <a:pt x="0" y="1087"/>
                    <a:pt x="1087" y="0"/>
                    <a:pt x="243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709650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1" y="0"/>
                  </a:moveTo>
                  <a:lnTo>
                    <a:pt x="1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972075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1" y="0"/>
                  </a:moveTo>
                  <a:lnTo>
                    <a:pt x="1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234450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1" y="0"/>
                  </a:moveTo>
                  <a:lnTo>
                    <a:pt x="1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6875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759250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1" y="0"/>
                  </a:moveTo>
                  <a:lnTo>
                    <a:pt x="1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021675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84050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1" y="0"/>
                  </a:moveTo>
                  <a:lnTo>
                    <a:pt x="1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546475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08900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071275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33700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596075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858500" y="240200"/>
              <a:ext cx="0" cy="1962025"/>
            </a:xfrm>
            <a:custGeom>
              <a:avLst/>
              <a:gdLst/>
              <a:ahLst/>
              <a:cxnLst/>
              <a:rect l="l" t="t" r="r" b="b"/>
              <a:pathLst>
                <a:path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447275" y="485450"/>
              <a:ext cx="3673625" cy="25"/>
            </a:xfrm>
            <a:custGeom>
              <a:avLst/>
              <a:gdLst/>
              <a:ahLst/>
              <a:cxnLst/>
              <a:rect l="l" t="t" r="r" b="b"/>
              <a:pathLst>
                <a:path w="146945" h="1" fill="none" extrusionOk="0">
                  <a:moveTo>
                    <a:pt x="1" y="0"/>
                  </a:moveTo>
                  <a:lnTo>
                    <a:pt x="14694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447275" y="1956950"/>
              <a:ext cx="3673625" cy="25"/>
            </a:xfrm>
            <a:custGeom>
              <a:avLst/>
              <a:gdLst/>
              <a:ahLst/>
              <a:cxnLst/>
              <a:rect l="l" t="t" r="r" b="b"/>
              <a:pathLst>
                <a:path w="146945" h="1" fill="none" extrusionOk="0">
                  <a:moveTo>
                    <a:pt x="1" y="1"/>
                  </a:moveTo>
                  <a:lnTo>
                    <a:pt x="14694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447275" y="730700"/>
              <a:ext cx="3673625" cy="25"/>
            </a:xfrm>
            <a:custGeom>
              <a:avLst/>
              <a:gdLst/>
              <a:ahLst/>
              <a:cxnLst/>
              <a:rect l="l" t="t" r="r" b="b"/>
              <a:pathLst>
                <a:path w="146945" h="1" fill="none" extrusionOk="0">
                  <a:moveTo>
                    <a:pt x="1" y="0"/>
                  </a:moveTo>
                  <a:lnTo>
                    <a:pt x="14694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447275" y="975950"/>
              <a:ext cx="3673625" cy="25"/>
            </a:xfrm>
            <a:custGeom>
              <a:avLst/>
              <a:gdLst/>
              <a:ahLst/>
              <a:cxnLst/>
              <a:rect l="l" t="t" r="r" b="b"/>
              <a:pathLst>
                <a:path w="146945" h="1" fill="none" extrusionOk="0">
                  <a:moveTo>
                    <a:pt x="1" y="1"/>
                  </a:moveTo>
                  <a:lnTo>
                    <a:pt x="14694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447275" y="1221200"/>
              <a:ext cx="3673625" cy="25"/>
            </a:xfrm>
            <a:custGeom>
              <a:avLst/>
              <a:gdLst/>
              <a:ahLst/>
              <a:cxnLst/>
              <a:rect l="l" t="t" r="r" b="b"/>
              <a:pathLst>
                <a:path w="146945" h="1" fill="none" extrusionOk="0">
                  <a:moveTo>
                    <a:pt x="1" y="1"/>
                  </a:moveTo>
                  <a:lnTo>
                    <a:pt x="14694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447275" y="1466450"/>
              <a:ext cx="3673625" cy="25"/>
            </a:xfrm>
            <a:custGeom>
              <a:avLst/>
              <a:gdLst/>
              <a:ahLst/>
              <a:cxnLst/>
              <a:rect l="l" t="t" r="r" b="b"/>
              <a:pathLst>
                <a:path w="146945" h="1" fill="none" extrusionOk="0">
                  <a:moveTo>
                    <a:pt x="1" y="1"/>
                  </a:moveTo>
                  <a:lnTo>
                    <a:pt x="14694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447275" y="1711700"/>
              <a:ext cx="3673625" cy="25"/>
            </a:xfrm>
            <a:custGeom>
              <a:avLst/>
              <a:gdLst/>
              <a:ahLst/>
              <a:cxnLst/>
              <a:rect l="l" t="t" r="r" b="b"/>
              <a:pathLst>
                <a:path w="146945" h="1" fill="none" extrusionOk="0">
                  <a:moveTo>
                    <a:pt x="1" y="1"/>
                  </a:moveTo>
                  <a:lnTo>
                    <a:pt x="14694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2624400" y="2447550"/>
            <a:ext cx="5806500" cy="154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subTitle" idx="1"/>
          </p:nvPr>
        </p:nvSpPr>
        <p:spPr>
          <a:xfrm>
            <a:off x="2624400" y="3937025"/>
            <a:ext cx="5806500" cy="39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365600" y="267700"/>
            <a:ext cx="360000" cy="337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9" name="Google Shape;699;p24"/>
          <p:cNvGrpSpPr/>
          <p:nvPr/>
        </p:nvGrpSpPr>
        <p:grpSpPr>
          <a:xfrm>
            <a:off x="255205" y="266861"/>
            <a:ext cx="8633590" cy="4609778"/>
            <a:chOff x="1446250" y="240200"/>
            <a:chExt cx="3674650" cy="1962025"/>
          </a:xfrm>
        </p:grpSpPr>
        <p:sp>
          <p:nvSpPr>
            <p:cNvPr id="700" name="Google Shape;700;p24"/>
            <p:cNvSpPr/>
            <p:nvPr/>
          </p:nvSpPr>
          <p:spPr>
            <a:xfrm>
              <a:off x="1446250" y="240200"/>
              <a:ext cx="3673625" cy="1962025"/>
            </a:xfrm>
            <a:custGeom>
              <a:avLst/>
              <a:gdLst/>
              <a:ahLst/>
              <a:cxnLst/>
              <a:rect l="l" t="t" r="r" b="b"/>
              <a:pathLst>
                <a:path w="146945" h="78481" fill="none" extrusionOk="0">
                  <a:moveTo>
                    <a:pt x="2438" y="0"/>
                  </a:moveTo>
                  <a:lnTo>
                    <a:pt x="144507" y="0"/>
                  </a:lnTo>
                  <a:cubicBezTo>
                    <a:pt x="145857" y="0"/>
                    <a:pt x="146944" y="1087"/>
                    <a:pt x="146944" y="2438"/>
                  </a:cubicBezTo>
                  <a:lnTo>
                    <a:pt x="146944" y="76042"/>
                  </a:lnTo>
                  <a:cubicBezTo>
                    <a:pt x="146944" y="77393"/>
                    <a:pt x="145857" y="78481"/>
                    <a:pt x="144507" y="78481"/>
                  </a:cubicBezTo>
                  <a:lnTo>
                    <a:pt x="2438" y="78481"/>
                  </a:lnTo>
                  <a:cubicBezTo>
                    <a:pt x="1087" y="78481"/>
                    <a:pt x="0" y="77393"/>
                    <a:pt x="0" y="76042"/>
                  </a:cubicBezTo>
                  <a:lnTo>
                    <a:pt x="0" y="2438"/>
                  </a:lnTo>
                  <a:cubicBezTo>
                    <a:pt x="0" y="1087"/>
                    <a:pt x="1087" y="0"/>
                    <a:pt x="243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4"/>
            <p:cNvSpPr/>
            <p:nvPr/>
          </p:nvSpPr>
          <p:spPr>
            <a:xfrm>
              <a:off x="1709650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1" y="0"/>
                  </a:moveTo>
                  <a:lnTo>
                    <a:pt x="1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4"/>
            <p:cNvSpPr/>
            <p:nvPr/>
          </p:nvSpPr>
          <p:spPr>
            <a:xfrm>
              <a:off x="1972075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1" y="0"/>
                  </a:moveTo>
                  <a:lnTo>
                    <a:pt x="1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2234450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1" y="0"/>
                  </a:moveTo>
                  <a:lnTo>
                    <a:pt x="1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2496875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2759250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1" y="0"/>
                  </a:moveTo>
                  <a:lnTo>
                    <a:pt x="1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3021675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3284050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1" y="0"/>
                  </a:moveTo>
                  <a:lnTo>
                    <a:pt x="1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3546475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3808900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4071275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4333700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4596075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4"/>
            <p:cNvSpPr/>
            <p:nvPr/>
          </p:nvSpPr>
          <p:spPr>
            <a:xfrm>
              <a:off x="4858500" y="240200"/>
              <a:ext cx="0" cy="1962025"/>
            </a:xfrm>
            <a:custGeom>
              <a:avLst/>
              <a:gdLst/>
              <a:ahLst/>
              <a:cxnLst/>
              <a:rect l="l" t="t" r="r" b="b"/>
              <a:pathLst>
                <a:path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1447275" y="485450"/>
              <a:ext cx="3673625" cy="25"/>
            </a:xfrm>
            <a:custGeom>
              <a:avLst/>
              <a:gdLst/>
              <a:ahLst/>
              <a:cxnLst/>
              <a:rect l="l" t="t" r="r" b="b"/>
              <a:pathLst>
                <a:path w="146945" h="1" fill="none" extrusionOk="0">
                  <a:moveTo>
                    <a:pt x="1" y="0"/>
                  </a:moveTo>
                  <a:lnTo>
                    <a:pt x="14694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1447275" y="1956950"/>
              <a:ext cx="3673625" cy="25"/>
            </a:xfrm>
            <a:custGeom>
              <a:avLst/>
              <a:gdLst/>
              <a:ahLst/>
              <a:cxnLst/>
              <a:rect l="l" t="t" r="r" b="b"/>
              <a:pathLst>
                <a:path w="146945" h="1" fill="none" extrusionOk="0">
                  <a:moveTo>
                    <a:pt x="1" y="1"/>
                  </a:moveTo>
                  <a:lnTo>
                    <a:pt x="14694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1447275" y="730700"/>
              <a:ext cx="3673625" cy="25"/>
            </a:xfrm>
            <a:custGeom>
              <a:avLst/>
              <a:gdLst/>
              <a:ahLst/>
              <a:cxnLst/>
              <a:rect l="l" t="t" r="r" b="b"/>
              <a:pathLst>
                <a:path w="146945" h="1" fill="none" extrusionOk="0">
                  <a:moveTo>
                    <a:pt x="1" y="0"/>
                  </a:moveTo>
                  <a:lnTo>
                    <a:pt x="14694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1447275" y="975950"/>
              <a:ext cx="3673625" cy="25"/>
            </a:xfrm>
            <a:custGeom>
              <a:avLst/>
              <a:gdLst/>
              <a:ahLst/>
              <a:cxnLst/>
              <a:rect l="l" t="t" r="r" b="b"/>
              <a:pathLst>
                <a:path w="146945" h="1" fill="none" extrusionOk="0">
                  <a:moveTo>
                    <a:pt x="1" y="1"/>
                  </a:moveTo>
                  <a:lnTo>
                    <a:pt x="14694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1447275" y="1221200"/>
              <a:ext cx="3673625" cy="25"/>
            </a:xfrm>
            <a:custGeom>
              <a:avLst/>
              <a:gdLst/>
              <a:ahLst/>
              <a:cxnLst/>
              <a:rect l="l" t="t" r="r" b="b"/>
              <a:pathLst>
                <a:path w="146945" h="1" fill="none" extrusionOk="0">
                  <a:moveTo>
                    <a:pt x="1" y="1"/>
                  </a:moveTo>
                  <a:lnTo>
                    <a:pt x="14694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1447275" y="1466450"/>
              <a:ext cx="3673625" cy="25"/>
            </a:xfrm>
            <a:custGeom>
              <a:avLst/>
              <a:gdLst/>
              <a:ahLst/>
              <a:cxnLst/>
              <a:rect l="l" t="t" r="r" b="b"/>
              <a:pathLst>
                <a:path w="146945" h="1" fill="none" extrusionOk="0">
                  <a:moveTo>
                    <a:pt x="1" y="1"/>
                  </a:moveTo>
                  <a:lnTo>
                    <a:pt x="14694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1447275" y="1711700"/>
              <a:ext cx="3673625" cy="25"/>
            </a:xfrm>
            <a:custGeom>
              <a:avLst/>
              <a:gdLst/>
              <a:ahLst/>
              <a:cxnLst/>
              <a:rect l="l" t="t" r="r" b="b"/>
              <a:pathLst>
                <a:path w="146945" h="1" fill="none" extrusionOk="0">
                  <a:moveTo>
                    <a:pt x="1" y="1"/>
                  </a:moveTo>
                  <a:lnTo>
                    <a:pt x="14694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1" name="Google Shape;721;p24"/>
          <p:cNvSpPr/>
          <p:nvPr/>
        </p:nvSpPr>
        <p:spPr>
          <a:xfrm>
            <a:off x="255200" y="3729050"/>
            <a:ext cx="1233600" cy="1147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24"/>
          <p:cNvSpPr/>
          <p:nvPr/>
        </p:nvSpPr>
        <p:spPr>
          <a:xfrm>
            <a:off x="861210" y="3022115"/>
            <a:ext cx="627600" cy="5727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24"/>
          <p:cNvSpPr/>
          <p:nvPr/>
        </p:nvSpPr>
        <p:spPr>
          <a:xfrm rot="10800000" flipH="1">
            <a:off x="529010" y="497960"/>
            <a:ext cx="360000" cy="337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24"/>
          <p:cNvSpPr/>
          <p:nvPr/>
        </p:nvSpPr>
        <p:spPr>
          <a:xfrm>
            <a:off x="8278935" y="263060"/>
            <a:ext cx="627600" cy="5727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24"/>
          <p:cNvSpPr/>
          <p:nvPr/>
        </p:nvSpPr>
        <p:spPr>
          <a:xfrm rot="10800000" flipH="1">
            <a:off x="7656260" y="263050"/>
            <a:ext cx="360000" cy="337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24"/>
          <p:cNvSpPr/>
          <p:nvPr/>
        </p:nvSpPr>
        <p:spPr>
          <a:xfrm>
            <a:off x="7656252" y="3723575"/>
            <a:ext cx="1231200" cy="1151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7" name="Google Shape;727;p24"/>
          <p:cNvGrpSpPr/>
          <p:nvPr/>
        </p:nvGrpSpPr>
        <p:grpSpPr>
          <a:xfrm flipH="1">
            <a:off x="1046220" y="3230257"/>
            <a:ext cx="2147844" cy="1646593"/>
            <a:chOff x="2271700" y="3062675"/>
            <a:chExt cx="983400" cy="753900"/>
          </a:xfrm>
        </p:grpSpPr>
        <p:sp>
          <p:nvSpPr>
            <p:cNvPr id="728" name="Google Shape;728;p24"/>
            <p:cNvSpPr/>
            <p:nvPr/>
          </p:nvSpPr>
          <p:spPr>
            <a:xfrm>
              <a:off x="2326450" y="3635175"/>
              <a:ext cx="81175" cy="67350"/>
            </a:xfrm>
            <a:custGeom>
              <a:avLst/>
              <a:gdLst/>
              <a:ahLst/>
              <a:cxnLst/>
              <a:rect l="l" t="t" r="r" b="b"/>
              <a:pathLst>
                <a:path w="3247" h="2694" extrusionOk="0">
                  <a:moveTo>
                    <a:pt x="2085" y="0"/>
                  </a:moveTo>
                  <a:cubicBezTo>
                    <a:pt x="2083" y="0"/>
                    <a:pt x="2080" y="0"/>
                    <a:pt x="2078" y="0"/>
                  </a:cubicBezTo>
                  <a:lnTo>
                    <a:pt x="2078" y="1"/>
                  </a:lnTo>
                  <a:cubicBezTo>
                    <a:pt x="910" y="11"/>
                    <a:pt x="0" y="2634"/>
                    <a:pt x="0" y="2634"/>
                  </a:cubicBezTo>
                  <a:lnTo>
                    <a:pt x="435" y="2636"/>
                  </a:lnTo>
                  <a:cubicBezTo>
                    <a:pt x="435" y="2636"/>
                    <a:pt x="1196" y="126"/>
                    <a:pt x="2039" y="126"/>
                  </a:cubicBezTo>
                  <a:cubicBezTo>
                    <a:pt x="2042" y="126"/>
                    <a:pt x="2044" y="126"/>
                    <a:pt x="2047" y="126"/>
                  </a:cubicBezTo>
                  <a:cubicBezTo>
                    <a:pt x="2895" y="144"/>
                    <a:pt x="2567" y="2694"/>
                    <a:pt x="2567" y="2694"/>
                  </a:cubicBezTo>
                  <a:lnTo>
                    <a:pt x="2864" y="2659"/>
                  </a:lnTo>
                  <a:cubicBezTo>
                    <a:pt x="2864" y="2659"/>
                    <a:pt x="3246" y="0"/>
                    <a:pt x="2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2271700" y="3684975"/>
              <a:ext cx="169075" cy="130575"/>
            </a:xfrm>
            <a:custGeom>
              <a:avLst/>
              <a:gdLst/>
              <a:ahLst/>
              <a:cxnLst/>
              <a:rect l="l" t="t" r="r" b="b"/>
              <a:pathLst>
                <a:path w="6763" h="5223" extrusionOk="0">
                  <a:moveTo>
                    <a:pt x="1643" y="0"/>
                  </a:moveTo>
                  <a:lnTo>
                    <a:pt x="0" y="5223"/>
                  </a:lnTo>
                  <a:lnTo>
                    <a:pt x="6528" y="5223"/>
                  </a:lnTo>
                  <a:lnTo>
                    <a:pt x="6763" y="310"/>
                  </a:lnTo>
                  <a:lnTo>
                    <a:pt x="16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2383650" y="3690625"/>
              <a:ext cx="57125" cy="124925"/>
            </a:xfrm>
            <a:custGeom>
              <a:avLst/>
              <a:gdLst/>
              <a:ahLst/>
              <a:cxnLst/>
              <a:rect l="l" t="t" r="r" b="b"/>
              <a:pathLst>
                <a:path w="2285" h="4997" extrusionOk="0">
                  <a:moveTo>
                    <a:pt x="890" y="0"/>
                  </a:moveTo>
                  <a:lnTo>
                    <a:pt x="0" y="4997"/>
                  </a:lnTo>
                  <a:lnTo>
                    <a:pt x="2050" y="4997"/>
                  </a:lnTo>
                  <a:lnTo>
                    <a:pt x="2285" y="84"/>
                  </a:lnTo>
                  <a:lnTo>
                    <a:pt x="8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2383650" y="3690625"/>
              <a:ext cx="57125" cy="124925"/>
            </a:xfrm>
            <a:custGeom>
              <a:avLst/>
              <a:gdLst/>
              <a:ahLst/>
              <a:cxnLst/>
              <a:rect l="l" t="t" r="r" b="b"/>
              <a:pathLst>
                <a:path w="2285" h="4997" extrusionOk="0">
                  <a:moveTo>
                    <a:pt x="890" y="0"/>
                  </a:moveTo>
                  <a:lnTo>
                    <a:pt x="0" y="4997"/>
                  </a:lnTo>
                  <a:lnTo>
                    <a:pt x="2050" y="4997"/>
                  </a:lnTo>
                  <a:lnTo>
                    <a:pt x="2285" y="84"/>
                  </a:lnTo>
                  <a:lnTo>
                    <a:pt x="890" y="0"/>
                  </a:ln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2995925" y="3127225"/>
              <a:ext cx="56525" cy="24575"/>
            </a:xfrm>
            <a:custGeom>
              <a:avLst/>
              <a:gdLst/>
              <a:ahLst/>
              <a:cxnLst/>
              <a:rect l="l" t="t" r="r" b="b"/>
              <a:pathLst>
                <a:path w="2261" h="983" extrusionOk="0">
                  <a:moveTo>
                    <a:pt x="1203" y="0"/>
                  </a:moveTo>
                  <a:cubicBezTo>
                    <a:pt x="1055" y="0"/>
                    <a:pt x="735" y="123"/>
                    <a:pt x="168" y="368"/>
                  </a:cubicBezTo>
                  <a:cubicBezTo>
                    <a:pt x="0" y="441"/>
                    <a:pt x="216" y="962"/>
                    <a:pt x="381" y="982"/>
                  </a:cubicBezTo>
                  <a:cubicBezTo>
                    <a:pt x="384" y="983"/>
                    <a:pt x="387" y="983"/>
                    <a:pt x="391" y="983"/>
                  </a:cubicBezTo>
                  <a:cubicBezTo>
                    <a:pt x="560" y="983"/>
                    <a:pt x="940" y="496"/>
                    <a:pt x="1164" y="408"/>
                  </a:cubicBezTo>
                  <a:cubicBezTo>
                    <a:pt x="1174" y="404"/>
                    <a:pt x="1185" y="402"/>
                    <a:pt x="1199" y="402"/>
                  </a:cubicBezTo>
                  <a:cubicBezTo>
                    <a:pt x="1348" y="402"/>
                    <a:pt x="1726" y="608"/>
                    <a:pt x="1958" y="672"/>
                  </a:cubicBezTo>
                  <a:cubicBezTo>
                    <a:pt x="1984" y="679"/>
                    <a:pt x="2008" y="682"/>
                    <a:pt x="2030" y="682"/>
                  </a:cubicBezTo>
                  <a:cubicBezTo>
                    <a:pt x="2221" y="682"/>
                    <a:pt x="2260" y="437"/>
                    <a:pt x="2226" y="369"/>
                  </a:cubicBezTo>
                  <a:cubicBezTo>
                    <a:pt x="2177" y="271"/>
                    <a:pt x="1363" y="22"/>
                    <a:pt x="1233" y="2"/>
                  </a:cubicBezTo>
                  <a:cubicBezTo>
                    <a:pt x="1224" y="1"/>
                    <a:pt x="1214" y="0"/>
                    <a:pt x="1203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4"/>
            <p:cNvSpPr/>
            <p:nvPr/>
          </p:nvSpPr>
          <p:spPr>
            <a:xfrm>
              <a:off x="2995925" y="3112500"/>
              <a:ext cx="55075" cy="29750"/>
            </a:xfrm>
            <a:custGeom>
              <a:avLst/>
              <a:gdLst/>
              <a:ahLst/>
              <a:cxnLst/>
              <a:rect l="l" t="t" r="r" b="b"/>
              <a:pathLst>
                <a:path w="2203" h="1190" extrusionOk="0">
                  <a:moveTo>
                    <a:pt x="1295" y="1"/>
                  </a:moveTo>
                  <a:cubicBezTo>
                    <a:pt x="1182" y="1"/>
                    <a:pt x="1092" y="4"/>
                    <a:pt x="1056" y="9"/>
                  </a:cubicBezTo>
                  <a:cubicBezTo>
                    <a:pt x="924" y="27"/>
                    <a:pt x="648" y="235"/>
                    <a:pt x="138" y="660"/>
                  </a:cubicBezTo>
                  <a:cubicBezTo>
                    <a:pt x="1" y="773"/>
                    <a:pt x="331" y="1190"/>
                    <a:pt x="501" y="1190"/>
                  </a:cubicBezTo>
                  <a:cubicBezTo>
                    <a:pt x="506" y="1190"/>
                    <a:pt x="511" y="1189"/>
                    <a:pt x="515" y="1189"/>
                  </a:cubicBezTo>
                  <a:cubicBezTo>
                    <a:pt x="679" y="1162"/>
                    <a:pt x="912" y="567"/>
                    <a:pt x="1105" y="417"/>
                  </a:cubicBezTo>
                  <a:cubicBezTo>
                    <a:pt x="1130" y="397"/>
                    <a:pt x="1180" y="390"/>
                    <a:pt x="1246" y="390"/>
                  </a:cubicBezTo>
                  <a:cubicBezTo>
                    <a:pt x="1429" y="390"/>
                    <a:pt x="1729" y="445"/>
                    <a:pt x="1924" y="445"/>
                  </a:cubicBezTo>
                  <a:cubicBezTo>
                    <a:pt x="1930" y="445"/>
                    <a:pt x="1935" y="445"/>
                    <a:pt x="1941" y="445"/>
                  </a:cubicBezTo>
                  <a:cubicBezTo>
                    <a:pt x="2202" y="441"/>
                    <a:pt x="2170" y="140"/>
                    <a:pt x="2112" y="80"/>
                  </a:cubicBezTo>
                  <a:cubicBezTo>
                    <a:pt x="2058" y="21"/>
                    <a:pt x="1595" y="1"/>
                    <a:pt x="1295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2974700" y="3502975"/>
              <a:ext cx="158950" cy="84525"/>
            </a:xfrm>
            <a:custGeom>
              <a:avLst/>
              <a:gdLst/>
              <a:ahLst/>
              <a:cxnLst/>
              <a:rect l="l" t="t" r="r" b="b"/>
              <a:pathLst>
                <a:path w="6358" h="3381" extrusionOk="0">
                  <a:moveTo>
                    <a:pt x="5595" y="1"/>
                  </a:moveTo>
                  <a:cubicBezTo>
                    <a:pt x="4071" y="1"/>
                    <a:pt x="0" y="2253"/>
                    <a:pt x="223" y="3127"/>
                  </a:cubicBezTo>
                  <a:cubicBezTo>
                    <a:pt x="268" y="3303"/>
                    <a:pt x="452" y="3380"/>
                    <a:pt x="729" y="3380"/>
                  </a:cubicBezTo>
                  <a:cubicBezTo>
                    <a:pt x="2212" y="3380"/>
                    <a:pt x="6357" y="1184"/>
                    <a:pt x="6148" y="295"/>
                  </a:cubicBezTo>
                  <a:cubicBezTo>
                    <a:pt x="6100" y="89"/>
                    <a:pt x="5898" y="1"/>
                    <a:pt x="55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3081350" y="3595800"/>
              <a:ext cx="47575" cy="40675"/>
            </a:xfrm>
            <a:custGeom>
              <a:avLst/>
              <a:gdLst/>
              <a:ahLst/>
              <a:cxnLst/>
              <a:rect l="l" t="t" r="r" b="b"/>
              <a:pathLst>
                <a:path w="1903" h="1627" extrusionOk="0">
                  <a:moveTo>
                    <a:pt x="1" y="1"/>
                  </a:moveTo>
                  <a:lnTo>
                    <a:pt x="484" y="1626"/>
                  </a:lnTo>
                  <a:cubicBezTo>
                    <a:pt x="484" y="1626"/>
                    <a:pt x="1903" y="1545"/>
                    <a:pt x="1770" y="901"/>
                  </a:cubicBezTo>
                  <a:cubicBezTo>
                    <a:pt x="1645" y="288"/>
                    <a:pt x="924" y="155"/>
                    <a:pt x="1" y="1"/>
                  </a:cubicBezTo>
                  <a:close/>
                </a:path>
              </a:pathLst>
            </a:custGeom>
            <a:solidFill>
              <a:srgbClr val="AA5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4"/>
            <p:cNvSpPr/>
            <p:nvPr/>
          </p:nvSpPr>
          <p:spPr>
            <a:xfrm>
              <a:off x="3007975" y="3489350"/>
              <a:ext cx="103875" cy="147125"/>
            </a:xfrm>
            <a:custGeom>
              <a:avLst/>
              <a:gdLst/>
              <a:ahLst/>
              <a:cxnLst/>
              <a:rect l="l" t="t" r="r" b="b"/>
              <a:pathLst>
                <a:path w="4155" h="5885" extrusionOk="0">
                  <a:moveTo>
                    <a:pt x="1337" y="0"/>
                  </a:moveTo>
                  <a:lnTo>
                    <a:pt x="0" y="552"/>
                  </a:lnTo>
                  <a:cubicBezTo>
                    <a:pt x="0" y="552"/>
                    <a:pt x="2631" y="5884"/>
                    <a:pt x="3419" y="5884"/>
                  </a:cubicBezTo>
                  <a:cubicBezTo>
                    <a:pt x="3419" y="5884"/>
                    <a:pt x="3419" y="5884"/>
                    <a:pt x="3419" y="5884"/>
                  </a:cubicBezTo>
                  <a:cubicBezTo>
                    <a:pt x="4155" y="5883"/>
                    <a:pt x="1338" y="0"/>
                    <a:pt x="1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4"/>
            <p:cNvSpPr/>
            <p:nvPr/>
          </p:nvSpPr>
          <p:spPr>
            <a:xfrm>
              <a:off x="3020200" y="3470075"/>
              <a:ext cx="51800" cy="18750"/>
            </a:xfrm>
            <a:custGeom>
              <a:avLst/>
              <a:gdLst/>
              <a:ahLst/>
              <a:cxnLst/>
              <a:rect l="l" t="t" r="r" b="b"/>
              <a:pathLst>
                <a:path w="2072" h="750" extrusionOk="0">
                  <a:moveTo>
                    <a:pt x="1382" y="1"/>
                  </a:moveTo>
                  <a:cubicBezTo>
                    <a:pt x="1123" y="1"/>
                    <a:pt x="709" y="229"/>
                    <a:pt x="0" y="665"/>
                  </a:cubicBezTo>
                  <a:lnTo>
                    <a:pt x="4" y="750"/>
                  </a:lnTo>
                  <a:cubicBezTo>
                    <a:pt x="4" y="750"/>
                    <a:pt x="2071" y="516"/>
                    <a:pt x="1597" y="79"/>
                  </a:cubicBezTo>
                  <a:cubicBezTo>
                    <a:pt x="1539" y="27"/>
                    <a:pt x="1470" y="1"/>
                    <a:pt x="1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4"/>
            <p:cNvSpPr/>
            <p:nvPr/>
          </p:nvSpPr>
          <p:spPr>
            <a:xfrm>
              <a:off x="2970700" y="3487200"/>
              <a:ext cx="51650" cy="18675"/>
            </a:xfrm>
            <a:custGeom>
              <a:avLst/>
              <a:gdLst/>
              <a:ahLst/>
              <a:cxnLst/>
              <a:rect l="l" t="t" r="r" b="b"/>
              <a:pathLst>
                <a:path w="2066" h="747" extrusionOk="0">
                  <a:moveTo>
                    <a:pt x="2061" y="1"/>
                  </a:moveTo>
                  <a:cubicBezTo>
                    <a:pt x="2061" y="1"/>
                    <a:pt x="0" y="233"/>
                    <a:pt x="477" y="668"/>
                  </a:cubicBezTo>
                  <a:cubicBezTo>
                    <a:pt x="535" y="720"/>
                    <a:pt x="604" y="746"/>
                    <a:pt x="692" y="746"/>
                  </a:cubicBezTo>
                  <a:cubicBezTo>
                    <a:pt x="950" y="746"/>
                    <a:pt x="1362" y="520"/>
                    <a:pt x="2066" y="85"/>
                  </a:cubicBezTo>
                  <a:lnTo>
                    <a:pt x="20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4"/>
            <p:cNvSpPr/>
            <p:nvPr/>
          </p:nvSpPr>
          <p:spPr>
            <a:xfrm>
              <a:off x="3017025" y="3483875"/>
              <a:ext cx="9325" cy="8000"/>
            </a:xfrm>
            <a:custGeom>
              <a:avLst/>
              <a:gdLst/>
              <a:ahLst/>
              <a:cxnLst/>
              <a:rect l="l" t="t" r="r" b="b"/>
              <a:pathLst>
                <a:path w="373" h="320" extrusionOk="0">
                  <a:moveTo>
                    <a:pt x="185" y="1"/>
                  </a:moveTo>
                  <a:cubicBezTo>
                    <a:pt x="92" y="1"/>
                    <a:pt x="14" y="63"/>
                    <a:pt x="7" y="146"/>
                  </a:cubicBezTo>
                  <a:cubicBezTo>
                    <a:pt x="0" y="233"/>
                    <a:pt x="76" y="311"/>
                    <a:pt x="174" y="319"/>
                  </a:cubicBezTo>
                  <a:cubicBezTo>
                    <a:pt x="179" y="319"/>
                    <a:pt x="184" y="319"/>
                    <a:pt x="188" y="319"/>
                  </a:cubicBezTo>
                  <a:cubicBezTo>
                    <a:pt x="282" y="319"/>
                    <a:pt x="359" y="257"/>
                    <a:pt x="366" y="174"/>
                  </a:cubicBezTo>
                  <a:cubicBezTo>
                    <a:pt x="373" y="87"/>
                    <a:pt x="298" y="9"/>
                    <a:pt x="199" y="1"/>
                  </a:cubicBezTo>
                  <a:cubicBezTo>
                    <a:pt x="194" y="1"/>
                    <a:pt x="189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4"/>
            <p:cNvSpPr/>
            <p:nvPr/>
          </p:nvSpPr>
          <p:spPr>
            <a:xfrm>
              <a:off x="3037975" y="3509825"/>
              <a:ext cx="23250" cy="39625"/>
            </a:xfrm>
            <a:custGeom>
              <a:avLst/>
              <a:gdLst/>
              <a:ahLst/>
              <a:cxnLst/>
              <a:rect l="l" t="t" r="r" b="b"/>
              <a:pathLst>
                <a:path w="930" h="1585" extrusionOk="0">
                  <a:moveTo>
                    <a:pt x="127" y="0"/>
                  </a:moveTo>
                  <a:cubicBezTo>
                    <a:pt x="119" y="0"/>
                    <a:pt x="111" y="2"/>
                    <a:pt x="105" y="5"/>
                  </a:cubicBezTo>
                  <a:cubicBezTo>
                    <a:pt x="1" y="53"/>
                    <a:pt x="78" y="444"/>
                    <a:pt x="278" y="878"/>
                  </a:cubicBezTo>
                  <a:cubicBezTo>
                    <a:pt x="464" y="1284"/>
                    <a:pt x="690" y="1584"/>
                    <a:pt x="803" y="1584"/>
                  </a:cubicBezTo>
                  <a:cubicBezTo>
                    <a:pt x="811" y="1584"/>
                    <a:pt x="818" y="1582"/>
                    <a:pt x="825" y="1579"/>
                  </a:cubicBezTo>
                  <a:cubicBezTo>
                    <a:pt x="929" y="1532"/>
                    <a:pt x="852" y="1142"/>
                    <a:pt x="653" y="706"/>
                  </a:cubicBezTo>
                  <a:cubicBezTo>
                    <a:pt x="466" y="301"/>
                    <a:pt x="240" y="0"/>
                    <a:pt x="1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4"/>
            <p:cNvSpPr/>
            <p:nvPr/>
          </p:nvSpPr>
          <p:spPr>
            <a:xfrm>
              <a:off x="2537850" y="3493925"/>
              <a:ext cx="111125" cy="90175"/>
            </a:xfrm>
            <a:custGeom>
              <a:avLst/>
              <a:gdLst/>
              <a:ahLst/>
              <a:cxnLst/>
              <a:rect l="l" t="t" r="r" b="b"/>
              <a:pathLst>
                <a:path w="4445" h="3607" extrusionOk="0">
                  <a:moveTo>
                    <a:pt x="2088" y="0"/>
                  </a:moveTo>
                  <a:cubicBezTo>
                    <a:pt x="1995" y="0"/>
                    <a:pt x="1898" y="10"/>
                    <a:pt x="1799" y="30"/>
                  </a:cubicBezTo>
                  <a:cubicBezTo>
                    <a:pt x="1" y="394"/>
                    <a:pt x="13" y="3606"/>
                    <a:pt x="13" y="3606"/>
                  </a:cubicBezTo>
                  <a:lnTo>
                    <a:pt x="685" y="3477"/>
                  </a:lnTo>
                  <a:cubicBezTo>
                    <a:pt x="685" y="3477"/>
                    <a:pt x="503" y="416"/>
                    <a:pt x="1819" y="181"/>
                  </a:cubicBezTo>
                  <a:cubicBezTo>
                    <a:pt x="1870" y="172"/>
                    <a:pt x="1919" y="167"/>
                    <a:pt x="1969" y="167"/>
                  </a:cubicBezTo>
                  <a:cubicBezTo>
                    <a:pt x="3202" y="167"/>
                    <a:pt x="4006" y="2899"/>
                    <a:pt x="4006" y="2899"/>
                  </a:cubicBezTo>
                  <a:lnTo>
                    <a:pt x="4444" y="2771"/>
                  </a:lnTo>
                  <a:cubicBezTo>
                    <a:pt x="4444" y="2771"/>
                    <a:pt x="3689" y="0"/>
                    <a:pt x="20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4"/>
            <p:cNvSpPr/>
            <p:nvPr/>
          </p:nvSpPr>
          <p:spPr>
            <a:xfrm>
              <a:off x="3015700" y="3062675"/>
              <a:ext cx="150550" cy="154300"/>
            </a:xfrm>
            <a:custGeom>
              <a:avLst/>
              <a:gdLst/>
              <a:ahLst/>
              <a:cxnLst/>
              <a:rect l="l" t="t" r="r" b="b"/>
              <a:pathLst>
                <a:path w="6022" h="6172" extrusionOk="0">
                  <a:moveTo>
                    <a:pt x="2542" y="0"/>
                  </a:moveTo>
                  <a:lnTo>
                    <a:pt x="1674" y="38"/>
                  </a:lnTo>
                  <a:lnTo>
                    <a:pt x="1" y="2937"/>
                  </a:lnTo>
                  <a:lnTo>
                    <a:pt x="1561" y="5472"/>
                  </a:lnTo>
                  <a:lnTo>
                    <a:pt x="3599" y="5133"/>
                  </a:lnTo>
                  <a:lnTo>
                    <a:pt x="5558" y="6171"/>
                  </a:lnTo>
                  <a:lnTo>
                    <a:pt x="6022" y="5739"/>
                  </a:lnTo>
                  <a:lnTo>
                    <a:pt x="25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4"/>
            <p:cNvSpPr/>
            <p:nvPr/>
          </p:nvSpPr>
          <p:spPr>
            <a:xfrm>
              <a:off x="2911350" y="3550900"/>
              <a:ext cx="243850" cy="264650"/>
            </a:xfrm>
            <a:custGeom>
              <a:avLst/>
              <a:gdLst/>
              <a:ahLst/>
              <a:cxnLst/>
              <a:rect l="l" t="t" r="r" b="b"/>
              <a:pathLst>
                <a:path w="9754" h="10586" extrusionOk="0">
                  <a:moveTo>
                    <a:pt x="75" y="0"/>
                  </a:moveTo>
                  <a:lnTo>
                    <a:pt x="1" y="10586"/>
                  </a:lnTo>
                  <a:lnTo>
                    <a:pt x="9754" y="10586"/>
                  </a:lnTo>
                  <a:lnTo>
                    <a:pt x="8849" y="68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4"/>
            <p:cNvSpPr/>
            <p:nvPr/>
          </p:nvSpPr>
          <p:spPr>
            <a:xfrm>
              <a:off x="2911350" y="3550900"/>
              <a:ext cx="243850" cy="264650"/>
            </a:xfrm>
            <a:custGeom>
              <a:avLst/>
              <a:gdLst/>
              <a:ahLst/>
              <a:cxnLst/>
              <a:rect l="l" t="t" r="r" b="b"/>
              <a:pathLst>
                <a:path w="9754" h="10586" extrusionOk="0">
                  <a:moveTo>
                    <a:pt x="75" y="0"/>
                  </a:moveTo>
                  <a:lnTo>
                    <a:pt x="1" y="10586"/>
                  </a:lnTo>
                  <a:lnTo>
                    <a:pt x="9754" y="10586"/>
                  </a:lnTo>
                  <a:lnTo>
                    <a:pt x="9288" y="5480"/>
                  </a:lnTo>
                  <a:lnTo>
                    <a:pt x="7292" y="4920"/>
                  </a:lnTo>
                  <a:lnTo>
                    <a:pt x="4315" y="328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4"/>
            <p:cNvSpPr/>
            <p:nvPr/>
          </p:nvSpPr>
          <p:spPr>
            <a:xfrm>
              <a:off x="2488050" y="3476775"/>
              <a:ext cx="115850" cy="116700"/>
            </a:xfrm>
            <a:custGeom>
              <a:avLst/>
              <a:gdLst/>
              <a:ahLst/>
              <a:cxnLst/>
              <a:rect l="l" t="t" r="r" b="b"/>
              <a:pathLst>
                <a:path w="4634" h="4668" extrusionOk="0">
                  <a:moveTo>
                    <a:pt x="2950" y="0"/>
                  </a:moveTo>
                  <a:cubicBezTo>
                    <a:pt x="2856" y="0"/>
                    <a:pt x="2757" y="13"/>
                    <a:pt x="2653" y="39"/>
                  </a:cubicBezTo>
                  <a:cubicBezTo>
                    <a:pt x="766" y="510"/>
                    <a:pt x="1" y="4667"/>
                    <a:pt x="1" y="4667"/>
                  </a:cubicBezTo>
                  <a:lnTo>
                    <a:pt x="703" y="4500"/>
                  </a:lnTo>
                  <a:cubicBezTo>
                    <a:pt x="703" y="4500"/>
                    <a:pt x="1263" y="538"/>
                    <a:pt x="2637" y="233"/>
                  </a:cubicBezTo>
                  <a:cubicBezTo>
                    <a:pt x="2690" y="221"/>
                    <a:pt x="2741" y="215"/>
                    <a:pt x="2790" y="215"/>
                  </a:cubicBezTo>
                  <a:cubicBezTo>
                    <a:pt x="4023" y="215"/>
                    <a:pt x="4164" y="3752"/>
                    <a:pt x="4164" y="3752"/>
                  </a:cubicBezTo>
                  <a:lnTo>
                    <a:pt x="4634" y="3587"/>
                  </a:lnTo>
                  <a:cubicBezTo>
                    <a:pt x="4634" y="3587"/>
                    <a:pt x="4549" y="0"/>
                    <a:pt x="29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4"/>
            <p:cNvSpPr/>
            <p:nvPr/>
          </p:nvSpPr>
          <p:spPr>
            <a:xfrm>
              <a:off x="3003625" y="3608050"/>
              <a:ext cx="128125" cy="89175"/>
            </a:xfrm>
            <a:custGeom>
              <a:avLst/>
              <a:gdLst/>
              <a:ahLst/>
              <a:cxnLst/>
              <a:rect l="l" t="t" r="r" b="b"/>
              <a:pathLst>
                <a:path w="5125" h="3567" extrusionOk="0">
                  <a:moveTo>
                    <a:pt x="1976" y="0"/>
                  </a:moveTo>
                  <a:cubicBezTo>
                    <a:pt x="1882" y="0"/>
                    <a:pt x="1788" y="10"/>
                    <a:pt x="1695" y="30"/>
                  </a:cubicBezTo>
                  <a:cubicBezTo>
                    <a:pt x="1" y="389"/>
                    <a:pt x="933" y="3566"/>
                    <a:pt x="933" y="3566"/>
                  </a:cubicBezTo>
                  <a:lnTo>
                    <a:pt x="1568" y="3439"/>
                  </a:lnTo>
                  <a:cubicBezTo>
                    <a:pt x="1568" y="3439"/>
                    <a:pt x="509" y="411"/>
                    <a:pt x="1759" y="178"/>
                  </a:cubicBezTo>
                  <a:cubicBezTo>
                    <a:pt x="1806" y="169"/>
                    <a:pt x="1855" y="165"/>
                    <a:pt x="1904" y="165"/>
                  </a:cubicBezTo>
                  <a:cubicBezTo>
                    <a:pt x="3137" y="165"/>
                    <a:pt x="4723" y="2867"/>
                    <a:pt x="4723" y="2867"/>
                  </a:cubicBezTo>
                  <a:lnTo>
                    <a:pt x="5125" y="2740"/>
                  </a:lnTo>
                  <a:cubicBezTo>
                    <a:pt x="5125" y="2740"/>
                    <a:pt x="3575" y="0"/>
                    <a:pt x="19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4"/>
            <p:cNvSpPr/>
            <p:nvPr/>
          </p:nvSpPr>
          <p:spPr>
            <a:xfrm>
              <a:off x="2981150" y="3657100"/>
              <a:ext cx="243875" cy="158450"/>
            </a:xfrm>
            <a:custGeom>
              <a:avLst/>
              <a:gdLst/>
              <a:ahLst/>
              <a:cxnLst/>
              <a:rect l="l" t="t" r="r" b="b"/>
              <a:pathLst>
                <a:path w="9755" h="6338" extrusionOk="0">
                  <a:moveTo>
                    <a:pt x="8380" y="0"/>
                  </a:moveTo>
                  <a:lnTo>
                    <a:pt x="75" y="1412"/>
                  </a:lnTo>
                  <a:lnTo>
                    <a:pt x="1" y="6338"/>
                  </a:lnTo>
                  <a:lnTo>
                    <a:pt x="9755" y="6338"/>
                  </a:lnTo>
                  <a:lnTo>
                    <a:pt x="83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4"/>
            <p:cNvSpPr/>
            <p:nvPr/>
          </p:nvSpPr>
          <p:spPr>
            <a:xfrm>
              <a:off x="2981150" y="3665225"/>
              <a:ext cx="243875" cy="150325"/>
            </a:xfrm>
            <a:custGeom>
              <a:avLst/>
              <a:gdLst/>
              <a:ahLst/>
              <a:cxnLst/>
              <a:rect l="l" t="t" r="r" b="b"/>
              <a:pathLst>
                <a:path w="9755" h="6013" extrusionOk="0">
                  <a:moveTo>
                    <a:pt x="6466" y="1"/>
                  </a:moveTo>
                  <a:lnTo>
                    <a:pt x="75" y="1087"/>
                  </a:lnTo>
                  <a:lnTo>
                    <a:pt x="1" y="6013"/>
                  </a:lnTo>
                  <a:lnTo>
                    <a:pt x="9755" y="6013"/>
                  </a:lnTo>
                  <a:lnTo>
                    <a:pt x="9330" y="4054"/>
                  </a:lnTo>
                  <a:lnTo>
                    <a:pt x="6466" y="1"/>
                  </a:ln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4"/>
            <p:cNvSpPr/>
            <p:nvPr/>
          </p:nvSpPr>
          <p:spPr>
            <a:xfrm>
              <a:off x="2453000" y="3547575"/>
              <a:ext cx="267050" cy="267975"/>
            </a:xfrm>
            <a:custGeom>
              <a:avLst/>
              <a:gdLst/>
              <a:ahLst/>
              <a:cxnLst/>
              <a:rect l="l" t="t" r="r" b="b"/>
              <a:pathLst>
                <a:path w="10682" h="10719" extrusionOk="0">
                  <a:moveTo>
                    <a:pt x="6678" y="1"/>
                  </a:moveTo>
                  <a:lnTo>
                    <a:pt x="1" y="10719"/>
                  </a:lnTo>
                  <a:lnTo>
                    <a:pt x="10681" y="10719"/>
                  </a:lnTo>
                  <a:lnTo>
                    <a:pt x="91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4"/>
            <p:cNvSpPr/>
            <p:nvPr/>
          </p:nvSpPr>
          <p:spPr>
            <a:xfrm>
              <a:off x="2390550" y="3547575"/>
              <a:ext cx="267050" cy="267975"/>
            </a:xfrm>
            <a:custGeom>
              <a:avLst/>
              <a:gdLst/>
              <a:ahLst/>
              <a:cxnLst/>
              <a:rect l="l" t="t" r="r" b="b"/>
              <a:pathLst>
                <a:path w="10682" h="10719" extrusionOk="0">
                  <a:moveTo>
                    <a:pt x="9176" y="1"/>
                  </a:moveTo>
                  <a:lnTo>
                    <a:pt x="1825" y="1422"/>
                  </a:lnTo>
                  <a:lnTo>
                    <a:pt x="1" y="10719"/>
                  </a:lnTo>
                  <a:lnTo>
                    <a:pt x="10681" y="10719"/>
                  </a:lnTo>
                  <a:lnTo>
                    <a:pt x="917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4"/>
            <p:cNvSpPr/>
            <p:nvPr/>
          </p:nvSpPr>
          <p:spPr>
            <a:xfrm>
              <a:off x="2950025" y="3757500"/>
              <a:ext cx="294375" cy="58050"/>
            </a:xfrm>
            <a:custGeom>
              <a:avLst/>
              <a:gdLst/>
              <a:ahLst/>
              <a:cxnLst/>
              <a:rect l="l" t="t" r="r" b="b"/>
              <a:pathLst>
                <a:path w="11775" h="2322" extrusionOk="0">
                  <a:moveTo>
                    <a:pt x="2459" y="1"/>
                  </a:moveTo>
                  <a:lnTo>
                    <a:pt x="0" y="2322"/>
                  </a:lnTo>
                  <a:lnTo>
                    <a:pt x="11717" y="2322"/>
                  </a:lnTo>
                  <a:lnTo>
                    <a:pt x="11774" y="2039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4"/>
            <p:cNvSpPr/>
            <p:nvPr/>
          </p:nvSpPr>
          <p:spPr>
            <a:xfrm>
              <a:off x="2950025" y="3757500"/>
              <a:ext cx="205925" cy="58050"/>
            </a:xfrm>
            <a:custGeom>
              <a:avLst/>
              <a:gdLst/>
              <a:ahLst/>
              <a:cxnLst/>
              <a:rect l="l" t="t" r="r" b="b"/>
              <a:pathLst>
                <a:path w="8237" h="2322" extrusionOk="0">
                  <a:moveTo>
                    <a:pt x="2459" y="1"/>
                  </a:moveTo>
                  <a:lnTo>
                    <a:pt x="0" y="2322"/>
                  </a:lnTo>
                  <a:lnTo>
                    <a:pt x="8236" y="2322"/>
                  </a:lnTo>
                  <a:cubicBezTo>
                    <a:pt x="7361" y="2069"/>
                    <a:pt x="6803" y="1688"/>
                    <a:pt x="6803" y="1262"/>
                  </a:cubicBezTo>
                  <a:cubicBezTo>
                    <a:pt x="6803" y="1162"/>
                    <a:pt x="6836" y="1064"/>
                    <a:pt x="6894" y="970"/>
                  </a:cubicBezTo>
                  <a:lnTo>
                    <a:pt x="2459" y="1"/>
                  </a:lnTo>
                  <a:close/>
                </a:path>
              </a:pathLst>
            </a:custGeom>
            <a:solidFill>
              <a:srgbClr val="FF9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4"/>
            <p:cNvSpPr/>
            <p:nvPr/>
          </p:nvSpPr>
          <p:spPr>
            <a:xfrm>
              <a:off x="2524025" y="3757500"/>
              <a:ext cx="291550" cy="58050"/>
            </a:xfrm>
            <a:custGeom>
              <a:avLst/>
              <a:gdLst/>
              <a:ahLst/>
              <a:cxnLst/>
              <a:rect l="l" t="t" r="r" b="b"/>
              <a:pathLst>
                <a:path w="11662" h="2322" extrusionOk="0">
                  <a:moveTo>
                    <a:pt x="9228" y="1"/>
                  </a:moveTo>
                  <a:lnTo>
                    <a:pt x="1" y="2039"/>
                  </a:lnTo>
                  <a:lnTo>
                    <a:pt x="58" y="2322"/>
                  </a:lnTo>
                  <a:lnTo>
                    <a:pt x="11661" y="2322"/>
                  </a:lnTo>
                  <a:lnTo>
                    <a:pt x="9228" y="1"/>
                  </a:ln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4"/>
            <p:cNvSpPr/>
            <p:nvPr/>
          </p:nvSpPr>
          <p:spPr>
            <a:xfrm>
              <a:off x="2617475" y="3757500"/>
              <a:ext cx="198125" cy="58050"/>
            </a:xfrm>
            <a:custGeom>
              <a:avLst/>
              <a:gdLst/>
              <a:ahLst/>
              <a:cxnLst/>
              <a:rect l="l" t="t" r="r" b="b"/>
              <a:pathLst>
                <a:path w="7925" h="2322" extrusionOk="0">
                  <a:moveTo>
                    <a:pt x="5490" y="1"/>
                  </a:moveTo>
                  <a:lnTo>
                    <a:pt x="750" y="1047"/>
                  </a:lnTo>
                  <a:cubicBezTo>
                    <a:pt x="750" y="1055"/>
                    <a:pt x="752" y="1063"/>
                    <a:pt x="752" y="1071"/>
                  </a:cubicBezTo>
                  <a:cubicBezTo>
                    <a:pt x="752" y="1532"/>
                    <a:pt x="473" y="1960"/>
                    <a:pt x="0" y="2322"/>
                  </a:cubicBezTo>
                  <a:lnTo>
                    <a:pt x="7925" y="2322"/>
                  </a:lnTo>
                  <a:lnTo>
                    <a:pt x="5490" y="1"/>
                  </a:lnTo>
                  <a:close/>
                </a:path>
              </a:pathLst>
            </a:custGeom>
            <a:solidFill>
              <a:srgbClr val="FF9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4"/>
            <p:cNvSpPr/>
            <p:nvPr/>
          </p:nvSpPr>
          <p:spPr>
            <a:xfrm>
              <a:off x="2669800" y="3700900"/>
              <a:ext cx="428800" cy="114650"/>
            </a:xfrm>
            <a:custGeom>
              <a:avLst/>
              <a:gdLst/>
              <a:ahLst/>
              <a:cxnLst/>
              <a:rect l="l" t="t" r="r" b="b"/>
              <a:pathLst>
                <a:path w="17152" h="4586" extrusionOk="0">
                  <a:moveTo>
                    <a:pt x="11888" y="1"/>
                  </a:moveTo>
                  <a:lnTo>
                    <a:pt x="4529" y="510"/>
                  </a:lnTo>
                  <a:lnTo>
                    <a:pt x="0" y="2038"/>
                  </a:lnTo>
                  <a:lnTo>
                    <a:pt x="793" y="4586"/>
                  </a:lnTo>
                  <a:lnTo>
                    <a:pt x="16360" y="4586"/>
                  </a:lnTo>
                  <a:lnTo>
                    <a:pt x="17152" y="1698"/>
                  </a:lnTo>
                  <a:lnTo>
                    <a:pt x="118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4"/>
            <p:cNvSpPr/>
            <p:nvPr/>
          </p:nvSpPr>
          <p:spPr>
            <a:xfrm>
              <a:off x="2681900" y="3700900"/>
              <a:ext cx="402100" cy="114650"/>
            </a:xfrm>
            <a:custGeom>
              <a:avLst/>
              <a:gdLst/>
              <a:ahLst/>
              <a:cxnLst/>
              <a:rect l="l" t="t" r="r" b="b"/>
              <a:pathLst>
                <a:path w="16084" h="4586" extrusionOk="0">
                  <a:moveTo>
                    <a:pt x="11404" y="1"/>
                  </a:moveTo>
                  <a:lnTo>
                    <a:pt x="4045" y="510"/>
                  </a:lnTo>
                  <a:lnTo>
                    <a:pt x="2309" y="1096"/>
                  </a:lnTo>
                  <a:cubicBezTo>
                    <a:pt x="3761" y="1561"/>
                    <a:pt x="5016" y="2465"/>
                    <a:pt x="4909" y="3113"/>
                  </a:cubicBezTo>
                  <a:cubicBezTo>
                    <a:pt x="4825" y="3613"/>
                    <a:pt x="3618" y="3898"/>
                    <a:pt x="2287" y="3898"/>
                  </a:cubicBezTo>
                  <a:cubicBezTo>
                    <a:pt x="1808" y="3898"/>
                    <a:pt x="1313" y="3861"/>
                    <a:pt x="849" y="3784"/>
                  </a:cubicBezTo>
                  <a:cubicBezTo>
                    <a:pt x="552" y="3735"/>
                    <a:pt x="269" y="3670"/>
                    <a:pt x="0" y="3595"/>
                  </a:cubicBezTo>
                  <a:lnTo>
                    <a:pt x="0" y="3595"/>
                  </a:lnTo>
                  <a:lnTo>
                    <a:pt x="309" y="4586"/>
                  </a:lnTo>
                  <a:lnTo>
                    <a:pt x="15875" y="4586"/>
                  </a:lnTo>
                  <a:lnTo>
                    <a:pt x="16084" y="3827"/>
                  </a:lnTo>
                  <a:lnTo>
                    <a:pt x="16084" y="3827"/>
                  </a:lnTo>
                  <a:cubicBezTo>
                    <a:pt x="16063" y="3830"/>
                    <a:pt x="16043" y="3833"/>
                    <a:pt x="16022" y="3834"/>
                  </a:cubicBezTo>
                  <a:lnTo>
                    <a:pt x="16022" y="3835"/>
                  </a:lnTo>
                  <a:cubicBezTo>
                    <a:pt x="15670" y="3872"/>
                    <a:pt x="15326" y="3889"/>
                    <a:pt x="14997" y="3889"/>
                  </a:cubicBezTo>
                  <a:cubicBezTo>
                    <a:pt x="13251" y="3889"/>
                    <a:pt x="11910" y="3397"/>
                    <a:pt x="11833" y="2653"/>
                  </a:cubicBezTo>
                  <a:cubicBezTo>
                    <a:pt x="11763" y="1979"/>
                    <a:pt x="12751" y="1295"/>
                    <a:pt x="14206" y="904"/>
                  </a:cubicBezTo>
                  <a:lnTo>
                    <a:pt x="11404" y="1"/>
                  </a:ln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4"/>
            <p:cNvSpPr/>
            <p:nvPr/>
          </p:nvSpPr>
          <p:spPr>
            <a:xfrm>
              <a:off x="2753600" y="3380150"/>
              <a:ext cx="268075" cy="368075"/>
            </a:xfrm>
            <a:custGeom>
              <a:avLst/>
              <a:gdLst/>
              <a:ahLst/>
              <a:cxnLst/>
              <a:rect l="l" t="t" r="r" b="b"/>
              <a:pathLst>
                <a:path w="10723" h="14723" extrusionOk="0">
                  <a:moveTo>
                    <a:pt x="5523" y="0"/>
                  </a:moveTo>
                  <a:cubicBezTo>
                    <a:pt x="5523" y="0"/>
                    <a:pt x="1687" y="4113"/>
                    <a:pt x="32" y="5913"/>
                  </a:cubicBezTo>
                  <a:cubicBezTo>
                    <a:pt x="375" y="9088"/>
                    <a:pt x="1592" y="11868"/>
                    <a:pt x="1" y="13736"/>
                  </a:cubicBezTo>
                  <a:cubicBezTo>
                    <a:pt x="1" y="13736"/>
                    <a:pt x="2341" y="14722"/>
                    <a:pt x="5390" y="14722"/>
                  </a:cubicBezTo>
                  <a:cubicBezTo>
                    <a:pt x="7045" y="14722"/>
                    <a:pt x="8910" y="14432"/>
                    <a:pt x="10722" y="13535"/>
                  </a:cubicBezTo>
                  <a:cubicBezTo>
                    <a:pt x="7819" y="10133"/>
                    <a:pt x="7324" y="4122"/>
                    <a:pt x="55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4"/>
            <p:cNvSpPr/>
            <p:nvPr/>
          </p:nvSpPr>
          <p:spPr>
            <a:xfrm>
              <a:off x="2753600" y="3501050"/>
              <a:ext cx="268075" cy="247175"/>
            </a:xfrm>
            <a:custGeom>
              <a:avLst/>
              <a:gdLst/>
              <a:ahLst/>
              <a:cxnLst/>
              <a:rect l="l" t="t" r="r" b="b"/>
              <a:pathLst>
                <a:path w="10723" h="9887" extrusionOk="0">
                  <a:moveTo>
                    <a:pt x="7037" y="1"/>
                  </a:moveTo>
                  <a:lnTo>
                    <a:pt x="7037" y="1"/>
                  </a:lnTo>
                  <a:cubicBezTo>
                    <a:pt x="8407" y="5333"/>
                    <a:pt x="7531" y="9493"/>
                    <a:pt x="4516" y="9493"/>
                  </a:cubicBezTo>
                  <a:cubicBezTo>
                    <a:pt x="4454" y="9493"/>
                    <a:pt x="4392" y="9491"/>
                    <a:pt x="4328" y="9488"/>
                  </a:cubicBezTo>
                  <a:cubicBezTo>
                    <a:pt x="2731" y="9397"/>
                    <a:pt x="1473" y="7220"/>
                    <a:pt x="623" y="4641"/>
                  </a:cubicBezTo>
                  <a:lnTo>
                    <a:pt x="623" y="4641"/>
                  </a:lnTo>
                  <a:cubicBezTo>
                    <a:pt x="899" y="6317"/>
                    <a:pt x="960" y="7774"/>
                    <a:pt x="1" y="8900"/>
                  </a:cubicBezTo>
                  <a:cubicBezTo>
                    <a:pt x="1" y="8900"/>
                    <a:pt x="2341" y="9886"/>
                    <a:pt x="5391" y="9886"/>
                  </a:cubicBezTo>
                  <a:cubicBezTo>
                    <a:pt x="7046" y="9886"/>
                    <a:pt x="8910" y="9596"/>
                    <a:pt x="10722" y="8699"/>
                  </a:cubicBezTo>
                  <a:cubicBezTo>
                    <a:pt x="9749" y="7559"/>
                    <a:pt x="7683" y="1069"/>
                    <a:pt x="7037" y="1"/>
                  </a:cubicBez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4"/>
            <p:cNvSpPr/>
            <p:nvPr/>
          </p:nvSpPr>
          <p:spPr>
            <a:xfrm>
              <a:off x="2623450" y="3542450"/>
              <a:ext cx="126100" cy="217775"/>
            </a:xfrm>
            <a:custGeom>
              <a:avLst/>
              <a:gdLst/>
              <a:ahLst/>
              <a:cxnLst/>
              <a:rect l="l" t="t" r="r" b="b"/>
              <a:pathLst>
                <a:path w="5044" h="8711" extrusionOk="0">
                  <a:moveTo>
                    <a:pt x="5043" y="0"/>
                  </a:moveTo>
                  <a:lnTo>
                    <a:pt x="0" y="8700"/>
                  </a:lnTo>
                  <a:lnTo>
                    <a:pt x="343" y="8710"/>
                  </a:lnTo>
                  <a:lnTo>
                    <a:pt x="4909" y="2839"/>
                  </a:lnTo>
                  <a:lnTo>
                    <a:pt x="5043" y="0"/>
                  </a:ln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4"/>
            <p:cNvSpPr/>
            <p:nvPr/>
          </p:nvSpPr>
          <p:spPr>
            <a:xfrm>
              <a:off x="2678125" y="3542400"/>
              <a:ext cx="71425" cy="157875"/>
            </a:xfrm>
            <a:custGeom>
              <a:avLst/>
              <a:gdLst/>
              <a:ahLst/>
              <a:cxnLst/>
              <a:rect l="l" t="t" r="r" b="b"/>
              <a:pathLst>
                <a:path w="2857" h="6315" extrusionOk="0">
                  <a:moveTo>
                    <a:pt x="2856" y="1"/>
                  </a:moveTo>
                  <a:lnTo>
                    <a:pt x="1" y="4928"/>
                  </a:lnTo>
                  <a:cubicBezTo>
                    <a:pt x="46" y="5353"/>
                    <a:pt x="52" y="5821"/>
                    <a:pt x="20" y="6314"/>
                  </a:cubicBezTo>
                  <a:lnTo>
                    <a:pt x="2722" y="2841"/>
                  </a:lnTo>
                  <a:lnTo>
                    <a:pt x="2856" y="1"/>
                  </a:lnTo>
                  <a:close/>
                </a:path>
              </a:pathLst>
            </a:custGeom>
            <a:solidFill>
              <a:srgbClr val="FF9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4"/>
            <p:cNvSpPr/>
            <p:nvPr/>
          </p:nvSpPr>
          <p:spPr>
            <a:xfrm>
              <a:off x="2915475" y="3169800"/>
              <a:ext cx="71875" cy="277800"/>
            </a:xfrm>
            <a:custGeom>
              <a:avLst/>
              <a:gdLst/>
              <a:ahLst/>
              <a:cxnLst/>
              <a:rect l="l" t="t" r="r" b="b"/>
              <a:pathLst>
                <a:path w="2875" h="11112" extrusionOk="0">
                  <a:moveTo>
                    <a:pt x="2874" y="0"/>
                  </a:moveTo>
                  <a:lnTo>
                    <a:pt x="2508" y="127"/>
                  </a:lnTo>
                  <a:lnTo>
                    <a:pt x="0" y="8092"/>
                  </a:lnTo>
                  <a:lnTo>
                    <a:pt x="992" y="11111"/>
                  </a:lnTo>
                  <a:lnTo>
                    <a:pt x="2874" y="0"/>
                  </a:ln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4"/>
            <p:cNvSpPr/>
            <p:nvPr/>
          </p:nvSpPr>
          <p:spPr>
            <a:xfrm>
              <a:off x="2915475" y="3287625"/>
              <a:ext cx="46875" cy="159975"/>
            </a:xfrm>
            <a:custGeom>
              <a:avLst/>
              <a:gdLst/>
              <a:ahLst/>
              <a:cxnLst/>
              <a:rect l="l" t="t" r="r" b="b"/>
              <a:pathLst>
                <a:path w="1875" h="6399" extrusionOk="0">
                  <a:moveTo>
                    <a:pt x="1064" y="0"/>
                  </a:moveTo>
                  <a:lnTo>
                    <a:pt x="0" y="3379"/>
                  </a:lnTo>
                  <a:lnTo>
                    <a:pt x="992" y="6398"/>
                  </a:lnTo>
                  <a:lnTo>
                    <a:pt x="1875" y="1191"/>
                  </a:lnTo>
                  <a:cubicBezTo>
                    <a:pt x="1562" y="934"/>
                    <a:pt x="1285" y="523"/>
                    <a:pt x="1064" y="0"/>
                  </a:cubicBezTo>
                  <a:close/>
                </a:path>
              </a:pathLst>
            </a:custGeom>
            <a:solidFill>
              <a:srgbClr val="FF9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4"/>
            <p:cNvSpPr/>
            <p:nvPr/>
          </p:nvSpPr>
          <p:spPr>
            <a:xfrm>
              <a:off x="2701175" y="3512225"/>
              <a:ext cx="102950" cy="176875"/>
            </a:xfrm>
            <a:custGeom>
              <a:avLst/>
              <a:gdLst/>
              <a:ahLst/>
              <a:cxnLst/>
              <a:rect l="l" t="t" r="r" b="b"/>
              <a:pathLst>
                <a:path w="4118" h="7075" extrusionOk="0">
                  <a:moveTo>
                    <a:pt x="3092" y="0"/>
                  </a:moveTo>
                  <a:cubicBezTo>
                    <a:pt x="3023" y="0"/>
                    <a:pt x="2948" y="19"/>
                    <a:pt x="2865" y="59"/>
                  </a:cubicBezTo>
                  <a:cubicBezTo>
                    <a:pt x="1563" y="689"/>
                    <a:pt x="0" y="3832"/>
                    <a:pt x="0" y="3832"/>
                  </a:cubicBezTo>
                  <a:lnTo>
                    <a:pt x="1104" y="7075"/>
                  </a:lnTo>
                  <a:lnTo>
                    <a:pt x="3756" y="4107"/>
                  </a:lnTo>
                  <a:cubicBezTo>
                    <a:pt x="3756" y="4107"/>
                    <a:pt x="4117" y="0"/>
                    <a:pt x="3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4"/>
            <p:cNvSpPr/>
            <p:nvPr/>
          </p:nvSpPr>
          <p:spPr>
            <a:xfrm>
              <a:off x="2716025" y="3635000"/>
              <a:ext cx="67425" cy="54100"/>
            </a:xfrm>
            <a:custGeom>
              <a:avLst/>
              <a:gdLst/>
              <a:ahLst/>
              <a:cxnLst/>
              <a:rect l="l" t="t" r="r" b="b"/>
              <a:pathLst>
                <a:path w="2697" h="2164" extrusionOk="0">
                  <a:moveTo>
                    <a:pt x="2696" y="0"/>
                  </a:moveTo>
                  <a:lnTo>
                    <a:pt x="2696" y="0"/>
                  </a:lnTo>
                  <a:cubicBezTo>
                    <a:pt x="1788" y="563"/>
                    <a:pt x="1121" y="501"/>
                    <a:pt x="0" y="667"/>
                  </a:cubicBezTo>
                  <a:lnTo>
                    <a:pt x="510" y="2164"/>
                  </a:lnTo>
                  <a:lnTo>
                    <a:pt x="2696" y="0"/>
                  </a:ln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4"/>
            <p:cNvSpPr/>
            <p:nvPr/>
          </p:nvSpPr>
          <p:spPr>
            <a:xfrm>
              <a:off x="2873400" y="3317325"/>
              <a:ext cx="114450" cy="235000"/>
            </a:xfrm>
            <a:custGeom>
              <a:avLst/>
              <a:gdLst/>
              <a:ahLst/>
              <a:cxnLst/>
              <a:rect l="l" t="t" r="r" b="b"/>
              <a:pathLst>
                <a:path w="4578" h="9400" extrusionOk="0">
                  <a:moveTo>
                    <a:pt x="1744" y="0"/>
                  </a:moveTo>
                  <a:cubicBezTo>
                    <a:pt x="1744" y="0"/>
                    <a:pt x="731" y="2431"/>
                    <a:pt x="352" y="3937"/>
                  </a:cubicBezTo>
                  <a:cubicBezTo>
                    <a:pt x="1" y="5335"/>
                    <a:pt x="2386" y="9399"/>
                    <a:pt x="2386" y="9399"/>
                  </a:cubicBezTo>
                  <a:lnTo>
                    <a:pt x="4578" y="4478"/>
                  </a:lnTo>
                  <a:lnTo>
                    <a:pt x="17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4"/>
            <p:cNvSpPr/>
            <p:nvPr/>
          </p:nvSpPr>
          <p:spPr>
            <a:xfrm>
              <a:off x="2933225" y="3394850"/>
              <a:ext cx="54625" cy="146050"/>
            </a:xfrm>
            <a:custGeom>
              <a:avLst/>
              <a:gdLst/>
              <a:ahLst/>
              <a:cxnLst/>
              <a:rect l="l" t="t" r="r" b="b"/>
              <a:pathLst>
                <a:path w="2185" h="5842" extrusionOk="0">
                  <a:moveTo>
                    <a:pt x="1313" y="1"/>
                  </a:moveTo>
                  <a:lnTo>
                    <a:pt x="1313" y="1"/>
                  </a:lnTo>
                  <a:cubicBezTo>
                    <a:pt x="1324" y="324"/>
                    <a:pt x="1388" y="669"/>
                    <a:pt x="1298" y="999"/>
                  </a:cubicBezTo>
                  <a:cubicBezTo>
                    <a:pt x="213" y="5030"/>
                    <a:pt x="1" y="5618"/>
                    <a:pt x="196" y="5841"/>
                  </a:cubicBezTo>
                  <a:lnTo>
                    <a:pt x="2185" y="1377"/>
                  </a:lnTo>
                  <a:lnTo>
                    <a:pt x="1313" y="1"/>
                  </a:ln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4"/>
            <p:cNvSpPr/>
            <p:nvPr/>
          </p:nvSpPr>
          <p:spPr>
            <a:xfrm>
              <a:off x="2760750" y="3389550"/>
              <a:ext cx="123275" cy="159925"/>
            </a:xfrm>
            <a:custGeom>
              <a:avLst/>
              <a:gdLst/>
              <a:ahLst/>
              <a:cxnLst/>
              <a:rect l="l" t="t" r="r" b="b"/>
              <a:pathLst>
                <a:path w="4931" h="6397" extrusionOk="0">
                  <a:moveTo>
                    <a:pt x="4887" y="0"/>
                  </a:moveTo>
                  <a:cubicBezTo>
                    <a:pt x="3961" y="993"/>
                    <a:pt x="1422" y="3718"/>
                    <a:pt x="0" y="5260"/>
                  </a:cubicBezTo>
                  <a:cubicBezTo>
                    <a:pt x="484" y="5972"/>
                    <a:pt x="1109" y="6396"/>
                    <a:pt x="1798" y="6396"/>
                  </a:cubicBezTo>
                  <a:cubicBezTo>
                    <a:pt x="1853" y="6396"/>
                    <a:pt x="1910" y="6394"/>
                    <a:pt x="1966" y="6388"/>
                  </a:cubicBezTo>
                  <a:cubicBezTo>
                    <a:pt x="3603" y="6225"/>
                    <a:pt x="4930" y="3750"/>
                    <a:pt x="4930" y="861"/>
                  </a:cubicBezTo>
                  <a:cubicBezTo>
                    <a:pt x="4930" y="566"/>
                    <a:pt x="4913" y="280"/>
                    <a:pt x="4887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4"/>
            <p:cNvSpPr/>
            <p:nvPr/>
          </p:nvSpPr>
          <p:spPr>
            <a:xfrm>
              <a:off x="2760725" y="3389550"/>
              <a:ext cx="123300" cy="159925"/>
            </a:xfrm>
            <a:custGeom>
              <a:avLst/>
              <a:gdLst/>
              <a:ahLst/>
              <a:cxnLst/>
              <a:rect l="l" t="t" r="r" b="b"/>
              <a:pathLst>
                <a:path w="4932" h="6397" extrusionOk="0">
                  <a:moveTo>
                    <a:pt x="4887" y="0"/>
                  </a:moveTo>
                  <a:cubicBezTo>
                    <a:pt x="4887" y="0"/>
                    <a:pt x="4887" y="1"/>
                    <a:pt x="4887" y="1"/>
                  </a:cubicBezTo>
                  <a:lnTo>
                    <a:pt x="4887" y="1"/>
                  </a:lnTo>
                  <a:cubicBezTo>
                    <a:pt x="4887" y="1"/>
                    <a:pt x="4888" y="0"/>
                    <a:pt x="4888" y="0"/>
                  </a:cubicBezTo>
                  <a:close/>
                  <a:moveTo>
                    <a:pt x="4887" y="1"/>
                  </a:moveTo>
                  <a:lnTo>
                    <a:pt x="4887" y="1"/>
                  </a:lnTo>
                  <a:cubicBezTo>
                    <a:pt x="4884" y="3"/>
                    <a:pt x="4881" y="7"/>
                    <a:pt x="4879" y="9"/>
                  </a:cubicBezTo>
                  <a:cubicBezTo>
                    <a:pt x="4885" y="136"/>
                    <a:pt x="4889" y="265"/>
                    <a:pt x="4889" y="395"/>
                  </a:cubicBezTo>
                  <a:cubicBezTo>
                    <a:pt x="4889" y="3284"/>
                    <a:pt x="3562" y="5758"/>
                    <a:pt x="1925" y="5922"/>
                  </a:cubicBezTo>
                  <a:cubicBezTo>
                    <a:pt x="1868" y="5928"/>
                    <a:pt x="1811" y="5930"/>
                    <a:pt x="1755" y="5930"/>
                  </a:cubicBezTo>
                  <a:cubicBezTo>
                    <a:pt x="1163" y="5930"/>
                    <a:pt x="619" y="5616"/>
                    <a:pt x="170" y="5077"/>
                  </a:cubicBezTo>
                  <a:cubicBezTo>
                    <a:pt x="113" y="5138"/>
                    <a:pt x="55" y="5202"/>
                    <a:pt x="0" y="5260"/>
                  </a:cubicBezTo>
                  <a:cubicBezTo>
                    <a:pt x="485" y="5972"/>
                    <a:pt x="1109" y="6396"/>
                    <a:pt x="1798" y="6396"/>
                  </a:cubicBezTo>
                  <a:cubicBezTo>
                    <a:pt x="1854" y="6396"/>
                    <a:pt x="1911" y="6394"/>
                    <a:pt x="1967" y="6388"/>
                  </a:cubicBezTo>
                  <a:cubicBezTo>
                    <a:pt x="3604" y="6225"/>
                    <a:pt x="4931" y="3750"/>
                    <a:pt x="4931" y="861"/>
                  </a:cubicBezTo>
                  <a:cubicBezTo>
                    <a:pt x="4931" y="566"/>
                    <a:pt x="4914" y="281"/>
                    <a:pt x="48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4"/>
            <p:cNvSpPr/>
            <p:nvPr/>
          </p:nvSpPr>
          <p:spPr>
            <a:xfrm>
              <a:off x="2722650" y="3383750"/>
              <a:ext cx="167875" cy="186375"/>
            </a:xfrm>
            <a:custGeom>
              <a:avLst/>
              <a:gdLst/>
              <a:ahLst/>
              <a:cxnLst/>
              <a:rect l="l" t="t" r="r" b="b"/>
              <a:pathLst>
                <a:path w="6715" h="7455" extrusionOk="0">
                  <a:moveTo>
                    <a:pt x="6627" y="0"/>
                  </a:moveTo>
                  <a:cubicBezTo>
                    <a:pt x="6540" y="93"/>
                    <a:pt x="6414" y="228"/>
                    <a:pt x="6258" y="396"/>
                  </a:cubicBezTo>
                  <a:cubicBezTo>
                    <a:pt x="6210" y="447"/>
                    <a:pt x="6159" y="502"/>
                    <a:pt x="6106" y="559"/>
                  </a:cubicBezTo>
                  <a:cubicBezTo>
                    <a:pt x="6017" y="654"/>
                    <a:pt x="5922" y="756"/>
                    <a:pt x="5819" y="866"/>
                  </a:cubicBezTo>
                  <a:cubicBezTo>
                    <a:pt x="5728" y="964"/>
                    <a:pt x="5632" y="1068"/>
                    <a:pt x="5530" y="1176"/>
                  </a:cubicBezTo>
                  <a:cubicBezTo>
                    <a:pt x="5431" y="1283"/>
                    <a:pt x="5328" y="1393"/>
                    <a:pt x="5222" y="1508"/>
                  </a:cubicBezTo>
                  <a:cubicBezTo>
                    <a:pt x="5180" y="1553"/>
                    <a:pt x="5137" y="1598"/>
                    <a:pt x="5094" y="1644"/>
                  </a:cubicBezTo>
                  <a:cubicBezTo>
                    <a:pt x="5009" y="1737"/>
                    <a:pt x="4923" y="1829"/>
                    <a:pt x="4834" y="1925"/>
                  </a:cubicBezTo>
                  <a:cubicBezTo>
                    <a:pt x="4831" y="1927"/>
                    <a:pt x="4829" y="1931"/>
                    <a:pt x="4826" y="1933"/>
                  </a:cubicBezTo>
                  <a:cubicBezTo>
                    <a:pt x="4738" y="2028"/>
                    <a:pt x="4646" y="2126"/>
                    <a:pt x="4555" y="2224"/>
                  </a:cubicBezTo>
                  <a:cubicBezTo>
                    <a:pt x="4524" y="2257"/>
                    <a:pt x="4494" y="2291"/>
                    <a:pt x="4462" y="2324"/>
                  </a:cubicBezTo>
                  <a:cubicBezTo>
                    <a:pt x="4366" y="2427"/>
                    <a:pt x="4270" y="2530"/>
                    <a:pt x="4173" y="2636"/>
                  </a:cubicBezTo>
                  <a:cubicBezTo>
                    <a:pt x="4156" y="2654"/>
                    <a:pt x="4138" y="2672"/>
                    <a:pt x="4121" y="2690"/>
                  </a:cubicBezTo>
                  <a:cubicBezTo>
                    <a:pt x="3905" y="2923"/>
                    <a:pt x="3687" y="3159"/>
                    <a:pt x="3468" y="3393"/>
                  </a:cubicBezTo>
                  <a:cubicBezTo>
                    <a:pt x="3450" y="3412"/>
                    <a:pt x="3432" y="3432"/>
                    <a:pt x="3415" y="3451"/>
                  </a:cubicBezTo>
                  <a:cubicBezTo>
                    <a:pt x="2606" y="4322"/>
                    <a:pt x="1818" y="5173"/>
                    <a:pt x="1270" y="5769"/>
                  </a:cubicBezTo>
                  <a:cubicBezTo>
                    <a:pt x="814" y="6235"/>
                    <a:pt x="367" y="6872"/>
                    <a:pt x="0" y="7455"/>
                  </a:cubicBezTo>
                  <a:cubicBezTo>
                    <a:pt x="955" y="7129"/>
                    <a:pt x="2025" y="6608"/>
                    <a:pt x="3092" y="5917"/>
                  </a:cubicBezTo>
                  <a:cubicBezTo>
                    <a:pt x="5928" y="4079"/>
                    <a:pt x="6681" y="2196"/>
                    <a:pt x="6708" y="945"/>
                  </a:cubicBezTo>
                  <a:lnTo>
                    <a:pt x="6709" y="945"/>
                  </a:lnTo>
                  <a:cubicBezTo>
                    <a:pt x="6715" y="662"/>
                    <a:pt x="6686" y="341"/>
                    <a:pt x="6627" y="0"/>
                  </a:cubicBezTo>
                  <a:close/>
                </a:path>
              </a:pathLst>
            </a:custGeom>
            <a:solidFill>
              <a:srgbClr val="191919">
                <a:alpha val="3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4"/>
            <p:cNvSpPr/>
            <p:nvPr/>
          </p:nvSpPr>
          <p:spPr>
            <a:xfrm>
              <a:off x="2512850" y="3141650"/>
              <a:ext cx="413850" cy="334300"/>
            </a:xfrm>
            <a:custGeom>
              <a:avLst/>
              <a:gdLst/>
              <a:ahLst/>
              <a:cxnLst/>
              <a:rect l="l" t="t" r="r" b="b"/>
              <a:pathLst>
                <a:path w="16554" h="13372" extrusionOk="0">
                  <a:moveTo>
                    <a:pt x="9992" y="1"/>
                  </a:moveTo>
                  <a:cubicBezTo>
                    <a:pt x="9135" y="1"/>
                    <a:pt x="8543" y="602"/>
                    <a:pt x="8543" y="602"/>
                  </a:cubicBezTo>
                  <a:cubicBezTo>
                    <a:pt x="8543" y="602"/>
                    <a:pt x="7973" y="462"/>
                    <a:pt x="7248" y="462"/>
                  </a:cubicBezTo>
                  <a:cubicBezTo>
                    <a:pt x="6685" y="462"/>
                    <a:pt x="6029" y="547"/>
                    <a:pt x="5475" y="846"/>
                  </a:cubicBezTo>
                  <a:cubicBezTo>
                    <a:pt x="4209" y="1532"/>
                    <a:pt x="4513" y="2617"/>
                    <a:pt x="4513" y="2617"/>
                  </a:cubicBezTo>
                  <a:cubicBezTo>
                    <a:pt x="4513" y="2617"/>
                    <a:pt x="1426" y="3711"/>
                    <a:pt x="674" y="5812"/>
                  </a:cubicBezTo>
                  <a:cubicBezTo>
                    <a:pt x="0" y="7694"/>
                    <a:pt x="1619" y="10093"/>
                    <a:pt x="2995" y="10093"/>
                  </a:cubicBezTo>
                  <a:cubicBezTo>
                    <a:pt x="3155" y="10093"/>
                    <a:pt x="3311" y="10060"/>
                    <a:pt x="3460" y="9992"/>
                  </a:cubicBezTo>
                  <a:lnTo>
                    <a:pt x="3460" y="9992"/>
                  </a:lnTo>
                  <a:cubicBezTo>
                    <a:pt x="3456" y="11557"/>
                    <a:pt x="6356" y="13372"/>
                    <a:pt x="9457" y="13372"/>
                  </a:cubicBezTo>
                  <a:cubicBezTo>
                    <a:pt x="10528" y="13372"/>
                    <a:pt x="11622" y="13156"/>
                    <a:pt x="12629" y="12638"/>
                  </a:cubicBezTo>
                  <a:cubicBezTo>
                    <a:pt x="16553" y="10623"/>
                    <a:pt x="15591" y="5706"/>
                    <a:pt x="14551" y="4189"/>
                  </a:cubicBezTo>
                  <a:cubicBezTo>
                    <a:pt x="13974" y="3348"/>
                    <a:pt x="13382" y="3161"/>
                    <a:pt x="12969" y="3161"/>
                  </a:cubicBezTo>
                  <a:cubicBezTo>
                    <a:pt x="12637" y="3161"/>
                    <a:pt x="12420" y="3282"/>
                    <a:pt x="12420" y="3282"/>
                  </a:cubicBezTo>
                  <a:cubicBezTo>
                    <a:pt x="12420" y="3282"/>
                    <a:pt x="13064" y="2070"/>
                    <a:pt x="11484" y="645"/>
                  </a:cubicBezTo>
                  <a:cubicBezTo>
                    <a:pt x="10946" y="161"/>
                    <a:pt x="10434" y="1"/>
                    <a:pt x="9992" y="1"/>
                  </a:cubicBezTo>
                  <a:close/>
                </a:path>
              </a:pathLst>
            </a:custGeom>
            <a:solidFill>
              <a:srgbClr val="844B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4"/>
            <p:cNvSpPr/>
            <p:nvPr/>
          </p:nvSpPr>
          <p:spPr>
            <a:xfrm>
              <a:off x="2530925" y="3141650"/>
              <a:ext cx="395775" cy="334300"/>
            </a:xfrm>
            <a:custGeom>
              <a:avLst/>
              <a:gdLst/>
              <a:ahLst/>
              <a:cxnLst/>
              <a:rect l="l" t="t" r="r" b="b"/>
              <a:pathLst>
                <a:path w="15831" h="13372" extrusionOk="0">
                  <a:moveTo>
                    <a:pt x="9268" y="0"/>
                  </a:moveTo>
                  <a:cubicBezTo>
                    <a:pt x="8412" y="0"/>
                    <a:pt x="7820" y="601"/>
                    <a:pt x="7820" y="601"/>
                  </a:cubicBezTo>
                  <a:cubicBezTo>
                    <a:pt x="7820" y="601"/>
                    <a:pt x="7764" y="588"/>
                    <a:pt x="7671" y="570"/>
                  </a:cubicBezTo>
                  <a:lnTo>
                    <a:pt x="7671" y="570"/>
                  </a:lnTo>
                  <a:cubicBezTo>
                    <a:pt x="8707" y="1103"/>
                    <a:pt x="8061" y="3177"/>
                    <a:pt x="7038" y="3332"/>
                  </a:cubicBezTo>
                  <a:cubicBezTo>
                    <a:pt x="1532" y="4172"/>
                    <a:pt x="5569" y="8034"/>
                    <a:pt x="1580" y="8034"/>
                  </a:cubicBezTo>
                  <a:cubicBezTo>
                    <a:pt x="1037" y="8034"/>
                    <a:pt x="508" y="7993"/>
                    <a:pt x="0" y="7916"/>
                  </a:cubicBezTo>
                  <a:lnTo>
                    <a:pt x="0" y="7916"/>
                  </a:lnTo>
                  <a:cubicBezTo>
                    <a:pt x="416" y="9113"/>
                    <a:pt x="1393" y="10092"/>
                    <a:pt x="2272" y="10092"/>
                  </a:cubicBezTo>
                  <a:cubicBezTo>
                    <a:pt x="2431" y="10092"/>
                    <a:pt x="2588" y="10060"/>
                    <a:pt x="2737" y="9990"/>
                  </a:cubicBezTo>
                  <a:lnTo>
                    <a:pt x="2737" y="9990"/>
                  </a:lnTo>
                  <a:cubicBezTo>
                    <a:pt x="2733" y="11557"/>
                    <a:pt x="5634" y="13372"/>
                    <a:pt x="8735" y="13372"/>
                  </a:cubicBezTo>
                  <a:cubicBezTo>
                    <a:pt x="9805" y="13372"/>
                    <a:pt x="10899" y="13156"/>
                    <a:pt x="11906" y="12638"/>
                  </a:cubicBezTo>
                  <a:cubicBezTo>
                    <a:pt x="15830" y="10622"/>
                    <a:pt x="14868" y="5705"/>
                    <a:pt x="13828" y="4189"/>
                  </a:cubicBezTo>
                  <a:cubicBezTo>
                    <a:pt x="13251" y="3348"/>
                    <a:pt x="12659" y="3161"/>
                    <a:pt x="12246" y="3161"/>
                  </a:cubicBezTo>
                  <a:cubicBezTo>
                    <a:pt x="11914" y="3161"/>
                    <a:pt x="11697" y="3282"/>
                    <a:pt x="11697" y="3282"/>
                  </a:cubicBezTo>
                  <a:cubicBezTo>
                    <a:pt x="11697" y="3282"/>
                    <a:pt x="12341" y="2070"/>
                    <a:pt x="10761" y="645"/>
                  </a:cubicBezTo>
                  <a:cubicBezTo>
                    <a:pt x="10223" y="160"/>
                    <a:pt x="9710" y="0"/>
                    <a:pt x="9268" y="0"/>
                  </a:cubicBezTo>
                  <a:close/>
                </a:path>
              </a:pathLst>
            </a:custGeom>
            <a:solidFill>
              <a:srgbClr val="753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4"/>
            <p:cNvSpPr/>
            <p:nvPr/>
          </p:nvSpPr>
          <p:spPr>
            <a:xfrm>
              <a:off x="2613275" y="3246450"/>
              <a:ext cx="284875" cy="269050"/>
            </a:xfrm>
            <a:custGeom>
              <a:avLst/>
              <a:gdLst/>
              <a:ahLst/>
              <a:cxnLst/>
              <a:rect l="l" t="t" r="r" b="b"/>
              <a:pathLst>
                <a:path w="11395" h="10762" extrusionOk="0">
                  <a:moveTo>
                    <a:pt x="4896" y="0"/>
                  </a:moveTo>
                  <a:cubicBezTo>
                    <a:pt x="1741" y="0"/>
                    <a:pt x="0" y="2856"/>
                    <a:pt x="602" y="6268"/>
                  </a:cubicBezTo>
                  <a:cubicBezTo>
                    <a:pt x="961" y="8301"/>
                    <a:pt x="2171" y="10761"/>
                    <a:pt x="4719" y="10761"/>
                  </a:cubicBezTo>
                  <a:cubicBezTo>
                    <a:pt x="5293" y="10761"/>
                    <a:pt x="5936" y="10636"/>
                    <a:pt x="6652" y="10353"/>
                  </a:cubicBezTo>
                  <a:cubicBezTo>
                    <a:pt x="8437" y="9647"/>
                    <a:pt x="10795" y="7518"/>
                    <a:pt x="11098" y="5380"/>
                  </a:cubicBezTo>
                  <a:cubicBezTo>
                    <a:pt x="11395" y="3291"/>
                    <a:pt x="8785" y="338"/>
                    <a:pt x="5405" y="24"/>
                  </a:cubicBezTo>
                  <a:cubicBezTo>
                    <a:pt x="5231" y="8"/>
                    <a:pt x="5062" y="0"/>
                    <a:pt x="4896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4"/>
            <p:cNvSpPr/>
            <p:nvPr/>
          </p:nvSpPr>
          <p:spPr>
            <a:xfrm>
              <a:off x="2683600" y="3216400"/>
              <a:ext cx="219325" cy="151300"/>
            </a:xfrm>
            <a:custGeom>
              <a:avLst/>
              <a:gdLst/>
              <a:ahLst/>
              <a:cxnLst/>
              <a:rect l="l" t="t" r="r" b="b"/>
              <a:pathLst>
                <a:path w="8773" h="6052" extrusionOk="0">
                  <a:moveTo>
                    <a:pt x="5134" y="1"/>
                  </a:moveTo>
                  <a:cubicBezTo>
                    <a:pt x="2908" y="1"/>
                    <a:pt x="1" y="1225"/>
                    <a:pt x="1" y="1225"/>
                  </a:cubicBezTo>
                  <a:cubicBezTo>
                    <a:pt x="5412" y="2020"/>
                    <a:pt x="5893" y="5256"/>
                    <a:pt x="6895" y="6051"/>
                  </a:cubicBezTo>
                  <a:cubicBezTo>
                    <a:pt x="6895" y="6051"/>
                    <a:pt x="8773" y="2837"/>
                    <a:pt x="7295" y="806"/>
                  </a:cubicBezTo>
                  <a:cubicBezTo>
                    <a:pt x="6861" y="211"/>
                    <a:pt x="6056" y="1"/>
                    <a:pt x="5134" y="1"/>
                  </a:cubicBezTo>
                  <a:close/>
                </a:path>
              </a:pathLst>
            </a:custGeom>
            <a:solidFill>
              <a:srgbClr val="753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4"/>
            <p:cNvSpPr/>
            <p:nvPr/>
          </p:nvSpPr>
          <p:spPr>
            <a:xfrm>
              <a:off x="2837125" y="3304850"/>
              <a:ext cx="56300" cy="72675"/>
            </a:xfrm>
            <a:custGeom>
              <a:avLst/>
              <a:gdLst/>
              <a:ahLst/>
              <a:cxnLst/>
              <a:rect l="l" t="t" r="r" b="b"/>
              <a:pathLst>
                <a:path w="2252" h="2907" extrusionOk="0">
                  <a:moveTo>
                    <a:pt x="1117" y="1"/>
                  </a:moveTo>
                  <a:cubicBezTo>
                    <a:pt x="361" y="1"/>
                    <a:pt x="1" y="1328"/>
                    <a:pt x="606" y="2419"/>
                  </a:cubicBezTo>
                  <a:cubicBezTo>
                    <a:pt x="743" y="2667"/>
                    <a:pt x="1066" y="2907"/>
                    <a:pt x="1359" y="2907"/>
                  </a:cubicBezTo>
                  <a:cubicBezTo>
                    <a:pt x="1503" y="2907"/>
                    <a:pt x="1640" y="2848"/>
                    <a:pt x="1744" y="2704"/>
                  </a:cubicBezTo>
                  <a:cubicBezTo>
                    <a:pt x="2059" y="2266"/>
                    <a:pt x="2251" y="334"/>
                    <a:pt x="1345" y="39"/>
                  </a:cubicBezTo>
                  <a:cubicBezTo>
                    <a:pt x="1266" y="13"/>
                    <a:pt x="1190" y="1"/>
                    <a:pt x="1117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4"/>
            <p:cNvSpPr/>
            <p:nvPr/>
          </p:nvSpPr>
          <p:spPr>
            <a:xfrm>
              <a:off x="2847950" y="3318700"/>
              <a:ext cx="35025" cy="45225"/>
            </a:xfrm>
            <a:custGeom>
              <a:avLst/>
              <a:gdLst/>
              <a:ahLst/>
              <a:cxnLst/>
              <a:rect l="l" t="t" r="r" b="b"/>
              <a:pathLst>
                <a:path w="1401" h="1809" extrusionOk="0">
                  <a:moveTo>
                    <a:pt x="696" y="1"/>
                  </a:moveTo>
                  <a:cubicBezTo>
                    <a:pt x="225" y="1"/>
                    <a:pt x="0" y="827"/>
                    <a:pt x="378" y="1506"/>
                  </a:cubicBezTo>
                  <a:cubicBezTo>
                    <a:pt x="463" y="1659"/>
                    <a:pt x="664" y="1809"/>
                    <a:pt x="846" y="1809"/>
                  </a:cubicBezTo>
                  <a:cubicBezTo>
                    <a:pt x="935" y="1809"/>
                    <a:pt x="1020" y="1772"/>
                    <a:pt x="1085" y="1683"/>
                  </a:cubicBezTo>
                  <a:cubicBezTo>
                    <a:pt x="1281" y="1411"/>
                    <a:pt x="1400" y="208"/>
                    <a:pt x="837" y="24"/>
                  </a:cubicBezTo>
                  <a:cubicBezTo>
                    <a:pt x="788" y="8"/>
                    <a:pt x="741" y="1"/>
                    <a:pt x="696" y="1"/>
                  </a:cubicBezTo>
                  <a:close/>
                </a:path>
              </a:pathLst>
            </a:custGeom>
            <a:solidFill>
              <a:srgbClr val="EA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4"/>
            <p:cNvSpPr/>
            <p:nvPr/>
          </p:nvSpPr>
          <p:spPr>
            <a:xfrm>
              <a:off x="2854950" y="3338825"/>
              <a:ext cx="22300" cy="28775"/>
            </a:xfrm>
            <a:custGeom>
              <a:avLst/>
              <a:gdLst/>
              <a:ahLst/>
              <a:cxnLst/>
              <a:rect l="l" t="t" r="r" b="b"/>
              <a:pathLst>
                <a:path w="892" h="1151" extrusionOk="0">
                  <a:moveTo>
                    <a:pt x="443" y="0"/>
                  </a:moveTo>
                  <a:cubicBezTo>
                    <a:pt x="144" y="0"/>
                    <a:pt x="1" y="526"/>
                    <a:pt x="241" y="958"/>
                  </a:cubicBezTo>
                  <a:cubicBezTo>
                    <a:pt x="295" y="1056"/>
                    <a:pt x="423" y="1151"/>
                    <a:pt x="539" y="1151"/>
                  </a:cubicBezTo>
                  <a:cubicBezTo>
                    <a:pt x="596" y="1151"/>
                    <a:pt x="650" y="1128"/>
                    <a:pt x="692" y="1071"/>
                  </a:cubicBezTo>
                  <a:cubicBezTo>
                    <a:pt x="816" y="897"/>
                    <a:pt x="892" y="132"/>
                    <a:pt x="533" y="15"/>
                  </a:cubicBezTo>
                  <a:cubicBezTo>
                    <a:pt x="502" y="5"/>
                    <a:pt x="472" y="0"/>
                    <a:pt x="443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4"/>
            <p:cNvSpPr/>
            <p:nvPr/>
          </p:nvSpPr>
          <p:spPr>
            <a:xfrm>
              <a:off x="3136725" y="3170225"/>
              <a:ext cx="25675" cy="25625"/>
            </a:xfrm>
            <a:custGeom>
              <a:avLst/>
              <a:gdLst/>
              <a:ahLst/>
              <a:cxnLst/>
              <a:rect l="l" t="t" r="r" b="b"/>
              <a:pathLst>
                <a:path w="1027" h="1025" extrusionOk="0">
                  <a:moveTo>
                    <a:pt x="514" y="0"/>
                  </a:moveTo>
                  <a:cubicBezTo>
                    <a:pt x="230" y="0"/>
                    <a:pt x="1" y="230"/>
                    <a:pt x="1" y="513"/>
                  </a:cubicBezTo>
                  <a:cubicBezTo>
                    <a:pt x="1" y="795"/>
                    <a:pt x="230" y="1025"/>
                    <a:pt x="514" y="1025"/>
                  </a:cubicBezTo>
                  <a:cubicBezTo>
                    <a:pt x="797" y="1025"/>
                    <a:pt x="1027" y="795"/>
                    <a:pt x="1027" y="513"/>
                  </a:cubicBezTo>
                  <a:cubicBezTo>
                    <a:pt x="1027" y="230"/>
                    <a:pt x="797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4"/>
            <p:cNvSpPr/>
            <p:nvPr/>
          </p:nvSpPr>
          <p:spPr>
            <a:xfrm>
              <a:off x="3074800" y="3070175"/>
              <a:ext cx="25650" cy="25650"/>
            </a:xfrm>
            <a:custGeom>
              <a:avLst/>
              <a:gdLst/>
              <a:ahLst/>
              <a:cxnLst/>
              <a:rect l="l" t="t" r="r" b="b"/>
              <a:pathLst>
                <a:path w="1026" h="1026" extrusionOk="0">
                  <a:moveTo>
                    <a:pt x="513" y="1"/>
                  </a:moveTo>
                  <a:cubicBezTo>
                    <a:pt x="230" y="1"/>
                    <a:pt x="0" y="230"/>
                    <a:pt x="0" y="513"/>
                  </a:cubicBezTo>
                  <a:cubicBezTo>
                    <a:pt x="0" y="796"/>
                    <a:pt x="230" y="1025"/>
                    <a:pt x="513" y="1025"/>
                  </a:cubicBezTo>
                  <a:cubicBezTo>
                    <a:pt x="796" y="1025"/>
                    <a:pt x="1026" y="796"/>
                    <a:pt x="1026" y="513"/>
                  </a:cubicBezTo>
                  <a:cubicBezTo>
                    <a:pt x="1026" y="229"/>
                    <a:pt x="796" y="1"/>
                    <a:pt x="5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4"/>
            <p:cNvSpPr/>
            <p:nvPr/>
          </p:nvSpPr>
          <p:spPr>
            <a:xfrm>
              <a:off x="3232325" y="3766825"/>
              <a:ext cx="22775" cy="49750"/>
            </a:xfrm>
            <a:custGeom>
              <a:avLst/>
              <a:gdLst/>
              <a:ahLst/>
              <a:cxnLst/>
              <a:rect l="l" t="t" r="r" b="b"/>
              <a:pathLst>
                <a:path w="911" h="1990" extrusionOk="0">
                  <a:moveTo>
                    <a:pt x="910" y="0"/>
                  </a:moveTo>
                  <a:lnTo>
                    <a:pt x="910" y="0"/>
                  </a:lnTo>
                  <a:cubicBezTo>
                    <a:pt x="424" y="465"/>
                    <a:pt x="0" y="1990"/>
                    <a:pt x="0" y="1990"/>
                  </a:cubicBezTo>
                  <a:lnTo>
                    <a:pt x="826" y="1990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4"/>
            <p:cNvSpPr/>
            <p:nvPr/>
          </p:nvSpPr>
          <p:spPr>
            <a:xfrm>
              <a:off x="2516100" y="3760050"/>
              <a:ext cx="22775" cy="56525"/>
            </a:xfrm>
            <a:custGeom>
              <a:avLst/>
              <a:gdLst/>
              <a:ahLst/>
              <a:cxnLst/>
              <a:rect l="l" t="t" r="r" b="b"/>
              <a:pathLst>
                <a:path w="911" h="2261" extrusionOk="0">
                  <a:moveTo>
                    <a:pt x="0" y="0"/>
                  </a:moveTo>
                  <a:lnTo>
                    <a:pt x="85" y="2261"/>
                  </a:lnTo>
                  <a:lnTo>
                    <a:pt x="911" y="2261"/>
                  </a:lnTo>
                  <a:cubicBezTo>
                    <a:pt x="911" y="2261"/>
                    <a:pt x="487" y="529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4"/>
            <p:cNvSpPr/>
            <p:nvPr/>
          </p:nvSpPr>
          <p:spPr>
            <a:xfrm>
              <a:off x="3081800" y="3077150"/>
              <a:ext cx="11700" cy="11700"/>
            </a:xfrm>
            <a:custGeom>
              <a:avLst/>
              <a:gdLst/>
              <a:ahLst/>
              <a:cxnLst/>
              <a:rect l="l" t="t" r="r" b="b"/>
              <a:pathLst>
                <a:path w="468" h="468" extrusionOk="0">
                  <a:moveTo>
                    <a:pt x="233" y="1"/>
                  </a:moveTo>
                  <a:cubicBezTo>
                    <a:pt x="104" y="1"/>
                    <a:pt x="0" y="105"/>
                    <a:pt x="0" y="234"/>
                  </a:cubicBezTo>
                  <a:cubicBezTo>
                    <a:pt x="0" y="363"/>
                    <a:pt x="104" y="468"/>
                    <a:pt x="233" y="468"/>
                  </a:cubicBezTo>
                  <a:cubicBezTo>
                    <a:pt x="362" y="468"/>
                    <a:pt x="467" y="363"/>
                    <a:pt x="467" y="234"/>
                  </a:cubicBezTo>
                  <a:cubicBezTo>
                    <a:pt x="467" y="105"/>
                    <a:pt x="362" y="1"/>
                    <a:pt x="2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4"/>
            <p:cNvSpPr/>
            <p:nvPr/>
          </p:nvSpPr>
          <p:spPr>
            <a:xfrm>
              <a:off x="3143975" y="3177450"/>
              <a:ext cx="11175" cy="11175"/>
            </a:xfrm>
            <a:custGeom>
              <a:avLst/>
              <a:gdLst/>
              <a:ahLst/>
              <a:cxnLst/>
              <a:rect l="l" t="t" r="r" b="b"/>
              <a:pathLst>
                <a:path w="447" h="447" extrusionOk="0">
                  <a:moveTo>
                    <a:pt x="224" y="0"/>
                  </a:moveTo>
                  <a:cubicBezTo>
                    <a:pt x="100" y="0"/>
                    <a:pt x="1" y="101"/>
                    <a:pt x="1" y="224"/>
                  </a:cubicBezTo>
                  <a:cubicBezTo>
                    <a:pt x="1" y="346"/>
                    <a:pt x="100" y="447"/>
                    <a:pt x="224" y="447"/>
                  </a:cubicBezTo>
                  <a:cubicBezTo>
                    <a:pt x="347" y="447"/>
                    <a:pt x="446" y="348"/>
                    <a:pt x="446" y="224"/>
                  </a:cubicBezTo>
                  <a:cubicBezTo>
                    <a:pt x="446" y="101"/>
                    <a:pt x="347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4"/>
            <p:cNvSpPr/>
            <p:nvPr/>
          </p:nvSpPr>
          <p:spPr>
            <a:xfrm>
              <a:off x="3022550" y="3091850"/>
              <a:ext cx="80225" cy="100900"/>
            </a:xfrm>
            <a:custGeom>
              <a:avLst/>
              <a:gdLst/>
              <a:ahLst/>
              <a:cxnLst/>
              <a:rect l="l" t="t" r="r" b="b"/>
              <a:pathLst>
                <a:path w="3209" h="4036" extrusionOk="0">
                  <a:moveTo>
                    <a:pt x="1096" y="1"/>
                  </a:moveTo>
                  <a:lnTo>
                    <a:pt x="1" y="1701"/>
                  </a:lnTo>
                  <a:lnTo>
                    <a:pt x="1430" y="4035"/>
                  </a:lnTo>
                  <a:lnTo>
                    <a:pt x="3208" y="3797"/>
                  </a:lnTo>
                  <a:lnTo>
                    <a:pt x="10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4"/>
            <p:cNvSpPr/>
            <p:nvPr/>
          </p:nvSpPr>
          <p:spPr>
            <a:xfrm>
              <a:off x="3037275" y="3128775"/>
              <a:ext cx="50825" cy="37750"/>
            </a:xfrm>
            <a:custGeom>
              <a:avLst/>
              <a:gdLst/>
              <a:ahLst/>
              <a:cxnLst/>
              <a:rect l="l" t="t" r="r" b="b"/>
              <a:pathLst>
                <a:path w="2033" h="1510" extrusionOk="0">
                  <a:moveTo>
                    <a:pt x="1953" y="1"/>
                  </a:moveTo>
                  <a:lnTo>
                    <a:pt x="0" y="1335"/>
                  </a:lnTo>
                  <a:lnTo>
                    <a:pt x="63" y="1510"/>
                  </a:lnTo>
                  <a:lnTo>
                    <a:pt x="2032" y="28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4"/>
            <p:cNvSpPr/>
            <p:nvPr/>
          </p:nvSpPr>
          <p:spPr>
            <a:xfrm>
              <a:off x="2446550" y="3622075"/>
              <a:ext cx="40425" cy="59875"/>
            </a:xfrm>
            <a:custGeom>
              <a:avLst/>
              <a:gdLst/>
              <a:ahLst/>
              <a:cxnLst/>
              <a:rect l="l" t="t" r="r" b="b"/>
              <a:pathLst>
                <a:path w="1617" h="2395" extrusionOk="0">
                  <a:moveTo>
                    <a:pt x="1571" y="0"/>
                  </a:moveTo>
                  <a:cubicBezTo>
                    <a:pt x="1568" y="0"/>
                    <a:pt x="1564" y="0"/>
                    <a:pt x="1560" y="1"/>
                  </a:cubicBezTo>
                  <a:cubicBezTo>
                    <a:pt x="1491" y="11"/>
                    <a:pt x="980" y="97"/>
                    <a:pt x="819" y="121"/>
                  </a:cubicBezTo>
                  <a:lnTo>
                    <a:pt x="203" y="216"/>
                  </a:lnTo>
                  <a:cubicBezTo>
                    <a:pt x="174" y="220"/>
                    <a:pt x="153" y="218"/>
                    <a:pt x="134" y="220"/>
                  </a:cubicBezTo>
                  <a:cubicBezTo>
                    <a:pt x="115" y="224"/>
                    <a:pt x="101" y="232"/>
                    <a:pt x="96" y="264"/>
                  </a:cubicBezTo>
                  <a:cubicBezTo>
                    <a:pt x="91" y="288"/>
                    <a:pt x="85" y="308"/>
                    <a:pt x="81" y="329"/>
                  </a:cubicBezTo>
                  <a:cubicBezTo>
                    <a:pt x="76" y="354"/>
                    <a:pt x="75" y="374"/>
                    <a:pt x="91" y="374"/>
                  </a:cubicBezTo>
                  <a:cubicBezTo>
                    <a:pt x="93" y="374"/>
                    <a:pt x="94" y="374"/>
                    <a:pt x="96" y="373"/>
                  </a:cubicBezTo>
                  <a:cubicBezTo>
                    <a:pt x="128" y="369"/>
                    <a:pt x="291" y="338"/>
                    <a:pt x="338" y="331"/>
                  </a:cubicBezTo>
                  <a:cubicBezTo>
                    <a:pt x="347" y="330"/>
                    <a:pt x="358" y="328"/>
                    <a:pt x="390" y="325"/>
                  </a:cubicBezTo>
                  <a:lnTo>
                    <a:pt x="390" y="325"/>
                  </a:lnTo>
                  <a:cubicBezTo>
                    <a:pt x="387" y="376"/>
                    <a:pt x="375" y="452"/>
                    <a:pt x="359" y="545"/>
                  </a:cubicBezTo>
                  <a:cubicBezTo>
                    <a:pt x="348" y="609"/>
                    <a:pt x="337" y="677"/>
                    <a:pt x="317" y="757"/>
                  </a:cubicBezTo>
                  <a:cubicBezTo>
                    <a:pt x="261" y="978"/>
                    <a:pt x="163" y="1479"/>
                    <a:pt x="105" y="1811"/>
                  </a:cubicBezTo>
                  <a:cubicBezTo>
                    <a:pt x="80" y="1954"/>
                    <a:pt x="62" y="2066"/>
                    <a:pt x="58" y="2108"/>
                  </a:cubicBezTo>
                  <a:cubicBezTo>
                    <a:pt x="43" y="2191"/>
                    <a:pt x="17" y="2275"/>
                    <a:pt x="6" y="2332"/>
                  </a:cubicBezTo>
                  <a:cubicBezTo>
                    <a:pt x="0" y="2370"/>
                    <a:pt x="1" y="2394"/>
                    <a:pt x="22" y="2394"/>
                  </a:cubicBezTo>
                  <a:cubicBezTo>
                    <a:pt x="23" y="2394"/>
                    <a:pt x="24" y="2394"/>
                    <a:pt x="26" y="2394"/>
                  </a:cubicBezTo>
                  <a:cubicBezTo>
                    <a:pt x="88" y="2384"/>
                    <a:pt x="535" y="2324"/>
                    <a:pt x="720" y="2295"/>
                  </a:cubicBezTo>
                  <a:cubicBezTo>
                    <a:pt x="901" y="2265"/>
                    <a:pt x="996" y="2276"/>
                    <a:pt x="1005" y="2148"/>
                  </a:cubicBezTo>
                  <a:cubicBezTo>
                    <a:pt x="1024" y="2020"/>
                    <a:pt x="1047" y="1553"/>
                    <a:pt x="1086" y="1291"/>
                  </a:cubicBezTo>
                  <a:cubicBezTo>
                    <a:pt x="1119" y="1076"/>
                    <a:pt x="1226" y="416"/>
                    <a:pt x="1258" y="207"/>
                  </a:cubicBezTo>
                  <a:lnTo>
                    <a:pt x="1270" y="204"/>
                  </a:lnTo>
                  <a:cubicBezTo>
                    <a:pt x="1405" y="187"/>
                    <a:pt x="1469" y="171"/>
                    <a:pt x="1514" y="164"/>
                  </a:cubicBezTo>
                  <a:cubicBezTo>
                    <a:pt x="1560" y="157"/>
                    <a:pt x="1589" y="141"/>
                    <a:pt x="1593" y="87"/>
                  </a:cubicBezTo>
                  <a:cubicBezTo>
                    <a:pt x="1599" y="41"/>
                    <a:pt x="1617" y="0"/>
                    <a:pt x="1571" y="0"/>
                  </a:cubicBez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4"/>
            <p:cNvSpPr/>
            <p:nvPr/>
          </p:nvSpPr>
          <p:spPr>
            <a:xfrm>
              <a:off x="2487500" y="3617750"/>
              <a:ext cx="41525" cy="56850"/>
            </a:xfrm>
            <a:custGeom>
              <a:avLst/>
              <a:gdLst/>
              <a:ahLst/>
              <a:cxnLst/>
              <a:rect l="l" t="t" r="r" b="b"/>
              <a:pathLst>
                <a:path w="1661" h="2274" extrusionOk="0">
                  <a:moveTo>
                    <a:pt x="995" y="184"/>
                  </a:moveTo>
                  <a:cubicBezTo>
                    <a:pt x="1294" y="184"/>
                    <a:pt x="1450" y="546"/>
                    <a:pt x="1407" y="1007"/>
                  </a:cubicBezTo>
                  <a:cubicBezTo>
                    <a:pt x="1359" y="1514"/>
                    <a:pt x="1135" y="2011"/>
                    <a:pt x="685" y="2083"/>
                  </a:cubicBezTo>
                  <a:cubicBezTo>
                    <a:pt x="655" y="2088"/>
                    <a:pt x="627" y="2090"/>
                    <a:pt x="601" y="2090"/>
                  </a:cubicBezTo>
                  <a:cubicBezTo>
                    <a:pt x="225" y="2090"/>
                    <a:pt x="148" y="1624"/>
                    <a:pt x="206" y="1167"/>
                  </a:cubicBezTo>
                  <a:cubicBezTo>
                    <a:pt x="268" y="690"/>
                    <a:pt x="569" y="408"/>
                    <a:pt x="662" y="311"/>
                  </a:cubicBezTo>
                  <a:cubicBezTo>
                    <a:pt x="752" y="208"/>
                    <a:pt x="831" y="205"/>
                    <a:pt x="936" y="189"/>
                  </a:cubicBezTo>
                  <a:cubicBezTo>
                    <a:pt x="957" y="186"/>
                    <a:pt x="976" y="184"/>
                    <a:pt x="995" y="184"/>
                  </a:cubicBezTo>
                  <a:close/>
                  <a:moveTo>
                    <a:pt x="1141" y="0"/>
                  </a:moveTo>
                  <a:cubicBezTo>
                    <a:pt x="1069" y="0"/>
                    <a:pt x="985" y="14"/>
                    <a:pt x="895" y="28"/>
                  </a:cubicBezTo>
                  <a:cubicBezTo>
                    <a:pt x="525" y="84"/>
                    <a:pt x="97" y="617"/>
                    <a:pt x="23" y="1162"/>
                  </a:cubicBezTo>
                  <a:cubicBezTo>
                    <a:pt x="1" y="1387"/>
                    <a:pt x="10" y="1581"/>
                    <a:pt x="45" y="1753"/>
                  </a:cubicBezTo>
                  <a:cubicBezTo>
                    <a:pt x="104" y="2018"/>
                    <a:pt x="239" y="2273"/>
                    <a:pt x="563" y="2273"/>
                  </a:cubicBezTo>
                  <a:cubicBezTo>
                    <a:pt x="600" y="2273"/>
                    <a:pt x="639" y="2270"/>
                    <a:pt x="680" y="2263"/>
                  </a:cubicBezTo>
                  <a:cubicBezTo>
                    <a:pt x="1490" y="2133"/>
                    <a:pt x="1629" y="1177"/>
                    <a:pt x="1647" y="969"/>
                  </a:cubicBezTo>
                  <a:cubicBezTo>
                    <a:pt x="1661" y="808"/>
                    <a:pt x="1630" y="230"/>
                    <a:pt x="1279" y="29"/>
                  </a:cubicBezTo>
                  <a:cubicBezTo>
                    <a:pt x="1240" y="8"/>
                    <a:pt x="1193" y="0"/>
                    <a:pt x="1141" y="0"/>
                  </a:cubicBez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4"/>
            <p:cNvSpPr/>
            <p:nvPr/>
          </p:nvSpPr>
          <p:spPr>
            <a:xfrm>
              <a:off x="2535825" y="3612125"/>
              <a:ext cx="31450" cy="56100"/>
            </a:xfrm>
            <a:custGeom>
              <a:avLst/>
              <a:gdLst/>
              <a:ahLst/>
              <a:cxnLst/>
              <a:rect l="l" t="t" r="r" b="b"/>
              <a:pathLst>
                <a:path w="1258" h="2244" extrusionOk="0">
                  <a:moveTo>
                    <a:pt x="1200" y="0"/>
                  </a:moveTo>
                  <a:cubicBezTo>
                    <a:pt x="1147" y="3"/>
                    <a:pt x="1047" y="21"/>
                    <a:pt x="1025" y="24"/>
                  </a:cubicBezTo>
                  <a:cubicBezTo>
                    <a:pt x="986" y="30"/>
                    <a:pt x="943" y="23"/>
                    <a:pt x="916" y="122"/>
                  </a:cubicBezTo>
                  <a:cubicBezTo>
                    <a:pt x="888" y="223"/>
                    <a:pt x="829" y="400"/>
                    <a:pt x="794" y="469"/>
                  </a:cubicBezTo>
                  <a:cubicBezTo>
                    <a:pt x="785" y="485"/>
                    <a:pt x="773" y="515"/>
                    <a:pt x="756" y="559"/>
                  </a:cubicBezTo>
                  <a:cubicBezTo>
                    <a:pt x="740" y="599"/>
                    <a:pt x="727" y="627"/>
                    <a:pt x="724" y="639"/>
                  </a:cubicBezTo>
                  <a:lnTo>
                    <a:pt x="691" y="720"/>
                  </a:lnTo>
                  <a:lnTo>
                    <a:pt x="654" y="814"/>
                  </a:lnTo>
                  <a:cubicBezTo>
                    <a:pt x="638" y="854"/>
                    <a:pt x="621" y="902"/>
                    <a:pt x="607" y="947"/>
                  </a:cubicBezTo>
                  <a:lnTo>
                    <a:pt x="580" y="1026"/>
                  </a:lnTo>
                  <a:cubicBezTo>
                    <a:pt x="568" y="977"/>
                    <a:pt x="553" y="932"/>
                    <a:pt x="542" y="889"/>
                  </a:cubicBezTo>
                  <a:cubicBezTo>
                    <a:pt x="521" y="814"/>
                    <a:pt x="496" y="729"/>
                    <a:pt x="477" y="676"/>
                  </a:cubicBezTo>
                  <a:cubicBezTo>
                    <a:pt x="451" y="605"/>
                    <a:pt x="426" y="485"/>
                    <a:pt x="407" y="415"/>
                  </a:cubicBezTo>
                  <a:cubicBezTo>
                    <a:pt x="381" y="319"/>
                    <a:pt x="357" y="217"/>
                    <a:pt x="351" y="188"/>
                  </a:cubicBezTo>
                  <a:cubicBezTo>
                    <a:pt x="344" y="158"/>
                    <a:pt x="363" y="135"/>
                    <a:pt x="316" y="134"/>
                  </a:cubicBezTo>
                  <a:cubicBezTo>
                    <a:pt x="294" y="134"/>
                    <a:pt x="255" y="140"/>
                    <a:pt x="202" y="148"/>
                  </a:cubicBezTo>
                  <a:cubicBezTo>
                    <a:pt x="176" y="149"/>
                    <a:pt x="151" y="153"/>
                    <a:pt x="135" y="156"/>
                  </a:cubicBezTo>
                  <a:cubicBezTo>
                    <a:pt x="115" y="158"/>
                    <a:pt x="101" y="160"/>
                    <a:pt x="90" y="165"/>
                  </a:cubicBezTo>
                  <a:cubicBezTo>
                    <a:pt x="47" y="174"/>
                    <a:pt x="5" y="183"/>
                    <a:pt x="3" y="215"/>
                  </a:cubicBezTo>
                  <a:cubicBezTo>
                    <a:pt x="1" y="246"/>
                    <a:pt x="30" y="284"/>
                    <a:pt x="47" y="359"/>
                  </a:cubicBezTo>
                  <a:cubicBezTo>
                    <a:pt x="63" y="431"/>
                    <a:pt x="191" y="899"/>
                    <a:pt x="216" y="984"/>
                  </a:cubicBezTo>
                  <a:cubicBezTo>
                    <a:pt x="242" y="1073"/>
                    <a:pt x="254" y="1167"/>
                    <a:pt x="280" y="1243"/>
                  </a:cubicBezTo>
                  <a:cubicBezTo>
                    <a:pt x="307" y="1312"/>
                    <a:pt x="334" y="1466"/>
                    <a:pt x="347" y="1498"/>
                  </a:cubicBezTo>
                  <a:cubicBezTo>
                    <a:pt x="358" y="1529"/>
                    <a:pt x="336" y="1563"/>
                    <a:pt x="312" y="1619"/>
                  </a:cubicBezTo>
                  <a:cubicBezTo>
                    <a:pt x="287" y="1682"/>
                    <a:pt x="232" y="1808"/>
                    <a:pt x="216" y="1864"/>
                  </a:cubicBezTo>
                  <a:cubicBezTo>
                    <a:pt x="198" y="1917"/>
                    <a:pt x="102" y="2160"/>
                    <a:pt x="91" y="2191"/>
                  </a:cubicBezTo>
                  <a:cubicBezTo>
                    <a:pt x="87" y="2204"/>
                    <a:pt x="77" y="2219"/>
                    <a:pt x="77" y="2229"/>
                  </a:cubicBezTo>
                  <a:cubicBezTo>
                    <a:pt x="76" y="2239"/>
                    <a:pt x="81" y="2244"/>
                    <a:pt x="96" y="2244"/>
                  </a:cubicBezTo>
                  <a:cubicBezTo>
                    <a:pt x="101" y="2244"/>
                    <a:pt x="106" y="2243"/>
                    <a:pt x="111" y="2243"/>
                  </a:cubicBezTo>
                  <a:cubicBezTo>
                    <a:pt x="126" y="2239"/>
                    <a:pt x="162" y="2233"/>
                    <a:pt x="221" y="2221"/>
                  </a:cubicBezTo>
                  <a:cubicBezTo>
                    <a:pt x="284" y="2211"/>
                    <a:pt x="323" y="2205"/>
                    <a:pt x="341" y="2198"/>
                  </a:cubicBezTo>
                  <a:lnTo>
                    <a:pt x="421" y="2185"/>
                  </a:lnTo>
                  <a:cubicBezTo>
                    <a:pt x="445" y="2185"/>
                    <a:pt x="461" y="2160"/>
                    <a:pt x="472" y="2113"/>
                  </a:cubicBezTo>
                  <a:cubicBezTo>
                    <a:pt x="484" y="2068"/>
                    <a:pt x="510" y="1931"/>
                    <a:pt x="531" y="1874"/>
                  </a:cubicBezTo>
                  <a:cubicBezTo>
                    <a:pt x="545" y="1818"/>
                    <a:pt x="792" y="1242"/>
                    <a:pt x="842" y="1096"/>
                  </a:cubicBezTo>
                  <a:cubicBezTo>
                    <a:pt x="895" y="956"/>
                    <a:pt x="1072" y="510"/>
                    <a:pt x="1121" y="395"/>
                  </a:cubicBezTo>
                  <a:cubicBezTo>
                    <a:pt x="1171" y="279"/>
                    <a:pt x="1234" y="82"/>
                    <a:pt x="1250" y="47"/>
                  </a:cubicBezTo>
                  <a:cubicBezTo>
                    <a:pt x="1254" y="35"/>
                    <a:pt x="1256" y="29"/>
                    <a:pt x="1256" y="20"/>
                  </a:cubicBezTo>
                  <a:cubicBezTo>
                    <a:pt x="1257" y="6"/>
                    <a:pt x="1243" y="0"/>
                    <a:pt x="1200" y="0"/>
                  </a:cubicBez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4"/>
            <p:cNvSpPr/>
            <p:nvPr/>
          </p:nvSpPr>
          <p:spPr>
            <a:xfrm>
              <a:off x="2570125" y="3607500"/>
              <a:ext cx="30475" cy="54225"/>
            </a:xfrm>
            <a:custGeom>
              <a:avLst/>
              <a:gdLst/>
              <a:ahLst/>
              <a:cxnLst/>
              <a:rect l="l" t="t" r="r" b="b"/>
              <a:pathLst>
                <a:path w="1219" h="2169" extrusionOk="0">
                  <a:moveTo>
                    <a:pt x="807" y="0"/>
                  </a:moveTo>
                  <a:cubicBezTo>
                    <a:pt x="778" y="0"/>
                    <a:pt x="748" y="2"/>
                    <a:pt x="717" y="7"/>
                  </a:cubicBezTo>
                  <a:cubicBezTo>
                    <a:pt x="443" y="48"/>
                    <a:pt x="76" y="299"/>
                    <a:pt x="62" y="680"/>
                  </a:cubicBezTo>
                  <a:cubicBezTo>
                    <a:pt x="51" y="1003"/>
                    <a:pt x="252" y="1131"/>
                    <a:pt x="464" y="1227"/>
                  </a:cubicBezTo>
                  <a:cubicBezTo>
                    <a:pt x="681" y="1328"/>
                    <a:pt x="905" y="1384"/>
                    <a:pt x="904" y="1557"/>
                  </a:cubicBezTo>
                  <a:cubicBezTo>
                    <a:pt x="901" y="1910"/>
                    <a:pt x="573" y="1975"/>
                    <a:pt x="468" y="1992"/>
                  </a:cubicBezTo>
                  <a:cubicBezTo>
                    <a:pt x="456" y="1994"/>
                    <a:pt x="443" y="1995"/>
                    <a:pt x="430" y="1995"/>
                  </a:cubicBezTo>
                  <a:cubicBezTo>
                    <a:pt x="324" y="1995"/>
                    <a:pt x="179" y="1940"/>
                    <a:pt x="140" y="1901"/>
                  </a:cubicBezTo>
                  <a:cubicBezTo>
                    <a:pt x="105" y="1868"/>
                    <a:pt x="101" y="1860"/>
                    <a:pt x="92" y="1860"/>
                  </a:cubicBezTo>
                  <a:cubicBezTo>
                    <a:pt x="89" y="1860"/>
                    <a:pt x="87" y="1860"/>
                    <a:pt x="84" y="1861"/>
                  </a:cubicBezTo>
                  <a:lnTo>
                    <a:pt x="78" y="1861"/>
                  </a:lnTo>
                  <a:cubicBezTo>
                    <a:pt x="54" y="1866"/>
                    <a:pt x="20" y="1949"/>
                    <a:pt x="11" y="1966"/>
                  </a:cubicBezTo>
                  <a:cubicBezTo>
                    <a:pt x="2" y="1983"/>
                    <a:pt x="0" y="2001"/>
                    <a:pt x="23" y="2020"/>
                  </a:cubicBezTo>
                  <a:cubicBezTo>
                    <a:pt x="43" y="2039"/>
                    <a:pt x="200" y="2168"/>
                    <a:pt x="410" y="2168"/>
                  </a:cubicBezTo>
                  <a:cubicBezTo>
                    <a:pt x="437" y="2168"/>
                    <a:pt x="465" y="2166"/>
                    <a:pt x="493" y="2161"/>
                  </a:cubicBezTo>
                  <a:cubicBezTo>
                    <a:pt x="748" y="2120"/>
                    <a:pt x="1218" y="1946"/>
                    <a:pt x="1218" y="1437"/>
                  </a:cubicBezTo>
                  <a:cubicBezTo>
                    <a:pt x="1218" y="928"/>
                    <a:pt x="761" y="904"/>
                    <a:pt x="620" y="856"/>
                  </a:cubicBezTo>
                  <a:cubicBezTo>
                    <a:pt x="480" y="798"/>
                    <a:pt x="323" y="714"/>
                    <a:pt x="328" y="538"/>
                  </a:cubicBezTo>
                  <a:cubicBezTo>
                    <a:pt x="333" y="366"/>
                    <a:pt x="455" y="202"/>
                    <a:pt x="722" y="162"/>
                  </a:cubicBezTo>
                  <a:cubicBezTo>
                    <a:pt x="738" y="160"/>
                    <a:pt x="753" y="159"/>
                    <a:pt x="769" y="159"/>
                  </a:cubicBezTo>
                  <a:cubicBezTo>
                    <a:pt x="908" y="159"/>
                    <a:pt x="1051" y="247"/>
                    <a:pt x="1078" y="263"/>
                  </a:cubicBezTo>
                  <a:lnTo>
                    <a:pt x="1097" y="278"/>
                  </a:lnTo>
                  <a:cubicBezTo>
                    <a:pt x="1109" y="283"/>
                    <a:pt x="1120" y="287"/>
                    <a:pt x="1129" y="287"/>
                  </a:cubicBezTo>
                  <a:cubicBezTo>
                    <a:pt x="1130" y="287"/>
                    <a:pt x="1131" y="287"/>
                    <a:pt x="1132" y="287"/>
                  </a:cubicBezTo>
                  <a:cubicBezTo>
                    <a:pt x="1155" y="283"/>
                    <a:pt x="1191" y="207"/>
                    <a:pt x="1204" y="191"/>
                  </a:cubicBezTo>
                  <a:cubicBezTo>
                    <a:pt x="1212" y="181"/>
                    <a:pt x="1216" y="175"/>
                    <a:pt x="1216" y="167"/>
                  </a:cubicBezTo>
                  <a:cubicBezTo>
                    <a:pt x="1216" y="152"/>
                    <a:pt x="1207" y="143"/>
                    <a:pt x="1188" y="132"/>
                  </a:cubicBezTo>
                  <a:cubicBezTo>
                    <a:pt x="1164" y="117"/>
                    <a:pt x="1024" y="0"/>
                    <a:pt x="807" y="0"/>
                  </a:cubicBez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4"/>
            <p:cNvSpPr/>
            <p:nvPr/>
          </p:nvSpPr>
          <p:spPr>
            <a:xfrm>
              <a:off x="2363700" y="3761225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127" y="1"/>
                  </a:moveTo>
                  <a:cubicBezTo>
                    <a:pt x="94" y="1"/>
                    <a:pt x="59" y="20"/>
                    <a:pt x="35" y="53"/>
                  </a:cubicBezTo>
                  <a:cubicBezTo>
                    <a:pt x="1" y="101"/>
                    <a:pt x="3" y="160"/>
                    <a:pt x="41" y="186"/>
                  </a:cubicBezTo>
                  <a:cubicBezTo>
                    <a:pt x="53" y="195"/>
                    <a:pt x="68" y="199"/>
                    <a:pt x="82" y="199"/>
                  </a:cubicBezTo>
                  <a:cubicBezTo>
                    <a:pt x="114" y="199"/>
                    <a:pt x="149" y="180"/>
                    <a:pt x="172" y="148"/>
                  </a:cubicBezTo>
                  <a:cubicBezTo>
                    <a:pt x="207" y="100"/>
                    <a:pt x="204" y="39"/>
                    <a:pt x="167" y="13"/>
                  </a:cubicBezTo>
                  <a:cubicBezTo>
                    <a:pt x="155" y="5"/>
                    <a:pt x="141" y="1"/>
                    <a:pt x="127" y="1"/>
                  </a:cubicBezTo>
                  <a:close/>
                </a:path>
              </a:pathLst>
            </a:custGeom>
            <a:solidFill>
              <a:srgbClr val="FFE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4"/>
            <p:cNvSpPr/>
            <p:nvPr/>
          </p:nvSpPr>
          <p:spPr>
            <a:xfrm>
              <a:off x="2317900" y="3764050"/>
              <a:ext cx="4950" cy="4725"/>
            </a:xfrm>
            <a:custGeom>
              <a:avLst/>
              <a:gdLst/>
              <a:ahLst/>
              <a:cxnLst/>
              <a:rect l="l" t="t" r="r" b="b"/>
              <a:pathLst>
                <a:path w="198" h="189" extrusionOk="0">
                  <a:moveTo>
                    <a:pt x="120" y="1"/>
                  </a:moveTo>
                  <a:cubicBezTo>
                    <a:pt x="90" y="1"/>
                    <a:pt x="56" y="18"/>
                    <a:pt x="34" y="49"/>
                  </a:cubicBezTo>
                  <a:cubicBezTo>
                    <a:pt x="1" y="95"/>
                    <a:pt x="3" y="152"/>
                    <a:pt x="38" y="177"/>
                  </a:cubicBezTo>
                  <a:cubicBezTo>
                    <a:pt x="50" y="185"/>
                    <a:pt x="63" y="189"/>
                    <a:pt x="77" y="189"/>
                  </a:cubicBezTo>
                  <a:cubicBezTo>
                    <a:pt x="108" y="189"/>
                    <a:pt x="141" y="171"/>
                    <a:pt x="164" y="141"/>
                  </a:cubicBezTo>
                  <a:cubicBezTo>
                    <a:pt x="197" y="94"/>
                    <a:pt x="195" y="37"/>
                    <a:pt x="158" y="12"/>
                  </a:cubicBezTo>
                  <a:cubicBezTo>
                    <a:pt x="147" y="4"/>
                    <a:pt x="134" y="1"/>
                    <a:pt x="120" y="1"/>
                  </a:cubicBezTo>
                  <a:close/>
                </a:path>
              </a:pathLst>
            </a:custGeom>
            <a:solidFill>
              <a:srgbClr val="FFE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4"/>
            <p:cNvSpPr/>
            <p:nvPr/>
          </p:nvSpPr>
          <p:spPr>
            <a:xfrm>
              <a:off x="2309050" y="3726225"/>
              <a:ext cx="71025" cy="41725"/>
            </a:xfrm>
            <a:custGeom>
              <a:avLst/>
              <a:gdLst/>
              <a:ahLst/>
              <a:cxnLst/>
              <a:rect l="l" t="t" r="r" b="b"/>
              <a:pathLst>
                <a:path w="2841" h="1669" extrusionOk="0">
                  <a:moveTo>
                    <a:pt x="2386" y="116"/>
                  </a:moveTo>
                  <a:lnTo>
                    <a:pt x="2590" y="868"/>
                  </a:lnTo>
                  <a:lnTo>
                    <a:pt x="1800" y="875"/>
                  </a:lnTo>
                  <a:lnTo>
                    <a:pt x="1898" y="143"/>
                  </a:lnTo>
                  <a:lnTo>
                    <a:pt x="2386" y="116"/>
                  </a:lnTo>
                  <a:close/>
                  <a:moveTo>
                    <a:pt x="1826" y="147"/>
                  </a:moveTo>
                  <a:lnTo>
                    <a:pt x="1699" y="876"/>
                  </a:lnTo>
                  <a:lnTo>
                    <a:pt x="911" y="883"/>
                  </a:lnTo>
                  <a:lnTo>
                    <a:pt x="911" y="883"/>
                  </a:lnTo>
                  <a:lnTo>
                    <a:pt x="1319" y="173"/>
                  </a:lnTo>
                  <a:lnTo>
                    <a:pt x="1826" y="147"/>
                  </a:lnTo>
                  <a:close/>
                  <a:moveTo>
                    <a:pt x="2439" y="1"/>
                  </a:moveTo>
                  <a:lnTo>
                    <a:pt x="1278" y="66"/>
                  </a:lnTo>
                  <a:lnTo>
                    <a:pt x="831" y="892"/>
                  </a:lnTo>
                  <a:lnTo>
                    <a:pt x="1" y="1408"/>
                  </a:lnTo>
                  <a:lnTo>
                    <a:pt x="3" y="1669"/>
                  </a:lnTo>
                  <a:lnTo>
                    <a:pt x="251" y="1656"/>
                  </a:lnTo>
                  <a:cubicBezTo>
                    <a:pt x="252" y="1606"/>
                    <a:pt x="268" y="1552"/>
                    <a:pt x="302" y="1504"/>
                  </a:cubicBezTo>
                  <a:cubicBezTo>
                    <a:pt x="355" y="1432"/>
                    <a:pt x="432" y="1391"/>
                    <a:pt x="502" y="1391"/>
                  </a:cubicBezTo>
                  <a:cubicBezTo>
                    <a:pt x="534" y="1391"/>
                    <a:pt x="564" y="1399"/>
                    <a:pt x="590" y="1417"/>
                  </a:cubicBezTo>
                  <a:cubicBezTo>
                    <a:pt x="654" y="1462"/>
                    <a:pt x="671" y="1551"/>
                    <a:pt x="641" y="1637"/>
                  </a:cubicBezTo>
                  <a:lnTo>
                    <a:pt x="2088" y="1566"/>
                  </a:lnTo>
                  <a:cubicBezTo>
                    <a:pt x="2084" y="1512"/>
                    <a:pt x="2100" y="1450"/>
                    <a:pt x="2140" y="1396"/>
                  </a:cubicBezTo>
                  <a:cubicBezTo>
                    <a:pt x="2192" y="1324"/>
                    <a:pt x="2268" y="1283"/>
                    <a:pt x="2338" y="1283"/>
                  </a:cubicBezTo>
                  <a:cubicBezTo>
                    <a:pt x="2371" y="1283"/>
                    <a:pt x="2402" y="1292"/>
                    <a:pt x="2428" y="1310"/>
                  </a:cubicBezTo>
                  <a:cubicBezTo>
                    <a:pt x="2497" y="1357"/>
                    <a:pt x="2509" y="1455"/>
                    <a:pt x="2469" y="1548"/>
                  </a:cubicBezTo>
                  <a:lnTo>
                    <a:pt x="2618" y="1541"/>
                  </a:lnTo>
                  <a:lnTo>
                    <a:pt x="2840" y="1211"/>
                  </a:lnTo>
                  <a:lnTo>
                    <a:pt x="24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4"/>
            <p:cNvSpPr/>
            <p:nvPr/>
          </p:nvSpPr>
          <p:spPr>
            <a:xfrm>
              <a:off x="2976975" y="3121975"/>
              <a:ext cx="35550" cy="68725"/>
            </a:xfrm>
            <a:custGeom>
              <a:avLst/>
              <a:gdLst/>
              <a:ahLst/>
              <a:cxnLst/>
              <a:rect l="l" t="t" r="r" b="b"/>
              <a:pathLst>
                <a:path w="1422" h="2749" extrusionOk="0">
                  <a:moveTo>
                    <a:pt x="963" y="0"/>
                  </a:moveTo>
                  <a:cubicBezTo>
                    <a:pt x="934" y="0"/>
                    <a:pt x="903" y="6"/>
                    <a:pt x="871" y="19"/>
                  </a:cubicBezTo>
                  <a:cubicBezTo>
                    <a:pt x="522" y="162"/>
                    <a:pt x="49" y="1304"/>
                    <a:pt x="13" y="2258"/>
                  </a:cubicBezTo>
                  <a:cubicBezTo>
                    <a:pt x="1" y="2600"/>
                    <a:pt x="28" y="2749"/>
                    <a:pt x="134" y="2749"/>
                  </a:cubicBezTo>
                  <a:cubicBezTo>
                    <a:pt x="163" y="2749"/>
                    <a:pt x="196" y="2739"/>
                    <a:pt x="236" y="2718"/>
                  </a:cubicBezTo>
                  <a:cubicBezTo>
                    <a:pt x="427" y="2624"/>
                    <a:pt x="935" y="1655"/>
                    <a:pt x="935" y="1655"/>
                  </a:cubicBezTo>
                  <a:cubicBezTo>
                    <a:pt x="935" y="1655"/>
                    <a:pt x="1300" y="1639"/>
                    <a:pt x="1364" y="1099"/>
                  </a:cubicBezTo>
                  <a:cubicBezTo>
                    <a:pt x="1422" y="609"/>
                    <a:pt x="1256" y="0"/>
                    <a:pt x="963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4"/>
            <p:cNvSpPr/>
            <p:nvPr/>
          </p:nvSpPr>
          <p:spPr>
            <a:xfrm>
              <a:off x="2982950" y="3144925"/>
              <a:ext cx="65175" cy="27250"/>
            </a:xfrm>
            <a:custGeom>
              <a:avLst/>
              <a:gdLst/>
              <a:ahLst/>
              <a:cxnLst/>
              <a:rect l="l" t="t" r="r" b="b"/>
              <a:pathLst>
                <a:path w="2607" h="1090" extrusionOk="0">
                  <a:moveTo>
                    <a:pt x="797" y="1"/>
                  </a:moveTo>
                  <a:cubicBezTo>
                    <a:pt x="674" y="1"/>
                    <a:pt x="580" y="17"/>
                    <a:pt x="536" y="54"/>
                  </a:cubicBezTo>
                  <a:cubicBezTo>
                    <a:pt x="337" y="223"/>
                    <a:pt x="1" y="1089"/>
                    <a:pt x="242" y="1089"/>
                  </a:cubicBezTo>
                  <a:cubicBezTo>
                    <a:pt x="250" y="1089"/>
                    <a:pt x="258" y="1088"/>
                    <a:pt x="267" y="1087"/>
                  </a:cubicBezTo>
                  <a:cubicBezTo>
                    <a:pt x="789" y="981"/>
                    <a:pt x="1013" y="602"/>
                    <a:pt x="1613" y="602"/>
                  </a:cubicBezTo>
                  <a:cubicBezTo>
                    <a:pt x="1768" y="602"/>
                    <a:pt x="1948" y="627"/>
                    <a:pt x="2165" y="689"/>
                  </a:cubicBezTo>
                  <a:cubicBezTo>
                    <a:pt x="2183" y="694"/>
                    <a:pt x="2201" y="696"/>
                    <a:pt x="2219" y="696"/>
                  </a:cubicBezTo>
                  <a:cubicBezTo>
                    <a:pt x="2405" y="696"/>
                    <a:pt x="2607" y="454"/>
                    <a:pt x="2331" y="324"/>
                  </a:cubicBezTo>
                  <a:cubicBezTo>
                    <a:pt x="2094" y="211"/>
                    <a:pt x="1248" y="1"/>
                    <a:pt x="797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4"/>
            <p:cNvSpPr/>
            <p:nvPr/>
          </p:nvSpPr>
          <p:spPr>
            <a:xfrm>
              <a:off x="2992225" y="3097450"/>
              <a:ext cx="53200" cy="38300"/>
            </a:xfrm>
            <a:custGeom>
              <a:avLst/>
              <a:gdLst/>
              <a:ahLst/>
              <a:cxnLst/>
              <a:rect l="l" t="t" r="r" b="b"/>
              <a:pathLst>
                <a:path w="2128" h="1532" extrusionOk="0">
                  <a:moveTo>
                    <a:pt x="2015" y="0"/>
                  </a:moveTo>
                  <a:cubicBezTo>
                    <a:pt x="1796" y="0"/>
                    <a:pt x="1125" y="181"/>
                    <a:pt x="1015" y="222"/>
                  </a:cubicBezTo>
                  <a:cubicBezTo>
                    <a:pt x="888" y="269"/>
                    <a:pt x="620" y="541"/>
                    <a:pt x="126" y="1079"/>
                  </a:cubicBezTo>
                  <a:cubicBezTo>
                    <a:pt x="0" y="1217"/>
                    <a:pt x="282" y="1532"/>
                    <a:pt x="451" y="1532"/>
                  </a:cubicBezTo>
                  <a:cubicBezTo>
                    <a:pt x="466" y="1532"/>
                    <a:pt x="479" y="1530"/>
                    <a:pt x="492" y="1525"/>
                  </a:cubicBezTo>
                  <a:cubicBezTo>
                    <a:pt x="651" y="1461"/>
                    <a:pt x="876" y="813"/>
                    <a:pt x="1063" y="619"/>
                  </a:cubicBezTo>
                  <a:cubicBezTo>
                    <a:pt x="1156" y="523"/>
                    <a:pt x="1619" y="524"/>
                    <a:pt x="1873" y="460"/>
                  </a:cubicBezTo>
                  <a:cubicBezTo>
                    <a:pt x="2128" y="396"/>
                    <a:pt x="2123" y="66"/>
                    <a:pt x="2080" y="14"/>
                  </a:cubicBezTo>
                  <a:cubicBezTo>
                    <a:pt x="2071" y="5"/>
                    <a:pt x="2048" y="0"/>
                    <a:pt x="2015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4"/>
            <p:cNvSpPr/>
            <p:nvPr/>
          </p:nvSpPr>
          <p:spPr>
            <a:xfrm>
              <a:off x="2615700" y="3734875"/>
              <a:ext cx="31425" cy="33150"/>
            </a:xfrm>
            <a:custGeom>
              <a:avLst/>
              <a:gdLst/>
              <a:ahLst/>
              <a:cxnLst/>
              <a:rect l="l" t="t" r="r" b="b"/>
              <a:pathLst>
                <a:path w="1257" h="1326" extrusionOk="0">
                  <a:moveTo>
                    <a:pt x="894" y="1"/>
                  </a:moveTo>
                  <a:cubicBezTo>
                    <a:pt x="892" y="1"/>
                    <a:pt x="892" y="1"/>
                    <a:pt x="892" y="1"/>
                  </a:cubicBezTo>
                  <a:cubicBezTo>
                    <a:pt x="892" y="1"/>
                    <a:pt x="640" y="205"/>
                    <a:pt x="196" y="380"/>
                  </a:cubicBezTo>
                  <a:cubicBezTo>
                    <a:pt x="1" y="457"/>
                    <a:pt x="104" y="1326"/>
                    <a:pt x="319" y="1326"/>
                  </a:cubicBezTo>
                  <a:cubicBezTo>
                    <a:pt x="323" y="1326"/>
                    <a:pt x="327" y="1325"/>
                    <a:pt x="331" y="1325"/>
                  </a:cubicBezTo>
                  <a:cubicBezTo>
                    <a:pt x="553" y="1294"/>
                    <a:pt x="854" y="878"/>
                    <a:pt x="1061" y="434"/>
                  </a:cubicBezTo>
                  <a:cubicBezTo>
                    <a:pt x="1256" y="11"/>
                    <a:pt x="927" y="1"/>
                    <a:pt x="894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4"/>
            <p:cNvSpPr/>
            <p:nvPr/>
          </p:nvSpPr>
          <p:spPr>
            <a:xfrm>
              <a:off x="2632300" y="3737000"/>
              <a:ext cx="13975" cy="42450"/>
            </a:xfrm>
            <a:custGeom>
              <a:avLst/>
              <a:gdLst/>
              <a:ahLst/>
              <a:cxnLst/>
              <a:rect l="l" t="t" r="r" b="b"/>
              <a:pathLst>
                <a:path w="559" h="1698" extrusionOk="0">
                  <a:moveTo>
                    <a:pt x="521" y="1"/>
                  </a:moveTo>
                  <a:cubicBezTo>
                    <a:pt x="410" y="1"/>
                    <a:pt x="57" y="436"/>
                    <a:pt x="32" y="642"/>
                  </a:cubicBezTo>
                  <a:cubicBezTo>
                    <a:pt x="0" y="896"/>
                    <a:pt x="117" y="1436"/>
                    <a:pt x="191" y="1605"/>
                  </a:cubicBezTo>
                  <a:cubicBezTo>
                    <a:pt x="219" y="1670"/>
                    <a:pt x="265" y="1698"/>
                    <a:pt x="309" y="1698"/>
                  </a:cubicBezTo>
                  <a:cubicBezTo>
                    <a:pt x="382" y="1698"/>
                    <a:pt x="452" y="1625"/>
                    <a:pt x="445" y="1521"/>
                  </a:cubicBezTo>
                  <a:cubicBezTo>
                    <a:pt x="434" y="1351"/>
                    <a:pt x="473" y="628"/>
                    <a:pt x="551" y="80"/>
                  </a:cubicBezTo>
                  <a:cubicBezTo>
                    <a:pt x="559" y="24"/>
                    <a:pt x="546" y="1"/>
                    <a:pt x="521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4"/>
            <p:cNvSpPr/>
            <p:nvPr/>
          </p:nvSpPr>
          <p:spPr>
            <a:xfrm>
              <a:off x="2593600" y="3761250"/>
              <a:ext cx="35175" cy="16550"/>
            </a:xfrm>
            <a:custGeom>
              <a:avLst/>
              <a:gdLst/>
              <a:ahLst/>
              <a:cxnLst/>
              <a:rect l="l" t="t" r="r" b="b"/>
              <a:pathLst>
                <a:path w="1407" h="662" extrusionOk="0">
                  <a:moveTo>
                    <a:pt x="1179" y="0"/>
                  </a:moveTo>
                  <a:cubicBezTo>
                    <a:pt x="1155" y="0"/>
                    <a:pt x="1131" y="10"/>
                    <a:pt x="1112" y="32"/>
                  </a:cubicBezTo>
                  <a:cubicBezTo>
                    <a:pt x="1008" y="151"/>
                    <a:pt x="0" y="485"/>
                    <a:pt x="87" y="627"/>
                  </a:cubicBezTo>
                  <a:cubicBezTo>
                    <a:pt x="102" y="651"/>
                    <a:pt x="136" y="662"/>
                    <a:pt x="185" y="662"/>
                  </a:cubicBezTo>
                  <a:cubicBezTo>
                    <a:pt x="431" y="662"/>
                    <a:pt x="1040" y="400"/>
                    <a:pt x="1303" y="240"/>
                  </a:cubicBezTo>
                  <a:cubicBezTo>
                    <a:pt x="1407" y="177"/>
                    <a:pt x="1284" y="0"/>
                    <a:pt x="1179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4"/>
            <p:cNvSpPr/>
            <p:nvPr/>
          </p:nvSpPr>
          <p:spPr>
            <a:xfrm>
              <a:off x="2592400" y="3750975"/>
              <a:ext cx="36075" cy="12775"/>
            </a:xfrm>
            <a:custGeom>
              <a:avLst/>
              <a:gdLst/>
              <a:ahLst/>
              <a:cxnLst/>
              <a:rect l="l" t="t" r="r" b="b"/>
              <a:pathLst>
                <a:path w="1443" h="511" extrusionOk="0">
                  <a:moveTo>
                    <a:pt x="1225" y="0"/>
                  </a:moveTo>
                  <a:cubicBezTo>
                    <a:pt x="1206" y="0"/>
                    <a:pt x="1186" y="7"/>
                    <a:pt x="1168" y="23"/>
                  </a:cubicBezTo>
                  <a:cubicBezTo>
                    <a:pt x="1048" y="125"/>
                    <a:pt x="0" y="302"/>
                    <a:pt x="66" y="456"/>
                  </a:cubicBezTo>
                  <a:cubicBezTo>
                    <a:pt x="82" y="494"/>
                    <a:pt x="146" y="510"/>
                    <a:pt x="240" y="510"/>
                  </a:cubicBezTo>
                  <a:cubicBezTo>
                    <a:pt x="523" y="510"/>
                    <a:pt x="1069" y="364"/>
                    <a:pt x="1326" y="257"/>
                  </a:cubicBezTo>
                  <a:cubicBezTo>
                    <a:pt x="1443" y="209"/>
                    <a:pt x="1334" y="0"/>
                    <a:pt x="1225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4"/>
            <p:cNvSpPr/>
            <p:nvPr/>
          </p:nvSpPr>
          <p:spPr>
            <a:xfrm>
              <a:off x="2594525" y="3742950"/>
              <a:ext cx="35225" cy="8875"/>
            </a:xfrm>
            <a:custGeom>
              <a:avLst/>
              <a:gdLst/>
              <a:ahLst/>
              <a:cxnLst/>
              <a:rect l="l" t="t" r="r" b="b"/>
              <a:pathLst>
                <a:path w="1409" h="355" extrusionOk="0">
                  <a:moveTo>
                    <a:pt x="1213" y="1"/>
                  </a:moveTo>
                  <a:cubicBezTo>
                    <a:pt x="1199" y="1"/>
                    <a:pt x="1184" y="5"/>
                    <a:pt x="1169" y="14"/>
                  </a:cubicBezTo>
                  <a:cubicBezTo>
                    <a:pt x="1036" y="95"/>
                    <a:pt x="0" y="86"/>
                    <a:pt x="38" y="249"/>
                  </a:cubicBezTo>
                  <a:cubicBezTo>
                    <a:pt x="55" y="326"/>
                    <a:pt x="251" y="354"/>
                    <a:pt x="491" y="354"/>
                  </a:cubicBezTo>
                  <a:cubicBezTo>
                    <a:pt x="765" y="354"/>
                    <a:pt x="1095" y="317"/>
                    <a:pt x="1283" y="274"/>
                  </a:cubicBezTo>
                  <a:cubicBezTo>
                    <a:pt x="1408" y="246"/>
                    <a:pt x="1326" y="1"/>
                    <a:pt x="1213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4"/>
            <p:cNvSpPr/>
            <p:nvPr/>
          </p:nvSpPr>
          <p:spPr>
            <a:xfrm>
              <a:off x="2736975" y="3336025"/>
              <a:ext cx="53475" cy="51150"/>
            </a:xfrm>
            <a:custGeom>
              <a:avLst/>
              <a:gdLst/>
              <a:ahLst/>
              <a:cxnLst/>
              <a:rect l="l" t="t" r="r" b="b"/>
              <a:pathLst>
                <a:path w="2139" h="2046" extrusionOk="0">
                  <a:moveTo>
                    <a:pt x="938" y="1"/>
                  </a:moveTo>
                  <a:cubicBezTo>
                    <a:pt x="856" y="1"/>
                    <a:pt x="775" y="14"/>
                    <a:pt x="697" y="42"/>
                  </a:cubicBezTo>
                  <a:cubicBezTo>
                    <a:pt x="220" y="208"/>
                    <a:pt x="1" y="837"/>
                    <a:pt x="207" y="1446"/>
                  </a:cubicBezTo>
                  <a:cubicBezTo>
                    <a:pt x="354" y="1879"/>
                    <a:pt x="633" y="2045"/>
                    <a:pt x="953" y="2045"/>
                  </a:cubicBezTo>
                  <a:cubicBezTo>
                    <a:pt x="1083" y="2045"/>
                    <a:pt x="1219" y="2018"/>
                    <a:pt x="1357" y="1970"/>
                  </a:cubicBezTo>
                  <a:cubicBezTo>
                    <a:pt x="1833" y="1803"/>
                    <a:pt x="2138" y="1452"/>
                    <a:pt x="1933" y="844"/>
                  </a:cubicBezTo>
                  <a:cubicBezTo>
                    <a:pt x="1760" y="335"/>
                    <a:pt x="1347" y="1"/>
                    <a:pt x="9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4"/>
            <p:cNvSpPr/>
            <p:nvPr/>
          </p:nvSpPr>
          <p:spPr>
            <a:xfrm>
              <a:off x="2742900" y="3348075"/>
              <a:ext cx="29750" cy="30500"/>
            </a:xfrm>
            <a:custGeom>
              <a:avLst/>
              <a:gdLst/>
              <a:ahLst/>
              <a:cxnLst/>
              <a:rect l="l" t="t" r="r" b="b"/>
              <a:pathLst>
                <a:path w="1190" h="1220" extrusionOk="0">
                  <a:moveTo>
                    <a:pt x="517" y="1"/>
                  </a:moveTo>
                  <a:cubicBezTo>
                    <a:pt x="456" y="1"/>
                    <a:pt x="395" y="14"/>
                    <a:pt x="337" y="42"/>
                  </a:cubicBezTo>
                  <a:cubicBezTo>
                    <a:pt x="87" y="164"/>
                    <a:pt x="0" y="516"/>
                    <a:pt x="142" y="830"/>
                  </a:cubicBezTo>
                  <a:cubicBezTo>
                    <a:pt x="251" y="1072"/>
                    <a:pt x="464" y="1219"/>
                    <a:pt x="671" y="1219"/>
                  </a:cubicBezTo>
                  <a:cubicBezTo>
                    <a:pt x="733" y="1219"/>
                    <a:pt x="794" y="1206"/>
                    <a:pt x="851" y="1178"/>
                  </a:cubicBezTo>
                  <a:cubicBezTo>
                    <a:pt x="1102" y="1057"/>
                    <a:pt x="1190" y="704"/>
                    <a:pt x="1047" y="390"/>
                  </a:cubicBezTo>
                  <a:cubicBezTo>
                    <a:pt x="938" y="149"/>
                    <a:pt x="724" y="1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4"/>
            <p:cNvSpPr/>
            <p:nvPr/>
          </p:nvSpPr>
          <p:spPr>
            <a:xfrm>
              <a:off x="2741975" y="3354275"/>
              <a:ext cx="11525" cy="11800"/>
            </a:xfrm>
            <a:custGeom>
              <a:avLst/>
              <a:gdLst/>
              <a:ahLst/>
              <a:cxnLst/>
              <a:rect l="l" t="t" r="r" b="b"/>
              <a:pathLst>
                <a:path w="461" h="472" extrusionOk="0">
                  <a:moveTo>
                    <a:pt x="201" y="1"/>
                  </a:moveTo>
                  <a:cubicBezTo>
                    <a:pt x="177" y="1"/>
                    <a:pt x="153" y="6"/>
                    <a:pt x="131" y="16"/>
                  </a:cubicBezTo>
                  <a:cubicBezTo>
                    <a:pt x="34" y="63"/>
                    <a:pt x="1" y="200"/>
                    <a:pt x="56" y="321"/>
                  </a:cubicBezTo>
                  <a:cubicBezTo>
                    <a:pt x="98" y="414"/>
                    <a:pt x="180" y="471"/>
                    <a:pt x="259" y="471"/>
                  </a:cubicBezTo>
                  <a:cubicBezTo>
                    <a:pt x="283" y="471"/>
                    <a:pt x="307" y="466"/>
                    <a:pt x="330" y="455"/>
                  </a:cubicBezTo>
                  <a:cubicBezTo>
                    <a:pt x="426" y="408"/>
                    <a:pt x="460" y="272"/>
                    <a:pt x="405" y="151"/>
                  </a:cubicBezTo>
                  <a:cubicBezTo>
                    <a:pt x="363" y="58"/>
                    <a:pt x="281" y="1"/>
                    <a:pt x="201" y="1"/>
                  </a:cubicBezTo>
                  <a:close/>
                </a:path>
              </a:pathLst>
            </a:custGeom>
            <a:solidFill>
              <a:srgbClr val="FFFB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4"/>
            <p:cNvSpPr/>
            <p:nvPr/>
          </p:nvSpPr>
          <p:spPr>
            <a:xfrm>
              <a:off x="2701600" y="3284825"/>
              <a:ext cx="79275" cy="28075"/>
            </a:xfrm>
            <a:custGeom>
              <a:avLst/>
              <a:gdLst/>
              <a:ahLst/>
              <a:cxnLst/>
              <a:rect l="l" t="t" r="r" b="b"/>
              <a:pathLst>
                <a:path w="3171" h="1123" extrusionOk="0">
                  <a:moveTo>
                    <a:pt x="1546" y="0"/>
                  </a:moveTo>
                  <a:cubicBezTo>
                    <a:pt x="681" y="0"/>
                    <a:pt x="1" y="329"/>
                    <a:pt x="1" y="329"/>
                  </a:cubicBezTo>
                  <a:lnTo>
                    <a:pt x="262" y="1122"/>
                  </a:lnTo>
                  <a:cubicBezTo>
                    <a:pt x="715" y="823"/>
                    <a:pt x="1294" y="724"/>
                    <a:pt x="1812" y="724"/>
                  </a:cubicBezTo>
                  <a:cubicBezTo>
                    <a:pt x="2391" y="724"/>
                    <a:pt x="2892" y="848"/>
                    <a:pt x="3053" y="956"/>
                  </a:cubicBezTo>
                  <a:lnTo>
                    <a:pt x="3170" y="481"/>
                  </a:lnTo>
                  <a:cubicBezTo>
                    <a:pt x="2633" y="115"/>
                    <a:pt x="2057" y="0"/>
                    <a:pt x="1546" y="0"/>
                  </a:cubicBezTo>
                  <a:close/>
                </a:path>
              </a:pathLst>
            </a:custGeom>
            <a:solidFill>
              <a:srgbClr val="844B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4"/>
            <p:cNvSpPr/>
            <p:nvPr/>
          </p:nvSpPr>
          <p:spPr>
            <a:xfrm>
              <a:off x="2639150" y="3367425"/>
              <a:ext cx="53050" cy="50000"/>
            </a:xfrm>
            <a:custGeom>
              <a:avLst/>
              <a:gdLst/>
              <a:ahLst/>
              <a:cxnLst/>
              <a:rect l="l" t="t" r="r" b="b"/>
              <a:pathLst>
                <a:path w="2122" h="2000" extrusionOk="0">
                  <a:moveTo>
                    <a:pt x="900" y="1"/>
                  </a:moveTo>
                  <a:cubicBezTo>
                    <a:pt x="829" y="1"/>
                    <a:pt x="759" y="11"/>
                    <a:pt x="690" y="32"/>
                  </a:cubicBezTo>
                  <a:cubicBezTo>
                    <a:pt x="217" y="176"/>
                    <a:pt x="0" y="781"/>
                    <a:pt x="205" y="1384"/>
                  </a:cubicBezTo>
                  <a:cubicBezTo>
                    <a:pt x="356" y="1830"/>
                    <a:pt x="650" y="1999"/>
                    <a:pt x="984" y="1999"/>
                  </a:cubicBezTo>
                  <a:cubicBezTo>
                    <a:pt x="1101" y="1999"/>
                    <a:pt x="1224" y="1978"/>
                    <a:pt x="1347" y="1941"/>
                  </a:cubicBezTo>
                  <a:cubicBezTo>
                    <a:pt x="1820" y="1797"/>
                    <a:pt x="2122" y="1465"/>
                    <a:pt x="1917" y="862"/>
                  </a:cubicBezTo>
                  <a:cubicBezTo>
                    <a:pt x="1742" y="348"/>
                    <a:pt x="1316" y="1"/>
                    <a:pt x="9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4"/>
            <p:cNvSpPr/>
            <p:nvPr/>
          </p:nvSpPr>
          <p:spPr>
            <a:xfrm>
              <a:off x="2645350" y="3379550"/>
              <a:ext cx="29725" cy="30200"/>
            </a:xfrm>
            <a:custGeom>
              <a:avLst/>
              <a:gdLst/>
              <a:ahLst/>
              <a:cxnLst/>
              <a:rect l="l" t="t" r="r" b="b"/>
              <a:pathLst>
                <a:path w="1189" h="1208" extrusionOk="0">
                  <a:moveTo>
                    <a:pt x="520" y="1"/>
                  </a:moveTo>
                  <a:cubicBezTo>
                    <a:pt x="459" y="1"/>
                    <a:pt x="397" y="14"/>
                    <a:pt x="340" y="41"/>
                  </a:cubicBezTo>
                  <a:cubicBezTo>
                    <a:pt x="89" y="163"/>
                    <a:pt x="0" y="512"/>
                    <a:pt x="142" y="823"/>
                  </a:cubicBezTo>
                  <a:cubicBezTo>
                    <a:pt x="250" y="1062"/>
                    <a:pt x="462" y="1208"/>
                    <a:pt x="669" y="1208"/>
                  </a:cubicBezTo>
                  <a:cubicBezTo>
                    <a:pt x="731" y="1208"/>
                    <a:pt x="792" y="1195"/>
                    <a:pt x="850" y="1167"/>
                  </a:cubicBezTo>
                  <a:cubicBezTo>
                    <a:pt x="1100" y="1046"/>
                    <a:pt x="1188" y="696"/>
                    <a:pt x="1048" y="385"/>
                  </a:cubicBezTo>
                  <a:cubicBezTo>
                    <a:pt x="939" y="146"/>
                    <a:pt x="727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4"/>
            <p:cNvSpPr/>
            <p:nvPr/>
          </p:nvSpPr>
          <p:spPr>
            <a:xfrm>
              <a:off x="2644450" y="3385725"/>
              <a:ext cx="11525" cy="11675"/>
            </a:xfrm>
            <a:custGeom>
              <a:avLst/>
              <a:gdLst/>
              <a:ahLst/>
              <a:cxnLst/>
              <a:rect l="l" t="t" r="r" b="b"/>
              <a:pathLst>
                <a:path w="461" h="467" extrusionOk="0">
                  <a:moveTo>
                    <a:pt x="202" y="0"/>
                  </a:moveTo>
                  <a:cubicBezTo>
                    <a:pt x="178" y="0"/>
                    <a:pt x="154" y="5"/>
                    <a:pt x="131" y="16"/>
                  </a:cubicBezTo>
                  <a:cubicBezTo>
                    <a:pt x="35" y="63"/>
                    <a:pt x="1" y="198"/>
                    <a:pt x="55" y="318"/>
                  </a:cubicBezTo>
                  <a:lnTo>
                    <a:pt x="56" y="318"/>
                  </a:lnTo>
                  <a:cubicBezTo>
                    <a:pt x="97" y="410"/>
                    <a:pt x="179" y="466"/>
                    <a:pt x="259" y="466"/>
                  </a:cubicBezTo>
                  <a:cubicBezTo>
                    <a:pt x="283" y="466"/>
                    <a:pt x="306" y="461"/>
                    <a:pt x="329" y="450"/>
                  </a:cubicBezTo>
                  <a:cubicBezTo>
                    <a:pt x="426" y="403"/>
                    <a:pt x="460" y="269"/>
                    <a:pt x="405" y="149"/>
                  </a:cubicBezTo>
                  <a:cubicBezTo>
                    <a:pt x="363" y="56"/>
                    <a:pt x="281" y="0"/>
                    <a:pt x="202" y="0"/>
                  </a:cubicBezTo>
                  <a:close/>
                </a:path>
              </a:pathLst>
            </a:custGeom>
            <a:solidFill>
              <a:srgbClr val="FFFB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4"/>
            <p:cNvSpPr/>
            <p:nvPr/>
          </p:nvSpPr>
          <p:spPr>
            <a:xfrm>
              <a:off x="2612925" y="3317900"/>
              <a:ext cx="47500" cy="50400"/>
            </a:xfrm>
            <a:custGeom>
              <a:avLst/>
              <a:gdLst/>
              <a:ahLst/>
              <a:cxnLst/>
              <a:rect l="l" t="t" r="r" b="b"/>
              <a:pathLst>
                <a:path w="1900" h="2016" extrusionOk="0">
                  <a:moveTo>
                    <a:pt x="1430" y="0"/>
                  </a:moveTo>
                  <a:cubicBezTo>
                    <a:pt x="1430" y="0"/>
                    <a:pt x="1" y="338"/>
                    <a:pt x="57" y="1757"/>
                  </a:cubicBezTo>
                  <a:lnTo>
                    <a:pt x="467" y="2015"/>
                  </a:lnTo>
                  <a:cubicBezTo>
                    <a:pt x="457" y="1718"/>
                    <a:pt x="977" y="745"/>
                    <a:pt x="1899" y="671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844B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4"/>
            <p:cNvSpPr/>
            <p:nvPr/>
          </p:nvSpPr>
          <p:spPr>
            <a:xfrm>
              <a:off x="2707150" y="3426800"/>
              <a:ext cx="66150" cy="42350"/>
            </a:xfrm>
            <a:custGeom>
              <a:avLst/>
              <a:gdLst/>
              <a:ahLst/>
              <a:cxnLst/>
              <a:rect l="l" t="t" r="r" b="b"/>
              <a:pathLst>
                <a:path w="2646" h="1694" extrusionOk="0">
                  <a:moveTo>
                    <a:pt x="2614" y="1"/>
                  </a:moveTo>
                  <a:lnTo>
                    <a:pt x="0" y="1088"/>
                  </a:lnTo>
                  <a:cubicBezTo>
                    <a:pt x="0" y="1088"/>
                    <a:pt x="491" y="1694"/>
                    <a:pt x="1208" y="1694"/>
                  </a:cubicBezTo>
                  <a:cubicBezTo>
                    <a:pt x="1332" y="1694"/>
                    <a:pt x="1462" y="1676"/>
                    <a:pt x="1598" y="1633"/>
                  </a:cubicBezTo>
                  <a:cubicBezTo>
                    <a:pt x="2646" y="1307"/>
                    <a:pt x="2614" y="1"/>
                    <a:pt x="2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4"/>
            <p:cNvSpPr/>
            <p:nvPr/>
          </p:nvSpPr>
          <p:spPr>
            <a:xfrm>
              <a:off x="2712225" y="3431500"/>
              <a:ext cx="54800" cy="30575"/>
            </a:xfrm>
            <a:custGeom>
              <a:avLst/>
              <a:gdLst/>
              <a:ahLst/>
              <a:cxnLst/>
              <a:rect l="l" t="t" r="r" b="b"/>
              <a:pathLst>
                <a:path w="2192" h="1223" extrusionOk="0">
                  <a:moveTo>
                    <a:pt x="2191" y="0"/>
                  </a:moveTo>
                  <a:lnTo>
                    <a:pt x="1" y="898"/>
                  </a:lnTo>
                  <a:cubicBezTo>
                    <a:pt x="1" y="898"/>
                    <a:pt x="291" y="1222"/>
                    <a:pt x="810" y="1222"/>
                  </a:cubicBezTo>
                  <a:cubicBezTo>
                    <a:pt x="945" y="1222"/>
                    <a:pt x="1094" y="1201"/>
                    <a:pt x="1258" y="1146"/>
                  </a:cubicBezTo>
                  <a:cubicBezTo>
                    <a:pt x="2149" y="848"/>
                    <a:pt x="2191" y="0"/>
                    <a:pt x="2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4"/>
            <p:cNvSpPr/>
            <p:nvPr/>
          </p:nvSpPr>
          <p:spPr>
            <a:xfrm>
              <a:off x="2708050" y="3402575"/>
              <a:ext cx="30150" cy="24975"/>
            </a:xfrm>
            <a:custGeom>
              <a:avLst/>
              <a:gdLst/>
              <a:ahLst/>
              <a:cxnLst/>
              <a:rect l="l" t="t" r="r" b="b"/>
              <a:pathLst>
                <a:path w="1206" h="999" extrusionOk="0">
                  <a:moveTo>
                    <a:pt x="258" y="0"/>
                  </a:moveTo>
                  <a:cubicBezTo>
                    <a:pt x="258" y="0"/>
                    <a:pt x="1" y="343"/>
                    <a:pt x="21" y="664"/>
                  </a:cubicBezTo>
                  <a:cubicBezTo>
                    <a:pt x="35" y="871"/>
                    <a:pt x="228" y="998"/>
                    <a:pt x="471" y="998"/>
                  </a:cubicBezTo>
                  <a:cubicBezTo>
                    <a:pt x="709" y="998"/>
                    <a:pt x="995" y="875"/>
                    <a:pt x="1206" y="583"/>
                  </a:cubicBezTo>
                  <a:lnTo>
                    <a:pt x="258" y="0"/>
                  </a:lnTo>
                  <a:close/>
                </a:path>
              </a:pathLst>
            </a:custGeom>
            <a:solidFill>
              <a:srgbClr val="EA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4"/>
            <p:cNvSpPr/>
            <p:nvPr/>
          </p:nvSpPr>
          <p:spPr>
            <a:xfrm>
              <a:off x="2712100" y="3403225"/>
              <a:ext cx="23850" cy="19050"/>
            </a:xfrm>
            <a:custGeom>
              <a:avLst/>
              <a:gdLst/>
              <a:ahLst/>
              <a:cxnLst/>
              <a:rect l="l" t="t" r="r" b="b"/>
              <a:pathLst>
                <a:path w="954" h="762" extrusionOk="0">
                  <a:moveTo>
                    <a:pt x="191" y="0"/>
                  </a:moveTo>
                  <a:cubicBezTo>
                    <a:pt x="191" y="0"/>
                    <a:pt x="1" y="276"/>
                    <a:pt x="33" y="519"/>
                  </a:cubicBezTo>
                  <a:cubicBezTo>
                    <a:pt x="52" y="668"/>
                    <a:pt x="203" y="761"/>
                    <a:pt x="390" y="761"/>
                  </a:cubicBezTo>
                  <a:cubicBezTo>
                    <a:pt x="572" y="761"/>
                    <a:pt x="788" y="674"/>
                    <a:pt x="954" y="465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4"/>
            <p:cNvSpPr/>
            <p:nvPr/>
          </p:nvSpPr>
          <p:spPr>
            <a:xfrm>
              <a:off x="2747475" y="3473375"/>
              <a:ext cx="21575" cy="7575"/>
            </a:xfrm>
            <a:custGeom>
              <a:avLst/>
              <a:gdLst/>
              <a:ahLst/>
              <a:cxnLst/>
              <a:rect l="l" t="t" r="r" b="b"/>
              <a:pathLst>
                <a:path w="863" h="303" extrusionOk="0">
                  <a:moveTo>
                    <a:pt x="765" y="0"/>
                  </a:moveTo>
                  <a:cubicBezTo>
                    <a:pt x="683" y="0"/>
                    <a:pt x="550" y="24"/>
                    <a:pt x="403" y="68"/>
                  </a:cubicBezTo>
                  <a:cubicBezTo>
                    <a:pt x="174" y="138"/>
                    <a:pt x="0" y="232"/>
                    <a:pt x="15" y="277"/>
                  </a:cubicBezTo>
                  <a:cubicBezTo>
                    <a:pt x="20" y="294"/>
                    <a:pt x="51" y="302"/>
                    <a:pt x="100" y="302"/>
                  </a:cubicBezTo>
                  <a:cubicBezTo>
                    <a:pt x="182" y="302"/>
                    <a:pt x="314" y="279"/>
                    <a:pt x="459" y="235"/>
                  </a:cubicBezTo>
                  <a:cubicBezTo>
                    <a:pt x="689" y="165"/>
                    <a:pt x="863" y="72"/>
                    <a:pt x="848" y="25"/>
                  </a:cubicBezTo>
                  <a:cubicBezTo>
                    <a:pt x="842" y="8"/>
                    <a:pt x="812" y="0"/>
                    <a:pt x="765" y="0"/>
                  </a:cubicBezTo>
                  <a:close/>
                </a:path>
              </a:pathLst>
            </a:custGeom>
            <a:solidFill>
              <a:srgbClr val="EA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3" name="Google Shape;813;p24"/>
          <p:cNvGrpSpPr/>
          <p:nvPr/>
        </p:nvGrpSpPr>
        <p:grpSpPr>
          <a:xfrm flipH="1">
            <a:off x="7289582" y="3807551"/>
            <a:ext cx="777584" cy="1067683"/>
            <a:chOff x="9453432" y="1362981"/>
            <a:chExt cx="686790" cy="943017"/>
          </a:xfrm>
        </p:grpSpPr>
        <p:sp>
          <p:nvSpPr>
            <p:cNvPr id="814" name="Google Shape;814;p24"/>
            <p:cNvSpPr/>
            <p:nvPr/>
          </p:nvSpPr>
          <p:spPr>
            <a:xfrm>
              <a:off x="9553576" y="1418529"/>
              <a:ext cx="260399" cy="295997"/>
            </a:xfrm>
            <a:custGeom>
              <a:avLst/>
              <a:gdLst/>
              <a:ahLst/>
              <a:cxnLst/>
              <a:rect l="l" t="t" r="r" b="b"/>
              <a:pathLst>
                <a:path w="3994" h="4540" extrusionOk="0">
                  <a:moveTo>
                    <a:pt x="2148" y="1"/>
                  </a:moveTo>
                  <a:cubicBezTo>
                    <a:pt x="2138" y="1"/>
                    <a:pt x="2128" y="1"/>
                    <a:pt x="2118" y="1"/>
                  </a:cubicBezTo>
                  <a:cubicBezTo>
                    <a:pt x="1729" y="13"/>
                    <a:pt x="1383" y="157"/>
                    <a:pt x="1090" y="429"/>
                  </a:cubicBezTo>
                  <a:cubicBezTo>
                    <a:pt x="208" y="1251"/>
                    <a:pt x="1" y="3091"/>
                    <a:pt x="101" y="4540"/>
                  </a:cubicBezTo>
                  <a:lnTo>
                    <a:pt x="273" y="4517"/>
                  </a:lnTo>
                  <a:cubicBezTo>
                    <a:pt x="176" y="3101"/>
                    <a:pt x="371" y="1308"/>
                    <a:pt x="1212" y="523"/>
                  </a:cubicBezTo>
                  <a:cubicBezTo>
                    <a:pt x="1468" y="284"/>
                    <a:pt x="1769" y="159"/>
                    <a:pt x="2109" y="148"/>
                  </a:cubicBezTo>
                  <a:cubicBezTo>
                    <a:pt x="2116" y="148"/>
                    <a:pt x="2124" y="148"/>
                    <a:pt x="2131" y="148"/>
                  </a:cubicBezTo>
                  <a:cubicBezTo>
                    <a:pt x="3592" y="148"/>
                    <a:pt x="3819" y="4275"/>
                    <a:pt x="3822" y="4317"/>
                  </a:cubicBezTo>
                  <a:lnTo>
                    <a:pt x="3993" y="4297"/>
                  </a:lnTo>
                  <a:cubicBezTo>
                    <a:pt x="3985" y="4121"/>
                    <a:pt x="3758" y="1"/>
                    <a:pt x="21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4"/>
            <p:cNvSpPr/>
            <p:nvPr/>
          </p:nvSpPr>
          <p:spPr>
            <a:xfrm>
              <a:off x="9604756" y="1362981"/>
              <a:ext cx="269135" cy="344569"/>
            </a:xfrm>
            <a:custGeom>
              <a:avLst/>
              <a:gdLst/>
              <a:ahLst/>
              <a:cxnLst/>
              <a:rect l="l" t="t" r="r" b="b"/>
              <a:pathLst>
                <a:path w="4128" h="5285" extrusionOk="0">
                  <a:moveTo>
                    <a:pt x="1805" y="0"/>
                  </a:moveTo>
                  <a:cubicBezTo>
                    <a:pt x="1796" y="0"/>
                    <a:pt x="1786" y="0"/>
                    <a:pt x="1776" y="1"/>
                  </a:cubicBezTo>
                  <a:cubicBezTo>
                    <a:pt x="1387" y="15"/>
                    <a:pt x="1056" y="182"/>
                    <a:pt x="796" y="498"/>
                  </a:cubicBezTo>
                  <a:cubicBezTo>
                    <a:pt x="4" y="1456"/>
                    <a:pt x="1" y="3599"/>
                    <a:pt x="261" y="5284"/>
                  </a:cubicBezTo>
                  <a:lnTo>
                    <a:pt x="432" y="5258"/>
                  </a:lnTo>
                  <a:cubicBezTo>
                    <a:pt x="176" y="3609"/>
                    <a:pt x="173" y="1521"/>
                    <a:pt x="928" y="608"/>
                  </a:cubicBezTo>
                  <a:cubicBezTo>
                    <a:pt x="1157" y="331"/>
                    <a:pt x="1444" y="184"/>
                    <a:pt x="1782" y="172"/>
                  </a:cubicBezTo>
                  <a:cubicBezTo>
                    <a:pt x="1790" y="172"/>
                    <a:pt x="1797" y="172"/>
                    <a:pt x="1805" y="172"/>
                  </a:cubicBezTo>
                  <a:cubicBezTo>
                    <a:pt x="3266" y="172"/>
                    <a:pt x="3950" y="4977"/>
                    <a:pt x="3957" y="5025"/>
                  </a:cubicBezTo>
                  <a:lnTo>
                    <a:pt x="4127" y="5001"/>
                  </a:lnTo>
                  <a:cubicBezTo>
                    <a:pt x="4099" y="4796"/>
                    <a:pt x="3414" y="0"/>
                    <a:pt x="1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4"/>
            <p:cNvSpPr/>
            <p:nvPr/>
          </p:nvSpPr>
          <p:spPr>
            <a:xfrm>
              <a:off x="9453432" y="1658586"/>
              <a:ext cx="572890" cy="647411"/>
            </a:xfrm>
            <a:custGeom>
              <a:avLst/>
              <a:gdLst/>
              <a:ahLst/>
              <a:cxnLst/>
              <a:rect l="l" t="t" r="r" b="b"/>
              <a:pathLst>
                <a:path w="8787" h="9930" extrusionOk="0">
                  <a:moveTo>
                    <a:pt x="1159" y="0"/>
                  </a:moveTo>
                  <a:lnTo>
                    <a:pt x="1" y="9929"/>
                  </a:lnTo>
                  <a:lnTo>
                    <a:pt x="8786" y="9929"/>
                  </a:lnTo>
                  <a:lnTo>
                    <a:pt x="1732" y="11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4"/>
            <p:cNvSpPr/>
            <p:nvPr/>
          </p:nvSpPr>
          <p:spPr>
            <a:xfrm>
              <a:off x="9566354" y="1659303"/>
              <a:ext cx="573868" cy="646694"/>
            </a:xfrm>
            <a:custGeom>
              <a:avLst/>
              <a:gdLst/>
              <a:ahLst/>
              <a:cxnLst/>
              <a:rect l="l" t="t" r="r" b="b"/>
              <a:pathLst>
                <a:path w="8802" h="9919" extrusionOk="0">
                  <a:moveTo>
                    <a:pt x="0" y="0"/>
                  </a:moveTo>
                  <a:lnTo>
                    <a:pt x="17" y="9918"/>
                  </a:lnTo>
                  <a:lnTo>
                    <a:pt x="8801" y="9918"/>
                  </a:lnTo>
                  <a:lnTo>
                    <a:pt x="56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4"/>
            <p:cNvSpPr/>
            <p:nvPr/>
          </p:nvSpPr>
          <p:spPr>
            <a:xfrm>
              <a:off x="9640354" y="1775746"/>
              <a:ext cx="300756" cy="395944"/>
            </a:xfrm>
            <a:custGeom>
              <a:avLst/>
              <a:gdLst/>
              <a:ahLst/>
              <a:cxnLst/>
              <a:rect l="l" t="t" r="r" b="b"/>
              <a:pathLst>
                <a:path w="4613" h="6073" extrusionOk="0">
                  <a:moveTo>
                    <a:pt x="774" y="0"/>
                  </a:moveTo>
                  <a:lnTo>
                    <a:pt x="1749" y="2779"/>
                  </a:lnTo>
                  <a:lnTo>
                    <a:pt x="1" y="4727"/>
                  </a:lnTo>
                  <a:lnTo>
                    <a:pt x="2087" y="3738"/>
                  </a:lnTo>
                  <a:lnTo>
                    <a:pt x="3840" y="6073"/>
                  </a:lnTo>
                  <a:lnTo>
                    <a:pt x="3066" y="3294"/>
                  </a:lnTo>
                  <a:lnTo>
                    <a:pt x="4613" y="1862"/>
                  </a:lnTo>
                  <a:lnTo>
                    <a:pt x="2354" y="238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4"/>
          <p:cNvGrpSpPr/>
          <p:nvPr/>
        </p:nvGrpSpPr>
        <p:grpSpPr>
          <a:xfrm>
            <a:off x="255205" y="266861"/>
            <a:ext cx="8633590" cy="4609778"/>
            <a:chOff x="1446250" y="240200"/>
            <a:chExt cx="3674650" cy="1962025"/>
          </a:xfrm>
        </p:grpSpPr>
        <p:sp>
          <p:nvSpPr>
            <p:cNvPr id="64" name="Google Shape;64;p4"/>
            <p:cNvSpPr/>
            <p:nvPr/>
          </p:nvSpPr>
          <p:spPr>
            <a:xfrm>
              <a:off x="1446250" y="240200"/>
              <a:ext cx="3673625" cy="1962025"/>
            </a:xfrm>
            <a:custGeom>
              <a:avLst/>
              <a:gdLst/>
              <a:ahLst/>
              <a:cxnLst/>
              <a:rect l="l" t="t" r="r" b="b"/>
              <a:pathLst>
                <a:path w="146945" h="78481" fill="none" extrusionOk="0">
                  <a:moveTo>
                    <a:pt x="2438" y="0"/>
                  </a:moveTo>
                  <a:lnTo>
                    <a:pt x="144507" y="0"/>
                  </a:lnTo>
                  <a:cubicBezTo>
                    <a:pt x="145857" y="0"/>
                    <a:pt x="146944" y="1087"/>
                    <a:pt x="146944" y="2438"/>
                  </a:cubicBezTo>
                  <a:lnTo>
                    <a:pt x="146944" y="76042"/>
                  </a:lnTo>
                  <a:cubicBezTo>
                    <a:pt x="146944" y="77393"/>
                    <a:pt x="145857" y="78481"/>
                    <a:pt x="144507" y="78481"/>
                  </a:cubicBezTo>
                  <a:lnTo>
                    <a:pt x="2438" y="78481"/>
                  </a:lnTo>
                  <a:cubicBezTo>
                    <a:pt x="1087" y="78481"/>
                    <a:pt x="0" y="77393"/>
                    <a:pt x="0" y="76042"/>
                  </a:cubicBezTo>
                  <a:lnTo>
                    <a:pt x="0" y="2438"/>
                  </a:lnTo>
                  <a:cubicBezTo>
                    <a:pt x="0" y="1087"/>
                    <a:pt x="1087" y="0"/>
                    <a:pt x="243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1709650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1" y="0"/>
                  </a:moveTo>
                  <a:lnTo>
                    <a:pt x="1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1972075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1" y="0"/>
                  </a:moveTo>
                  <a:lnTo>
                    <a:pt x="1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2234450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1" y="0"/>
                  </a:moveTo>
                  <a:lnTo>
                    <a:pt x="1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2496875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2759250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1" y="0"/>
                  </a:moveTo>
                  <a:lnTo>
                    <a:pt x="1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3021675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3284050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1" y="0"/>
                  </a:moveTo>
                  <a:lnTo>
                    <a:pt x="1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3546475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3808900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71275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4333700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4596075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4858500" y="240200"/>
              <a:ext cx="0" cy="1962025"/>
            </a:xfrm>
            <a:custGeom>
              <a:avLst/>
              <a:gdLst/>
              <a:ahLst/>
              <a:cxnLst/>
              <a:rect l="l" t="t" r="r" b="b"/>
              <a:pathLst>
                <a:path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1447275" y="485450"/>
              <a:ext cx="3673625" cy="25"/>
            </a:xfrm>
            <a:custGeom>
              <a:avLst/>
              <a:gdLst/>
              <a:ahLst/>
              <a:cxnLst/>
              <a:rect l="l" t="t" r="r" b="b"/>
              <a:pathLst>
                <a:path w="146945" h="1" fill="none" extrusionOk="0">
                  <a:moveTo>
                    <a:pt x="1" y="0"/>
                  </a:moveTo>
                  <a:lnTo>
                    <a:pt x="14694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1447275" y="1956950"/>
              <a:ext cx="3673625" cy="25"/>
            </a:xfrm>
            <a:custGeom>
              <a:avLst/>
              <a:gdLst/>
              <a:ahLst/>
              <a:cxnLst/>
              <a:rect l="l" t="t" r="r" b="b"/>
              <a:pathLst>
                <a:path w="146945" h="1" fill="none" extrusionOk="0">
                  <a:moveTo>
                    <a:pt x="1" y="1"/>
                  </a:moveTo>
                  <a:lnTo>
                    <a:pt x="14694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1447275" y="730700"/>
              <a:ext cx="3673625" cy="25"/>
            </a:xfrm>
            <a:custGeom>
              <a:avLst/>
              <a:gdLst/>
              <a:ahLst/>
              <a:cxnLst/>
              <a:rect l="l" t="t" r="r" b="b"/>
              <a:pathLst>
                <a:path w="146945" h="1" fill="none" extrusionOk="0">
                  <a:moveTo>
                    <a:pt x="1" y="0"/>
                  </a:moveTo>
                  <a:lnTo>
                    <a:pt x="14694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447275" y="975950"/>
              <a:ext cx="3673625" cy="25"/>
            </a:xfrm>
            <a:custGeom>
              <a:avLst/>
              <a:gdLst/>
              <a:ahLst/>
              <a:cxnLst/>
              <a:rect l="l" t="t" r="r" b="b"/>
              <a:pathLst>
                <a:path w="146945" h="1" fill="none" extrusionOk="0">
                  <a:moveTo>
                    <a:pt x="1" y="1"/>
                  </a:moveTo>
                  <a:lnTo>
                    <a:pt x="14694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447275" y="1221200"/>
              <a:ext cx="3673625" cy="25"/>
            </a:xfrm>
            <a:custGeom>
              <a:avLst/>
              <a:gdLst/>
              <a:ahLst/>
              <a:cxnLst/>
              <a:rect l="l" t="t" r="r" b="b"/>
              <a:pathLst>
                <a:path w="146945" h="1" fill="none" extrusionOk="0">
                  <a:moveTo>
                    <a:pt x="1" y="1"/>
                  </a:moveTo>
                  <a:lnTo>
                    <a:pt x="14694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1447275" y="1466450"/>
              <a:ext cx="3673625" cy="25"/>
            </a:xfrm>
            <a:custGeom>
              <a:avLst/>
              <a:gdLst/>
              <a:ahLst/>
              <a:cxnLst/>
              <a:rect l="l" t="t" r="r" b="b"/>
              <a:pathLst>
                <a:path w="146945" h="1" fill="none" extrusionOk="0">
                  <a:moveTo>
                    <a:pt x="1" y="1"/>
                  </a:moveTo>
                  <a:lnTo>
                    <a:pt x="14694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1447275" y="1711700"/>
              <a:ext cx="3673625" cy="25"/>
            </a:xfrm>
            <a:custGeom>
              <a:avLst/>
              <a:gdLst/>
              <a:ahLst/>
              <a:cxnLst/>
              <a:rect l="l" t="t" r="r" b="b"/>
              <a:pathLst>
                <a:path w="146945" h="1" fill="none" extrusionOk="0">
                  <a:moveTo>
                    <a:pt x="1" y="1"/>
                  </a:moveTo>
                  <a:lnTo>
                    <a:pt x="14694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Darker Grotesque SemiBold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360000" y="3148375"/>
            <a:ext cx="360000" cy="337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>
            <a:off x="8530640" y="840304"/>
            <a:ext cx="360000" cy="3378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9"/>
          <p:cNvGrpSpPr/>
          <p:nvPr/>
        </p:nvGrpSpPr>
        <p:grpSpPr>
          <a:xfrm>
            <a:off x="255205" y="266861"/>
            <a:ext cx="8633590" cy="4609778"/>
            <a:chOff x="1446250" y="240200"/>
            <a:chExt cx="3674650" cy="1962025"/>
          </a:xfrm>
        </p:grpSpPr>
        <p:sp>
          <p:nvSpPr>
            <p:cNvPr id="202" name="Google Shape;202;p9"/>
            <p:cNvSpPr/>
            <p:nvPr/>
          </p:nvSpPr>
          <p:spPr>
            <a:xfrm>
              <a:off x="1446250" y="240200"/>
              <a:ext cx="3673625" cy="1962025"/>
            </a:xfrm>
            <a:custGeom>
              <a:avLst/>
              <a:gdLst/>
              <a:ahLst/>
              <a:cxnLst/>
              <a:rect l="l" t="t" r="r" b="b"/>
              <a:pathLst>
                <a:path w="146945" h="78481" fill="none" extrusionOk="0">
                  <a:moveTo>
                    <a:pt x="2438" y="0"/>
                  </a:moveTo>
                  <a:lnTo>
                    <a:pt x="144507" y="0"/>
                  </a:lnTo>
                  <a:cubicBezTo>
                    <a:pt x="145857" y="0"/>
                    <a:pt x="146944" y="1087"/>
                    <a:pt x="146944" y="2438"/>
                  </a:cubicBezTo>
                  <a:lnTo>
                    <a:pt x="146944" y="76042"/>
                  </a:lnTo>
                  <a:cubicBezTo>
                    <a:pt x="146944" y="77393"/>
                    <a:pt x="145857" y="78481"/>
                    <a:pt x="144507" y="78481"/>
                  </a:cubicBezTo>
                  <a:lnTo>
                    <a:pt x="2438" y="78481"/>
                  </a:lnTo>
                  <a:cubicBezTo>
                    <a:pt x="1087" y="78481"/>
                    <a:pt x="0" y="77393"/>
                    <a:pt x="0" y="76042"/>
                  </a:cubicBezTo>
                  <a:lnTo>
                    <a:pt x="0" y="2438"/>
                  </a:lnTo>
                  <a:cubicBezTo>
                    <a:pt x="0" y="1087"/>
                    <a:pt x="1087" y="0"/>
                    <a:pt x="243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1709650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1" y="0"/>
                  </a:moveTo>
                  <a:lnTo>
                    <a:pt x="1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1972075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1" y="0"/>
                  </a:moveTo>
                  <a:lnTo>
                    <a:pt x="1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2234450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1" y="0"/>
                  </a:moveTo>
                  <a:lnTo>
                    <a:pt x="1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2496875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2759250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1" y="0"/>
                  </a:moveTo>
                  <a:lnTo>
                    <a:pt x="1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3021675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3284050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1" y="0"/>
                  </a:moveTo>
                  <a:lnTo>
                    <a:pt x="1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3546475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3808900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4071275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4333700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4596075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4858500" y="240200"/>
              <a:ext cx="0" cy="1962025"/>
            </a:xfrm>
            <a:custGeom>
              <a:avLst/>
              <a:gdLst/>
              <a:ahLst/>
              <a:cxnLst/>
              <a:rect l="l" t="t" r="r" b="b"/>
              <a:pathLst>
                <a:path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1447275" y="485450"/>
              <a:ext cx="3673625" cy="25"/>
            </a:xfrm>
            <a:custGeom>
              <a:avLst/>
              <a:gdLst/>
              <a:ahLst/>
              <a:cxnLst/>
              <a:rect l="l" t="t" r="r" b="b"/>
              <a:pathLst>
                <a:path w="146945" h="1" fill="none" extrusionOk="0">
                  <a:moveTo>
                    <a:pt x="1" y="0"/>
                  </a:moveTo>
                  <a:lnTo>
                    <a:pt x="14694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1447275" y="1956950"/>
              <a:ext cx="3673625" cy="25"/>
            </a:xfrm>
            <a:custGeom>
              <a:avLst/>
              <a:gdLst/>
              <a:ahLst/>
              <a:cxnLst/>
              <a:rect l="l" t="t" r="r" b="b"/>
              <a:pathLst>
                <a:path w="146945" h="1" fill="none" extrusionOk="0">
                  <a:moveTo>
                    <a:pt x="1" y="1"/>
                  </a:moveTo>
                  <a:lnTo>
                    <a:pt x="14694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1447275" y="730700"/>
              <a:ext cx="3673625" cy="25"/>
            </a:xfrm>
            <a:custGeom>
              <a:avLst/>
              <a:gdLst/>
              <a:ahLst/>
              <a:cxnLst/>
              <a:rect l="l" t="t" r="r" b="b"/>
              <a:pathLst>
                <a:path w="146945" h="1" fill="none" extrusionOk="0">
                  <a:moveTo>
                    <a:pt x="1" y="0"/>
                  </a:moveTo>
                  <a:lnTo>
                    <a:pt x="14694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1447275" y="975950"/>
              <a:ext cx="3673625" cy="25"/>
            </a:xfrm>
            <a:custGeom>
              <a:avLst/>
              <a:gdLst/>
              <a:ahLst/>
              <a:cxnLst/>
              <a:rect l="l" t="t" r="r" b="b"/>
              <a:pathLst>
                <a:path w="146945" h="1" fill="none" extrusionOk="0">
                  <a:moveTo>
                    <a:pt x="1" y="1"/>
                  </a:moveTo>
                  <a:lnTo>
                    <a:pt x="14694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1447275" y="1221200"/>
              <a:ext cx="3673625" cy="25"/>
            </a:xfrm>
            <a:custGeom>
              <a:avLst/>
              <a:gdLst/>
              <a:ahLst/>
              <a:cxnLst/>
              <a:rect l="l" t="t" r="r" b="b"/>
              <a:pathLst>
                <a:path w="146945" h="1" fill="none" extrusionOk="0">
                  <a:moveTo>
                    <a:pt x="1" y="1"/>
                  </a:moveTo>
                  <a:lnTo>
                    <a:pt x="14694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1447275" y="1466450"/>
              <a:ext cx="3673625" cy="25"/>
            </a:xfrm>
            <a:custGeom>
              <a:avLst/>
              <a:gdLst/>
              <a:ahLst/>
              <a:cxnLst/>
              <a:rect l="l" t="t" r="r" b="b"/>
              <a:pathLst>
                <a:path w="146945" h="1" fill="none" extrusionOk="0">
                  <a:moveTo>
                    <a:pt x="1" y="1"/>
                  </a:moveTo>
                  <a:lnTo>
                    <a:pt x="14694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1447275" y="1711700"/>
              <a:ext cx="3673625" cy="25"/>
            </a:xfrm>
            <a:custGeom>
              <a:avLst/>
              <a:gdLst/>
              <a:ahLst/>
              <a:cxnLst/>
              <a:rect l="l" t="t" r="r" b="b"/>
              <a:pathLst>
                <a:path w="146945" h="1" fill="none" extrusionOk="0">
                  <a:moveTo>
                    <a:pt x="1" y="1"/>
                  </a:moveTo>
                  <a:lnTo>
                    <a:pt x="14694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3" name="Google Shape;223;p9"/>
          <p:cNvSpPr txBox="1">
            <a:spLocks noGrp="1"/>
          </p:cNvSpPr>
          <p:nvPr>
            <p:ph type="subTitle" idx="1"/>
          </p:nvPr>
        </p:nvSpPr>
        <p:spPr>
          <a:xfrm>
            <a:off x="720075" y="1194600"/>
            <a:ext cx="3838200" cy="22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9"/>
          <p:cNvSpPr txBox="1">
            <a:spLocks noGrp="1"/>
          </p:cNvSpPr>
          <p:nvPr>
            <p:ph type="subTitle" idx="2"/>
          </p:nvPr>
        </p:nvSpPr>
        <p:spPr>
          <a:xfrm>
            <a:off x="4585725" y="2339900"/>
            <a:ext cx="3838200" cy="22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9"/>
          <p:cNvSpPr/>
          <p:nvPr/>
        </p:nvSpPr>
        <p:spPr>
          <a:xfrm>
            <a:off x="876375" y="4543750"/>
            <a:ext cx="360000" cy="337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258750" y="3726850"/>
            <a:ext cx="617700" cy="5727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>
            <a:off x="8531925" y="1657700"/>
            <a:ext cx="360000" cy="3378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p11"/>
          <p:cNvGrpSpPr/>
          <p:nvPr/>
        </p:nvGrpSpPr>
        <p:grpSpPr>
          <a:xfrm>
            <a:off x="255205" y="266861"/>
            <a:ext cx="8633590" cy="4609778"/>
            <a:chOff x="1446250" y="240200"/>
            <a:chExt cx="3674650" cy="1962025"/>
          </a:xfrm>
        </p:grpSpPr>
        <p:sp>
          <p:nvSpPr>
            <p:cNvPr id="233" name="Google Shape;233;p11"/>
            <p:cNvSpPr/>
            <p:nvPr/>
          </p:nvSpPr>
          <p:spPr>
            <a:xfrm>
              <a:off x="1446250" y="240200"/>
              <a:ext cx="3673625" cy="1962025"/>
            </a:xfrm>
            <a:custGeom>
              <a:avLst/>
              <a:gdLst/>
              <a:ahLst/>
              <a:cxnLst/>
              <a:rect l="l" t="t" r="r" b="b"/>
              <a:pathLst>
                <a:path w="146945" h="78481" fill="none" extrusionOk="0">
                  <a:moveTo>
                    <a:pt x="2438" y="0"/>
                  </a:moveTo>
                  <a:lnTo>
                    <a:pt x="144507" y="0"/>
                  </a:lnTo>
                  <a:cubicBezTo>
                    <a:pt x="145857" y="0"/>
                    <a:pt x="146944" y="1087"/>
                    <a:pt x="146944" y="2438"/>
                  </a:cubicBezTo>
                  <a:lnTo>
                    <a:pt x="146944" y="76042"/>
                  </a:lnTo>
                  <a:cubicBezTo>
                    <a:pt x="146944" y="77393"/>
                    <a:pt x="145857" y="78481"/>
                    <a:pt x="144507" y="78481"/>
                  </a:cubicBezTo>
                  <a:lnTo>
                    <a:pt x="2438" y="78481"/>
                  </a:lnTo>
                  <a:cubicBezTo>
                    <a:pt x="1087" y="78481"/>
                    <a:pt x="0" y="77393"/>
                    <a:pt x="0" y="76042"/>
                  </a:cubicBezTo>
                  <a:lnTo>
                    <a:pt x="0" y="2438"/>
                  </a:lnTo>
                  <a:cubicBezTo>
                    <a:pt x="0" y="1087"/>
                    <a:pt x="1087" y="0"/>
                    <a:pt x="243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1"/>
            <p:cNvSpPr/>
            <p:nvPr/>
          </p:nvSpPr>
          <p:spPr>
            <a:xfrm>
              <a:off x="1709650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1" y="0"/>
                  </a:moveTo>
                  <a:lnTo>
                    <a:pt x="1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1"/>
            <p:cNvSpPr/>
            <p:nvPr/>
          </p:nvSpPr>
          <p:spPr>
            <a:xfrm>
              <a:off x="1972075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1" y="0"/>
                  </a:moveTo>
                  <a:lnTo>
                    <a:pt x="1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1"/>
            <p:cNvSpPr/>
            <p:nvPr/>
          </p:nvSpPr>
          <p:spPr>
            <a:xfrm>
              <a:off x="2234450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1" y="0"/>
                  </a:moveTo>
                  <a:lnTo>
                    <a:pt x="1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2496875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2759250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1" y="0"/>
                  </a:moveTo>
                  <a:lnTo>
                    <a:pt x="1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1"/>
            <p:cNvSpPr/>
            <p:nvPr/>
          </p:nvSpPr>
          <p:spPr>
            <a:xfrm>
              <a:off x="3021675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1"/>
            <p:cNvSpPr/>
            <p:nvPr/>
          </p:nvSpPr>
          <p:spPr>
            <a:xfrm>
              <a:off x="3284050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1" y="0"/>
                  </a:moveTo>
                  <a:lnTo>
                    <a:pt x="1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1"/>
            <p:cNvSpPr/>
            <p:nvPr/>
          </p:nvSpPr>
          <p:spPr>
            <a:xfrm>
              <a:off x="3546475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1"/>
            <p:cNvSpPr/>
            <p:nvPr/>
          </p:nvSpPr>
          <p:spPr>
            <a:xfrm>
              <a:off x="3808900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1"/>
            <p:cNvSpPr/>
            <p:nvPr/>
          </p:nvSpPr>
          <p:spPr>
            <a:xfrm>
              <a:off x="4071275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1"/>
            <p:cNvSpPr/>
            <p:nvPr/>
          </p:nvSpPr>
          <p:spPr>
            <a:xfrm>
              <a:off x="4333700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1"/>
            <p:cNvSpPr/>
            <p:nvPr/>
          </p:nvSpPr>
          <p:spPr>
            <a:xfrm>
              <a:off x="4596075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1"/>
            <p:cNvSpPr/>
            <p:nvPr/>
          </p:nvSpPr>
          <p:spPr>
            <a:xfrm>
              <a:off x="4858500" y="240200"/>
              <a:ext cx="0" cy="1962025"/>
            </a:xfrm>
            <a:custGeom>
              <a:avLst/>
              <a:gdLst/>
              <a:ahLst/>
              <a:cxnLst/>
              <a:rect l="l" t="t" r="r" b="b"/>
              <a:pathLst>
                <a:path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1"/>
            <p:cNvSpPr/>
            <p:nvPr/>
          </p:nvSpPr>
          <p:spPr>
            <a:xfrm>
              <a:off x="1447275" y="485450"/>
              <a:ext cx="3673625" cy="25"/>
            </a:xfrm>
            <a:custGeom>
              <a:avLst/>
              <a:gdLst/>
              <a:ahLst/>
              <a:cxnLst/>
              <a:rect l="l" t="t" r="r" b="b"/>
              <a:pathLst>
                <a:path w="146945" h="1" fill="none" extrusionOk="0">
                  <a:moveTo>
                    <a:pt x="1" y="0"/>
                  </a:moveTo>
                  <a:lnTo>
                    <a:pt x="14694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1"/>
            <p:cNvSpPr/>
            <p:nvPr/>
          </p:nvSpPr>
          <p:spPr>
            <a:xfrm>
              <a:off x="1447275" y="1956950"/>
              <a:ext cx="3673625" cy="25"/>
            </a:xfrm>
            <a:custGeom>
              <a:avLst/>
              <a:gdLst/>
              <a:ahLst/>
              <a:cxnLst/>
              <a:rect l="l" t="t" r="r" b="b"/>
              <a:pathLst>
                <a:path w="146945" h="1" fill="none" extrusionOk="0">
                  <a:moveTo>
                    <a:pt x="1" y="1"/>
                  </a:moveTo>
                  <a:lnTo>
                    <a:pt x="14694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1"/>
            <p:cNvSpPr/>
            <p:nvPr/>
          </p:nvSpPr>
          <p:spPr>
            <a:xfrm>
              <a:off x="1447275" y="730700"/>
              <a:ext cx="3673625" cy="25"/>
            </a:xfrm>
            <a:custGeom>
              <a:avLst/>
              <a:gdLst/>
              <a:ahLst/>
              <a:cxnLst/>
              <a:rect l="l" t="t" r="r" b="b"/>
              <a:pathLst>
                <a:path w="146945" h="1" fill="none" extrusionOk="0">
                  <a:moveTo>
                    <a:pt x="1" y="0"/>
                  </a:moveTo>
                  <a:lnTo>
                    <a:pt x="14694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1"/>
            <p:cNvSpPr/>
            <p:nvPr/>
          </p:nvSpPr>
          <p:spPr>
            <a:xfrm>
              <a:off x="1447275" y="975950"/>
              <a:ext cx="3673625" cy="25"/>
            </a:xfrm>
            <a:custGeom>
              <a:avLst/>
              <a:gdLst/>
              <a:ahLst/>
              <a:cxnLst/>
              <a:rect l="l" t="t" r="r" b="b"/>
              <a:pathLst>
                <a:path w="146945" h="1" fill="none" extrusionOk="0">
                  <a:moveTo>
                    <a:pt x="1" y="1"/>
                  </a:moveTo>
                  <a:lnTo>
                    <a:pt x="14694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1"/>
            <p:cNvSpPr/>
            <p:nvPr/>
          </p:nvSpPr>
          <p:spPr>
            <a:xfrm>
              <a:off x="1447275" y="1221200"/>
              <a:ext cx="3673625" cy="25"/>
            </a:xfrm>
            <a:custGeom>
              <a:avLst/>
              <a:gdLst/>
              <a:ahLst/>
              <a:cxnLst/>
              <a:rect l="l" t="t" r="r" b="b"/>
              <a:pathLst>
                <a:path w="146945" h="1" fill="none" extrusionOk="0">
                  <a:moveTo>
                    <a:pt x="1" y="1"/>
                  </a:moveTo>
                  <a:lnTo>
                    <a:pt x="14694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1"/>
            <p:cNvSpPr/>
            <p:nvPr/>
          </p:nvSpPr>
          <p:spPr>
            <a:xfrm>
              <a:off x="1447275" y="1466450"/>
              <a:ext cx="3673625" cy="25"/>
            </a:xfrm>
            <a:custGeom>
              <a:avLst/>
              <a:gdLst/>
              <a:ahLst/>
              <a:cxnLst/>
              <a:rect l="l" t="t" r="r" b="b"/>
              <a:pathLst>
                <a:path w="146945" h="1" fill="none" extrusionOk="0">
                  <a:moveTo>
                    <a:pt x="1" y="1"/>
                  </a:moveTo>
                  <a:lnTo>
                    <a:pt x="14694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1"/>
            <p:cNvSpPr/>
            <p:nvPr/>
          </p:nvSpPr>
          <p:spPr>
            <a:xfrm>
              <a:off x="1447275" y="1711700"/>
              <a:ext cx="3673625" cy="25"/>
            </a:xfrm>
            <a:custGeom>
              <a:avLst/>
              <a:gdLst/>
              <a:ahLst/>
              <a:cxnLst/>
              <a:rect l="l" t="t" r="r" b="b"/>
              <a:pathLst>
                <a:path w="146945" h="1" fill="none" extrusionOk="0">
                  <a:moveTo>
                    <a:pt x="1" y="1"/>
                  </a:moveTo>
                  <a:lnTo>
                    <a:pt x="14694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" name="Google Shape;254;p11"/>
          <p:cNvSpPr txBox="1">
            <a:spLocks noGrp="1"/>
          </p:cNvSpPr>
          <p:nvPr>
            <p:ph type="title" hasCustomPrompt="1"/>
          </p:nvPr>
        </p:nvSpPr>
        <p:spPr>
          <a:xfrm>
            <a:off x="2052300" y="3062800"/>
            <a:ext cx="5039400" cy="7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55" name="Google Shape;255;p11"/>
          <p:cNvSpPr txBox="1">
            <a:spLocks noGrp="1"/>
          </p:cNvSpPr>
          <p:nvPr>
            <p:ph type="subTitle" idx="1"/>
          </p:nvPr>
        </p:nvSpPr>
        <p:spPr>
          <a:xfrm>
            <a:off x="2052300" y="3926200"/>
            <a:ext cx="5039400" cy="37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2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13"/>
          <p:cNvGrpSpPr/>
          <p:nvPr/>
        </p:nvGrpSpPr>
        <p:grpSpPr>
          <a:xfrm>
            <a:off x="255205" y="266861"/>
            <a:ext cx="8633590" cy="4609778"/>
            <a:chOff x="1446250" y="240200"/>
            <a:chExt cx="3674650" cy="1962025"/>
          </a:xfrm>
        </p:grpSpPr>
        <p:sp>
          <p:nvSpPr>
            <p:cNvPr id="259" name="Google Shape;259;p13"/>
            <p:cNvSpPr/>
            <p:nvPr/>
          </p:nvSpPr>
          <p:spPr>
            <a:xfrm>
              <a:off x="1446250" y="240200"/>
              <a:ext cx="3673625" cy="1962025"/>
            </a:xfrm>
            <a:custGeom>
              <a:avLst/>
              <a:gdLst/>
              <a:ahLst/>
              <a:cxnLst/>
              <a:rect l="l" t="t" r="r" b="b"/>
              <a:pathLst>
                <a:path w="146945" h="78481" fill="none" extrusionOk="0">
                  <a:moveTo>
                    <a:pt x="2438" y="0"/>
                  </a:moveTo>
                  <a:lnTo>
                    <a:pt x="144507" y="0"/>
                  </a:lnTo>
                  <a:cubicBezTo>
                    <a:pt x="145857" y="0"/>
                    <a:pt x="146944" y="1087"/>
                    <a:pt x="146944" y="2438"/>
                  </a:cubicBezTo>
                  <a:lnTo>
                    <a:pt x="146944" y="76042"/>
                  </a:lnTo>
                  <a:cubicBezTo>
                    <a:pt x="146944" y="77393"/>
                    <a:pt x="145857" y="78481"/>
                    <a:pt x="144507" y="78481"/>
                  </a:cubicBezTo>
                  <a:lnTo>
                    <a:pt x="2438" y="78481"/>
                  </a:lnTo>
                  <a:cubicBezTo>
                    <a:pt x="1087" y="78481"/>
                    <a:pt x="0" y="77393"/>
                    <a:pt x="0" y="76042"/>
                  </a:cubicBezTo>
                  <a:lnTo>
                    <a:pt x="0" y="2438"/>
                  </a:lnTo>
                  <a:cubicBezTo>
                    <a:pt x="0" y="1087"/>
                    <a:pt x="1087" y="0"/>
                    <a:pt x="243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1709650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1" y="0"/>
                  </a:moveTo>
                  <a:lnTo>
                    <a:pt x="1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1972075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1" y="0"/>
                  </a:moveTo>
                  <a:lnTo>
                    <a:pt x="1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2234450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1" y="0"/>
                  </a:moveTo>
                  <a:lnTo>
                    <a:pt x="1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2496875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2759250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1" y="0"/>
                  </a:moveTo>
                  <a:lnTo>
                    <a:pt x="1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3021675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3284050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1" y="0"/>
                  </a:moveTo>
                  <a:lnTo>
                    <a:pt x="1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3546475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3808900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4071275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4333700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4596075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4858500" y="240200"/>
              <a:ext cx="0" cy="1962025"/>
            </a:xfrm>
            <a:custGeom>
              <a:avLst/>
              <a:gdLst/>
              <a:ahLst/>
              <a:cxnLst/>
              <a:rect l="l" t="t" r="r" b="b"/>
              <a:pathLst>
                <a:path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1447275" y="485450"/>
              <a:ext cx="3673625" cy="25"/>
            </a:xfrm>
            <a:custGeom>
              <a:avLst/>
              <a:gdLst/>
              <a:ahLst/>
              <a:cxnLst/>
              <a:rect l="l" t="t" r="r" b="b"/>
              <a:pathLst>
                <a:path w="146945" h="1" fill="none" extrusionOk="0">
                  <a:moveTo>
                    <a:pt x="1" y="0"/>
                  </a:moveTo>
                  <a:lnTo>
                    <a:pt x="14694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1447275" y="1956950"/>
              <a:ext cx="3673625" cy="25"/>
            </a:xfrm>
            <a:custGeom>
              <a:avLst/>
              <a:gdLst/>
              <a:ahLst/>
              <a:cxnLst/>
              <a:rect l="l" t="t" r="r" b="b"/>
              <a:pathLst>
                <a:path w="146945" h="1" fill="none" extrusionOk="0">
                  <a:moveTo>
                    <a:pt x="1" y="1"/>
                  </a:moveTo>
                  <a:lnTo>
                    <a:pt x="14694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1447275" y="730700"/>
              <a:ext cx="3673625" cy="25"/>
            </a:xfrm>
            <a:custGeom>
              <a:avLst/>
              <a:gdLst/>
              <a:ahLst/>
              <a:cxnLst/>
              <a:rect l="l" t="t" r="r" b="b"/>
              <a:pathLst>
                <a:path w="146945" h="1" fill="none" extrusionOk="0">
                  <a:moveTo>
                    <a:pt x="1" y="0"/>
                  </a:moveTo>
                  <a:lnTo>
                    <a:pt x="14694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1447275" y="975950"/>
              <a:ext cx="3673625" cy="25"/>
            </a:xfrm>
            <a:custGeom>
              <a:avLst/>
              <a:gdLst/>
              <a:ahLst/>
              <a:cxnLst/>
              <a:rect l="l" t="t" r="r" b="b"/>
              <a:pathLst>
                <a:path w="146945" h="1" fill="none" extrusionOk="0">
                  <a:moveTo>
                    <a:pt x="1" y="1"/>
                  </a:moveTo>
                  <a:lnTo>
                    <a:pt x="14694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1447275" y="1221200"/>
              <a:ext cx="3673625" cy="25"/>
            </a:xfrm>
            <a:custGeom>
              <a:avLst/>
              <a:gdLst/>
              <a:ahLst/>
              <a:cxnLst/>
              <a:rect l="l" t="t" r="r" b="b"/>
              <a:pathLst>
                <a:path w="146945" h="1" fill="none" extrusionOk="0">
                  <a:moveTo>
                    <a:pt x="1" y="1"/>
                  </a:moveTo>
                  <a:lnTo>
                    <a:pt x="14694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1447275" y="1466450"/>
              <a:ext cx="3673625" cy="25"/>
            </a:xfrm>
            <a:custGeom>
              <a:avLst/>
              <a:gdLst/>
              <a:ahLst/>
              <a:cxnLst/>
              <a:rect l="l" t="t" r="r" b="b"/>
              <a:pathLst>
                <a:path w="146945" h="1" fill="none" extrusionOk="0">
                  <a:moveTo>
                    <a:pt x="1" y="1"/>
                  </a:moveTo>
                  <a:lnTo>
                    <a:pt x="14694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1447275" y="1711700"/>
              <a:ext cx="3673625" cy="25"/>
            </a:xfrm>
            <a:custGeom>
              <a:avLst/>
              <a:gdLst/>
              <a:ahLst/>
              <a:cxnLst/>
              <a:rect l="l" t="t" r="r" b="b"/>
              <a:pathLst>
                <a:path w="146945" h="1" fill="none" extrusionOk="0">
                  <a:moveTo>
                    <a:pt x="1" y="1"/>
                  </a:moveTo>
                  <a:lnTo>
                    <a:pt x="14694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0" name="Google Shape;280;p13"/>
          <p:cNvSpPr txBox="1">
            <a:spLocks noGrp="1"/>
          </p:cNvSpPr>
          <p:nvPr>
            <p:ph type="subTitle" idx="1"/>
          </p:nvPr>
        </p:nvSpPr>
        <p:spPr>
          <a:xfrm>
            <a:off x="1496800" y="1568325"/>
            <a:ext cx="41022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2"/>
          </p:nvPr>
        </p:nvSpPr>
        <p:spPr>
          <a:xfrm>
            <a:off x="1496800" y="2453865"/>
            <a:ext cx="41022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3"/>
          </p:nvPr>
        </p:nvSpPr>
        <p:spPr>
          <a:xfrm>
            <a:off x="1496800" y="3339404"/>
            <a:ext cx="41019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subTitle" idx="4"/>
          </p:nvPr>
        </p:nvSpPr>
        <p:spPr>
          <a:xfrm>
            <a:off x="1496800" y="4224944"/>
            <a:ext cx="41022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 idx="5" hasCustomPrompt="1"/>
          </p:nvPr>
        </p:nvSpPr>
        <p:spPr>
          <a:xfrm>
            <a:off x="713225" y="1210425"/>
            <a:ext cx="783600" cy="59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6" hasCustomPrompt="1"/>
          </p:nvPr>
        </p:nvSpPr>
        <p:spPr>
          <a:xfrm>
            <a:off x="713225" y="2979408"/>
            <a:ext cx="783600" cy="59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7" name="Google Shape;287;p13"/>
          <p:cNvSpPr txBox="1">
            <a:spLocks noGrp="1"/>
          </p:cNvSpPr>
          <p:nvPr>
            <p:ph type="title" idx="7" hasCustomPrompt="1"/>
          </p:nvPr>
        </p:nvSpPr>
        <p:spPr>
          <a:xfrm>
            <a:off x="713225" y="2094917"/>
            <a:ext cx="783600" cy="59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8" hasCustomPrompt="1"/>
          </p:nvPr>
        </p:nvSpPr>
        <p:spPr>
          <a:xfrm>
            <a:off x="713225" y="3863900"/>
            <a:ext cx="783600" cy="59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9" name="Google Shape;289;p13"/>
          <p:cNvSpPr txBox="1">
            <a:spLocks noGrp="1"/>
          </p:cNvSpPr>
          <p:nvPr>
            <p:ph type="subTitle" idx="9"/>
          </p:nvPr>
        </p:nvSpPr>
        <p:spPr>
          <a:xfrm>
            <a:off x="1496800" y="1210425"/>
            <a:ext cx="4102200" cy="44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subTitle" idx="13"/>
          </p:nvPr>
        </p:nvSpPr>
        <p:spPr>
          <a:xfrm>
            <a:off x="1496800" y="2979408"/>
            <a:ext cx="4101900" cy="44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14"/>
          </p:nvPr>
        </p:nvSpPr>
        <p:spPr>
          <a:xfrm>
            <a:off x="1496800" y="2094917"/>
            <a:ext cx="4102200" cy="44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subTitle" idx="15"/>
          </p:nvPr>
        </p:nvSpPr>
        <p:spPr>
          <a:xfrm>
            <a:off x="1496800" y="3863900"/>
            <a:ext cx="4102200" cy="44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3" name="Google Shape;293;p13"/>
          <p:cNvSpPr/>
          <p:nvPr/>
        </p:nvSpPr>
        <p:spPr>
          <a:xfrm>
            <a:off x="246250" y="274600"/>
            <a:ext cx="627000" cy="572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14"/>
          <p:cNvGrpSpPr/>
          <p:nvPr/>
        </p:nvGrpSpPr>
        <p:grpSpPr>
          <a:xfrm>
            <a:off x="255205" y="266861"/>
            <a:ext cx="8633590" cy="4609778"/>
            <a:chOff x="1446250" y="240200"/>
            <a:chExt cx="3674650" cy="1962025"/>
          </a:xfrm>
        </p:grpSpPr>
        <p:sp>
          <p:nvSpPr>
            <p:cNvPr id="296" name="Google Shape;296;p14"/>
            <p:cNvSpPr/>
            <p:nvPr/>
          </p:nvSpPr>
          <p:spPr>
            <a:xfrm>
              <a:off x="1446250" y="240200"/>
              <a:ext cx="3673625" cy="1962025"/>
            </a:xfrm>
            <a:custGeom>
              <a:avLst/>
              <a:gdLst/>
              <a:ahLst/>
              <a:cxnLst/>
              <a:rect l="l" t="t" r="r" b="b"/>
              <a:pathLst>
                <a:path w="146945" h="78481" fill="none" extrusionOk="0">
                  <a:moveTo>
                    <a:pt x="2438" y="0"/>
                  </a:moveTo>
                  <a:lnTo>
                    <a:pt x="144507" y="0"/>
                  </a:lnTo>
                  <a:cubicBezTo>
                    <a:pt x="145857" y="0"/>
                    <a:pt x="146944" y="1087"/>
                    <a:pt x="146944" y="2438"/>
                  </a:cubicBezTo>
                  <a:lnTo>
                    <a:pt x="146944" y="76042"/>
                  </a:lnTo>
                  <a:cubicBezTo>
                    <a:pt x="146944" y="77393"/>
                    <a:pt x="145857" y="78481"/>
                    <a:pt x="144507" y="78481"/>
                  </a:cubicBezTo>
                  <a:lnTo>
                    <a:pt x="2438" y="78481"/>
                  </a:lnTo>
                  <a:cubicBezTo>
                    <a:pt x="1087" y="78481"/>
                    <a:pt x="0" y="77393"/>
                    <a:pt x="0" y="76042"/>
                  </a:cubicBezTo>
                  <a:lnTo>
                    <a:pt x="0" y="2438"/>
                  </a:lnTo>
                  <a:cubicBezTo>
                    <a:pt x="0" y="1087"/>
                    <a:pt x="1087" y="0"/>
                    <a:pt x="243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1709650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1" y="0"/>
                  </a:moveTo>
                  <a:lnTo>
                    <a:pt x="1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1972075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1" y="0"/>
                  </a:moveTo>
                  <a:lnTo>
                    <a:pt x="1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2234450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1" y="0"/>
                  </a:moveTo>
                  <a:lnTo>
                    <a:pt x="1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2496875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2759250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1" y="0"/>
                  </a:moveTo>
                  <a:lnTo>
                    <a:pt x="1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3021675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3284050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1" y="0"/>
                  </a:moveTo>
                  <a:lnTo>
                    <a:pt x="1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3546475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3808900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4071275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4333700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4596075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4858500" y="240200"/>
              <a:ext cx="0" cy="1962025"/>
            </a:xfrm>
            <a:custGeom>
              <a:avLst/>
              <a:gdLst/>
              <a:ahLst/>
              <a:cxnLst/>
              <a:rect l="l" t="t" r="r" b="b"/>
              <a:pathLst>
                <a:path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1447275" y="485450"/>
              <a:ext cx="3673625" cy="25"/>
            </a:xfrm>
            <a:custGeom>
              <a:avLst/>
              <a:gdLst/>
              <a:ahLst/>
              <a:cxnLst/>
              <a:rect l="l" t="t" r="r" b="b"/>
              <a:pathLst>
                <a:path w="146945" h="1" fill="none" extrusionOk="0">
                  <a:moveTo>
                    <a:pt x="1" y="0"/>
                  </a:moveTo>
                  <a:lnTo>
                    <a:pt x="14694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1447275" y="1956950"/>
              <a:ext cx="3673625" cy="25"/>
            </a:xfrm>
            <a:custGeom>
              <a:avLst/>
              <a:gdLst/>
              <a:ahLst/>
              <a:cxnLst/>
              <a:rect l="l" t="t" r="r" b="b"/>
              <a:pathLst>
                <a:path w="146945" h="1" fill="none" extrusionOk="0">
                  <a:moveTo>
                    <a:pt x="1" y="1"/>
                  </a:moveTo>
                  <a:lnTo>
                    <a:pt x="14694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1447275" y="730700"/>
              <a:ext cx="3673625" cy="25"/>
            </a:xfrm>
            <a:custGeom>
              <a:avLst/>
              <a:gdLst/>
              <a:ahLst/>
              <a:cxnLst/>
              <a:rect l="l" t="t" r="r" b="b"/>
              <a:pathLst>
                <a:path w="146945" h="1" fill="none" extrusionOk="0">
                  <a:moveTo>
                    <a:pt x="1" y="0"/>
                  </a:moveTo>
                  <a:lnTo>
                    <a:pt x="14694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1447275" y="975950"/>
              <a:ext cx="3673625" cy="25"/>
            </a:xfrm>
            <a:custGeom>
              <a:avLst/>
              <a:gdLst/>
              <a:ahLst/>
              <a:cxnLst/>
              <a:rect l="l" t="t" r="r" b="b"/>
              <a:pathLst>
                <a:path w="146945" h="1" fill="none" extrusionOk="0">
                  <a:moveTo>
                    <a:pt x="1" y="1"/>
                  </a:moveTo>
                  <a:lnTo>
                    <a:pt x="14694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1447275" y="1221200"/>
              <a:ext cx="3673625" cy="25"/>
            </a:xfrm>
            <a:custGeom>
              <a:avLst/>
              <a:gdLst/>
              <a:ahLst/>
              <a:cxnLst/>
              <a:rect l="l" t="t" r="r" b="b"/>
              <a:pathLst>
                <a:path w="146945" h="1" fill="none" extrusionOk="0">
                  <a:moveTo>
                    <a:pt x="1" y="1"/>
                  </a:moveTo>
                  <a:lnTo>
                    <a:pt x="14694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1447275" y="1466450"/>
              <a:ext cx="3673625" cy="25"/>
            </a:xfrm>
            <a:custGeom>
              <a:avLst/>
              <a:gdLst/>
              <a:ahLst/>
              <a:cxnLst/>
              <a:rect l="l" t="t" r="r" b="b"/>
              <a:pathLst>
                <a:path w="146945" h="1" fill="none" extrusionOk="0">
                  <a:moveTo>
                    <a:pt x="1" y="1"/>
                  </a:moveTo>
                  <a:lnTo>
                    <a:pt x="14694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1447275" y="1711700"/>
              <a:ext cx="3673625" cy="25"/>
            </a:xfrm>
            <a:custGeom>
              <a:avLst/>
              <a:gdLst/>
              <a:ahLst/>
              <a:cxnLst/>
              <a:rect l="l" t="t" r="r" b="b"/>
              <a:pathLst>
                <a:path w="146945" h="1" fill="none" extrusionOk="0">
                  <a:moveTo>
                    <a:pt x="1" y="1"/>
                  </a:moveTo>
                  <a:lnTo>
                    <a:pt x="14694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" name="Google Shape;317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4"/>
          <p:cNvSpPr/>
          <p:nvPr/>
        </p:nvSpPr>
        <p:spPr>
          <a:xfrm>
            <a:off x="261450" y="264600"/>
            <a:ext cx="611100" cy="5754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4"/>
          <p:cNvSpPr/>
          <p:nvPr/>
        </p:nvSpPr>
        <p:spPr>
          <a:xfrm>
            <a:off x="8272700" y="4304100"/>
            <a:ext cx="611100" cy="572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0" name="Google Shape;320;p14"/>
          <p:cNvGrpSpPr/>
          <p:nvPr/>
        </p:nvGrpSpPr>
        <p:grpSpPr>
          <a:xfrm>
            <a:off x="94957" y="3807551"/>
            <a:ext cx="777584" cy="1067683"/>
            <a:chOff x="9453432" y="1362981"/>
            <a:chExt cx="686790" cy="943017"/>
          </a:xfrm>
        </p:grpSpPr>
        <p:sp>
          <p:nvSpPr>
            <p:cNvPr id="321" name="Google Shape;321;p14"/>
            <p:cNvSpPr/>
            <p:nvPr/>
          </p:nvSpPr>
          <p:spPr>
            <a:xfrm>
              <a:off x="9553576" y="1418529"/>
              <a:ext cx="260399" cy="295997"/>
            </a:xfrm>
            <a:custGeom>
              <a:avLst/>
              <a:gdLst/>
              <a:ahLst/>
              <a:cxnLst/>
              <a:rect l="l" t="t" r="r" b="b"/>
              <a:pathLst>
                <a:path w="3994" h="4540" extrusionOk="0">
                  <a:moveTo>
                    <a:pt x="2148" y="1"/>
                  </a:moveTo>
                  <a:cubicBezTo>
                    <a:pt x="2138" y="1"/>
                    <a:pt x="2128" y="1"/>
                    <a:pt x="2118" y="1"/>
                  </a:cubicBezTo>
                  <a:cubicBezTo>
                    <a:pt x="1729" y="13"/>
                    <a:pt x="1383" y="157"/>
                    <a:pt x="1090" y="429"/>
                  </a:cubicBezTo>
                  <a:cubicBezTo>
                    <a:pt x="208" y="1251"/>
                    <a:pt x="1" y="3091"/>
                    <a:pt x="101" y="4540"/>
                  </a:cubicBezTo>
                  <a:lnTo>
                    <a:pt x="273" y="4517"/>
                  </a:lnTo>
                  <a:cubicBezTo>
                    <a:pt x="176" y="3101"/>
                    <a:pt x="371" y="1308"/>
                    <a:pt x="1212" y="523"/>
                  </a:cubicBezTo>
                  <a:cubicBezTo>
                    <a:pt x="1468" y="284"/>
                    <a:pt x="1769" y="159"/>
                    <a:pt x="2109" y="148"/>
                  </a:cubicBezTo>
                  <a:cubicBezTo>
                    <a:pt x="2116" y="148"/>
                    <a:pt x="2124" y="148"/>
                    <a:pt x="2131" y="148"/>
                  </a:cubicBezTo>
                  <a:cubicBezTo>
                    <a:pt x="3592" y="148"/>
                    <a:pt x="3819" y="4275"/>
                    <a:pt x="3822" y="4317"/>
                  </a:cubicBezTo>
                  <a:lnTo>
                    <a:pt x="3993" y="4297"/>
                  </a:lnTo>
                  <a:cubicBezTo>
                    <a:pt x="3985" y="4121"/>
                    <a:pt x="3758" y="1"/>
                    <a:pt x="21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9604756" y="1362981"/>
              <a:ext cx="269135" cy="344569"/>
            </a:xfrm>
            <a:custGeom>
              <a:avLst/>
              <a:gdLst/>
              <a:ahLst/>
              <a:cxnLst/>
              <a:rect l="l" t="t" r="r" b="b"/>
              <a:pathLst>
                <a:path w="4128" h="5285" extrusionOk="0">
                  <a:moveTo>
                    <a:pt x="1805" y="0"/>
                  </a:moveTo>
                  <a:cubicBezTo>
                    <a:pt x="1796" y="0"/>
                    <a:pt x="1786" y="0"/>
                    <a:pt x="1776" y="1"/>
                  </a:cubicBezTo>
                  <a:cubicBezTo>
                    <a:pt x="1387" y="15"/>
                    <a:pt x="1056" y="182"/>
                    <a:pt x="796" y="498"/>
                  </a:cubicBezTo>
                  <a:cubicBezTo>
                    <a:pt x="4" y="1456"/>
                    <a:pt x="1" y="3599"/>
                    <a:pt x="261" y="5284"/>
                  </a:cubicBezTo>
                  <a:lnTo>
                    <a:pt x="432" y="5258"/>
                  </a:lnTo>
                  <a:cubicBezTo>
                    <a:pt x="176" y="3609"/>
                    <a:pt x="173" y="1521"/>
                    <a:pt x="928" y="608"/>
                  </a:cubicBezTo>
                  <a:cubicBezTo>
                    <a:pt x="1157" y="331"/>
                    <a:pt x="1444" y="184"/>
                    <a:pt x="1782" y="172"/>
                  </a:cubicBezTo>
                  <a:cubicBezTo>
                    <a:pt x="1790" y="172"/>
                    <a:pt x="1797" y="172"/>
                    <a:pt x="1805" y="172"/>
                  </a:cubicBezTo>
                  <a:cubicBezTo>
                    <a:pt x="3266" y="172"/>
                    <a:pt x="3950" y="4977"/>
                    <a:pt x="3957" y="5025"/>
                  </a:cubicBezTo>
                  <a:lnTo>
                    <a:pt x="4127" y="5001"/>
                  </a:lnTo>
                  <a:cubicBezTo>
                    <a:pt x="4099" y="4796"/>
                    <a:pt x="3414" y="0"/>
                    <a:pt x="1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9453432" y="1658586"/>
              <a:ext cx="572890" cy="647411"/>
            </a:xfrm>
            <a:custGeom>
              <a:avLst/>
              <a:gdLst/>
              <a:ahLst/>
              <a:cxnLst/>
              <a:rect l="l" t="t" r="r" b="b"/>
              <a:pathLst>
                <a:path w="8787" h="9930" extrusionOk="0">
                  <a:moveTo>
                    <a:pt x="1159" y="0"/>
                  </a:moveTo>
                  <a:lnTo>
                    <a:pt x="1" y="9929"/>
                  </a:lnTo>
                  <a:lnTo>
                    <a:pt x="8786" y="9929"/>
                  </a:lnTo>
                  <a:lnTo>
                    <a:pt x="1732" y="11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9566354" y="1659303"/>
              <a:ext cx="573868" cy="646694"/>
            </a:xfrm>
            <a:custGeom>
              <a:avLst/>
              <a:gdLst/>
              <a:ahLst/>
              <a:cxnLst/>
              <a:rect l="l" t="t" r="r" b="b"/>
              <a:pathLst>
                <a:path w="8802" h="9919" extrusionOk="0">
                  <a:moveTo>
                    <a:pt x="0" y="0"/>
                  </a:moveTo>
                  <a:lnTo>
                    <a:pt x="17" y="9918"/>
                  </a:lnTo>
                  <a:lnTo>
                    <a:pt x="8801" y="9918"/>
                  </a:lnTo>
                  <a:lnTo>
                    <a:pt x="56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9640354" y="1775746"/>
              <a:ext cx="300756" cy="395944"/>
            </a:xfrm>
            <a:custGeom>
              <a:avLst/>
              <a:gdLst/>
              <a:ahLst/>
              <a:cxnLst/>
              <a:rect l="l" t="t" r="r" b="b"/>
              <a:pathLst>
                <a:path w="4613" h="6073" extrusionOk="0">
                  <a:moveTo>
                    <a:pt x="774" y="0"/>
                  </a:moveTo>
                  <a:lnTo>
                    <a:pt x="1749" y="2779"/>
                  </a:lnTo>
                  <a:lnTo>
                    <a:pt x="1" y="4727"/>
                  </a:lnTo>
                  <a:lnTo>
                    <a:pt x="2087" y="3738"/>
                  </a:lnTo>
                  <a:lnTo>
                    <a:pt x="3840" y="6073"/>
                  </a:lnTo>
                  <a:lnTo>
                    <a:pt x="3066" y="3294"/>
                  </a:lnTo>
                  <a:lnTo>
                    <a:pt x="4613" y="1862"/>
                  </a:lnTo>
                  <a:lnTo>
                    <a:pt x="2354" y="238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6" name="Google Shape;326;p14"/>
          <p:cNvSpPr/>
          <p:nvPr/>
        </p:nvSpPr>
        <p:spPr>
          <a:xfrm rot="10800000" flipH="1">
            <a:off x="8272700" y="264600"/>
            <a:ext cx="360000" cy="337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" name="Google Shape;495;p20"/>
          <p:cNvGrpSpPr/>
          <p:nvPr/>
        </p:nvGrpSpPr>
        <p:grpSpPr>
          <a:xfrm>
            <a:off x="255205" y="266861"/>
            <a:ext cx="8633590" cy="4609778"/>
            <a:chOff x="1446250" y="240200"/>
            <a:chExt cx="3674650" cy="1962025"/>
          </a:xfrm>
        </p:grpSpPr>
        <p:sp>
          <p:nvSpPr>
            <p:cNvPr id="496" name="Google Shape;496;p20"/>
            <p:cNvSpPr/>
            <p:nvPr/>
          </p:nvSpPr>
          <p:spPr>
            <a:xfrm>
              <a:off x="1446250" y="240200"/>
              <a:ext cx="3673625" cy="1962025"/>
            </a:xfrm>
            <a:custGeom>
              <a:avLst/>
              <a:gdLst/>
              <a:ahLst/>
              <a:cxnLst/>
              <a:rect l="l" t="t" r="r" b="b"/>
              <a:pathLst>
                <a:path w="146945" h="78481" fill="none" extrusionOk="0">
                  <a:moveTo>
                    <a:pt x="2438" y="0"/>
                  </a:moveTo>
                  <a:lnTo>
                    <a:pt x="144507" y="0"/>
                  </a:lnTo>
                  <a:cubicBezTo>
                    <a:pt x="145857" y="0"/>
                    <a:pt x="146944" y="1087"/>
                    <a:pt x="146944" y="2438"/>
                  </a:cubicBezTo>
                  <a:lnTo>
                    <a:pt x="146944" y="76042"/>
                  </a:lnTo>
                  <a:cubicBezTo>
                    <a:pt x="146944" y="77393"/>
                    <a:pt x="145857" y="78481"/>
                    <a:pt x="144507" y="78481"/>
                  </a:cubicBezTo>
                  <a:lnTo>
                    <a:pt x="2438" y="78481"/>
                  </a:lnTo>
                  <a:cubicBezTo>
                    <a:pt x="1087" y="78481"/>
                    <a:pt x="0" y="77393"/>
                    <a:pt x="0" y="76042"/>
                  </a:cubicBezTo>
                  <a:lnTo>
                    <a:pt x="0" y="2438"/>
                  </a:lnTo>
                  <a:cubicBezTo>
                    <a:pt x="0" y="1087"/>
                    <a:pt x="1087" y="0"/>
                    <a:pt x="243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0"/>
            <p:cNvSpPr/>
            <p:nvPr/>
          </p:nvSpPr>
          <p:spPr>
            <a:xfrm>
              <a:off x="1709650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1" y="0"/>
                  </a:moveTo>
                  <a:lnTo>
                    <a:pt x="1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0"/>
            <p:cNvSpPr/>
            <p:nvPr/>
          </p:nvSpPr>
          <p:spPr>
            <a:xfrm>
              <a:off x="1972075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1" y="0"/>
                  </a:moveTo>
                  <a:lnTo>
                    <a:pt x="1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0"/>
            <p:cNvSpPr/>
            <p:nvPr/>
          </p:nvSpPr>
          <p:spPr>
            <a:xfrm>
              <a:off x="2234450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1" y="0"/>
                  </a:moveTo>
                  <a:lnTo>
                    <a:pt x="1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0"/>
            <p:cNvSpPr/>
            <p:nvPr/>
          </p:nvSpPr>
          <p:spPr>
            <a:xfrm>
              <a:off x="2496875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0"/>
            <p:cNvSpPr/>
            <p:nvPr/>
          </p:nvSpPr>
          <p:spPr>
            <a:xfrm>
              <a:off x="2759250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1" y="0"/>
                  </a:moveTo>
                  <a:lnTo>
                    <a:pt x="1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0"/>
            <p:cNvSpPr/>
            <p:nvPr/>
          </p:nvSpPr>
          <p:spPr>
            <a:xfrm>
              <a:off x="3021675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0"/>
            <p:cNvSpPr/>
            <p:nvPr/>
          </p:nvSpPr>
          <p:spPr>
            <a:xfrm>
              <a:off x="3284050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1" y="0"/>
                  </a:moveTo>
                  <a:lnTo>
                    <a:pt x="1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0"/>
            <p:cNvSpPr/>
            <p:nvPr/>
          </p:nvSpPr>
          <p:spPr>
            <a:xfrm>
              <a:off x="3546475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0"/>
            <p:cNvSpPr/>
            <p:nvPr/>
          </p:nvSpPr>
          <p:spPr>
            <a:xfrm>
              <a:off x="3808900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0"/>
            <p:cNvSpPr/>
            <p:nvPr/>
          </p:nvSpPr>
          <p:spPr>
            <a:xfrm>
              <a:off x="4071275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0"/>
            <p:cNvSpPr/>
            <p:nvPr/>
          </p:nvSpPr>
          <p:spPr>
            <a:xfrm>
              <a:off x="4333700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0"/>
            <p:cNvSpPr/>
            <p:nvPr/>
          </p:nvSpPr>
          <p:spPr>
            <a:xfrm>
              <a:off x="4596075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0"/>
            <p:cNvSpPr/>
            <p:nvPr/>
          </p:nvSpPr>
          <p:spPr>
            <a:xfrm>
              <a:off x="4858500" y="240200"/>
              <a:ext cx="0" cy="1962025"/>
            </a:xfrm>
            <a:custGeom>
              <a:avLst/>
              <a:gdLst/>
              <a:ahLst/>
              <a:cxnLst/>
              <a:rect l="l" t="t" r="r" b="b"/>
              <a:pathLst>
                <a:path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0"/>
            <p:cNvSpPr/>
            <p:nvPr/>
          </p:nvSpPr>
          <p:spPr>
            <a:xfrm>
              <a:off x="1447275" y="485450"/>
              <a:ext cx="3673625" cy="25"/>
            </a:xfrm>
            <a:custGeom>
              <a:avLst/>
              <a:gdLst/>
              <a:ahLst/>
              <a:cxnLst/>
              <a:rect l="l" t="t" r="r" b="b"/>
              <a:pathLst>
                <a:path w="146945" h="1" fill="none" extrusionOk="0">
                  <a:moveTo>
                    <a:pt x="1" y="0"/>
                  </a:moveTo>
                  <a:lnTo>
                    <a:pt x="14694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0"/>
            <p:cNvSpPr/>
            <p:nvPr/>
          </p:nvSpPr>
          <p:spPr>
            <a:xfrm>
              <a:off x="1447275" y="1956950"/>
              <a:ext cx="3673625" cy="25"/>
            </a:xfrm>
            <a:custGeom>
              <a:avLst/>
              <a:gdLst/>
              <a:ahLst/>
              <a:cxnLst/>
              <a:rect l="l" t="t" r="r" b="b"/>
              <a:pathLst>
                <a:path w="146945" h="1" fill="none" extrusionOk="0">
                  <a:moveTo>
                    <a:pt x="1" y="1"/>
                  </a:moveTo>
                  <a:lnTo>
                    <a:pt x="14694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0"/>
            <p:cNvSpPr/>
            <p:nvPr/>
          </p:nvSpPr>
          <p:spPr>
            <a:xfrm>
              <a:off x="1447275" y="730700"/>
              <a:ext cx="3673625" cy="25"/>
            </a:xfrm>
            <a:custGeom>
              <a:avLst/>
              <a:gdLst/>
              <a:ahLst/>
              <a:cxnLst/>
              <a:rect l="l" t="t" r="r" b="b"/>
              <a:pathLst>
                <a:path w="146945" h="1" fill="none" extrusionOk="0">
                  <a:moveTo>
                    <a:pt x="1" y="0"/>
                  </a:moveTo>
                  <a:lnTo>
                    <a:pt x="14694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0"/>
            <p:cNvSpPr/>
            <p:nvPr/>
          </p:nvSpPr>
          <p:spPr>
            <a:xfrm>
              <a:off x="1447275" y="975950"/>
              <a:ext cx="3673625" cy="25"/>
            </a:xfrm>
            <a:custGeom>
              <a:avLst/>
              <a:gdLst/>
              <a:ahLst/>
              <a:cxnLst/>
              <a:rect l="l" t="t" r="r" b="b"/>
              <a:pathLst>
                <a:path w="146945" h="1" fill="none" extrusionOk="0">
                  <a:moveTo>
                    <a:pt x="1" y="1"/>
                  </a:moveTo>
                  <a:lnTo>
                    <a:pt x="14694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0"/>
            <p:cNvSpPr/>
            <p:nvPr/>
          </p:nvSpPr>
          <p:spPr>
            <a:xfrm>
              <a:off x="1447275" y="1221200"/>
              <a:ext cx="3673625" cy="25"/>
            </a:xfrm>
            <a:custGeom>
              <a:avLst/>
              <a:gdLst/>
              <a:ahLst/>
              <a:cxnLst/>
              <a:rect l="l" t="t" r="r" b="b"/>
              <a:pathLst>
                <a:path w="146945" h="1" fill="none" extrusionOk="0">
                  <a:moveTo>
                    <a:pt x="1" y="1"/>
                  </a:moveTo>
                  <a:lnTo>
                    <a:pt x="14694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0"/>
            <p:cNvSpPr/>
            <p:nvPr/>
          </p:nvSpPr>
          <p:spPr>
            <a:xfrm>
              <a:off x="1447275" y="1466450"/>
              <a:ext cx="3673625" cy="25"/>
            </a:xfrm>
            <a:custGeom>
              <a:avLst/>
              <a:gdLst/>
              <a:ahLst/>
              <a:cxnLst/>
              <a:rect l="l" t="t" r="r" b="b"/>
              <a:pathLst>
                <a:path w="146945" h="1" fill="none" extrusionOk="0">
                  <a:moveTo>
                    <a:pt x="1" y="1"/>
                  </a:moveTo>
                  <a:lnTo>
                    <a:pt x="14694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0"/>
            <p:cNvSpPr/>
            <p:nvPr/>
          </p:nvSpPr>
          <p:spPr>
            <a:xfrm>
              <a:off x="1447275" y="1711700"/>
              <a:ext cx="3673625" cy="25"/>
            </a:xfrm>
            <a:custGeom>
              <a:avLst/>
              <a:gdLst/>
              <a:ahLst/>
              <a:cxnLst/>
              <a:rect l="l" t="t" r="r" b="b"/>
              <a:pathLst>
                <a:path w="146945" h="1" fill="none" extrusionOk="0">
                  <a:moveTo>
                    <a:pt x="1" y="1"/>
                  </a:moveTo>
                  <a:lnTo>
                    <a:pt x="14694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7" name="Google Shape;517;p20"/>
          <p:cNvSpPr txBox="1">
            <a:spLocks noGrp="1"/>
          </p:cNvSpPr>
          <p:nvPr>
            <p:ph type="subTitle" idx="1"/>
          </p:nvPr>
        </p:nvSpPr>
        <p:spPr>
          <a:xfrm>
            <a:off x="2096750" y="167600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0"/>
          <p:cNvSpPr txBox="1">
            <a:spLocks noGrp="1"/>
          </p:cNvSpPr>
          <p:nvPr>
            <p:ph type="subTitle" idx="2"/>
          </p:nvPr>
        </p:nvSpPr>
        <p:spPr>
          <a:xfrm>
            <a:off x="2096750" y="282140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20"/>
          <p:cNvSpPr txBox="1">
            <a:spLocks noGrp="1"/>
          </p:cNvSpPr>
          <p:nvPr>
            <p:ph type="subTitle" idx="3"/>
          </p:nvPr>
        </p:nvSpPr>
        <p:spPr>
          <a:xfrm>
            <a:off x="2096750" y="396680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0"/>
          <p:cNvSpPr txBox="1">
            <a:spLocks noGrp="1"/>
          </p:cNvSpPr>
          <p:nvPr>
            <p:ph type="subTitle" idx="4"/>
          </p:nvPr>
        </p:nvSpPr>
        <p:spPr>
          <a:xfrm>
            <a:off x="4741750" y="282140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1" name="Google Shape;521;p20"/>
          <p:cNvSpPr txBox="1">
            <a:spLocks noGrp="1"/>
          </p:cNvSpPr>
          <p:nvPr>
            <p:ph type="subTitle" idx="5"/>
          </p:nvPr>
        </p:nvSpPr>
        <p:spPr>
          <a:xfrm>
            <a:off x="4741748" y="167600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20"/>
          <p:cNvSpPr txBox="1">
            <a:spLocks noGrp="1"/>
          </p:cNvSpPr>
          <p:nvPr>
            <p:ph type="subTitle" idx="6"/>
          </p:nvPr>
        </p:nvSpPr>
        <p:spPr>
          <a:xfrm>
            <a:off x="4741748" y="396680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20"/>
          <p:cNvSpPr txBox="1">
            <a:spLocks noGrp="1"/>
          </p:cNvSpPr>
          <p:nvPr>
            <p:ph type="subTitle" idx="7"/>
          </p:nvPr>
        </p:nvSpPr>
        <p:spPr>
          <a:xfrm>
            <a:off x="2096753" y="1436550"/>
            <a:ext cx="23055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5" name="Google Shape;525;p20"/>
          <p:cNvSpPr txBox="1">
            <a:spLocks noGrp="1"/>
          </p:cNvSpPr>
          <p:nvPr>
            <p:ph type="subTitle" idx="8"/>
          </p:nvPr>
        </p:nvSpPr>
        <p:spPr>
          <a:xfrm>
            <a:off x="2096747" y="2581975"/>
            <a:ext cx="23055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6" name="Google Shape;526;p20"/>
          <p:cNvSpPr txBox="1">
            <a:spLocks noGrp="1"/>
          </p:cNvSpPr>
          <p:nvPr>
            <p:ph type="subTitle" idx="9"/>
          </p:nvPr>
        </p:nvSpPr>
        <p:spPr>
          <a:xfrm>
            <a:off x="4741748" y="1436550"/>
            <a:ext cx="23055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7" name="Google Shape;527;p20"/>
          <p:cNvSpPr txBox="1">
            <a:spLocks noGrp="1"/>
          </p:cNvSpPr>
          <p:nvPr>
            <p:ph type="subTitle" idx="13"/>
          </p:nvPr>
        </p:nvSpPr>
        <p:spPr>
          <a:xfrm>
            <a:off x="2096753" y="3727400"/>
            <a:ext cx="23055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8" name="Google Shape;528;p20"/>
          <p:cNvSpPr txBox="1">
            <a:spLocks noGrp="1"/>
          </p:cNvSpPr>
          <p:nvPr>
            <p:ph type="subTitle" idx="14"/>
          </p:nvPr>
        </p:nvSpPr>
        <p:spPr>
          <a:xfrm>
            <a:off x="4741753" y="2581975"/>
            <a:ext cx="23055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9" name="Google Shape;529;p20"/>
          <p:cNvSpPr txBox="1">
            <a:spLocks noGrp="1"/>
          </p:cNvSpPr>
          <p:nvPr>
            <p:ph type="subTitle" idx="15"/>
          </p:nvPr>
        </p:nvSpPr>
        <p:spPr>
          <a:xfrm>
            <a:off x="4741753" y="3727400"/>
            <a:ext cx="23055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30" name="Google Shape;530;p20"/>
          <p:cNvSpPr/>
          <p:nvPr/>
        </p:nvSpPr>
        <p:spPr>
          <a:xfrm rot="10800000" flipH="1">
            <a:off x="256675" y="4303475"/>
            <a:ext cx="617400" cy="5784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20"/>
          <p:cNvSpPr/>
          <p:nvPr/>
        </p:nvSpPr>
        <p:spPr>
          <a:xfrm rot="10800000" flipH="1">
            <a:off x="8521625" y="1997250"/>
            <a:ext cx="360000" cy="3378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2" name="Google Shape;592;p23"/>
          <p:cNvGrpSpPr/>
          <p:nvPr/>
        </p:nvGrpSpPr>
        <p:grpSpPr>
          <a:xfrm>
            <a:off x="255205" y="266861"/>
            <a:ext cx="8633590" cy="4609778"/>
            <a:chOff x="1446250" y="240200"/>
            <a:chExt cx="3674650" cy="1962025"/>
          </a:xfrm>
        </p:grpSpPr>
        <p:sp>
          <p:nvSpPr>
            <p:cNvPr id="593" name="Google Shape;593;p23"/>
            <p:cNvSpPr/>
            <p:nvPr/>
          </p:nvSpPr>
          <p:spPr>
            <a:xfrm>
              <a:off x="1446250" y="240200"/>
              <a:ext cx="3673625" cy="1962025"/>
            </a:xfrm>
            <a:custGeom>
              <a:avLst/>
              <a:gdLst/>
              <a:ahLst/>
              <a:cxnLst/>
              <a:rect l="l" t="t" r="r" b="b"/>
              <a:pathLst>
                <a:path w="146945" h="78481" fill="none" extrusionOk="0">
                  <a:moveTo>
                    <a:pt x="2438" y="0"/>
                  </a:moveTo>
                  <a:lnTo>
                    <a:pt x="144507" y="0"/>
                  </a:lnTo>
                  <a:cubicBezTo>
                    <a:pt x="145857" y="0"/>
                    <a:pt x="146944" y="1087"/>
                    <a:pt x="146944" y="2438"/>
                  </a:cubicBezTo>
                  <a:lnTo>
                    <a:pt x="146944" y="76042"/>
                  </a:lnTo>
                  <a:cubicBezTo>
                    <a:pt x="146944" y="77393"/>
                    <a:pt x="145857" y="78481"/>
                    <a:pt x="144507" y="78481"/>
                  </a:cubicBezTo>
                  <a:lnTo>
                    <a:pt x="2438" y="78481"/>
                  </a:lnTo>
                  <a:cubicBezTo>
                    <a:pt x="1087" y="78481"/>
                    <a:pt x="0" y="77393"/>
                    <a:pt x="0" y="76042"/>
                  </a:cubicBezTo>
                  <a:lnTo>
                    <a:pt x="0" y="2438"/>
                  </a:lnTo>
                  <a:cubicBezTo>
                    <a:pt x="0" y="1087"/>
                    <a:pt x="1087" y="0"/>
                    <a:pt x="243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3"/>
            <p:cNvSpPr/>
            <p:nvPr/>
          </p:nvSpPr>
          <p:spPr>
            <a:xfrm>
              <a:off x="1709650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1" y="0"/>
                  </a:moveTo>
                  <a:lnTo>
                    <a:pt x="1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3"/>
            <p:cNvSpPr/>
            <p:nvPr/>
          </p:nvSpPr>
          <p:spPr>
            <a:xfrm>
              <a:off x="1972075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1" y="0"/>
                  </a:moveTo>
                  <a:lnTo>
                    <a:pt x="1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3"/>
            <p:cNvSpPr/>
            <p:nvPr/>
          </p:nvSpPr>
          <p:spPr>
            <a:xfrm>
              <a:off x="2234450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1" y="0"/>
                  </a:moveTo>
                  <a:lnTo>
                    <a:pt x="1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3"/>
            <p:cNvSpPr/>
            <p:nvPr/>
          </p:nvSpPr>
          <p:spPr>
            <a:xfrm>
              <a:off x="2496875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3"/>
            <p:cNvSpPr/>
            <p:nvPr/>
          </p:nvSpPr>
          <p:spPr>
            <a:xfrm>
              <a:off x="2759250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1" y="0"/>
                  </a:moveTo>
                  <a:lnTo>
                    <a:pt x="1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3"/>
            <p:cNvSpPr/>
            <p:nvPr/>
          </p:nvSpPr>
          <p:spPr>
            <a:xfrm>
              <a:off x="3021675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3"/>
            <p:cNvSpPr/>
            <p:nvPr/>
          </p:nvSpPr>
          <p:spPr>
            <a:xfrm>
              <a:off x="3284050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1" y="0"/>
                  </a:moveTo>
                  <a:lnTo>
                    <a:pt x="1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3546475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3808900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4071275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4333700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3"/>
            <p:cNvSpPr/>
            <p:nvPr/>
          </p:nvSpPr>
          <p:spPr>
            <a:xfrm>
              <a:off x="4596075" y="240200"/>
              <a:ext cx="25" cy="1962025"/>
            </a:xfrm>
            <a:custGeom>
              <a:avLst/>
              <a:gdLst/>
              <a:ahLst/>
              <a:cxnLst/>
              <a:rect l="l" t="t" r="r" b="b"/>
              <a:pathLst>
                <a:path w="1"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4858500" y="240200"/>
              <a:ext cx="0" cy="1962025"/>
            </a:xfrm>
            <a:custGeom>
              <a:avLst/>
              <a:gdLst/>
              <a:ahLst/>
              <a:cxnLst/>
              <a:rect l="l" t="t" r="r" b="b"/>
              <a:pathLst>
                <a:path h="78481" fill="none" extrusionOk="0">
                  <a:moveTo>
                    <a:pt x="0" y="0"/>
                  </a:moveTo>
                  <a:lnTo>
                    <a:pt x="0" y="7848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1447275" y="485450"/>
              <a:ext cx="3673625" cy="25"/>
            </a:xfrm>
            <a:custGeom>
              <a:avLst/>
              <a:gdLst/>
              <a:ahLst/>
              <a:cxnLst/>
              <a:rect l="l" t="t" r="r" b="b"/>
              <a:pathLst>
                <a:path w="146945" h="1" fill="none" extrusionOk="0">
                  <a:moveTo>
                    <a:pt x="1" y="0"/>
                  </a:moveTo>
                  <a:lnTo>
                    <a:pt x="14694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1447275" y="1956950"/>
              <a:ext cx="3673625" cy="25"/>
            </a:xfrm>
            <a:custGeom>
              <a:avLst/>
              <a:gdLst/>
              <a:ahLst/>
              <a:cxnLst/>
              <a:rect l="l" t="t" r="r" b="b"/>
              <a:pathLst>
                <a:path w="146945" h="1" fill="none" extrusionOk="0">
                  <a:moveTo>
                    <a:pt x="1" y="1"/>
                  </a:moveTo>
                  <a:lnTo>
                    <a:pt x="14694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1447275" y="730700"/>
              <a:ext cx="3673625" cy="25"/>
            </a:xfrm>
            <a:custGeom>
              <a:avLst/>
              <a:gdLst/>
              <a:ahLst/>
              <a:cxnLst/>
              <a:rect l="l" t="t" r="r" b="b"/>
              <a:pathLst>
                <a:path w="146945" h="1" fill="none" extrusionOk="0">
                  <a:moveTo>
                    <a:pt x="1" y="0"/>
                  </a:moveTo>
                  <a:lnTo>
                    <a:pt x="14694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1447275" y="975950"/>
              <a:ext cx="3673625" cy="25"/>
            </a:xfrm>
            <a:custGeom>
              <a:avLst/>
              <a:gdLst/>
              <a:ahLst/>
              <a:cxnLst/>
              <a:rect l="l" t="t" r="r" b="b"/>
              <a:pathLst>
                <a:path w="146945" h="1" fill="none" extrusionOk="0">
                  <a:moveTo>
                    <a:pt x="1" y="1"/>
                  </a:moveTo>
                  <a:lnTo>
                    <a:pt x="14694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1447275" y="1221200"/>
              <a:ext cx="3673625" cy="25"/>
            </a:xfrm>
            <a:custGeom>
              <a:avLst/>
              <a:gdLst/>
              <a:ahLst/>
              <a:cxnLst/>
              <a:rect l="l" t="t" r="r" b="b"/>
              <a:pathLst>
                <a:path w="146945" h="1" fill="none" extrusionOk="0">
                  <a:moveTo>
                    <a:pt x="1" y="1"/>
                  </a:moveTo>
                  <a:lnTo>
                    <a:pt x="14694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1447275" y="1466450"/>
              <a:ext cx="3673625" cy="25"/>
            </a:xfrm>
            <a:custGeom>
              <a:avLst/>
              <a:gdLst/>
              <a:ahLst/>
              <a:cxnLst/>
              <a:rect l="l" t="t" r="r" b="b"/>
              <a:pathLst>
                <a:path w="146945" h="1" fill="none" extrusionOk="0">
                  <a:moveTo>
                    <a:pt x="1" y="1"/>
                  </a:moveTo>
                  <a:lnTo>
                    <a:pt x="14694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1447275" y="1711700"/>
              <a:ext cx="3673625" cy="25"/>
            </a:xfrm>
            <a:custGeom>
              <a:avLst/>
              <a:gdLst/>
              <a:ahLst/>
              <a:cxnLst/>
              <a:rect l="l" t="t" r="r" b="b"/>
              <a:pathLst>
                <a:path w="146945" h="1" fill="none" extrusionOk="0">
                  <a:moveTo>
                    <a:pt x="1" y="1"/>
                  </a:moveTo>
                  <a:lnTo>
                    <a:pt x="14694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4" name="Google Shape;614;p23"/>
          <p:cNvSpPr/>
          <p:nvPr/>
        </p:nvSpPr>
        <p:spPr>
          <a:xfrm>
            <a:off x="7039950" y="2578950"/>
            <a:ext cx="1848900" cy="20250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23"/>
          <p:cNvSpPr/>
          <p:nvPr/>
        </p:nvSpPr>
        <p:spPr>
          <a:xfrm>
            <a:off x="8276800" y="1829700"/>
            <a:ext cx="612000" cy="572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23"/>
          <p:cNvSpPr/>
          <p:nvPr/>
        </p:nvSpPr>
        <p:spPr>
          <a:xfrm rot="10800000" flipH="1">
            <a:off x="511560" y="1080158"/>
            <a:ext cx="360000" cy="337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7" name="Google Shape;617;p23"/>
          <p:cNvGrpSpPr/>
          <p:nvPr/>
        </p:nvGrpSpPr>
        <p:grpSpPr>
          <a:xfrm>
            <a:off x="7386939" y="1988427"/>
            <a:ext cx="1256355" cy="2615563"/>
            <a:chOff x="3336825" y="357700"/>
            <a:chExt cx="628775" cy="1309025"/>
          </a:xfrm>
        </p:grpSpPr>
        <p:sp>
          <p:nvSpPr>
            <p:cNvPr id="618" name="Google Shape;618;p23"/>
            <p:cNvSpPr/>
            <p:nvPr/>
          </p:nvSpPr>
          <p:spPr>
            <a:xfrm>
              <a:off x="3418075" y="781275"/>
              <a:ext cx="102750" cy="101075"/>
            </a:xfrm>
            <a:custGeom>
              <a:avLst/>
              <a:gdLst/>
              <a:ahLst/>
              <a:cxnLst/>
              <a:rect l="l" t="t" r="r" b="b"/>
              <a:pathLst>
                <a:path w="4110" h="4043" extrusionOk="0">
                  <a:moveTo>
                    <a:pt x="1763" y="0"/>
                  </a:moveTo>
                  <a:cubicBezTo>
                    <a:pt x="458" y="0"/>
                    <a:pt x="0" y="1896"/>
                    <a:pt x="12" y="3719"/>
                  </a:cubicBezTo>
                  <a:lnTo>
                    <a:pt x="636" y="3735"/>
                  </a:lnTo>
                  <a:cubicBezTo>
                    <a:pt x="626" y="2069"/>
                    <a:pt x="645" y="189"/>
                    <a:pt x="1804" y="189"/>
                  </a:cubicBezTo>
                  <a:cubicBezTo>
                    <a:pt x="1841" y="189"/>
                    <a:pt x="1880" y="191"/>
                    <a:pt x="1920" y="195"/>
                  </a:cubicBezTo>
                  <a:cubicBezTo>
                    <a:pt x="3004" y="304"/>
                    <a:pt x="3283" y="3002"/>
                    <a:pt x="3469" y="4034"/>
                  </a:cubicBezTo>
                  <a:lnTo>
                    <a:pt x="4110" y="4043"/>
                  </a:lnTo>
                  <a:cubicBezTo>
                    <a:pt x="4081" y="3885"/>
                    <a:pt x="3397" y="157"/>
                    <a:pt x="1906" y="7"/>
                  </a:cubicBezTo>
                  <a:cubicBezTo>
                    <a:pt x="1857" y="3"/>
                    <a:pt x="1810" y="0"/>
                    <a:pt x="1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3384400" y="869675"/>
              <a:ext cx="149700" cy="148500"/>
            </a:xfrm>
            <a:custGeom>
              <a:avLst/>
              <a:gdLst/>
              <a:ahLst/>
              <a:cxnLst/>
              <a:rect l="l" t="t" r="r" b="b"/>
              <a:pathLst>
                <a:path w="5988" h="5940" extrusionOk="0">
                  <a:moveTo>
                    <a:pt x="537" y="1"/>
                  </a:moveTo>
                  <a:lnTo>
                    <a:pt x="0" y="5939"/>
                  </a:lnTo>
                  <a:lnTo>
                    <a:pt x="5837" y="5746"/>
                  </a:lnTo>
                  <a:lnTo>
                    <a:pt x="5987" y="432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3"/>
            <p:cNvSpPr/>
            <p:nvPr/>
          </p:nvSpPr>
          <p:spPr>
            <a:xfrm>
              <a:off x="3466325" y="786650"/>
              <a:ext cx="158450" cy="100900"/>
            </a:xfrm>
            <a:custGeom>
              <a:avLst/>
              <a:gdLst/>
              <a:ahLst/>
              <a:cxnLst/>
              <a:rect l="l" t="t" r="r" b="b"/>
              <a:pathLst>
                <a:path w="6338" h="4036" extrusionOk="0">
                  <a:moveTo>
                    <a:pt x="93" y="1"/>
                  </a:moveTo>
                  <a:lnTo>
                    <a:pt x="1" y="142"/>
                  </a:lnTo>
                  <a:cubicBezTo>
                    <a:pt x="1165" y="1569"/>
                    <a:pt x="4395" y="3784"/>
                    <a:pt x="4948" y="3943"/>
                  </a:cubicBezTo>
                  <a:cubicBezTo>
                    <a:pt x="5133" y="3996"/>
                    <a:pt x="5356" y="4035"/>
                    <a:pt x="5565" y="4035"/>
                  </a:cubicBezTo>
                  <a:cubicBezTo>
                    <a:pt x="5979" y="4035"/>
                    <a:pt x="6337" y="3879"/>
                    <a:pt x="6232" y="3361"/>
                  </a:cubicBezTo>
                  <a:cubicBezTo>
                    <a:pt x="6102" y="2726"/>
                    <a:pt x="93" y="1"/>
                    <a:pt x="93" y="1"/>
                  </a:cubicBezTo>
                  <a:close/>
                </a:path>
              </a:pathLst>
            </a:custGeom>
            <a:solidFill>
              <a:srgbClr val="7F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3"/>
            <p:cNvSpPr/>
            <p:nvPr/>
          </p:nvSpPr>
          <p:spPr>
            <a:xfrm>
              <a:off x="3466325" y="787450"/>
              <a:ext cx="158800" cy="103325"/>
            </a:xfrm>
            <a:custGeom>
              <a:avLst/>
              <a:gdLst/>
              <a:ahLst/>
              <a:cxnLst/>
              <a:rect l="l" t="t" r="r" b="b"/>
              <a:pathLst>
                <a:path w="6352" h="4133" extrusionOk="0">
                  <a:moveTo>
                    <a:pt x="73" y="1"/>
                  </a:moveTo>
                  <a:lnTo>
                    <a:pt x="1" y="110"/>
                  </a:lnTo>
                  <a:cubicBezTo>
                    <a:pt x="1164" y="1537"/>
                    <a:pt x="4354" y="3913"/>
                    <a:pt x="4909" y="4072"/>
                  </a:cubicBezTo>
                  <a:cubicBezTo>
                    <a:pt x="5043" y="4110"/>
                    <a:pt x="5199" y="4132"/>
                    <a:pt x="5357" y="4132"/>
                  </a:cubicBezTo>
                  <a:cubicBezTo>
                    <a:pt x="5849" y="4132"/>
                    <a:pt x="6352" y="3918"/>
                    <a:pt x="6232" y="3329"/>
                  </a:cubicBezTo>
                  <a:cubicBezTo>
                    <a:pt x="6220" y="3273"/>
                    <a:pt x="6161" y="3200"/>
                    <a:pt x="6065" y="3113"/>
                  </a:cubicBezTo>
                  <a:cubicBezTo>
                    <a:pt x="5916" y="3301"/>
                    <a:pt x="5698" y="3383"/>
                    <a:pt x="5433" y="3383"/>
                  </a:cubicBezTo>
                  <a:cubicBezTo>
                    <a:pt x="3881" y="3383"/>
                    <a:pt x="697" y="604"/>
                    <a:pt x="73" y="1"/>
                  </a:cubicBezTo>
                  <a:close/>
                </a:path>
              </a:pathLst>
            </a:custGeom>
            <a:solidFill>
              <a:srgbClr val="66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3510325" y="357700"/>
              <a:ext cx="376550" cy="383425"/>
            </a:xfrm>
            <a:custGeom>
              <a:avLst/>
              <a:gdLst/>
              <a:ahLst/>
              <a:cxnLst/>
              <a:rect l="l" t="t" r="r" b="b"/>
              <a:pathLst>
                <a:path w="15062" h="15337" extrusionOk="0">
                  <a:moveTo>
                    <a:pt x="7265" y="0"/>
                  </a:moveTo>
                  <a:cubicBezTo>
                    <a:pt x="5376" y="0"/>
                    <a:pt x="4267" y="1662"/>
                    <a:pt x="4267" y="1662"/>
                  </a:cubicBezTo>
                  <a:cubicBezTo>
                    <a:pt x="4267" y="1662"/>
                    <a:pt x="4081" y="1608"/>
                    <a:pt x="3783" y="1608"/>
                  </a:cubicBezTo>
                  <a:cubicBezTo>
                    <a:pt x="3204" y="1608"/>
                    <a:pt x="2202" y="1814"/>
                    <a:pt x="1323" y="3026"/>
                  </a:cubicBezTo>
                  <a:cubicBezTo>
                    <a:pt x="1" y="4851"/>
                    <a:pt x="1206" y="8008"/>
                    <a:pt x="3049" y="10166"/>
                  </a:cubicBezTo>
                  <a:cubicBezTo>
                    <a:pt x="3049" y="10166"/>
                    <a:pt x="3418" y="15336"/>
                    <a:pt x="8450" y="15336"/>
                  </a:cubicBezTo>
                  <a:cubicBezTo>
                    <a:pt x="8914" y="15336"/>
                    <a:pt x="9417" y="15292"/>
                    <a:pt x="9964" y="15196"/>
                  </a:cubicBezTo>
                  <a:cubicBezTo>
                    <a:pt x="15062" y="14301"/>
                    <a:pt x="14557" y="11216"/>
                    <a:pt x="14557" y="11216"/>
                  </a:cubicBezTo>
                  <a:lnTo>
                    <a:pt x="14557" y="11216"/>
                  </a:lnTo>
                  <a:cubicBezTo>
                    <a:pt x="14557" y="11216"/>
                    <a:pt x="14425" y="11840"/>
                    <a:pt x="13801" y="12061"/>
                  </a:cubicBezTo>
                  <a:cubicBezTo>
                    <a:pt x="13719" y="12091"/>
                    <a:pt x="13622" y="12107"/>
                    <a:pt x="13517" y="12107"/>
                  </a:cubicBezTo>
                  <a:cubicBezTo>
                    <a:pt x="12825" y="12107"/>
                    <a:pt x="11752" y="11384"/>
                    <a:pt x="11769" y="8746"/>
                  </a:cubicBezTo>
                  <a:cubicBezTo>
                    <a:pt x="11788" y="5643"/>
                    <a:pt x="10969" y="1089"/>
                    <a:pt x="8431" y="206"/>
                  </a:cubicBezTo>
                  <a:cubicBezTo>
                    <a:pt x="8015" y="61"/>
                    <a:pt x="7626" y="0"/>
                    <a:pt x="7265" y="0"/>
                  </a:cubicBezTo>
                  <a:close/>
                </a:path>
              </a:pathLst>
            </a:custGeom>
            <a:solidFill>
              <a:srgbClr val="4C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3529750" y="373825"/>
              <a:ext cx="357125" cy="367300"/>
            </a:xfrm>
            <a:custGeom>
              <a:avLst/>
              <a:gdLst/>
              <a:ahLst/>
              <a:cxnLst/>
              <a:rect l="l" t="t" r="r" b="b"/>
              <a:pathLst>
                <a:path w="14285" h="14692" extrusionOk="0">
                  <a:moveTo>
                    <a:pt x="8452" y="0"/>
                  </a:moveTo>
                  <a:lnTo>
                    <a:pt x="8452" y="0"/>
                  </a:lnTo>
                  <a:cubicBezTo>
                    <a:pt x="9070" y="1604"/>
                    <a:pt x="6031" y="4827"/>
                    <a:pt x="2064" y="4827"/>
                  </a:cubicBezTo>
                  <a:cubicBezTo>
                    <a:pt x="1398" y="4827"/>
                    <a:pt x="706" y="4736"/>
                    <a:pt x="0" y="4532"/>
                  </a:cubicBezTo>
                  <a:lnTo>
                    <a:pt x="0" y="4532"/>
                  </a:lnTo>
                  <a:cubicBezTo>
                    <a:pt x="92" y="6180"/>
                    <a:pt x="1036" y="8074"/>
                    <a:pt x="2272" y="9521"/>
                  </a:cubicBezTo>
                  <a:cubicBezTo>
                    <a:pt x="2272" y="9521"/>
                    <a:pt x="2641" y="14691"/>
                    <a:pt x="7672" y="14691"/>
                  </a:cubicBezTo>
                  <a:cubicBezTo>
                    <a:pt x="8136" y="14691"/>
                    <a:pt x="8639" y="14647"/>
                    <a:pt x="9185" y="14551"/>
                  </a:cubicBezTo>
                  <a:cubicBezTo>
                    <a:pt x="14285" y="13656"/>
                    <a:pt x="13780" y="10571"/>
                    <a:pt x="13780" y="10571"/>
                  </a:cubicBezTo>
                  <a:lnTo>
                    <a:pt x="13780" y="10571"/>
                  </a:lnTo>
                  <a:cubicBezTo>
                    <a:pt x="13780" y="10571"/>
                    <a:pt x="13648" y="11195"/>
                    <a:pt x="13024" y="11416"/>
                  </a:cubicBezTo>
                  <a:cubicBezTo>
                    <a:pt x="12942" y="11446"/>
                    <a:pt x="12845" y="11462"/>
                    <a:pt x="12740" y="11462"/>
                  </a:cubicBezTo>
                  <a:cubicBezTo>
                    <a:pt x="12048" y="11462"/>
                    <a:pt x="10975" y="10739"/>
                    <a:pt x="10992" y="8101"/>
                  </a:cubicBezTo>
                  <a:cubicBezTo>
                    <a:pt x="11008" y="5351"/>
                    <a:pt x="10367" y="1468"/>
                    <a:pt x="8452" y="0"/>
                  </a:cubicBezTo>
                  <a:close/>
                </a:path>
              </a:pathLst>
            </a:custGeom>
            <a:solidFill>
              <a:srgbClr val="3A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3"/>
            <p:cNvSpPr/>
            <p:nvPr/>
          </p:nvSpPr>
          <p:spPr>
            <a:xfrm>
              <a:off x="3680050" y="542150"/>
              <a:ext cx="63025" cy="125600"/>
            </a:xfrm>
            <a:custGeom>
              <a:avLst/>
              <a:gdLst/>
              <a:ahLst/>
              <a:cxnLst/>
              <a:rect l="l" t="t" r="r" b="b"/>
              <a:pathLst>
                <a:path w="2521" h="5024" extrusionOk="0">
                  <a:moveTo>
                    <a:pt x="1635" y="0"/>
                  </a:moveTo>
                  <a:lnTo>
                    <a:pt x="0" y="2485"/>
                  </a:lnTo>
                  <a:lnTo>
                    <a:pt x="333" y="5023"/>
                  </a:lnTo>
                  <a:lnTo>
                    <a:pt x="2521" y="4547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rgbClr val="7F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3"/>
            <p:cNvSpPr/>
            <p:nvPr/>
          </p:nvSpPr>
          <p:spPr>
            <a:xfrm>
              <a:off x="3739250" y="917000"/>
              <a:ext cx="161575" cy="741925"/>
            </a:xfrm>
            <a:custGeom>
              <a:avLst/>
              <a:gdLst/>
              <a:ahLst/>
              <a:cxnLst/>
              <a:rect l="l" t="t" r="r" b="b"/>
              <a:pathLst>
                <a:path w="6463" h="29677" extrusionOk="0">
                  <a:moveTo>
                    <a:pt x="5443" y="1"/>
                  </a:moveTo>
                  <a:cubicBezTo>
                    <a:pt x="3960" y="1"/>
                    <a:pt x="0" y="4196"/>
                    <a:pt x="0" y="4196"/>
                  </a:cubicBezTo>
                  <a:lnTo>
                    <a:pt x="2422" y="29677"/>
                  </a:lnTo>
                  <a:lnTo>
                    <a:pt x="2713" y="29677"/>
                  </a:lnTo>
                  <a:cubicBezTo>
                    <a:pt x="2713" y="29677"/>
                    <a:pt x="6462" y="2433"/>
                    <a:pt x="5959" y="425"/>
                  </a:cubicBezTo>
                  <a:cubicBezTo>
                    <a:pt x="5884" y="127"/>
                    <a:pt x="5701" y="1"/>
                    <a:pt x="5443" y="1"/>
                  </a:cubicBezTo>
                  <a:close/>
                </a:path>
              </a:pathLst>
            </a:custGeom>
            <a:solidFill>
              <a:srgbClr val="7F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3"/>
            <p:cNvSpPr/>
            <p:nvPr/>
          </p:nvSpPr>
          <p:spPr>
            <a:xfrm>
              <a:off x="3739275" y="917000"/>
              <a:ext cx="155550" cy="741925"/>
            </a:xfrm>
            <a:custGeom>
              <a:avLst/>
              <a:gdLst/>
              <a:ahLst/>
              <a:cxnLst/>
              <a:rect l="l" t="t" r="r" b="b"/>
              <a:pathLst>
                <a:path w="6222" h="29677" extrusionOk="0">
                  <a:moveTo>
                    <a:pt x="5442" y="1"/>
                  </a:moveTo>
                  <a:cubicBezTo>
                    <a:pt x="3959" y="1"/>
                    <a:pt x="0" y="4196"/>
                    <a:pt x="0" y="4196"/>
                  </a:cubicBezTo>
                  <a:lnTo>
                    <a:pt x="1312" y="18014"/>
                  </a:lnTo>
                  <a:lnTo>
                    <a:pt x="2359" y="17636"/>
                  </a:lnTo>
                  <a:lnTo>
                    <a:pt x="2558" y="29677"/>
                  </a:lnTo>
                  <a:lnTo>
                    <a:pt x="2570" y="29677"/>
                  </a:lnTo>
                  <a:lnTo>
                    <a:pt x="2874" y="17460"/>
                  </a:lnTo>
                  <a:lnTo>
                    <a:pt x="4392" y="16870"/>
                  </a:lnTo>
                  <a:cubicBezTo>
                    <a:pt x="5313" y="9496"/>
                    <a:pt x="6222" y="1480"/>
                    <a:pt x="5958" y="425"/>
                  </a:cubicBezTo>
                  <a:cubicBezTo>
                    <a:pt x="5883" y="127"/>
                    <a:pt x="5700" y="1"/>
                    <a:pt x="5442" y="1"/>
                  </a:cubicBezTo>
                  <a:close/>
                </a:path>
              </a:pathLst>
            </a:custGeom>
            <a:solidFill>
              <a:srgbClr val="66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3"/>
            <p:cNvSpPr/>
            <p:nvPr/>
          </p:nvSpPr>
          <p:spPr>
            <a:xfrm>
              <a:off x="3677850" y="732925"/>
              <a:ext cx="253025" cy="625550"/>
            </a:xfrm>
            <a:custGeom>
              <a:avLst/>
              <a:gdLst/>
              <a:ahLst/>
              <a:cxnLst/>
              <a:rect l="l" t="t" r="r" b="b"/>
              <a:pathLst>
                <a:path w="10121" h="25022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426" y="2643"/>
                    <a:pt x="1899" y="5074"/>
                  </a:cubicBezTo>
                  <a:cubicBezTo>
                    <a:pt x="1373" y="7507"/>
                    <a:pt x="118" y="10608"/>
                    <a:pt x="2499" y="25022"/>
                  </a:cubicBezTo>
                  <a:lnTo>
                    <a:pt x="8255" y="22378"/>
                  </a:lnTo>
                  <a:cubicBezTo>
                    <a:pt x="8255" y="22378"/>
                    <a:pt x="10120" y="8986"/>
                    <a:pt x="8903" y="6308"/>
                  </a:cubicBezTo>
                  <a:cubicBezTo>
                    <a:pt x="7406" y="3011"/>
                    <a:pt x="4955" y="4687"/>
                    <a:pt x="4471" y="28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3"/>
            <p:cNvSpPr/>
            <p:nvPr/>
          </p:nvSpPr>
          <p:spPr>
            <a:xfrm>
              <a:off x="3677850" y="732925"/>
              <a:ext cx="253025" cy="568650"/>
            </a:xfrm>
            <a:custGeom>
              <a:avLst/>
              <a:gdLst/>
              <a:ahLst/>
              <a:cxnLst/>
              <a:rect l="l" t="t" r="r" b="b"/>
              <a:pathLst>
                <a:path w="10121" h="22746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426" y="2643"/>
                    <a:pt x="1899" y="5074"/>
                  </a:cubicBezTo>
                  <a:cubicBezTo>
                    <a:pt x="1761" y="5714"/>
                    <a:pt x="1572" y="6401"/>
                    <a:pt x="1413" y="7327"/>
                  </a:cubicBezTo>
                  <a:cubicBezTo>
                    <a:pt x="2004" y="6815"/>
                    <a:pt x="2634" y="6532"/>
                    <a:pt x="3282" y="6532"/>
                  </a:cubicBezTo>
                  <a:cubicBezTo>
                    <a:pt x="6122" y="6532"/>
                    <a:pt x="8207" y="11928"/>
                    <a:pt x="7939" y="18585"/>
                  </a:cubicBezTo>
                  <a:cubicBezTo>
                    <a:pt x="7880" y="20047"/>
                    <a:pt x="7712" y="21448"/>
                    <a:pt x="7456" y="22745"/>
                  </a:cubicBezTo>
                  <a:lnTo>
                    <a:pt x="8255" y="22378"/>
                  </a:lnTo>
                  <a:cubicBezTo>
                    <a:pt x="8255" y="22378"/>
                    <a:pt x="10120" y="8986"/>
                    <a:pt x="8903" y="6308"/>
                  </a:cubicBezTo>
                  <a:cubicBezTo>
                    <a:pt x="7406" y="3011"/>
                    <a:pt x="4955" y="4687"/>
                    <a:pt x="4471" y="28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3768025" y="879700"/>
              <a:ext cx="124650" cy="188775"/>
            </a:xfrm>
            <a:custGeom>
              <a:avLst/>
              <a:gdLst/>
              <a:ahLst/>
              <a:cxnLst/>
              <a:rect l="l" t="t" r="r" b="b"/>
              <a:pathLst>
                <a:path w="4986" h="7551" extrusionOk="0">
                  <a:moveTo>
                    <a:pt x="3735" y="0"/>
                  </a:moveTo>
                  <a:lnTo>
                    <a:pt x="0" y="556"/>
                  </a:lnTo>
                  <a:lnTo>
                    <a:pt x="776" y="7551"/>
                  </a:lnTo>
                  <a:lnTo>
                    <a:pt x="4985" y="6364"/>
                  </a:lnTo>
                  <a:lnTo>
                    <a:pt x="3735" y="0"/>
                  </a:ln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3"/>
            <p:cNvSpPr/>
            <p:nvPr/>
          </p:nvSpPr>
          <p:spPr>
            <a:xfrm>
              <a:off x="3591450" y="669950"/>
              <a:ext cx="98625" cy="217775"/>
            </a:xfrm>
            <a:custGeom>
              <a:avLst/>
              <a:gdLst/>
              <a:ahLst/>
              <a:cxnLst/>
              <a:rect l="l" t="t" r="r" b="b"/>
              <a:pathLst>
                <a:path w="3945" h="8711" extrusionOk="0">
                  <a:moveTo>
                    <a:pt x="3339" y="0"/>
                  </a:moveTo>
                  <a:cubicBezTo>
                    <a:pt x="3292" y="0"/>
                    <a:pt x="3241" y="13"/>
                    <a:pt x="3184" y="40"/>
                  </a:cubicBezTo>
                  <a:cubicBezTo>
                    <a:pt x="2403" y="417"/>
                    <a:pt x="734" y="5428"/>
                    <a:pt x="94" y="8169"/>
                  </a:cubicBezTo>
                  <a:cubicBezTo>
                    <a:pt x="0" y="8569"/>
                    <a:pt x="300" y="8710"/>
                    <a:pt x="607" y="8710"/>
                  </a:cubicBezTo>
                  <a:cubicBezTo>
                    <a:pt x="819" y="8710"/>
                    <a:pt x="1035" y="8643"/>
                    <a:pt x="1129" y="8547"/>
                  </a:cubicBezTo>
                  <a:cubicBezTo>
                    <a:pt x="1359" y="8311"/>
                    <a:pt x="3228" y="3793"/>
                    <a:pt x="3389" y="3316"/>
                  </a:cubicBezTo>
                  <a:cubicBezTo>
                    <a:pt x="3795" y="2121"/>
                    <a:pt x="3944" y="0"/>
                    <a:pt x="3339" y="0"/>
                  </a:cubicBezTo>
                  <a:close/>
                </a:path>
              </a:pathLst>
            </a:custGeom>
            <a:solidFill>
              <a:srgbClr val="7F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3"/>
            <p:cNvSpPr/>
            <p:nvPr/>
          </p:nvSpPr>
          <p:spPr>
            <a:xfrm>
              <a:off x="3582475" y="669975"/>
              <a:ext cx="107925" cy="219500"/>
            </a:xfrm>
            <a:custGeom>
              <a:avLst/>
              <a:gdLst/>
              <a:ahLst/>
              <a:cxnLst/>
              <a:rect l="l" t="t" r="r" b="b"/>
              <a:pathLst>
                <a:path w="4317" h="8780" extrusionOk="0">
                  <a:moveTo>
                    <a:pt x="3697" y="0"/>
                  </a:moveTo>
                  <a:cubicBezTo>
                    <a:pt x="3670" y="0"/>
                    <a:pt x="3642" y="5"/>
                    <a:pt x="3612" y="13"/>
                  </a:cubicBezTo>
                  <a:cubicBezTo>
                    <a:pt x="3777" y="692"/>
                    <a:pt x="3618" y="2043"/>
                    <a:pt x="3324" y="2910"/>
                  </a:cubicBezTo>
                  <a:cubicBezTo>
                    <a:pt x="3163" y="3386"/>
                    <a:pt x="1271" y="7642"/>
                    <a:pt x="1041" y="7879"/>
                  </a:cubicBezTo>
                  <a:cubicBezTo>
                    <a:pt x="972" y="7949"/>
                    <a:pt x="718" y="8037"/>
                    <a:pt x="455" y="8037"/>
                  </a:cubicBezTo>
                  <a:cubicBezTo>
                    <a:pt x="294" y="8037"/>
                    <a:pt x="129" y="8004"/>
                    <a:pt x="1" y="7914"/>
                  </a:cubicBezTo>
                  <a:lnTo>
                    <a:pt x="1" y="7914"/>
                  </a:lnTo>
                  <a:cubicBezTo>
                    <a:pt x="89" y="8587"/>
                    <a:pt x="460" y="8779"/>
                    <a:pt x="814" y="8779"/>
                  </a:cubicBezTo>
                  <a:cubicBezTo>
                    <a:pt x="1108" y="8779"/>
                    <a:pt x="1391" y="8646"/>
                    <a:pt x="1488" y="8546"/>
                  </a:cubicBezTo>
                  <a:cubicBezTo>
                    <a:pt x="1718" y="8310"/>
                    <a:pt x="3736" y="3870"/>
                    <a:pt x="3898" y="3394"/>
                  </a:cubicBezTo>
                  <a:cubicBezTo>
                    <a:pt x="4304" y="2196"/>
                    <a:pt x="4316" y="0"/>
                    <a:pt x="3697" y="0"/>
                  </a:cubicBezTo>
                  <a:close/>
                </a:path>
              </a:pathLst>
            </a:custGeom>
            <a:solidFill>
              <a:srgbClr val="66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3"/>
            <p:cNvSpPr/>
            <p:nvPr/>
          </p:nvSpPr>
          <p:spPr>
            <a:xfrm>
              <a:off x="3646350" y="649100"/>
              <a:ext cx="150525" cy="198300"/>
            </a:xfrm>
            <a:custGeom>
              <a:avLst/>
              <a:gdLst/>
              <a:ahLst/>
              <a:cxnLst/>
              <a:rect l="l" t="t" r="r" b="b"/>
              <a:pathLst>
                <a:path w="6021" h="7932" extrusionOk="0">
                  <a:moveTo>
                    <a:pt x="5002" y="0"/>
                  </a:moveTo>
                  <a:cubicBezTo>
                    <a:pt x="3751" y="0"/>
                    <a:pt x="1041" y="482"/>
                    <a:pt x="924" y="956"/>
                  </a:cubicBezTo>
                  <a:cubicBezTo>
                    <a:pt x="472" y="2791"/>
                    <a:pt x="1" y="7264"/>
                    <a:pt x="222" y="7758"/>
                  </a:cubicBezTo>
                  <a:cubicBezTo>
                    <a:pt x="278" y="7882"/>
                    <a:pt x="634" y="7932"/>
                    <a:pt x="1141" y="7932"/>
                  </a:cubicBezTo>
                  <a:cubicBezTo>
                    <a:pt x="2658" y="7932"/>
                    <a:pt x="5524" y="7485"/>
                    <a:pt x="5725" y="7230"/>
                  </a:cubicBezTo>
                  <a:cubicBezTo>
                    <a:pt x="5946" y="6948"/>
                    <a:pt x="6021" y="710"/>
                    <a:pt x="5615" y="110"/>
                  </a:cubicBezTo>
                  <a:cubicBezTo>
                    <a:pt x="5563" y="34"/>
                    <a:pt x="5333" y="0"/>
                    <a:pt x="5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3"/>
            <p:cNvSpPr/>
            <p:nvPr/>
          </p:nvSpPr>
          <p:spPr>
            <a:xfrm>
              <a:off x="3652475" y="650450"/>
              <a:ext cx="147925" cy="197225"/>
            </a:xfrm>
            <a:custGeom>
              <a:avLst/>
              <a:gdLst/>
              <a:ahLst/>
              <a:cxnLst/>
              <a:rect l="l" t="t" r="r" b="b"/>
              <a:pathLst>
                <a:path w="5917" h="7889" extrusionOk="0">
                  <a:moveTo>
                    <a:pt x="5243" y="0"/>
                  </a:moveTo>
                  <a:cubicBezTo>
                    <a:pt x="4494" y="0"/>
                    <a:pt x="3894" y="5819"/>
                    <a:pt x="3133" y="6871"/>
                  </a:cubicBezTo>
                  <a:cubicBezTo>
                    <a:pt x="2969" y="7099"/>
                    <a:pt x="1567" y="7640"/>
                    <a:pt x="1" y="7732"/>
                  </a:cubicBezTo>
                  <a:cubicBezTo>
                    <a:pt x="105" y="7843"/>
                    <a:pt x="500" y="7889"/>
                    <a:pt x="1036" y="7889"/>
                  </a:cubicBezTo>
                  <a:cubicBezTo>
                    <a:pt x="2604" y="7889"/>
                    <a:pt x="5376" y="7503"/>
                    <a:pt x="5571" y="7254"/>
                  </a:cubicBezTo>
                  <a:cubicBezTo>
                    <a:pt x="5792" y="6972"/>
                    <a:pt x="5917" y="542"/>
                    <a:pt x="5370" y="56"/>
                  </a:cubicBezTo>
                  <a:cubicBezTo>
                    <a:pt x="5327" y="19"/>
                    <a:pt x="5285" y="0"/>
                    <a:pt x="5243" y="0"/>
                  </a:cubicBez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3"/>
            <p:cNvSpPr/>
            <p:nvPr/>
          </p:nvSpPr>
          <p:spPr>
            <a:xfrm>
              <a:off x="3643775" y="648650"/>
              <a:ext cx="120775" cy="156875"/>
            </a:xfrm>
            <a:custGeom>
              <a:avLst/>
              <a:gdLst/>
              <a:ahLst/>
              <a:cxnLst/>
              <a:rect l="l" t="t" r="r" b="b"/>
              <a:pathLst>
                <a:path w="4831" h="6275" extrusionOk="0">
                  <a:moveTo>
                    <a:pt x="4360" y="1"/>
                  </a:moveTo>
                  <a:cubicBezTo>
                    <a:pt x="3769" y="1"/>
                    <a:pt x="2687" y="93"/>
                    <a:pt x="1486" y="646"/>
                  </a:cubicBezTo>
                  <a:cubicBezTo>
                    <a:pt x="1486" y="646"/>
                    <a:pt x="1" y="6168"/>
                    <a:pt x="1856" y="6273"/>
                  </a:cubicBezTo>
                  <a:cubicBezTo>
                    <a:pt x="1872" y="6274"/>
                    <a:pt x="1887" y="6274"/>
                    <a:pt x="1902" y="6274"/>
                  </a:cubicBezTo>
                  <a:cubicBezTo>
                    <a:pt x="3731" y="6274"/>
                    <a:pt x="4830" y="24"/>
                    <a:pt x="4830" y="24"/>
                  </a:cubicBezTo>
                  <a:cubicBezTo>
                    <a:pt x="4830" y="24"/>
                    <a:pt x="4658" y="1"/>
                    <a:pt x="4360" y="1"/>
                  </a:cubicBezTo>
                  <a:close/>
                </a:path>
              </a:pathLst>
            </a:custGeom>
            <a:solidFill>
              <a:srgbClr val="7F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3"/>
            <p:cNvSpPr/>
            <p:nvPr/>
          </p:nvSpPr>
          <p:spPr>
            <a:xfrm>
              <a:off x="3641725" y="663250"/>
              <a:ext cx="70200" cy="143150"/>
            </a:xfrm>
            <a:custGeom>
              <a:avLst/>
              <a:gdLst/>
              <a:ahLst/>
              <a:cxnLst/>
              <a:rect l="l" t="t" r="r" b="b"/>
              <a:pathLst>
                <a:path w="2808" h="5726" extrusionOk="0">
                  <a:moveTo>
                    <a:pt x="1709" y="0"/>
                  </a:moveTo>
                  <a:lnTo>
                    <a:pt x="1709" y="0"/>
                  </a:lnTo>
                  <a:cubicBezTo>
                    <a:pt x="1663" y="22"/>
                    <a:pt x="1615" y="40"/>
                    <a:pt x="1568" y="61"/>
                  </a:cubicBezTo>
                  <a:cubicBezTo>
                    <a:pt x="1568" y="61"/>
                    <a:pt x="1" y="5619"/>
                    <a:pt x="1857" y="5725"/>
                  </a:cubicBezTo>
                  <a:cubicBezTo>
                    <a:pt x="1869" y="5725"/>
                    <a:pt x="1882" y="5726"/>
                    <a:pt x="1895" y="5726"/>
                  </a:cubicBezTo>
                  <a:cubicBezTo>
                    <a:pt x="2198" y="5726"/>
                    <a:pt x="2550" y="5528"/>
                    <a:pt x="2808" y="5256"/>
                  </a:cubicBezTo>
                  <a:lnTo>
                    <a:pt x="2808" y="5256"/>
                  </a:lnTo>
                  <a:cubicBezTo>
                    <a:pt x="2600" y="5429"/>
                    <a:pt x="2381" y="5532"/>
                    <a:pt x="2149" y="5532"/>
                  </a:cubicBezTo>
                  <a:cubicBezTo>
                    <a:pt x="2134" y="5532"/>
                    <a:pt x="2119" y="5531"/>
                    <a:pt x="2104" y="5530"/>
                  </a:cubicBezTo>
                  <a:lnTo>
                    <a:pt x="2105" y="5530"/>
                  </a:lnTo>
                  <a:cubicBezTo>
                    <a:pt x="393" y="5433"/>
                    <a:pt x="1523" y="731"/>
                    <a:pt x="1709" y="0"/>
                  </a:cubicBezTo>
                  <a:close/>
                </a:path>
              </a:pathLst>
            </a:custGeom>
            <a:solidFill>
              <a:srgbClr val="66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3"/>
            <p:cNvSpPr/>
            <p:nvPr/>
          </p:nvSpPr>
          <p:spPr>
            <a:xfrm>
              <a:off x="3730125" y="757150"/>
              <a:ext cx="58400" cy="116000"/>
            </a:xfrm>
            <a:custGeom>
              <a:avLst/>
              <a:gdLst/>
              <a:ahLst/>
              <a:cxnLst/>
              <a:rect l="l" t="t" r="r" b="b"/>
              <a:pathLst>
                <a:path w="2336" h="4640" extrusionOk="0">
                  <a:moveTo>
                    <a:pt x="961" y="0"/>
                  </a:moveTo>
                  <a:lnTo>
                    <a:pt x="961" y="0"/>
                  </a:lnTo>
                  <a:cubicBezTo>
                    <a:pt x="0" y="1677"/>
                    <a:pt x="1525" y="4130"/>
                    <a:pt x="1994" y="4639"/>
                  </a:cubicBezTo>
                  <a:lnTo>
                    <a:pt x="2336" y="4400"/>
                  </a:lnTo>
                  <a:cubicBezTo>
                    <a:pt x="397" y="2030"/>
                    <a:pt x="848" y="372"/>
                    <a:pt x="1106" y="155"/>
                  </a:cubicBezTo>
                  <a:lnTo>
                    <a:pt x="9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3"/>
            <p:cNvSpPr/>
            <p:nvPr/>
          </p:nvSpPr>
          <p:spPr>
            <a:xfrm>
              <a:off x="3730525" y="755800"/>
              <a:ext cx="66425" cy="64225"/>
            </a:xfrm>
            <a:custGeom>
              <a:avLst/>
              <a:gdLst/>
              <a:ahLst/>
              <a:cxnLst/>
              <a:rect l="l" t="t" r="r" b="b"/>
              <a:pathLst>
                <a:path w="2657" h="2569" extrusionOk="0">
                  <a:moveTo>
                    <a:pt x="658" y="1"/>
                  </a:moveTo>
                  <a:lnTo>
                    <a:pt x="658" y="1"/>
                  </a:lnTo>
                  <a:cubicBezTo>
                    <a:pt x="1" y="616"/>
                    <a:pt x="1748" y="2251"/>
                    <a:pt x="2458" y="2569"/>
                  </a:cubicBezTo>
                  <a:lnTo>
                    <a:pt x="2656" y="2194"/>
                  </a:lnTo>
                  <a:cubicBezTo>
                    <a:pt x="447" y="1241"/>
                    <a:pt x="550" y="47"/>
                    <a:pt x="857" y="47"/>
                  </a:cubicBezTo>
                  <a:cubicBezTo>
                    <a:pt x="858" y="47"/>
                    <a:pt x="859" y="47"/>
                    <a:pt x="859" y="47"/>
                  </a:cubicBezTo>
                  <a:lnTo>
                    <a:pt x="6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3"/>
            <p:cNvSpPr/>
            <p:nvPr/>
          </p:nvSpPr>
          <p:spPr>
            <a:xfrm>
              <a:off x="3735575" y="651375"/>
              <a:ext cx="65150" cy="219550"/>
            </a:xfrm>
            <a:custGeom>
              <a:avLst/>
              <a:gdLst/>
              <a:ahLst/>
              <a:cxnLst/>
              <a:rect l="l" t="t" r="r" b="b"/>
              <a:pathLst>
                <a:path w="2606" h="8782" extrusionOk="0">
                  <a:moveTo>
                    <a:pt x="2011" y="1"/>
                  </a:moveTo>
                  <a:cubicBezTo>
                    <a:pt x="1950" y="1"/>
                    <a:pt x="1883" y="26"/>
                    <a:pt x="1809" y="80"/>
                  </a:cubicBezTo>
                  <a:cubicBezTo>
                    <a:pt x="1097" y="602"/>
                    <a:pt x="231" y="5658"/>
                    <a:pt x="24" y="8365"/>
                  </a:cubicBezTo>
                  <a:lnTo>
                    <a:pt x="24" y="8363"/>
                  </a:lnTo>
                  <a:lnTo>
                    <a:pt x="24" y="8363"/>
                  </a:lnTo>
                  <a:cubicBezTo>
                    <a:pt x="1" y="8673"/>
                    <a:pt x="191" y="8782"/>
                    <a:pt x="420" y="8782"/>
                  </a:cubicBezTo>
                  <a:cubicBezTo>
                    <a:pt x="684" y="8782"/>
                    <a:pt x="1000" y="8638"/>
                    <a:pt x="1102" y="8493"/>
                  </a:cubicBezTo>
                  <a:cubicBezTo>
                    <a:pt x="1292" y="8221"/>
                    <a:pt x="2314" y="3522"/>
                    <a:pt x="2400" y="3041"/>
                  </a:cubicBezTo>
                  <a:cubicBezTo>
                    <a:pt x="2606" y="1874"/>
                    <a:pt x="2539" y="1"/>
                    <a:pt x="2011" y="1"/>
                  </a:cubicBezTo>
                  <a:close/>
                </a:path>
              </a:pathLst>
            </a:custGeom>
            <a:solidFill>
              <a:srgbClr val="7F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3"/>
            <p:cNvSpPr/>
            <p:nvPr/>
          </p:nvSpPr>
          <p:spPr>
            <a:xfrm>
              <a:off x="3735575" y="652775"/>
              <a:ext cx="69825" cy="218150"/>
            </a:xfrm>
            <a:custGeom>
              <a:avLst/>
              <a:gdLst/>
              <a:ahLst/>
              <a:cxnLst/>
              <a:rect l="l" t="t" r="r" b="b"/>
              <a:pathLst>
                <a:path w="2793" h="8726" extrusionOk="0">
                  <a:moveTo>
                    <a:pt x="2163" y="0"/>
                  </a:moveTo>
                  <a:lnTo>
                    <a:pt x="2163" y="0"/>
                  </a:lnTo>
                  <a:cubicBezTo>
                    <a:pt x="2793" y="2188"/>
                    <a:pt x="974" y="7714"/>
                    <a:pt x="824" y="7926"/>
                  </a:cubicBezTo>
                  <a:cubicBezTo>
                    <a:pt x="723" y="8071"/>
                    <a:pt x="408" y="8214"/>
                    <a:pt x="144" y="8214"/>
                  </a:cubicBezTo>
                  <a:cubicBezTo>
                    <a:pt x="106" y="8214"/>
                    <a:pt x="69" y="8211"/>
                    <a:pt x="33" y="8204"/>
                  </a:cubicBezTo>
                  <a:cubicBezTo>
                    <a:pt x="30" y="8239"/>
                    <a:pt x="27" y="8274"/>
                    <a:pt x="24" y="8307"/>
                  </a:cubicBezTo>
                  <a:cubicBezTo>
                    <a:pt x="1" y="8617"/>
                    <a:pt x="191" y="8726"/>
                    <a:pt x="420" y="8726"/>
                  </a:cubicBezTo>
                  <a:cubicBezTo>
                    <a:pt x="684" y="8726"/>
                    <a:pt x="1000" y="8582"/>
                    <a:pt x="1102" y="8437"/>
                  </a:cubicBezTo>
                  <a:cubicBezTo>
                    <a:pt x="1292" y="8165"/>
                    <a:pt x="2433" y="3527"/>
                    <a:pt x="2518" y="3046"/>
                  </a:cubicBezTo>
                  <a:cubicBezTo>
                    <a:pt x="2704" y="1992"/>
                    <a:pt x="2590" y="321"/>
                    <a:pt x="2163" y="0"/>
                  </a:cubicBezTo>
                  <a:close/>
                </a:path>
              </a:pathLst>
            </a:custGeom>
            <a:solidFill>
              <a:srgbClr val="66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3"/>
            <p:cNvSpPr/>
            <p:nvPr/>
          </p:nvSpPr>
          <p:spPr>
            <a:xfrm>
              <a:off x="3590875" y="812750"/>
              <a:ext cx="182125" cy="56225"/>
            </a:xfrm>
            <a:custGeom>
              <a:avLst/>
              <a:gdLst/>
              <a:ahLst/>
              <a:cxnLst/>
              <a:rect l="l" t="t" r="r" b="b"/>
              <a:pathLst>
                <a:path w="7285" h="2249" extrusionOk="0">
                  <a:moveTo>
                    <a:pt x="38" y="0"/>
                  </a:moveTo>
                  <a:lnTo>
                    <a:pt x="0" y="167"/>
                  </a:lnTo>
                  <a:cubicBezTo>
                    <a:pt x="1623" y="1150"/>
                    <a:pt x="5411" y="2248"/>
                    <a:pt x="6067" y="2248"/>
                  </a:cubicBezTo>
                  <a:cubicBezTo>
                    <a:pt x="6077" y="2248"/>
                    <a:pt x="6087" y="2248"/>
                    <a:pt x="6096" y="2247"/>
                  </a:cubicBezTo>
                  <a:cubicBezTo>
                    <a:pt x="6653" y="2209"/>
                    <a:pt x="7284" y="2030"/>
                    <a:pt x="6833" y="1346"/>
                  </a:cubicBezTo>
                  <a:cubicBezTo>
                    <a:pt x="6468" y="790"/>
                    <a:pt x="38" y="0"/>
                    <a:pt x="38" y="0"/>
                  </a:cubicBezTo>
                  <a:close/>
                </a:path>
              </a:pathLst>
            </a:custGeom>
            <a:solidFill>
              <a:srgbClr val="7F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3"/>
            <p:cNvSpPr/>
            <p:nvPr/>
          </p:nvSpPr>
          <p:spPr>
            <a:xfrm>
              <a:off x="3590875" y="813575"/>
              <a:ext cx="178975" cy="57850"/>
            </a:xfrm>
            <a:custGeom>
              <a:avLst/>
              <a:gdLst/>
              <a:ahLst/>
              <a:cxnLst/>
              <a:rect l="l" t="t" r="r" b="b"/>
              <a:pathLst>
                <a:path w="7159" h="2314" extrusionOk="0">
                  <a:moveTo>
                    <a:pt x="30" y="1"/>
                  </a:moveTo>
                  <a:lnTo>
                    <a:pt x="0" y="134"/>
                  </a:lnTo>
                  <a:cubicBezTo>
                    <a:pt x="1626" y="1118"/>
                    <a:pt x="5417" y="2313"/>
                    <a:pt x="6065" y="2313"/>
                  </a:cubicBezTo>
                  <a:cubicBezTo>
                    <a:pt x="6075" y="2313"/>
                    <a:pt x="6084" y="2313"/>
                    <a:pt x="6093" y="2312"/>
                  </a:cubicBezTo>
                  <a:cubicBezTo>
                    <a:pt x="6649" y="2275"/>
                    <a:pt x="7158" y="2038"/>
                    <a:pt x="7028" y="1351"/>
                  </a:cubicBezTo>
                  <a:cubicBezTo>
                    <a:pt x="7023" y="1322"/>
                    <a:pt x="6835" y="1120"/>
                    <a:pt x="6798" y="1095"/>
                  </a:cubicBezTo>
                  <a:cubicBezTo>
                    <a:pt x="6737" y="1405"/>
                    <a:pt x="6265" y="1697"/>
                    <a:pt x="5878" y="1729"/>
                  </a:cubicBezTo>
                  <a:cubicBezTo>
                    <a:pt x="5866" y="1730"/>
                    <a:pt x="5853" y="1730"/>
                    <a:pt x="5838" y="1730"/>
                  </a:cubicBezTo>
                  <a:cubicBezTo>
                    <a:pt x="5232" y="1730"/>
                    <a:pt x="2080" y="885"/>
                    <a:pt x="30" y="1"/>
                  </a:cubicBezTo>
                  <a:close/>
                </a:path>
              </a:pathLst>
            </a:custGeom>
            <a:solidFill>
              <a:srgbClr val="66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3"/>
            <p:cNvSpPr/>
            <p:nvPr/>
          </p:nvSpPr>
          <p:spPr>
            <a:xfrm>
              <a:off x="3763350" y="860800"/>
              <a:ext cx="56250" cy="175975"/>
            </a:xfrm>
            <a:custGeom>
              <a:avLst/>
              <a:gdLst/>
              <a:ahLst/>
              <a:cxnLst/>
              <a:rect l="l" t="t" r="r" b="b"/>
              <a:pathLst>
                <a:path w="2250" h="7039" extrusionOk="0">
                  <a:moveTo>
                    <a:pt x="853" y="1"/>
                  </a:moveTo>
                  <a:lnTo>
                    <a:pt x="0" y="149"/>
                  </a:lnTo>
                  <a:lnTo>
                    <a:pt x="892" y="7038"/>
                  </a:lnTo>
                  <a:lnTo>
                    <a:pt x="2249" y="6695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3"/>
            <p:cNvSpPr/>
            <p:nvPr/>
          </p:nvSpPr>
          <p:spPr>
            <a:xfrm>
              <a:off x="3780275" y="839400"/>
              <a:ext cx="185325" cy="188775"/>
            </a:xfrm>
            <a:custGeom>
              <a:avLst/>
              <a:gdLst/>
              <a:ahLst/>
              <a:cxnLst/>
              <a:rect l="l" t="t" r="r" b="b"/>
              <a:pathLst>
                <a:path w="7413" h="7551" extrusionOk="0">
                  <a:moveTo>
                    <a:pt x="4087" y="0"/>
                  </a:moveTo>
                  <a:lnTo>
                    <a:pt x="1" y="895"/>
                  </a:lnTo>
                  <a:lnTo>
                    <a:pt x="1572" y="7551"/>
                  </a:lnTo>
                  <a:lnTo>
                    <a:pt x="7412" y="5793"/>
                  </a:lnTo>
                  <a:lnTo>
                    <a:pt x="408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3"/>
            <p:cNvSpPr/>
            <p:nvPr/>
          </p:nvSpPr>
          <p:spPr>
            <a:xfrm>
              <a:off x="3749725" y="748725"/>
              <a:ext cx="101200" cy="101850"/>
            </a:xfrm>
            <a:custGeom>
              <a:avLst/>
              <a:gdLst/>
              <a:ahLst/>
              <a:cxnLst/>
              <a:rect l="l" t="t" r="r" b="b"/>
              <a:pathLst>
                <a:path w="4048" h="4074" extrusionOk="0">
                  <a:moveTo>
                    <a:pt x="48" y="1"/>
                  </a:moveTo>
                  <a:lnTo>
                    <a:pt x="0" y="174"/>
                  </a:lnTo>
                  <a:cubicBezTo>
                    <a:pt x="354" y="193"/>
                    <a:pt x="2124" y="974"/>
                    <a:pt x="3639" y="4074"/>
                  </a:cubicBezTo>
                  <a:lnTo>
                    <a:pt x="4047" y="3941"/>
                  </a:lnTo>
                  <a:cubicBezTo>
                    <a:pt x="3662" y="3125"/>
                    <a:pt x="2004" y="578"/>
                    <a:pt x="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3"/>
            <p:cNvSpPr/>
            <p:nvPr/>
          </p:nvSpPr>
          <p:spPr>
            <a:xfrm>
              <a:off x="3777375" y="818125"/>
              <a:ext cx="63725" cy="152875"/>
            </a:xfrm>
            <a:custGeom>
              <a:avLst/>
              <a:gdLst/>
              <a:ahLst/>
              <a:cxnLst/>
              <a:rect l="l" t="t" r="r" b="b"/>
              <a:pathLst>
                <a:path w="2549" h="6115" extrusionOk="0">
                  <a:moveTo>
                    <a:pt x="441" y="1"/>
                  </a:moveTo>
                  <a:lnTo>
                    <a:pt x="0" y="320"/>
                  </a:lnTo>
                  <a:lnTo>
                    <a:pt x="1570" y="6115"/>
                  </a:lnTo>
                  <a:lnTo>
                    <a:pt x="2548" y="5515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3"/>
            <p:cNvSpPr/>
            <p:nvPr/>
          </p:nvSpPr>
          <p:spPr>
            <a:xfrm>
              <a:off x="3786325" y="773725"/>
              <a:ext cx="152500" cy="182300"/>
            </a:xfrm>
            <a:custGeom>
              <a:avLst/>
              <a:gdLst/>
              <a:ahLst/>
              <a:cxnLst/>
              <a:rect l="l" t="t" r="r" b="b"/>
              <a:pathLst>
                <a:path w="6100" h="7292" extrusionOk="0">
                  <a:moveTo>
                    <a:pt x="2101" y="0"/>
                  </a:moveTo>
                  <a:lnTo>
                    <a:pt x="0" y="1836"/>
                  </a:lnTo>
                  <a:lnTo>
                    <a:pt x="2190" y="7291"/>
                  </a:lnTo>
                  <a:lnTo>
                    <a:pt x="6100" y="4927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3"/>
            <p:cNvSpPr/>
            <p:nvPr/>
          </p:nvSpPr>
          <p:spPr>
            <a:xfrm>
              <a:off x="3495675" y="878875"/>
              <a:ext cx="49375" cy="213675"/>
            </a:xfrm>
            <a:custGeom>
              <a:avLst/>
              <a:gdLst/>
              <a:ahLst/>
              <a:cxnLst/>
              <a:rect l="l" t="t" r="r" b="b"/>
              <a:pathLst>
                <a:path w="1975" h="8547" extrusionOk="0">
                  <a:moveTo>
                    <a:pt x="90" y="0"/>
                  </a:moveTo>
                  <a:lnTo>
                    <a:pt x="0" y="8547"/>
                  </a:lnTo>
                  <a:lnTo>
                    <a:pt x="0" y="8547"/>
                  </a:lnTo>
                  <a:lnTo>
                    <a:pt x="1975" y="8171"/>
                  </a:lnTo>
                  <a:lnTo>
                    <a:pt x="1526" y="64"/>
                  </a:lnTo>
                  <a:lnTo>
                    <a:pt x="915" y="643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3"/>
            <p:cNvSpPr/>
            <p:nvPr/>
          </p:nvSpPr>
          <p:spPr>
            <a:xfrm>
              <a:off x="3336825" y="868050"/>
              <a:ext cx="161125" cy="224500"/>
            </a:xfrm>
            <a:custGeom>
              <a:avLst/>
              <a:gdLst/>
              <a:ahLst/>
              <a:cxnLst/>
              <a:rect l="l" t="t" r="r" b="b"/>
              <a:pathLst>
                <a:path w="6445" h="8980" extrusionOk="0">
                  <a:moveTo>
                    <a:pt x="994" y="1"/>
                  </a:moveTo>
                  <a:lnTo>
                    <a:pt x="0" y="7922"/>
                  </a:lnTo>
                  <a:lnTo>
                    <a:pt x="6354" y="8980"/>
                  </a:lnTo>
                  <a:lnTo>
                    <a:pt x="6444" y="433"/>
                  </a:lnTo>
                  <a:lnTo>
                    <a:pt x="9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3"/>
            <p:cNvSpPr/>
            <p:nvPr/>
          </p:nvSpPr>
          <p:spPr>
            <a:xfrm>
              <a:off x="3749250" y="1644225"/>
              <a:ext cx="59950" cy="22500"/>
            </a:xfrm>
            <a:custGeom>
              <a:avLst/>
              <a:gdLst/>
              <a:ahLst/>
              <a:cxnLst/>
              <a:rect l="l" t="t" r="r" b="b"/>
              <a:pathLst>
                <a:path w="2398" h="900" extrusionOk="0">
                  <a:moveTo>
                    <a:pt x="1879" y="0"/>
                  </a:moveTo>
                  <a:cubicBezTo>
                    <a:pt x="1608" y="0"/>
                    <a:pt x="0" y="899"/>
                    <a:pt x="0" y="899"/>
                  </a:cubicBezTo>
                  <a:lnTo>
                    <a:pt x="2398" y="899"/>
                  </a:lnTo>
                  <a:cubicBezTo>
                    <a:pt x="2398" y="899"/>
                    <a:pt x="2317" y="0"/>
                    <a:pt x="1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3"/>
            <p:cNvSpPr/>
            <p:nvPr/>
          </p:nvSpPr>
          <p:spPr>
            <a:xfrm>
              <a:off x="3799475" y="1645600"/>
              <a:ext cx="40400" cy="21125"/>
            </a:xfrm>
            <a:custGeom>
              <a:avLst/>
              <a:gdLst/>
              <a:ahLst/>
              <a:cxnLst/>
              <a:rect l="l" t="t" r="r" b="b"/>
              <a:pathLst>
                <a:path w="1616" h="845" extrusionOk="0">
                  <a:moveTo>
                    <a:pt x="364" y="1"/>
                  </a:moveTo>
                  <a:cubicBezTo>
                    <a:pt x="0" y="1"/>
                    <a:pt x="17" y="844"/>
                    <a:pt x="17" y="844"/>
                  </a:cubicBezTo>
                  <a:lnTo>
                    <a:pt x="1616" y="844"/>
                  </a:lnTo>
                  <a:cubicBezTo>
                    <a:pt x="1616" y="844"/>
                    <a:pt x="589" y="1"/>
                    <a:pt x="3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3"/>
            <p:cNvSpPr/>
            <p:nvPr/>
          </p:nvSpPr>
          <p:spPr>
            <a:xfrm>
              <a:off x="3817400" y="825400"/>
              <a:ext cx="72875" cy="69850"/>
            </a:xfrm>
            <a:custGeom>
              <a:avLst/>
              <a:gdLst/>
              <a:ahLst/>
              <a:cxnLst/>
              <a:rect l="l" t="t" r="r" b="b"/>
              <a:pathLst>
                <a:path w="2915" h="2794" extrusionOk="0">
                  <a:moveTo>
                    <a:pt x="1248" y="366"/>
                  </a:moveTo>
                  <a:cubicBezTo>
                    <a:pt x="1604" y="366"/>
                    <a:pt x="1989" y="595"/>
                    <a:pt x="2220" y="980"/>
                  </a:cubicBezTo>
                  <a:cubicBezTo>
                    <a:pt x="2534" y="1500"/>
                    <a:pt x="2447" y="2108"/>
                    <a:pt x="2025" y="2339"/>
                  </a:cubicBezTo>
                  <a:cubicBezTo>
                    <a:pt x="1915" y="2400"/>
                    <a:pt x="1793" y="2428"/>
                    <a:pt x="1667" y="2428"/>
                  </a:cubicBezTo>
                  <a:cubicBezTo>
                    <a:pt x="1311" y="2428"/>
                    <a:pt x="926" y="2200"/>
                    <a:pt x="694" y="1815"/>
                  </a:cubicBezTo>
                  <a:cubicBezTo>
                    <a:pt x="381" y="1295"/>
                    <a:pt x="469" y="686"/>
                    <a:pt x="890" y="455"/>
                  </a:cubicBezTo>
                  <a:cubicBezTo>
                    <a:pt x="1000" y="395"/>
                    <a:pt x="1122" y="366"/>
                    <a:pt x="1248" y="366"/>
                  </a:cubicBezTo>
                  <a:close/>
                  <a:moveTo>
                    <a:pt x="1173" y="1"/>
                  </a:moveTo>
                  <a:cubicBezTo>
                    <a:pt x="1003" y="1"/>
                    <a:pt x="839" y="39"/>
                    <a:pt x="690" y="121"/>
                  </a:cubicBezTo>
                  <a:cubicBezTo>
                    <a:pt x="119" y="434"/>
                    <a:pt x="1" y="1258"/>
                    <a:pt x="425" y="1963"/>
                  </a:cubicBezTo>
                  <a:cubicBezTo>
                    <a:pt x="738" y="2484"/>
                    <a:pt x="1260" y="2793"/>
                    <a:pt x="1741" y="2793"/>
                  </a:cubicBezTo>
                  <a:cubicBezTo>
                    <a:pt x="1911" y="2793"/>
                    <a:pt x="2076" y="2755"/>
                    <a:pt x="2225" y="2673"/>
                  </a:cubicBezTo>
                  <a:cubicBezTo>
                    <a:pt x="2796" y="2361"/>
                    <a:pt x="2914" y="1536"/>
                    <a:pt x="2490" y="832"/>
                  </a:cubicBezTo>
                  <a:cubicBezTo>
                    <a:pt x="2177" y="311"/>
                    <a:pt x="1655" y="1"/>
                    <a:pt x="1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3"/>
            <p:cNvSpPr/>
            <p:nvPr/>
          </p:nvSpPr>
          <p:spPr>
            <a:xfrm>
              <a:off x="3743850" y="748325"/>
              <a:ext cx="93275" cy="36225"/>
            </a:xfrm>
            <a:custGeom>
              <a:avLst/>
              <a:gdLst/>
              <a:ahLst/>
              <a:cxnLst/>
              <a:rect l="l" t="t" r="r" b="b"/>
              <a:pathLst>
                <a:path w="3731" h="1449" extrusionOk="0">
                  <a:moveTo>
                    <a:pt x="1237" y="1"/>
                  </a:moveTo>
                  <a:cubicBezTo>
                    <a:pt x="878" y="1"/>
                    <a:pt x="502" y="86"/>
                    <a:pt x="125" y="300"/>
                  </a:cubicBezTo>
                  <a:cubicBezTo>
                    <a:pt x="76" y="340"/>
                    <a:pt x="0" y="476"/>
                    <a:pt x="54" y="476"/>
                  </a:cubicBezTo>
                  <a:cubicBezTo>
                    <a:pt x="63" y="476"/>
                    <a:pt x="76" y="473"/>
                    <a:pt x="92" y="464"/>
                  </a:cubicBezTo>
                  <a:cubicBezTo>
                    <a:pt x="92" y="464"/>
                    <a:pt x="522" y="198"/>
                    <a:pt x="1162" y="198"/>
                  </a:cubicBezTo>
                  <a:cubicBezTo>
                    <a:pt x="1786" y="198"/>
                    <a:pt x="2610" y="451"/>
                    <a:pt x="3430" y="1449"/>
                  </a:cubicBezTo>
                  <a:lnTo>
                    <a:pt x="3730" y="1238"/>
                  </a:lnTo>
                  <a:cubicBezTo>
                    <a:pt x="3730" y="1238"/>
                    <a:pt x="2608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3"/>
            <p:cNvSpPr/>
            <p:nvPr/>
          </p:nvSpPr>
          <p:spPr>
            <a:xfrm>
              <a:off x="3659450" y="542150"/>
              <a:ext cx="122875" cy="200775"/>
            </a:xfrm>
            <a:custGeom>
              <a:avLst/>
              <a:gdLst/>
              <a:ahLst/>
              <a:cxnLst/>
              <a:rect l="l" t="t" r="r" b="b"/>
              <a:pathLst>
                <a:path w="4915" h="8031" extrusionOk="0">
                  <a:moveTo>
                    <a:pt x="2459" y="0"/>
                  </a:moveTo>
                  <a:lnTo>
                    <a:pt x="826" y="2485"/>
                  </a:lnTo>
                  <a:lnTo>
                    <a:pt x="1128" y="4790"/>
                  </a:lnTo>
                  <a:cubicBezTo>
                    <a:pt x="1085" y="4808"/>
                    <a:pt x="1042" y="4827"/>
                    <a:pt x="1000" y="4844"/>
                  </a:cubicBezTo>
                  <a:cubicBezTo>
                    <a:pt x="954" y="4866"/>
                    <a:pt x="907" y="4884"/>
                    <a:pt x="860" y="4905"/>
                  </a:cubicBezTo>
                  <a:cubicBezTo>
                    <a:pt x="644" y="4992"/>
                    <a:pt x="490" y="5084"/>
                    <a:pt x="428" y="5176"/>
                  </a:cubicBezTo>
                  <a:cubicBezTo>
                    <a:pt x="332" y="5236"/>
                    <a:pt x="224" y="5362"/>
                    <a:pt x="107" y="5540"/>
                  </a:cubicBezTo>
                  <a:cubicBezTo>
                    <a:pt x="0" y="6897"/>
                    <a:pt x="248" y="8030"/>
                    <a:pt x="1074" y="8030"/>
                  </a:cubicBezTo>
                  <a:cubicBezTo>
                    <a:pt x="3713" y="8030"/>
                    <a:pt x="3976" y="4861"/>
                    <a:pt x="4914" y="4311"/>
                  </a:cubicBezTo>
                  <a:cubicBezTo>
                    <a:pt x="4805" y="4289"/>
                    <a:pt x="4654" y="4279"/>
                    <a:pt x="4472" y="4279"/>
                  </a:cubicBezTo>
                  <a:cubicBezTo>
                    <a:pt x="4389" y="4279"/>
                    <a:pt x="4299" y="4281"/>
                    <a:pt x="4203" y="4285"/>
                  </a:cubicBezTo>
                  <a:lnTo>
                    <a:pt x="4203" y="4284"/>
                  </a:lnTo>
                  <a:cubicBezTo>
                    <a:pt x="4203" y="4284"/>
                    <a:pt x="4030" y="4261"/>
                    <a:pt x="3733" y="4261"/>
                  </a:cubicBezTo>
                  <a:cubicBezTo>
                    <a:pt x="3607" y="4261"/>
                    <a:pt x="3459" y="4265"/>
                    <a:pt x="3293" y="4277"/>
                  </a:cubicBezTo>
                  <a:lnTo>
                    <a:pt x="2459" y="0"/>
                  </a:lnTo>
                  <a:close/>
                </a:path>
              </a:pathLst>
            </a:custGeom>
            <a:solidFill>
              <a:srgbClr val="191919">
                <a:alpha val="3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3"/>
            <p:cNvSpPr/>
            <p:nvPr/>
          </p:nvSpPr>
          <p:spPr>
            <a:xfrm>
              <a:off x="3563275" y="441900"/>
              <a:ext cx="167350" cy="228250"/>
            </a:xfrm>
            <a:custGeom>
              <a:avLst/>
              <a:gdLst/>
              <a:ahLst/>
              <a:cxnLst/>
              <a:rect l="l" t="t" r="r" b="b"/>
              <a:pathLst>
                <a:path w="6694" h="9130" extrusionOk="0">
                  <a:moveTo>
                    <a:pt x="2935" y="0"/>
                  </a:moveTo>
                  <a:cubicBezTo>
                    <a:pt x="668" y="0"/>
                    <a:pt x="1" y="1808"/>
                    <a:pt x="318" y="4106"/>
                  </a:cubicBezTo>
                  <a:cubicBezTo>
                    <a:pt x="555" y="5825"/>
                    <a:pt x="1612" y="7831"/>
                    <a:pt x="3809" y="9129"/>
                  </a:cubicBezTo>
                  <a:cubicBezTo>
                    <a:pt x="3809" y="9129"/>
                    <a:pt x="6693" y="7085"/>
                    <a:pt x="6683" y="4655"/>
                  </a:cubicBezTo>
                  <a:cubicBezTo>
                    <a:pt x="6675" y="2781"/>
                    <a:pt x="5548" y="109"/>
                    <a:pt x="3127" y="5"/>
                  </a:cubicBezTo>
                  <a:cubicBezTo>
                    <a:pt x="3062" y="2"/>
                    <a:pt x="2997" y="0"/>
                    <a:pt x="2935" y="0"/>
                  </a:cubicBezTo>
                  <a:close/>
                </a:path>
              </a:pathLst>
            </a:custGeom>
            <a:solidFill>
              <a:srgbClr val="7F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3"/>
            <p:cNvSpPr/>
            <p:nvPr/>
          </p:nvSpPr>
          <p:spPr>
            <a:xfrm>
              <a:off x="3594000" y="424625"/>
              <a:ext cx="162700" cy="169550"/>
            </a:xfrm>
            <a:custGeom>
              <a:avLst/>
              <a:gdLst/>
              <a:ahLst/>
              <a:cxnLst/>
              <a:rect l="l" t="t" r="r" b="b"/>
              <a:pathLst>
                <a:path w="6508" h="6782" extrusionOk="0">
                  <a:moveTo>
                    <a:pt x="2662" y="0"/>
                  </a:moveTo>
                  <a:cubicBezTo>
                    <a:pt x="1205" y="0"/>
                    <a:pt x="1" y="677"/>
                    <a:pt x="905" y="695"/>
                  </a:cubicBezTo>
                  <a:cubicBezTo>
                    <a:pt x="2541" y="725"/>
                    <a:pt x="3415" y="4521"/>
                    <a:pt x="4546" y="6781"/>
                  </a:cubicBezTo>
                  <a:cubicBezTo>
                    <a:pt x="4546" y="6781"/>
                    <a:pt x="6508" y="4441"/>
                    <a:pt x="5709" y="2034"/>
                  </a:cubicBezTo>
                  <a:cubicBezTo>
                    <a:pt x="5182" y="443"/>
                    <a:pt x="3839" y="0"/>
                    <a:pt x="2662" y="0"/>
                  </a:cubicBezTo>
                  <a:close/>
                </a:path>
              </a:pathLst>
            </a:custGeom>
            <a:solidFill>
              <a:srgbClr val="3A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3"/>
            <p:cNvSpPr/>
            <p:nvPr/>
          </p:nvSpPr>
          <p:spPr>
            <a:xfrm>
              <a:off x="3710075" y="533525"/>
              <a:ext cx="48850" cy="60325"/>
            </a:xfrm>
            <a:custGeom>
              <a:avLst/>
              <a:gdLst/>
              <a:ahLst/>
              <a:cxnLst/>
              <a:rect l="l" t="t" r="r" b="b"/>
              <a:pathLst>
                <a:path w="1954" h="2413" extrusionOk="0">
                  <a:moveTo>
                    <a:pt x="1259" y="0"/>
                  </a:moveTo>
                  <a:cubicBezTo>
                    <a:pt x="964" y="0"/>
                    <a:pt x="642" y="112"/>
                    <a:pt x="445" y="314"/>
                  </a:cubicBezTo>
                  <a:cubicBezTo>
                    <a:pt x="0" y="769"/>
                    <a:pt x="98" y="2412"/>
                    <a:pt x="98" y="2412"/>
                  </a:cubicBezTo>
                  <a:cubicBezTo>
                    <a:pt x="1027" y="2148"/>
                    <a:pt x="1917" y="1267"/>
                    <a:pt x="1940" y="566"/>
                  </a:cubicBezTo>
                  <a:cubicBezTo>
                    <a:pt x="1954" y="175"/>
                    <a:pt x="1628" y="0"/>
                    <a:pt x="1259" y="0"/>
                  </a:cubicBezTo>
                  <a:close/>
                </a:path>
              </a:pathLst>
            </a:custGeom>
            <a:solidFill>
              <a:srgbClr val="7F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3"/>
            <p:cNvSpPr/>
            <p:nvPr/>
          </p:nvSpPr>
          <p:spPr>
            <a:xfrm>
              <a:off x="3719025" y="543350"/>
              <a:ext cx="29225" cy="36575"/>
            </a:xfrm>
            <a:custGeom>
              <a:avLst/>
              <a:gdLst/>
              <a:ahLst/>
              <a:cxnLst/>
              <a:rect l="l" t="t" r="r" b="b"/>
              <a:pathLst>
                <a:path w="1169" h="1463" extrusionOk="0">
                  <a:moveTo>
                    <a:pt x="754" y="0"/>
                  </a:moveTo>
                  <a:cubicBezTo>
                    <a:pt x="578" y="0"/>
                    <a:pt x="385" y="68"/>
                    <a:pt x="267" y="190"/>
                  </a:cubicBezTo>
                  <a:cubicBezTo>
                    <a:pt x="0" y="466"/>
                    <a:pt x="58" y="1462"/>
                    <a:pt x="58" y="1462"/>
                  </a:cubicBezTo>
                  <a:cubicBezTo>
                    <a:pt x="615" y="1302"/>
                    <a:pt x="1147" y="768"/>
                    <a:pt x="1161" y="342"/>
                  </a:cubicBezTo>
                  <a:cubicBezTo>
                    <a:pt x="1169" y="106"/>
                    <a:pt x="974" y="0"/>
                    <a:pt x="754" y="0"/>
                  </a:cubicBezTo>
                  <a:close/>
                </a:path>
              </a:pathLst>
            </a:custGeom>
            <a:solidFill>
              <a:srgbClr val="60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3"/>
            <p:cNvSpPr/>
            <p:nvPr/>
          </p:nvSpPr>
          <p:spPr>
            <a:xfrm>
              <a:off x="3718250" y="559500"/>
              <a:ext cx="19000" cy="23775"/>
            </a:xfrm>
            <a:custGeom>
              <a:avLst/>
              <a:gdLst/>
              <a:ahLst/>
              <a:cxnLst/>
              <a:rect l="l" t="t" r="r" b="b"/>
              <a:pathLst>
                <a:path w="760" h="951" extrusionOk="0">
                  <a:moveTo>
                    <a:pt x="490" y="0"/>
                  </a:moveTo>
                  <a:cubicBezTo>
                    <a:pt x="376" y="0"/>
                    <a:pt x="251" y="44"/>
                    <a:pt x="173" y="124"/>
                  </a:cubicBezTo>
                  <a:cubicBezTo>
                    <a:pt x="0" y="304"/>
                    <a:pt x="38" y="950"/>
                    <a:pt x="38" y="950"/>
                  </a:cubicBezTo>
                  <a:cubicBezTo>
                    <a:pt x="399" y="846"/>
                    <a:pt x="745" y="499"/>
                    <a:pt x="755" y="223"/>
                  </a:cubicBezTo>
                  <a:cubicBezTo>
                    <a:pt x="760" y="69"/>
                    <a:pt x="634" y="0"/>
                    <a:pt x="490" y="0"/>
                  </a:cubicBezTo>
                  <a:close/>
                </a:path>
              </a:pathLst>
            </a:custGeom>
            <a:solidFill>
              <a:srgbClr val="7F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3"/>
            <p:cNvSpPr/>
            <p:nvPr/>
          </p:nvSpPr>
          <p:spPr>
            <a:xfrm>
              <a:off x="3587750" y="408875"/>
              <a:ext cx="120700" cy="48925"/>
            </a:xfrm>
            <a:custGeom>
              <a:avLst/>
              <a:gdLst/>
              <a:ahLst/>
              <a:cxnLst/>
              <a:rect l="l" t="t" r="r" b="b"/>
              <a:pathLst>
                <a:path w="4828" h="1957" extrusionOk="0">
                  <a:moveTo>
                    <a:pt x="2511" y="0"/>
                  </a:moveTo>
                  <a:cubicBezTo>
                    <a:pt x="1305" y="0"/>
                    <a:pt x="23" y="731"/>
                    <a:pt x="7" y="1220"/>
                  </a:cubicBezTo>
                  <a:cubicBezTo>
                    <a:pt x="1" y="1403"/>
                    <a:pt x="128" y="1438"/>
                    <a:pt x="343" y="1438"/>
                  </a:cubicBezTo>
                  <a:cubicBezTo>
                    <a:pt x="474" y="1438"/>
                    <a:pt x="637" y="1425"/>
                    <a:pt x="821" y="1425"/>
                  </a:cubicBezTo>
                  <a:cubicBezTo>
                    <a:pt x="1167" y="1425"/>
                    <a:pt x="1590" y="1469"/>
                    <a:pt x="2024" y="1724"/>
                  </a:cubicBezTo>
                  <a:cubicBezTo>
                    <a:pt x="2303" y="1888"/>
                    <a:pt x="2702" y="1956"/>
                    <a:pt x="3111" y="1956"/>
                  </a:cubicBezTo>
                  <a:cubicBezTo>
                    <a:pt x="3935" y="1956"/>
                    <a:pt x="4799" y="1678"/>
                    <a:pt x="4810" y="1343"/>
                  </a:cubicBezTo>
                  <a:cubicBezTo>
                    <a:pt x="4827" y="842"/>
                    <a:pt x="3831" y="39"/>
                    <a:pt x="2600" y="2"/>
                  </a:cubicBezTo>
                  <a:cubicBezTo>
                    <a:pt x="2571" y="1"/>
                    <a:pt x="2541" y="0"/>
                    <a:pt x="2511" y="0"/>
                  </a:cubicBezTo>
                  <a:close/>
                </a:path>
              </a:pathLst>
            </a:custGeom>
            <a:solidFill>
              <a:srgbClr val="4C2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3"/>
            <p:cNvSpPr/>
            <p:nvPr/>
          </p:nvSpPr>
          <p:spPr>
            <a:xfrm>
              <a:off x="3371925" y="907225"/>
              <a:ext cx="102975" cy="112825"/>
            </a:xfrm>
            <a:custGeom>
              <a:avLst/>
              <a:gdLst/>
              <a:ahLst/>
              <a:cxnLst/>
              <a:rect l="l" t="t" r="r" b="b"/>
              <a:pathLst>
                <a:path w="4119" h="4513" extrusionOk="0">
                  <a:moveTo>
                    <a:pt x="2060" y="1"/>
                  </a:moveTo>
                  <a:cubicBezTo>
                    <a:pt x="923" y="1"/>
                    <a:pt x="1" y="1010"/>
                    <a:pt x="1" y="2256"/>
                  </a:cubicBezTo>
                  <a:cubicBezTo>
                    <a:pt x="1" y="3502"/>
                    <a:pt x="923" y="4512"/>
                    <a:pt x="2060" y="4512"/>
                  </a:cubicBezTo>
                  <a:cubicBezTo>
                    <a:pt x="3197" y="4512"/>
                    <a:pt x="4119" y="3502"/>
                    <a:pt x="4119" y="2256"/>
                  </a:cubicBezTo>
                  <a:cubicBezTo>
                    <a:pt x="4119" y="1010"/>
                    <a:pt x="3197" y="1"/>
                    <a:pt x="2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3"/>
            <p:cNvSpPr/>
            <p:nvPr/>
          </p:nvSpPr>
          <p:spPr>
            <a:xfrm>
              <a:off x="3400575" y="936750"/>
              <a:ext cx="47575" cy="58600"/>
            </a:xfrm>
            <a:custGeom>
              <a:avLst/>
              <a:gdLst/>
              <a:ahLst/>
              <a:cxnLst/>
              <a:rect l="l" t="t" r="r" b="b"/>
              <a:pathLst>
                <a:path w="1903" h="2344" extrusionOk="0">
                  <a:moveTo>
                    <a:pt x="0" y="1"/>
                  </a:moveTo>
                  <a:lnTo>
                    <a:pt x="683" y="2343"/>
                  </a:lnTo>
                  <a:lnTo>
                    <a:pt x="1902" y="2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3"/>
            <p:cNvSpPr/>
            <p:nvPr/>
          </p:nvSpPr>
          <p:spPr>
            <a:xfrm>
              <a:off x="3812075" y="932250"/>
              <a:ext cx="153525" cy="95925"/>
            </a:xfrm>
            <a:custGeom>
              <a:avLst/>
              <a:gdLst/>
              <a:ahLst/>
              <a:cxnLst/>
              <a:rect l="l" t="t" r="r" b="b"/>
              <a:pathLst>
                <a:path w="6141" h="3837" extrusionOk="0">
                  <a:moveTo>
                    <a:pt x="4947" y="1"/>
                  </a:moveTo>
                  <a:lnTo>
                    <a:pt x="1" y="2566"/>
                  </a:lnTo>
                  <a:lnTo>
                    <a:pt x="300" y="3837"/>
                  </a:lnTo>
                  <a:lnTo>
                    <a:pt x="6140" y="2079"/>
                  </a:lnTo>
                  <a:lnTo>
                    <a:pt x="49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3"/>
            <p:cNvSpPr/>
            <p:nvPr/>
          </p:nvSpPr>
          <p:spPr>
            <a:xfrm>
              <a:off x="3610300" y="570175"/>
              <a:ext cx="23750" cy="23025"/>
            </a:xfrm>
            <a:custGeom>
              <a:avLst/>
              <a:gdLst/>
              <a:ahLst/>
              <a:cxnLst/>
              <a:rect l="l" t="t" r="r" b="b"/>
              <a:pathLst>
                <a:path w="950" h="921" extrusionOk="0">
                  <a:moveTo>
                    <a:pt x="570" y="1"/>
                  </a:moveTo>
                  <a:cubicBezTo>
                    <a:pt x="536" y="1"/>
                    <a:pt x="505" y="16"/>
                    <a:pt x="477" y="52"/>
                  </a:cubicBezTo>
                  <a:cubicBezTo>
                    <a:pt x="232" y="370"/>
                    <a:pt x="0" y="920"/>
                    <a:pt x="537" y="920"/>
                  </a:cubicBezTo>
                  <a:cubicBezTo>
                    <a:pt x="626" y="920"/>
                    <a:pt x="738" y="905"/>
                    <a:pt x="874" y="870"/>
                  </a:cubicBezTo>
                  <a:cubicBezTo>
                    <a:pt x="907" y="861"/>
                    <a:pt x="931" y="842"/>
                    <a:pt x="950" y="818"/>
                  </a:cubicBezTo>
                  <a:lnTo>
                    <a:pt x="950" y="818"/>
                  </a:lnTo>
                  <a:cubicBezTo>
                    <a:pt x="878" y="830"/>
                    <a:pt x="815" y="836"/>
                    <a:pt x="760" y="836"/>
                  </a:cubicBezTo>
                  <a:cubicBezTo>
                    <a:pt x="256" y="836"/>
                    <a:pt x="430" y="353"/>
                    <a:pt x="657" y="29"/>
                  </a:cubicBezTo>
                  <a:cubicBezTo>
                    <a:pt x="627" y="11"/>
                    <a:pt x="598" y="1"/>
                    <a:pt x="570" y="1"/>
                  </a:cubicBezTo>
                  <a:close/>
                </a:path>
              </a:pathLst>
            </a:custGeom>
            <a:solidFill>
              <a:srgbClr val="60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3"/>
            <p:cNvSpPr/>
            <p:nvPr/>
          </p:nvSpPr>
          <p:spPr>
            <a:xfrm>
              <a:off x="3637725" y="518775"/>
              <a:ext cx="27650" cy="36100"/>
            </a:xfrm>
            <a:custGeom>
              <a:avLst/>
              <a:gdLst/>
              <a:ahLst/>
              <a:cxnLst/>
              <a:rect l="l" t="t" r="r" b="b"/>
              <a:pathLst>
                <a:path w="1106" h="1444" extrusionOk="0">
                  <a:moveTo>
                    <a:pt x="462" y="1"/>
                  </a:moveTo>
                  <a:cubicBezTo>
                    <a:pt x="453" y="1"/>
                    <a:pt x="444" y="1"/>
                    <a:pt x="434" y="2"/>
                  </a:cubicBezTo>
                  <a:cubicBezTo>
                    <a:pt x="164" y="23"/>
                    <a:pt x="1" y="366"/>
                    <a:pt x="70" y="765"/>
                  </a:cubicBezTo>
                  <a:lnTo>
                    <a:pt x="68" y="765"/>
                  </a:lnTo>
                  <a:cubicBezTo>
                    <a:pt x="134" y="1147"/>
                    <a:pt x="389" y="1443"/>
                    <a:pt x="647" y="1443"/>
                  </a:cubicBezTo>
                  <a:cubicBezTo>
                    <a:pt x="656" y="1443"/>
                    <a:pt x="665" y="1443"/>
                    <a:pt x="674" y="1442"/>
                  </a:cubicBezTo>
                  <a:cubicBezTo>
                    <a:pt x="941" y="1421"/>
                    <a:pt x="1106" y="1085"/>
                    <a:pt x="1041" y="687"/>
                  </a:cubicBezTo>
                  <a:cubicBezTo>
                    <a:pt x="978" y="301"/>
                    <a:pt x="723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3"/>
            <p:cNvSpPr/>
            <p:nvPr/>
          </p:nvSpPr>
          <p:spPr>
            <a:xfrm>
              <a:off x="3583225" y="532425"/>
              <a:ext cx="25725" cy="33750"/>
            </a:xfrm>
            <a:custGeom>
              <a:avLst/>
              <a:gdLst/>
              <a:ahLst/>
              <a:cxnLst/>
              <a:rect l="l" t="t" r="r" b="b"/>
              <a:pathLst>
                <a:path w="1029" h="1350" extrusionOk="0">
                  <a:moveTo>
                    <a:pt x="386" y="1"/>
                  </a:moveTo>
                  <a:cubicBezTo>
                    <a:pt x="377" y="1"/>
                    <a:pt x="367" y="1"/>
                    <a:pt x="358" y="2"/>
                  </a:cubicBezTo>
                  <a:cubicBezTo>
                    <a:pt x="120" y="24"/>
                    <a:pt x="0" y="345"/>
                    <a:pt x="88" y="719"/>
                  </a:cubicBezTo>
                  <a:cubicBezTo>
                    <a:pt x="173" y="1076"/>
                    <a:pt x="418" y="1350"/>
                    <a:pt x="646" y="1350"/>
                  </a:cubicBezTo>
                  <a:cubicBezTo>
                    <a:pt x="654" y="1350"/>
                    <a:pt x="662" y="1349"/>
                    <a:pt x="671" y="1349"/>
                  </a:cubicBezTo>
                  <a:cubicBezTo>
                    <a:pt x="907" y="1327"/>
                    <a:pt x="1029" y="1010"/>
                    <a:pt x="943" y="638"/>
                  </a:cubicBezTo>
                  <a:cubicBezTo>
                    <a:pt x="861" y="279"/>
                    <a:pt x="615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3"/>
            <p:cNvSpPr/>
            <p:nvPr/>
          </p:nvSpPr>
          <p:spPr>
            <a:xfrm>
              <a:off x="3633450" y="516300"/>
              <a:ext cx="42500" cy="15525"/>
            </a:xfrm>
            <a:custGeom>
              <a:avLst/>
              <a:gdLst/>
              <a:ahLst/>
              <a:cxnLst/>
              <a:rect l="l" t="t" r="r" b="b"/>
              <a:pathLst>
                <a:path w="1700" h="621" extrusionOk="0">
                  <a:moveTo>
                    <a:pt x="615" y="1"/>
                  </a:moveTo>
                  <a:cubicBezTo>
                    <a:pt x="72" y="1"/>
                    <a:pt x="0" y="315"/>
                    <a:pt x="0" y="315"/>
                  </a:cubicBezTo>
                  <a:cubicBezTo>
                    <a:pt x="145" y="258"/>
                    <a:pt x="319" y="231"/>
                    <a:pt x="501" y="231"/>
                  </a:cubicBezTo>
                  <a:cubicBezTo>
                    <a:pt x="926" y="231"/>
                    <a:pt x="1402" y="376"/>
                    <a:pt x="1700" y="621"/>
                  </a:cubicBezTo>
                  <a:cubicBezTo>
                    <a:pt x="1700" y="621"/>
                    <a:pt x="1310" y="57"/>
                    <a:pt x="756" y="7"/>
                  </a:cubicBezTo>
                  <a:cubicBezTo>
                    <a:pt x="706" y="3"/>
                    <a:pt x="659" y="1"/>
                    <a:pt x="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3"/>
            <p:cNvSpPr/>
            <p:nvPr/>
          </p:nvSpPr>
          <p:spPr>
            <a:xfrm>
              <a:off x="3615200" y="488925"/>
              <a:ext cx="75000" cy="29375"/>
            </a:xfrm>
            <a:custGeom>
              <a:avLst/>
              <a:gdLst/>
              <a:ahLst/>
              <a:cxnLst/>
              <a:rect l="l" t="t" r="r" b="b"/>
              <a:pathLst>
                <a:path w="3000" h="1175" extrusionOk="0">
                  <a:moveTo>
                    <a:pt x="1040" y="0"/>
                  </a:moveTo>
                  <a:cubicBezTo>
                    <a:pt x="147" y="0"/>
                    <a:pt x="1" y="524"/>
                    <a:pt x="1" y="524"/>
                  </a:cubicBezTo>
                  <a:cubicBezTo>
                    <a:pt x="233" y="442"/>
                    <a:pt x="503" y="404"/>
                    <a:pt x="787" y="404"/>
                  </a:cubicBezTo>
                  <a:cubicBezTo>
                    <a:pt x="1572" y="404"/>
                    <a:pt x="2467" y="697"/>
                    <a:pt x="2999" y="1175"/>
                  </a:cubicBezTo>
                  <a:cubicBezTo>
                    <a:pt x="2999" y="1175"/>
                    <a:pt x="2361" y="144"/>
                    <a:pt x="1376" y="22"/>
                  </a:cubicBezTo>
                  <a:cubicBezTo>
                    <a:pt x="1254" y="7"/>
                    <a:pt x="1142" y="0"/>
                    <a:pt x="1040" y="0"/>
                  </a:cubicBezTo>
                  <a:close/>
                </a:path>
              </a:pathLst>
            </a:custGeom>
            <a:solidFill>
              <a:srgbClr val="59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3"/>
            <p:cNvSpPr/>
            <p:nvPr/>
          </p:nvSpPr>
          <p:spPr>
            <a:xfrm>
              <a:off x="3579325" y="529700"/>
              <a:ext cx="26700" cy="19925"/>
            </a:xfrm>
            <a:custGeom>
              <a:avLst/>
              <a:gdLst/>
              <a:ahLst/>
              <a:cxnLst/>
              <a:rect l="l" t="t" r="r" b="b"/>
              <a:pathLst>
                <a:path w="1068" h="797" extrusionOk="0">
                  <a:moveTo>
                    <a:pt x="659" y="1"/>
                  </a:moveTo>
                  <a:cubicBezTo>
                    <a:pt x="556" y="1"/>
                    <a:pt x="437" y="22"/>
                    <a:pt x="307" y="83"/>
                  </a:cubicBezTo>
                  <a:cubicBezTo>
                    <a:pt x="0" y="225"/>
                    <a:pt x="34" y="797"/>
                    <a:pt x="34" y="797"/>
                  </a:cubicBezTo>
                  <a:cubicBezTo>
                    <a:pt x="132" y="425"/>
                    <a:pt x="562" y="124"/>
                    <a:pt x="989" y="124"/>
                  </a:cubicBezTo>
                  <a:cubicBezTo>
                    <a:pt x="1015" y="124"/>
                    <a:pt x="1041" y="125"/>
                    <a:pt x="1067" y="128"/>
                  </a:cubicBezTo>
                  <a:cubicBezTo>
                    <a:pt x="1067" y="128"/>
                    <a:pt x="910" y="1"/>
                    <a:pt x="6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3"/>
            <p:cNvSpPr/>
            <p:nvPr/>
          </p:nvSpPr>
          <p:spPr>
            <a:xfrm>
              <a:off x="3560875" y="499200"/>
              <a:ext cx="43250" cy="34625"/>
            </a:xfrm>
            <a:custGeom>
              <a:avLst/>
              <a:gdLst/>
              <a:ahLst/>
              <a:cxnLst/>
              <a:rect l="l" t="t" r="r" b="b"/>
              <a:pathLst>
                <a:path w="1730" h="1385" extrusionOk="0">
                  <a:moveTo>
                    <a:pt x="1231" y="0"/>
                  </a:moveTo>
                  <a:cubicBezTo>
                    <a:pt x="1014" y="0"/>
                    <a:pt x="744" y="53"/>
                    <a:pt x="460" y="235"/>
                  </a:cubicBezTo>
                  <a:cubicBezTo>
                    <a:pt x="0" y="530"/>
                    <a:pt x="237" y="1384"/>
                    <a:pt x="237" y="1384"/>
                  </a:cubicBezTo>
                  <a:lnTo>
                    <a:pt x="237" y="1383"/>
                  </a:lnTo>
                  <a:cubicBezTo>
                    <a:pt x="282" y="761"/>
                    <a:pt x="971" y="158"/>
                    <a:pt x="1729" y="100"/>
                  </a:cubicBezTo>
                  <a:cubicBezTo>
                    <a:pt x="1729" y="100"/>
                    <a:pt x="1530" y="0"/>
                    <a:pt x="1231" y="0"/>
                  </a:cubicBezTo>
                  <a:close/>
                </a:path>
              </a:pathLst>
            </a:custGeom>
            <a:solidFill>
              <a:srgbClr val="59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3"/>
            <p:cNvSpPr/>
            <p:nvPr/>
          </p:nvSpPr>
          <p:spPr>
            <a:xfrm>
              <a:off x="3617900" y="600300"/>
              <a:ext cx="46875" cy="36175"/>
            </a:xfrm>
            <a:custGeom>
              <a:avLst/>
              <a:gdLst/>
              <a:ahLst/>
              <a:cxnLst/>
              <a:rect l="l" t="t" r="r" b="b"/>
              <a:pathLst>
                <a:path w="1875" h="1447" extrusionOk="0">
                  <a:moveTo>
                    <a:pt x="1747" y="0"/>
                  </a:moveTo>
                  <a:lnTo>
                    <a:pt x="0" y="474"/>
                  </a:lnTo>
                  <a:cubicBezTo>
                    <a:pt x="0" y="474"/>
                    <a:pt x="480" y="1446"/>
                    <a:pt x="1072" y="1446"/>
                  </a:cubicBezTo>
                  <a:cubicBezTo>
                    <a:pt x="1097" y="1446"/>
                    <a:pt x="1122" y="1444"/>
                    <a:pt x="1148" y="1441"/>
                  </a:cubicBezTo>
                  <a:cubicBezTo>
                    <a:pt x="1874" y="1338"/>
                    <a:pt x="1747" y="1"/>
                    <a:pt x="1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3"/>
            <p:cNvSpPr/>
            <p:nvPr/>
          </p:nvSpPr>
          <p:spPr>
            <a:xfrm>
              <a:off x="3625425" y="603100"/>
              <a:ext cx="34225" cy="17825"/>
            </a:xfrm>
            <a:custGeom>
              <a:avLst/>
              <a:gdLst/>
              <a:ahLst/>
              <a:cxnLst/>
              <a:rect l="l" t="t" r="r" b="b"/>
              <a:pathLst>
                <a:path w="1369" h="713" extrusionOk="0">
                  <a:moveTo>
                    <a:pt x="1349" y="1"/>
                  </a:moveTo>
                  <a:lnTo>
                    <a:pt x="0" y="366"/>
                  </a:lnTo>
                  <a:cubicBezTo>
                    <a:pt x="0" y="366"/>
                    <a:pt x="83" y="535"/>
                    <a:pt x="219" y="713"/>
                  </a:cubicBezTo>
                  <a:lnTo>
                    <a:pt x="1342" y="429"/>
                  </a:lnTo>
                  <a:cubicBezTo>
                    <a:pt x="1368" y="199"/>
                    <a:pt x="1349" y="1"/>
                    <a:pt x="1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3"/>
            <p:cNvSpPr/>
            <p:nvPr/>
          </p:nvSpPr>
          <p:spPr>
            <a:xfrm>
              <a:off x="3581500" y="802050"/>
              <a:ext cx="49475" cy="25200"/>
            </a:xfrm>
            <a:custGeom>
              <a:avLst/>
              <a:gdLst/>
              <a:ahLst/>
              <a:cxnLst/>
              <a:rect l="l" t="t" r="r" b="b"/>
              <a:pathLst>
                <a:path w="1979" h="1008" extrusionOk="0">
                  <a:moveTo>
                    <a:pt x="199" y="1"/>
                  </a:moveTo>
                  <a:cubicBezTo>
                    <a:pt x="182" y="1"/>
                    <a:pt x="168" y="3"/>
                    <a:pt x="159" y="8"/>
                  </a:cubicBezTo>
                  <a:cubicBezTo>
                    <a:pt x="1" y="93"/>
                    <a:pt x="79" y="835"/>
                    <a:pt x="324" y="955"/>
                  </a:cubicBezTo>
                  <a:cubicBezTo>
                    <a:pt x="403" y="994"/>
                    <a:pt x="510" y="1008"/>
                    <a:pt x="635" y="1008"/>
                  </a:cubicBezTo>
                  <a:cubicBezTo>
                    <a:pt x="919" y="1008"/>
                    <a:pt x="1297" y="938"/>
                    <a:pt x="1651" y="938"/>
                  </a:cubicBezTo>
                  <a:cubicBezTo>
                    <a:pt x="1764" y="938"/>
                    <a:pt x="1875" y="945"/>
                    <a:pt x="1979" y="964"/>
                  </a:cubicBezTo>
                  <a:lnTo>
                    <a:pt x="1828" y="632"/>
                  </a:lnTo>
                  <a:cubicBezTo>
                    <a:pt x="1828" y="632"/>
                    <a:pt x="485" y="1"/>
                    <a:pt x="199" y="1"/>
                  </a:cubicBezTo>
                  <a:close/>
                </a:path>
              </a:pathLst>
            </a:custGeom>
            <a:solidFill>
              <a:srgbClr val="7F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3"/>
            <p:cNvSpPr/>
            <p:nvPr/>
          </p:nvSpPr>
          <p:spPr>
            <a:xfrm>
              <a:off x="3590325" y="785850"/>
              <a:ext cx="23575" cy="26650"/>
            </a:xfrm>
            <a:custGeom>
              <a:avLst/>
              <a:gdLst/>
              <a:ahLst/>
              <a:cxnLst/>
              <a:rect l="l" t="t" r="r" b="b"/>
              <a:pathLst>
                <a:path w="943" h="1066" extrusionOk="0">
                  <a:moveTo>
                    <a:pt x="98" y="0"/>
                  </a:moveTo>
                  <a:cubicBezTo>
                    <a:pt x="36" y="0"/>
                    <a:pt x="0" y="127"/>
                    <a:pt x="113" y="380"/>
                  </a:cubicBezTo>
                  <a:cubicBezTo>
                    <a:pt x="259" y="709"/>
                    <a:pt x="389" y="760"/>
                    <a:pt x="285" y="902"/>
                  </a:cubicBezTo>
                  <a:cubicBezTo>
                    <a:pt x="212" y="1002"/>
                    <a:pt x="532" y="1065"/>
                    <a:pt x="740" y="1065"/>
                  </a:cubicBezTo>
                  <a:cubicBezTo>
                    <a:pt x="860" y="1065"/>
                    <a:pt x="943" y="1044"/>
                    <a:pt x="891" y="997"/>
                  </a:cubicBezTo>
                  <a:cubicBezTo>
                    <a:pt x="598" y="732"/>
                    <a:pt x="246" y="134"/>
                    <a:pt x="158" y="34"/>
                  </a:cubicBezTo>
                  <a:cubicBezTo>
                    <a:pt x="138" y="11"/>
                    <a:pt x="117" y="0"/>
                    <a:pt x="98" y="0"/>
                  </a:cubicBezTo>
                  <a:close/>
                </a:path>
              </a:pathLst>
            </a:custGeom>
            <a:solidFill>
              <a:srgbClr val="7F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3"/>
            <p:cNvSpPr/>
            <p:nvPr/>
          </p:nvSpPr>
          <p:spPr>
            <a:xfrm>
              <a:off x="3562150" y="794300"/>
              <a:ext cx="30375" cy="16075"/>
            </a:xfrm>
            <a:custGeom>
              <a:avLst/>
              <a:gdLst/>
              <a:ahLst/>
              <a:cxnLst/>
              <a:rect l="l" t="t" r="r" b="b"/>
              <a:pathLst>
                <a:path w="1215" h="643" extrusionOk="0">
                  <a:moveTo>
                    <a:pt x="79" y="0"/>
                  </a:moveTo>
                  <a:cubicBezTo>
                    <a:pt x="57" y="0"/>
                    <a:pt x="43" y="5"/>
                    <a:pt x="39" y="15"/>
                  </a:cubicBezTo>
                  <a:cubicBezTo>
                    <a:pt x="0" y="118"/>
                    <a:pt x="755" y="485"/>
                    <a:pt x="1073" y="642"/>
                  </a:cubicBezTo>
                  <a:lnTo>
                    <a:pt x="1214" y="401"/>
                  </a:lnTo>
                  <a:cubicBezTo>
                    <a:pt x="1214" y="401"/>
                    <a:pt x="286" y="0"/>
                    <a:pt x="79" y="0"/>
                  </a:cubicBezTo>
                  <a:close/>
                </a:path>
              </a:pathLst>
            </a:custGeom>
            <a:solidFill>
              <a:srgbClr val="7F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3"/>
            <p:cNvSpPr/>
            <p:nvPr/>
          </p:nvSpPr>
          <p:spPr>
            <a:xfrm>
              <a:off x="3561225" y="807875"/>
              <a:ext cx="29750" cy="9250"/>
            </a:xfrm>
            <a:custGeom>
              <a:avLst/>
              <a:gdLst/>
              <a:ahLst/>
              <a:cxnLst/>
              <a:rect l="l" t="t" r="r" b="b"/>
              <a:pathLst>
                <a:path w="1190" h="370" extrusionOk="0">
                  <a:moveTo>
                    <a:pt x="182" y="0"/>
                  </a:moveTo>
                  <a:cubicBezTo>
                    <a:pt x="89" y="0"/>
                    <a:pt x="28" y="10"/>
                    <a:pt x="23" y="33"/>
                  </a:cubicBezTo>
                  <a:cubicBezTo>
                    <a:pt x="0" y="140"/>
                    <a:pt x="767" y="300"/>
                    <a:pt x="1090" y="370"/>
                  </a:cubicBezTo>
                  <a:lnTo>
                    <a:pt x="1190" y="110"/>
                  </a:lnTo>
                  <a:cubicBezTo>
                    <a:pt x="1190" y="110"/>
                    <a:pt x="501" y="0"/>
                    <a:pt x="182" y="0"/>
                  </a:cubicBezTo>
                  <a:close/>
                </a:path>
              </a:pathLst>
            </a:custGeom>
            <a:solidFill>
              <a:srgbClr val="7F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3"/>
            <p:cNvSpPr/>
            <p:nvPr/>
          </p:nvSpPr>
          <p:spPr>
            <a:xfrm>
              <a:off x="3567275" y="820025"/>
              <a:ext cx="28625" cy="7050"/>
            </a:xfrm>
            <a:custGeom>
              <a:avLst/>
              <a:gdLst/>
              <a:ahLst/>
              <a:cxnLst/>
              <a:rect l="l" t="t" r="r" b="b"/>
              <a:pathLst>
                <a:path w="1145" h="282" extrusionOk="0">
                  <a:moveTo>
                    <a:pt x="1144" y="1"/>
                  </a:moveTo>
                  <a:cubicBezTo>
                    <a:pt x="1144" y="1"/>
                    <a:pt x="0" y="79"/>
                    <a:pt x="2" y="189"/>
                  </a:cubicBezTo>
                  <a:cubicBezTo>
                    <a:pt x="4" y="269"/>
                    <a:pt x="417" y="282"/>
                    <a:pt x="768" y="282"/>
                  </a:cubicBezTo>
                  <a:cubicBezTo>
                    <a:pt x="897" y="282"/>
                    <a:pt x="1019" y="280"/>
                    <a:pt x="1108" y="279"/>
                  </a:cubicBezTo>
                  <a:lnTo>
                    <a:pt x="1144" y="1"/>
                  </a:lnTo>
                  <a:close/>
                </a:path>
              </a:pathLst>
            </a:custGeom>
            <a:solidFill>
              <a:srgbClr val="7F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3"/>
            <p:cNvSpPr/>
            <p:nvPr/>
          </p:nvSpPr>
          <p:spPr>
            <a:xfrm>
              <a:off x="3444425" y="779175"/>
              <a:ext cx="48700" cy="27850"/>
            </a:xfrm>
            <a:custGeom>
              <a:avLst/>
              <a:gdLst/>
              <a:ahLst/>
              <a:cxnLst/>
              <a:rect l="l" t="t" r="r" b="b"/>
              <a:pathLst>
                <a:path w="1948" h="1114" extrusionOk="0">
                  <a:moveTo>
                    <a:pt x="192" y="0"/>
                  </a:moveTo>
                  <a:cubicBezTo>
                    <a:pt x="178" y="0"/>
                    <a:pt x="167" y="2"/>
                    <a:pt x="159" y="6"/>
                  </a:cubicBezTo>
                  <a:cubicBezTo>
                    <a:pt x="0" y="91"/>
                    <a:pt x="78" y="833"/>
                    <a:pt x="323" y="954"/>
                  </a:cubicBezTo>
                  <a:cubicBezTo>
                    <a:pt x="638" y="1109"/>
                    <a:pt x="1337" y="1011"/>
                    <a:pt x="1912" y="1114"/>
                  </a:cubicBezTo>
                  <a:lnTo>
                    <a:pt x="1947" y="752"/>
                  </a:lnTo>
                  <a:cubicBezTo>
                    <a:pt x="1947" y="752"/>
                    <a:pt x="473" y="0"/>
                    <a:pt x="192" y="0"/>
                  </a:cubicBezTo>
                  <a:close/>
                </a:path>
              </a:pathLst>
            </a:custGeom>
            <a:solidFill>
              <a:srgbClr val="7F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3"/>
            <p:cNvSpPr/>
            <p:nvPr/>
          </p:nvSpPr>
          <p:spPr>
            <a:xfrm>
              <a:off x="3453225" y="762950"/>
              <a:ext cx="27600" cy="29600"/>
            </a:xfrm>
            <a:custGeom>
              <a:avLst/>
              <a:gdLst/>
              <a:ahLst/>
              <a:cxnLst/>
              <a:rect l="l" t="t" r="r" b="b"/>
              <a:pathLst>
                <a:path w="1104" h="1184" extrusionOk="0">
                  <a:moveTo>
                    <a:pt x="98" y="0"/>
                  </a:moveTo>
                  <a:cubicBezTo>
                    <a:pt x="36" y="0"/>
                    <a:pt x="1" y="127"/>
                    <a:pt x="114" y="380"/>
                  </a:cubicBezTo>
                  <a:cubicBezTo>
                    <a:pt x="259" y="710"/>
                    <a:pt x="390" y="759"/>
                    <a:pt x="285" y="902"/>
                  </a:cubicBezTo>
                  <a:cubicBezTo>
                    <a:pt x="195" y="1025"/>
                    <a:pt x="821" y="1184"/>
                    <a:pt x="1024" y="1184"/>
                  </a:cubicBezTo>
                  <a:cubicBezTo>
                    <a:pt x="1079" y="1184"/>
                    <a:pt x="1103" y="1172"/>
                    <a:pt x="1073" y="1144"/>
                  </a:cubicBezTo>
                  <a:cubicBezTo>
                    <a:pt x="780" y="879"/>
                    <a:pt x="246" y="133"/>
                    <a:pt x="159" y="35"/>
                  </a:cubicBezTo>
                  <a:cubicBezTo>
                    <a:pt x="138" y="12"/>
                    <a:pt x="117" y="0"/>
                    <a:pt x="98" y="0"/>
                  </a:cubicBezTo>
                  <a:close/>
                </a:path>
              </a:pathLst>
            </a:custGeom>
            <a:solidFill>
              <a:srgbClr val="7F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3"/>
            <p:cNvSpPr/>
            <p:nvPr/>
          </p:nvSpPr>
          <p:spPr>
            <a:xfrm>
              <a:off x="3425025" y="771375"/>
              <a:ext cx="30400" cy="16100"/>
            </a:xfrm>
            <a:custGeom>
              <a:avLst/>
              <a:gdLst/>
              <a:ahLst/>
              <a:cxnLst/>
              <a:rect l="l" t="t" r="r" b="b"/>
              <a:pathLst>
                <a:path w="1216" h="644" extrusionOk="0">
                  <a:moveTo>
                    <a:pt x="80" y="1"/>
                  </a:moveTo>
                  <a:cubicBezTo>
                    <a:pt x="58" y="1"/>
                    <a:pt x="44" y="5"/>
                    <a:pt x="41" y="15"/>
                  </a:cubicBezTo>
                  <a:cubicBezTo>
                    <a:pt x="0" y="118"/>
                    <a:pt x="756" y="485"/>
                    <a:pt x="1073" y="644"/>
                  </a:cubicBezTo>
                  <a:lnTo>
                    <a:pt x="1215" y="402"/>
                  </a:lnTo>
                  <a:cubicBezTo>
                    <a:pt x="1215" y="402"/>
                    <a:pt x="285" y="1"/>
                    <a:pt x="80" y="1"/>
                  </a:cubicBezTo>
                  <a:close/>
                </a:path>
              </a:pathLst>
            </a:custGeom>
            <a:solidFill>
              <a:srgbClr val="7F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3"/>
            <p:cNvSpPr/>
            <p:nvPr/>
          </p:nvSpPr>
          <p:spPr>
            <a:xfrm>
              <a:off x="3424125" y="784975"/>
              <a:ext cx="29750" cy="9225"/>
            </a:xfrm>
            <a:custGeom>
              <a:avLst/>
              <a:gdLst/>
              <a:ahLst/>
              <a:cxnLst/>
              <a:rect l="l" t="t" r="r" b="b"/>
              <a:pathLst>
                <a:path w="1190" h="369" extrusionOk="0">
                  <a:moveTo>
                    <a:pt x="184" y="0"/>
                  </a:moveTo>
                  <a:cubicBezTo>
                    <a:pt x="91" y="0"/>
                    <a:pt x="28" y="9"/>
                    <a:pt x="23" y="34"/>
                  </a:cubicBezTo>
                  <a:cubicBezTo>
                    <a:pt x="1" y="139"/>
                    <a:pt x="767" y="299"/>
                    <a:pt x="1090" y="369"/>
                  </a:cubicBezTo>
                  <a:lnTo>
                    <a:pt x="1190" y="109"/>
                  </a:lnTo>
                  <a:cubicBezTo>
                    <a:pt x="1190" y="109"/>
                    <a:pt x="505" y="0"/>
                    <a:pt x="184" y="0"/>
                  </a:cubicBezTo>
                  <a:close/>
                </a:path>
              </a:pathLst>
            </a:custGeom>
            <a:solidFill>
              <a:srgbClr val="7F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3"/>
            <p:cNvSpPr/>
            <p:nvPr/>
          </p:nvSpPr>
          <p:spPr>
            <a:xfrm>
              <a:off x="3430175" y="797125"/>
              <a:ext cx="28625" cy="7050"/>
            </a:xfrm>
            <a:custGeom>
              <a:avLst/>
              <a:gdLst/>
              <a:ahLst/>
              <a:cxnLst/>
              <a:rect l="l" t="t" r="r" b="b"/>
              <a:pathLst>
                <a:path w="1145" h="282" extrusionOk="0">
                  <a:moveTo>
                    <a:pt x="1145" y="0"/>
                  </a:moveTo>
                  <a:cubicBezTo>
                    <a:pt x="1144" y="0"/>
                    <a:pt x="0" y="79"/>
                    <a:pt x="3" y="188"/>
                  </a:cubicBezTo>
                  <a:cubicBezTo>
                    <a:pt x="4" y="268"/>
                    <a:pt x="409" y="281"/>
                    <a:pt x="757" y="281"/>
                  </a:cubicBezTo>
                  <a:cubicBezTo>
                    <a:pt x="890" y="281"/>
                    <a:pt x="1016" y="279"/>
                    <a:pt x="1107" y="278"/>
                  </a:cubicBezTo>
                  <a:lnTo>
                    <a:pt x="1145" y="0"/>
                  </a:lnTo>
                  <a:close/>
                </a:path>
              </a:pathLst>
            </a:custGeom>
            <a:solidFill>
              <a:srgbClr val="7F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3"/>
            <p:cNvSpPr/>
            <p:nvPr/>
          </p:nvSpPr>
          <p:spPr>
            <a:xfrm>
              <a:off x="3383300" y="775750"/>
              <a:ext cx="100750" cy="109025"/>
            </a:xfrm>
            <a:custGeom>
              <a:avLst/>
              <a:gdLst/>
              <a:ahLst/>
              <a:cxnLst/>
              <a:rect l="l" t="t" r="r" b="b"/>
              <a:pathLst>
                <a:path w="4030" h="4361" extrusionOk="0">
                  <a:moveTo>
                    <a:pt x="2297" y="1"/>
                  </a:moveTo>
                  <a:cubicBezTo>
                    <a:pt x="1011" y="1"/>
                    <a:pt x="427" y="2078"/>
                    <a:pt x="1" y="4016"/>
                  </a:cubicBezTo>
                  <a:lnTo>
                    <a:pt x="621" y="4034"/>
                  </a:lnTo>
                  <a:cubicBezTo>
                    <a:pt x="1010" y="2263"/>
                    <a:pt x="1150" y="202"/>
                    <a:pt x="2289" y="202"/>
                  </a:cubicBezTo>
                  <a:cubicBezTo>
                    <a:pt x="2325" y="202"/>
                    <a:pt x="2362" y="204"/>
                    <a:pt x="2400" y="208"/>
                  </a:cubicBezTo>
                  <a:cubicBezTo>
                    <a:pt x="3459" y="323"/>
                    <a:pt x="3445" y="3255"/>
                    <a:pt x="3382" y="4351"/>
                  </a:cubicBezTo>
                  <a:lnTo>
                    <a:pt x="4020" y="4361"/>
                  </a:lnTo>
                  <a:cubicBezTo>
                    <a:pt x="4030" y="4193"/>
                    <a:pt x="3886" y="167"/>
                    <a:pt x="2431" y="8"/>
                  </a:cubicBezTo>
                  <a:cubicBezTo>
                    <a:pt x="2385" y="3"/>
                    <a:pt x="2341" y="1"/>
                    <a:pt x="2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3" name="Google Shape;683;p23"/>
          <p:cNvSpPr/>
          <p:nvPr/>
        </p:nvSpPr>
        <p:spPr>
          <a:xfrm>
            <a:off x="259575" y="268875"/>
            <a:ext cx="612000" cy="5727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23"/>
          <p:cNvSpPr/>
          <p:nvPr/>
        </p:nvSpPr>
        <p:spPr>
          <a:xfrm>
            <a:off x="878304" y="3727050"/>
            <a:ext cx="612000" cy="5727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3"/>
          <p:cNvSpPr/>
          <p:nvPr/>
        </p:nvSpPr>
        <p:spPr>
          <a:xfrm rot="10800000" flipH="1">
            <a:off x="7659750" y="503775"/>
            <a:ext cx="360000" cy="337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6" name="Google Shape;686;p23"/>
          <p:cNvGrpSpPr/>
          <p:nvPr/>
        </p:nvGrpSpPr>
        <p:grpSpPr>
          <a:xfrm flipH="1">
            <a:off x="247664" y="3910634"/>
            <a:ext cx="1153801" cy="972110"/>
            <a:chOff x="-1714551" y="4042078"/>
            <a:chExt cx="967142" cy="814845"/>
          </a:xfrm>
        </p:grpSpPr>
        <p:sp>
          <p:nvSpPr>
            <p:cNvPr id="687" name="Google Shape;687;p23"/>
            <p:cNvSpPr/>
            <p:nvPr/>
          </p:nvSpPr>
          <p:spPr>
            <a:xfrm>
              <a:off x="-1115535" y="4076153"/>
              <a:ext cx="197436" cy="155807"/>
            </a:xfrm>
            <a:custGeom>
              <a:avLst/>
              <a:gdLst/>
              <a:ahLst/>
              <a:cxnLst/>
              <a:rect l="l" t="t" r="r" b="b"/>
              <a:pathLst>
                <a:path w="4444" h="3507" extrusionOk="0">
                  <a:moveTo>
                    <a:pt x="2333" y="1"/>
                  </a:moveTo>
                  <a:cubicBezTo>
                    <a:pt x="1887" y="1"/>
                    <a:pt x="1496" y="126"/>
                    <a:pt x="1168" y="375"/>
                  </a:cubicBezTo>
                  <a:cubicBezTo>
                    <a:pt x="475" y="901"/>
                    <a:pt x="71" y="1977"/>
                    <a:pt x="1" y="3488"/>
                  </a:cubicBezTo>
                  <a:lnTo>
                    <a:pt x="204" y="3506"/>
                  </a:lnTo>
                  <a:cubicBezTo>
                    <a:pt x="272" y="2045"/>
                    <a:pt x="652" y="1011"/>
                    <a:pt x="1305" y="516"/>
                  </a:cubicBezTo>
                  <a:cubicBezTo>
                    <a:pt x="1597" y="294"/>
                    <a:pt x="1947" y="182"/>
                    <a:pt x="2345" y="182"/>
                  </a:cubicBezTo>
                  <a:cubicBezTo>
                    <a:pt x="2417" y="182"/>
                    <a:pt x="2490" y="185"/>
                    <a:pt x="2564" y="193"/>
                  </a:cubicBezTo>
                  <a:cubicBezTo>
                    <a:pt x="4114" y="339"/>
                    <a:pt x="4239" y="3418"/>
                    <a:pt x="4240" y="3450"/>
                  </a:cubicBezTo>
                  <a:lnTo>
                    <a:pt x="4444" y="3454"/>
                  </a:lnTo>
                  <a:cubicBezTo>
                    <a:pt x="4439" y="3321"/>
                    <a:pt x="4311" y="178"/>
                    <a:pt x="2575" y="13"/>
                  </a:cubicBezTo>
                  <a:cubicBezTo>
                    <a:pt x="2492" y="5"/>
                    <a:pt x="2412" y="1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3"/>
            <p:cNvSpPr/>
            <p:nvPr/>
          </p:nvSpPr>
          <p:spPr>
            <a:xfrm>
              <a:off x="-1150811" y="4042078"/>
              <a:ext cx="253192" cy="202989"/>
            </a:xfrm>
            <a:custGeom>
              <a:avLst/>
              <a:gdLst/>
              <a:ahLst/>
              <a:cxnLst/>
              <a:rect l="l" t="t" r="r" b="b"/>
              <a:pathLst>
                <a:path w="5699" h="4569" extrusionOk="0">
                  <a:moveTo>
                    <a:pt x="3227" y="1"/>
                  </a:moveTo>
                  <a:cubicBezTo>
                    <a:pt x="2665" y="1"/>
                    <a:pt x="2163" y="164"/>
                    <a:pt x="1729" y="489"/>
                  </a:cubicBezTo>
                  <a:cubicBezTo>
                    <a:pt x="814" y="1174"/>
                    <a:pt x="216" y="2576"/>
                    <a:pt x="0" y="4544"/>
                  </a:cubicBezTo>
                  <a:lnTo>
                    <a:pt x="255" y="4568"/>
                  </a:lnTo>
                  <a:cubicBezTo>
                    <a:pt x="463" y="2664"/>
                    <a:pt x="1028" y="1317"/>
                    <a:pt x="1889" y="672"/>
                  </a:cubicBezTo>
                  <a:cubicBezTo>
                    <a:pt x="2277" y="383"/>
                    <a:pt x="2728" y="237"/>
                    <a:pt x="3231" y="237"/>
                  </a:cubicBezTo>
                  <a:cubicBezTo>
                    <a:pt x="3320" y="237"/>
                    <a:pt x="3410" y="241"/>
                    <a:pt x="3501" y="250"/>
                  </a:cubicBezTo>
                  <a:cubicBezTo>
                    <a:pt x="5437" y="443"/>
                    <a:pt x="5335" y="4454"/>
                    <a:pt x="5334" y="4494"/>
                  </a:cubicBezTo>
                  <a:lnTo>
                    <a:pt x="5589" y="4501"/>
                  </a:lnTo>
                  <a:cubicBezTo>
                    <a:pt x="5594" y="4327"/>
                    <a:pt x="5698" y="231"/>
                    <a:pt x="3529" y="16"/>
                  </a:cubicBezTo>
                  <a:cubicBezTo>
                    <a:pt x="3426" y="6"/>
                    <a:pt x="3326" y="1"/>
                    <a:pt x="32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3"/>
            <p:cNvSpPr/>
            <p:nvPr/>
          </p:nvSpPr>
          <p:spPr>
            <a:xfrm>
              <a:off x="-1503743" y="4192731"/>
              <a:ext cx="219294" cy="181975"/>
            </a:xfrm>
            <a:custGeom>
              <a:avLst/>
              <a:gdLst/>
              <a:ahLst/>
              <a:cxnLst/>
              <a:rect l="l" t="t" r="r" b="b"/>
              <a:pathLst>
                <a:path w="4936" h="4096" extrusionOk="0">
                  <a:moveTo>
                    <a:pt x="2593" y="1"/>
                  </a:moveTo>
                  <a:cubicBezTo>
                    <a:pt x="2096" y="1"/>
                    <a:pt x="1662" y="147"/>
                    <a:pt x="1297" y="438"/>
                  </a:cubicBezTo>
                  <a:cubicBezTo>
                    <a:pt x="528" y="1052"/>
                    <a:pt x="80" y="2310"/>
                    <a:pt x="1" y="4073"/>
                  </a:cubicBezTo>
                  <a:lnTo>
                    <a:pt x="227" y="4096"/>
                  </a:lnTo>
                  <a:cubicBezTo>
                    <a:pt x="303" y="2388"/>
                    <a:pt x="725" y="1180"/>
                    <a:pt x="1449" y="603"/>
                  </a:cubicBezTo>
                  <a:cubicBezTo>
                    <a:pt x="1775" y="343"/>
                    <a:pt x="2164" y="212"/>
                    <a:pt x="2609" y="212"/>
                  </a:cubicBezTo>
                  <a:cubicBezTo>
                    <a:pt x="2687" y="212"/>
                    <a:pt x="2767" y="216"/>
                    <a:pt x="2849" y="224"/>
                  </a:cubicBezTo>
                  <a:cubicBezTo>
                    <a:pt x="4570" y="397"/>
                    <a:pt x="4709" y="3993"/>
                    <a:pt x="4710" y="4028"/>
                  </a:cubicBezTo>
                  <a:lnTo>
                    <a:pt x="4936" y="4035"/>
                  </a:lnTo>
                  <a:cubicBezTo>
                    <a:pt x="4931" y="3879"/>
                    <a:pt x="4789" y="207"/>
                    <a:pt x="2860" y="14"/>
                  </a:cubicBezTo>
                  <a:cubicBezTo>
                    <a:pt x="2769" y="5"/>
                    <a:pt x="2680" y="1"/>
                    <a:pt x="25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3"/>
            <p:cNvSpPr/>
            <p:nvPr/>
          </p:nvSpPr>
          <p:spPr>
            <a:xfrm>
              <a:off x="-1599662" y="4156478"/>
              <a:ext cx="281182" cy="237021"/>
            </a:xfrm>
            <a:custGeom>
              <a:avLst/>
              <a:gdLst/>
              <a:ahLst/>
              <a:cxnLst/>
              <a:rect l="l" t="t" r="r" b="b"/>
              <a:pathLst>
                <a:path w="6329" h="5335" extrusionOk="0">
                  <a:moveTo>
                    <a:pt x="3583" y="0"/>
                  </a:moveTo>
                  <a:cubicBezTo>
                    <a:pt x="2959" y="0"/>
                    <a:pt x="2402" y="191"/>
                    <a:pt x="1920" y="570"/>
                  </a:cubicBezTo>
                  <a:cubicBezTo>
                    <a:pt x="904" y="1370"/>
                    <a:pt x="240" y="3007"/>
                    <a:pt x="0" y="5306"/>
                  </a:cubicBezTo>
                  <a:lnTo>
                    <a:pt x="282" y="5335"/>
                  </a:lnTo>
                  <a:cubicBezTo>
                    <a:pt x="514" y="3110"/>
                    <a:pt x="1142" y="1537"/>
                    <a:pt x="2099" y="784"/>
                  </a:cubicBezTo>
                  <a:cubicBezTo>
                    <a:pt x="2529" y="446"/>
                    <a:pt x="3028" y="275"/>
                    <a:pt x="3587" y="275"/>
                  </a:cubicBezTo>
                  <a:cubicBezTo>
                    <a:pt x="3686" y="275"/>
                    <a:pt x="3786" y="281"/>
                    <a:pt x="3889" y="291"/>
                  </a:cubicBezTo>
                  <a:cubicBezTo>
                    <a:pt x="6038" y="516"/>
                    <a:pt x="5925" y="5201"/>
                    <a:pt x="5924" y="5248"/>
                  </a:cubicBezTo>
                  <a:lnTo>
                    <a:pt x="6208" y="5256"/>
                  </a:lnTo>
                  <a:cubicBezTo>
                    <a:pt x="6214" y="5053"/>
                    <a:pt x="6329" y="270"/>
                    <a:pt x="3918" y="18"/>
                  </a:cubicBezTo>
                  <a:cubicBezTo>
                    <a:pt x="3804" y="6"/>
                    <a:pt x="3693" y="0"/>
                    <a:pt x="3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3"/>
            <p:cNvSpPr/>
            <p:nvPr/>
          </p:nvSpPr>
          <p:spPr>
            <a:xfrm>
              <a:off x="-1684296" y="4342452"/>
              <a:ext cx="481950" cy="514470"/>
            </a:xfrm>
            <a:custGeom>
              <a:avLst/>
              <a:gdLst/>
              <a:ahLst/>
              <a:cxnLst/>
              <a:rect l="l" t="t" r="r" b="b"/>
              <a:pathLst>
                <a:path w="10848" h="11580" extrusionOk="0">
                  <a:moveTo>
                    <a:pt x="1696" y="1"/>
                  </a:moveTo>
                  <a:lnTo>
                    <a:pt x="1" y="11579"/>
                  </a:lnTo>
                  <a:lnTo>
                    <a:pt x="10848" y="11579"/>
                  </a:lnTo>
                  <a:lnTo>
                    <a:pt x="94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3"/>
            <p:cNvSpPr/>
            <p:nvPr/>
          </p:nvSpPr>
          <p:spPr>
            <a:xfrm>
              <a:off x="-1714551" y="4342452"/>
              <a:ext cx="400692" cy="514470"/>
            </a:xfrm>
            <a:custGeom>
              <a:avLst/>
              <a:gdLst/>
              <a:ahLst/>
              <a:cxnLst/>
              <a:rect l="l" t="t" r="r" b="b"/>
              <a:pathLst>
                <a:path w="9019" h="11580" extrusionOk="0">
                  <a:moveTo>
                    <a:pt x="1592" y="1"/>
                  </a:moveTo>
                  <a:lnTo>
                    <a:pt x="1" y="11579"/>
                  </a:lnTo>
                  <a:lnTo>
                    <a:pt x="9019" y="11579"/>
                  </a:lnTo>
                  <a:lnTo>
                    <a:pt x="88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3"/>
            <p:cNvSpPr/>
            <p:nvPr/>
          </p:nvSpPr>
          <p:spPr>
            <a:xfrm>
              <a:off x="-986296" y="4199440"/>
              <a:ext cx="238887" cy="657483"/>
            </a:xfrm>
            <a:custGeom>
              <a:avLst/>
              <a:gdLst/>
              <a:ahLst/>
              <a:cxnLst/>
              <a:rect l="l" t="t" r="r" b="b"/>
              <a:pathLst>
                <a:path w="5377" h="14799" extrusionOk="0">
                  <a:moveTo>
                    <a:pt x="1092" y="1"/>
                  </a:moveTo>
                  <a:lnTo>
                    <a:pt x="1" y="14798"/>
                  </a:lnTo>
                  <a:lnTo>
                    <a:pt x="5377" y="14798"/>
                  </a:lnTo>
                  <a:lnTo>
                    <a:pt x="30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3"/>
            <p:cNvSpPr/>
            <p:nvPr/>
          </p:nvSpPr>
          <p:spPr>
            <a:xfrm>
              <a:off x="-1300531" y="4199440"/>
              <a:ext cx="470621" cy="657483"/>
            </a:xfrm>
            <a:custGeom>
              <a:avLst/>
              <a:gdLst/>
              <a:ahLst/>
              <a:cxnLst/>
              <a:rect l="l" t="t" r="r" b="b"/>
              <a:pathLst>
                <a:path w="10593" h="14799" extrusionOk="0">
                  <a:moveTo>
                    <a:pt x="2062" y="1"/>
                  </a:moveTo>
                  <a:lnTo>
                    <a:pt x="1" y="14798"/>
                  </a:lnTo>
                  <a:lnTo>
                    <a:pt x="10593" y="14798"/>
                  </a:lnTo>
                  <a:lnTo>
                    <a:pt x="91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3"/>
            <p:cNvSpPr/>
            <p:nvPr/>
          </p:nvSpPr>
          <p:spPr>
            <a:xfrm>
              <a:off x="-1243309" y="4321837"/>
              <a:ext cx="399092" cy="386653"/>
            </a:xfrm>
            <a:custGeom>
              <a:avLst/>
              <a:gdLst/>
              <a:ahLst/>
              <a:cxnLst/>
              <a:rect l="l" t="t" r="r" b="b"/>
              <a:pathLst>
                <a:path w="8983" h="8703" extrusionOk="0">
                  <a:moveTo>
                    <a:pt x="390" y="1"/>
                  </a:moveTo>
                  <a:lnTo>
                    <a:pt x="0" y="2798"/>
                  </a:lnTo>
                  <a:lnTo>
                    <a:pt x="8982" y="8702"/>
                  </a:lnTo>
                  <a:lnTo>
                    <a:pt x="8266" y="1255"/>
                  </a:lnTo>
                  <a:lnTo>
                    <a:pt x="390" y="1"/>
                  </a:ln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3"/>
            <p:cNvSpPr/>
            <p:nvPr/>
          </p:nvSpPr>
          <p:spPr>
            <a:xfrm>
              <a:off x="-1300531" y="4721952"/>
              <a:ext cx="390473" cy="134971"/>
            </a:xfrm>
            <a:custGeom>
              <a:avLst/>
              <a:gdLst/>
              <a:ahLst/>
              <a:cxnLst/>
              <a:rect l="l" t="t" r="r" b="b"/>
              <a:pathLst>
                <a:path w="8789" h="3038" extrusionOk="0">
                  <a:moveTo>
                    <a:pt x="424" y="1"/>
                  </a:moveTo>
                  <a:lnTo>
                    <a:pt x="1" y="3037"/>
                  </a:lnTo>
                  <a:lnTo>
                    <a:pt x="8789" y="3037"/>
                  </a:lnTo>
                  <a:lnTo>
                    <a:pt x="424" y="1"/>
                  </a:ln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3"/>
            <p:cNvSpPr/>
            <p:nvPr/>
          </p:nvSpPr>
          <p:spPr>
            <a:xfrm>
              <a:off x="-1629917" y="4406427"/>
              <a:ext cx="256036" cy="364217"/>
            </a:xfrm>
            <a:custGeom>
              <a:avLst/>
              <a:gdLst/>
              <a:ahLst/>
              <a:cxnLst/>
              <a:rect l="l" t="t" r="r" b="b"/>
              <a:pathLst>
                <a:path w="5763" h="8198" extrusionOk="0">
                  <a:moveTo>
                    <a:pt x="3227" y="0"/>
                  </a:moveTo>
                  <a:cubicBezTo>
                    <a:pt x="1894" y="0"/>
                    <a:pt x="621" y="1605"/>
                    <a:pt x="319" y="3737"/>
                  </a:cubicBezTo>
                  <a:cubicBezTo>
                    <a:pt x="0" y="5991"/>
                    <a:pt x="889" y="7982"/>
                    <a:pt x="2303" y="8182"/>
                  </a:cubicBezTo>
                  <a:cubicBezTo>
                    <a:pt x="2380" y="8193"/>
                    <a:pt x="2458" y="8198"/>
                    <a:pt x="2535" y="8198"/>
                  </a:cubicBezTo>
                  <a:cubicBezTo>
                    <a:pt x="3869" y="8198"/>
                    <a:pt x="5141" y="6593"/>
                    <a:pt x="5443" y="4462"/>
                  </a:cubicBezTo>
                  <a:cubicBezTo>
                    <a:pt x="5762" y="2208"/>
                    <a:pt x="4874" y="217"/>
                    <a:pt x="3459" y="17"/>
                  </a:cubicBezTo>
                  <a:cubicBezTo>
                    <a:pt x="3382" y="6"/>
                    <a:pt x="3304" y="0"/>
                    <a:pt x="3227" y="0"/>
                  </a:cubicBez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pen Sans"/>
              <a:buNone/>
              <a:defRPr sz="35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pen Sans"/>
              <a:buNone/>
              <a:defRPr sz="35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pen Sans"/>
              <a:buNone/>
              <a:defRPr sz="35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pen Sans"/>
              <a:buNone/>
              <a:defRPr sz="35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pen Sans"/>
              <a:buNone/>
              <a:defRPr sz="35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pen Sans"/>
              <a:buNone/>
              <a:defRPr sz="35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pen Sans"/>
              <a:buNone/>
              <a:defRPr sz="35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pen Sans"/>
              <a:buNone/>
              <a:defRPr sz="35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pen Sans"/>
              <a:buNone/>
              <a:defRPr sz="35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7" r:id="rId4"/>
    <p:sldLayoutId id="2147483658" r:id="rId5"/>
    <p:sldLayoutId id="2147483659" r:id="rId6"/>
    <p:sldLayoutId id="2147483660" r:id="rId7"/>
    <p:sldLayoutId id="2147483666" r:id="rId8"/>
    <p:sldLayoutId id="2147483669" r:id="rId9"/>
    <p:sldLayoutId id="2147483670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" name="Google Shape;829;p28"/>
          <p:cNvGrpSpPr/>
          <p:nvPr/>
        </p:nvGrpSpPr>
        <p:grpSpPr>
          <a:xfrm>
            <a:off x="255150" y="843400"/>
            <a:ext cx="4015700" cy="2300450"/>
            <a:chOff x="255150" y="843400"/>
            <a:chExt cx="4015700" cy="2300450"/>
          </a:xfrm>
        </p:grpSpPr>
        <p:sp>
          <p:nvSpPr>
            <p:cNvPr id="830" name="Google Shape;830;p28"/>
            <p:cNvSpPr/>
            <p:nvPr/>
          </p:nvSpPr>
          <p:spPr>
            <a:xfrm>
              <a:off x="255150" y="846450"/>
              <a:ext cx="2468400" cy="2297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8"/>
            <p:cNvSpPr/>
            <p:nvPr/>
          </p:nvSpPr>
          <p:spPr>
            <a:xfrm>
              <a:off x="3040550" y="843400"/>
              <a:ext cx="1230300" cy="11544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2" name="Google Shape;832;p28"/>
          <p:cNvSpPr txBox="1">
            <a:spLocks noGrp="1"/>
          </p:cNvSpPr>
          <p:nvPr>
            <p:ph type="ctrTitle"/>
          </p:nvPr>
        </p:nvSpPr>
        <p:spPr>
          <a:xfrm>
            <a:off x="4628706" y="2150677"/>
            <a:ext cx="3915579" cy="154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U</a:t>
            </a:r>
            <a:r>
              <a:rPr lang="en" sz="4800" dirty="0"/>
              <a:t>nit 8: </a:t>
            </a:r>
            <a:br>
              <a:rPr lang="en" dirty="0"/>
            </a:br>
            <a:r>
              <a:rPr lang="en" dirty="0"/>
              <a:t> </a:t>
            </a:r>
            <a:r>
              <a:rPr lang="en" sz="9600" b="0" dirty="0">
                <a:solidFill>
                  <a:schemeClr val="accent5"/>
                </a:solidFill>
                <a:latin typeface="Vibur"/>
                <a:ea typeface="Vibur"/>
                <a:cs typeface="Vibur"/>
                <a:sym typeface="Vibur"/>
              </a:rPr>
              <a:t>Shopping</a:t>
            </a:r>
            <a:endParaRPr b="0" dirty="0">
              <a:solidFill>
                <a:schemeClr val="accent5"/>
              </a:solidFill>
              <a:latin typeface="Vibur"/>
              <a:ea typeface="Vibur"/>
              <a:cs typeface="Vibur"/>
              <a:sym typeface="Vibur"/>
            </a:endParaRPr>
          </a:p>
        </p:txBody>
      </p:sp>
      <p:sp>
        <p:nvSpPr>
          <p:cNvPr id="833" name="Google Shape;833;p28"/>
          <p:cNvSpPr txBox="1">
            <a:spLocks noGrp="1"/>
          </p:cNvSpPr>
          <p:nvPr>
            <p:ph type="subTitle" idx="1"/>
          </p:nvPr>
        </p:nvSpPr>
        <p:spPr>
          <a:xfrm>
            <a:off x="4572000" y="3972465"/>
            <a:ext cx="38589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Lesson 7: Looking back </a:t>
            </a:r>
            <a:endParaRPr sz="2000" dirty="0"/>
          </a:p>
        </p:txBody>
      </p:sp>
      <p:grpSp>
        <p:nvGrpSpPr>
          <p:cNvPr id="834" name="Google Shape;834;p28"/>
          <p:cNvGrpSpPr/>
          <p:nvPr/>
        </p:nvGrpSpPr>
        <p:grpSpPr>
          <a:xfrm>
            <a:off x="213981" y="317156"/>
            <a:ext cx="2092051" cy="4286887"/>
            <a:chOff x="3373050" y="3970750"/>
            <a:chExt cx="734775" cy="1505650"/>
          </a:xfrm>
        </p:grpSpPr>
        <p:sp>
          <p:nvSpPr>
            <p:cNvPr id="835" name="Google Shape;835;p28"/>
            <p:cNvSpPr/>
            <p:nvPr/>
          </p:nvSpPr>
          <p:spPr>
            <a:xfrm>
              <a:off x="3892900" y="4483475"/>
              <a:ext cx="102000" cy="150825"/>
            </a:xfrm>
            <a:custGeom>
              <a:avLst/>
              <a:gdLst/>
              <a:ahLst/>
              <a:cxnLst/>
              <a:rect l="l" t="t" r="r" b="b"/>
              <a:pathLst>
                <a:path w="4080" h="6033" extrusionOk="0">
                  <a:moveTo>
                    <a:pt x="254" y="0"/>
                  </a:moveTo>
                  <a:lnTo>
                    <a:pt x="1" y="16"/>
                  </a:lnTo>
                  <a:cubicBezTo>
                    <a:pt x="1" y="16"/>
                    <a:pt x="1895" y="2169"/>
                    <a:pt x="3554" y="6033"/>
                  </a:cubicBezTo>
                  <a:lnTo>
                    <a:pt x="4080" y="5668"/>
                  </a:lnTo>
                  <a:cubicBezTo>
                    <a:pt x="4080" y="5668"/>
                    <a:pt x="1602" y="1084"/>
                    <a:pt x="2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8"/>
            <p:cNvSpPr/>
            <p:nvPr/>
          </p:nvSpPr>
          <p:spPr>
            <a:xfrm>
              <a:off x="3860225" y="4514900"/>
              <a:ext cx="50150" cy="107375"/>
            </a:xfrm>
            <a:custGeom>
              <a:avLst/>
              <a:gdLst/>
              <a:ahLst/>
              <a:cxnLst/>
              <a:rect l="l" t="t" r="r" b="b"/>
              <a:pathLst>
                <a:path w="2006" h="4295" extrusionOk="0">
                  <a:moveTo>
                    <a:pt x="172" y="1"/>
                  </a:moveTo>
                  <a:lnTo>
                    <a:pt x="1" y="117"/>
                  </a:lnTo>
                  <a:cubicBezTo>
                    <a:pt x="1" y="117"/>
                    <a:pt x="1086" y="1640"/>
                    <a:pt x="1378" y="4295"/>
                  </a:cubicBezTo>
                  <a:lnTo>
                    <a:pt x="2006" y="4098"/>
                  </a:lnTo>
                  <a:cubicBezTo>
                    <a:pt x="2006" y="4098"/>
                    <a:pt x="1464" y="1062"/>
                    <a:pt x="1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8"/>
            <p:cNvSpPr/>
            <p:nvPr/>
          </p:nvSpPr>
          <p:spPr>
            <a:xfrm>
              <a:off x="3505825" y="4558575"/>
              <a:ext cx="33050" cy="139500"/>
            </a:xfrm>
            <a:custGeom>
              <a:avLst/>
              <a:gdLst/>
              <a:ahLst/>
              <a:cxnLst/>
              <a:rect l="l" t="t" r="r" b="b"/>
              <a:pathLst>
                <a:path w="1322" h="5580" extrusionOk="0">
                  <a:moveTo>
                    <a:pt x="718" y="0"/>
                  </a:moveTo>
                  <a:cubicBezTo>
                    <a:pt x="718" y="0"/>
                    <a:pt x="1302" y="1094"/>
                    <a:pt x="1" y="5579"/>
                  </a:cubicBezTo>
                  <a:lnTo>
                    <a:pt x="245" y="5535"/>
                  </a:lnTo>
                  <a:cubicBezTo>
                    <a:pt x="835" y="3821"/>
                    <a:pt x="1321" y="791"/>
                    <a:pt x="830" y="27"/>
                  </a:cubicBezTo>
                  <a:lnTo>
                    <a:pt x="71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8"/>
            <p:cNvSpPr/>
            <p:nvPr/>
          </p:nvSpPr>
          <p:spPr>
            <a:xfrm>
              <a:off x="3561325" y="4402050"/>
              <a:ext cx="108650" cy="259650"/>
            </a:xfrm>
            <a:custGeom>
              <a:avLst/>
              <a:gdLst/>
              <a:ahLst/>
              <a:cxnLst/>
              <a:rect l="l" t="t" r="r" b="b"/>
              <a:pathLst>
                <a:path w="4346" h="10386" extrusionOk="0">
                  <a:moveTo>
                    <a:pt x="2998" y="0"/>
                  </a:moveTo>
                  <a:cubicBezTo>
                    <a:pt x="2180" y="381"/>
                    <a:pt x="594" y="7731"/>
                    <a:pt x="280" y="8420"/>
                  </a:cubicBezTo>
                  <a:cubicBezTo>
                    <a:pt x="1" y="9033"/>
                    <a:pt x="425" y="10386"/>
                    <a:pt x="1108" y="10386"/>
                  </a:cubicBezTo>
                  <a:cubicBezTo>
                    <a:pt x="1195" y="10386"/>
                    <a:pt x="1287" y="10364"/>
                    <a:pt x="1381" y="10315"/>
                  </a:cubicBezTo>
                  <a:cubicBezTo>
                    <a:pt x="2215" y="9890"/>
                    <a:pt x="4208" y="3835"/>
                    <a:pt x="4346" y="3064"/>
                  </a:cubicBezTo>
                  <a:lnTo>
                    <a:pt x="29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8"/>
            <p:cNvSpPr/>
            <p:nvPr/>
          </p:nvSpPr>
          <p:spPr>
            <a:xfrm>
              <a:off x="3566325" y="4411925"/>
              <a:ext cx="103650" cy="249775"/>
            </a:xfrm>
            <a:custGeom>
              <a:avLst/>
              <a:gdLst/>
              <a:ahLst/>
              <a:cxnLst/>
              <a:rect l="l" t="t" r="r" b="b"/>
              <a:pathLst>
                <a:path w="4146" h="9991" extrusionOk="0">
                  <a:moveTo>
                    <a:pt x="2971" y="1"/>
                  </a:moveTo>
                  <a:cubicBezTo>
                    <a:pt x="1751" y="568"/>
                    <a:pt x="1680" y="8835"/>
                    <a:pt x="309" y="8835"/>
                  </a:cubicBezTo>
                  <a:cubicBezTo>
                    <a:pt x="291" y="8835"/>
                    <a:pt x="273" y="8834"/>
                    <a:pt x="254" y="8831"/>
                  </a:cubicBezTo>
                  <a:cubicBezTo>
                    <a:pt x="159" y="8816"/>
                    <a:pt x="76" y="8751"/>
                    <a:pt x="0" y="8651"/>
                  </a:cubicBezTo>
                  <a:lnTo>
                    <a:pt x="0" y="8651"/>
                  </a:lnTo>
                  <a:cubicBezTo>
                    <a:pt x="53" y="9277"/>
                    <a:pt x="412" y="9991"/>
                    <a:pt x="908" y="9991"/>
                  </a:cubicBezTo>
                  <a:cubicBezTo>
                    <a:pt x="995" y="9991"/>
                    <a:pt x="1087" y="9969"/>
                    <a:pt x="1181" y="9920"/>
                  </a:cubicBezTo>
                  <a:cubicBezTo>
                    <a:pt x="2015" y="9495"/>
                    <a:pt x="4008" y="3440"/>
                    <a:pt x="4146" y="2669"/>
                  </a:cubicBezTo>
                  <a:lnTo>
                    <a:pt x="2971" y="1"/>
                  </a:ln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8"/>
            <p:cNvSpPr/>
            <p:nvPr/>
          </p:nvSpPr>
          <p:spPr>
            <a:xfrm>
              <a:off x="3559000" y="4602075"/>
              <a:ext cx="49150" cy="73075"/>
            </a:xfrm>
            <a:custGeom>
              <a:avLst/>
              <a:gdLst/>
              <a:ahLst/>
              <a:cxnLst/>
              <a:rect l="l" t="t" r="r" b="b"/>
              <a:pathLst>
                <a:path w="1966" h="2923" extrusionOk="0">
                  <a:moveTo>
                    <a:pt x="380" y="1"/>
                  </a:moveTo>
                  <a:cubicBezTo>
                    <a:pt x="356" y="1"/>
                    <a:pt x="336" y="3"/>
                    <a:pt x="321" y="9"/>
                  </a:cubicBezTo>
                  <a:cubicBezTo>
                    <a:pt x="104" y="88"/>
                    <a:pt x="1" y="850"/>
                    <a:pt x="104" y="1815"/>
                  </a:cubicBezTo>
                  <a:cubicBezTo>
                    <a:pt x="187" y="2605"/>
                    <a:pt x="665" y="2923"/>
                    <a:pt x="1067" y="2923"/>
                  </a:cubicBezTo>
                  <a:cubicBezTo>
                    <a:pt x="1156" y="2923"/>
                    <a:pt x="1241" y="2908"/>
                    <a:pt x="1317" y="2879"/>
                  </a:cubicBezTo>
                  <a:cubicBezTo>
                    <a:pt x="1738" y="2718"/>
                    <a:pt x="1966" y="2334"/>
                    <a:pt x="1910" y="1962"/>
                  </a:cubicBezTo>
                  <a:cubicBezTo>
                    <a:pt x="1689" y="504"/>
                    <a:pt x="694" y="1"/>
                    <a:pt x="3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8"/>
            <p:cNvSpPr/>
            <p:nvPr/>
          </p:nvSpPr>
          <p:spPr>
            <a:xfrm>
              <a:off x="3452200" y="4502450"/>
              <a:ext cx="140275" cy="164550"/>
            </a:xfrm>
            <a:custGeom>
              <a:avLst/>
              <a:gdLst/>
              <a:ahLst/>
              <a:cxnLst/>
              <a:rect l="l" t="t" r="r" b="b"/>
              <a:pathLst>
                <a:path w="5611" h="6582" extrusionOk="0">
                  <a:moveTo>
                    <a:pt x="150" y="0"/>
                  </a:moveTo>
                  <a:cubicBezTo>
                    <a:pt x="48" y="0"/>
                    <a:pt x="0" y="88"/>
                    <a:pt x="72" y="404"/>
                  </a:cubicBezTo>
                  <a:cubicBezTo>
                    <a:pt x="190" y="922"/>
                    <a:pt x="4031" y="6581"/>
                    <a:pt x="4752" y="6581"/>
                  </a:cubicBezTo>
                  <a:cubicBezTo>
                    <a:pt x="4757" y="6581"/>
                    <a:pt x="4762" y="6581"/>
                    <a:pt x="4766" y="6580"/>
                  </a:cubicBezTo>
                  <a:cubicBezTo>
                    <a:pt x="5446" y="6500"/>
                    <a:pt x="5611" y="4894"/>
                    <a:pt x="4956" y="4274"/>
                  </a:cubicBezTo>
                  <a:cubicBezTo>
                    <a:pt x="3456" y="2855"/>
                    <a:pt x="643" y="165"/>
                    <a:pt x="402" y="74"/>
                  </a:cubicBezTo>
                  <a:cubicBezTo>
                    <a:pt x="306" y="38"/>
                    <a:pt x="217" y="0"/>
                    <a:pt x="150" y="0"/>
                  </a:cubicBezTo>
                  <a:close/>
                </a:path>
              </a:pathLst>
            </a:custGeom>
            <a:solidFill>
              <a:srgbClr val="7F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8"/>
            <p:cNvSpPr/>
            <p:nvPr/>
          </p:nvSpPr>
          <p:spPr>
            <a:xfrm>
              <a:off x="3452475" y="4502625"/>
              <a:ext cx="139750" cy="171750"/>
            </a:xfrm>
            <a:custGeom>
              <a:avLst/>
              <a:gdLst/>
              <a:ahLst/>
              <a:cxnLst/>
              <a:rect l="l" t="t" r="r" b="b"/>
              <a:pathLst>
                <a:path w="5590" h="6870" extrusionOk="0">
                  <a:moveTo>
                    <a:pt x="96" y="1"/>
                  </a:moveTo>
                  <a:cubicBezTo>
                    <a:pt x="25" y="27"/>
                    <a:pt x="0" y="131"/>
                    <a:pt x="61" y="397"/>
                  </a:cubicBezTo>
                  <a:cubicBezTo>
                    <a:pt x="179" y="915"/>
                    <a:pt x="4028" y="6870"/>
                    <a:pt x="4747" y="6870"/>
                  </a:cubicBezTo>
                  <a:cubicBezTo>
                    <a:pt x="4752" y="6870"/>
                    <a:pt x="4757" y="6870"/>
                    <a:pt x="4761" y="6869"/>
                  </a:cubicBezTo>
                  <a:cubicBezTo>
                    <a:pt x="5424" y="6790"/>
                    <a:pt x="5589" y="4984"/>
                    <a:pt x="4990" y="4320"/>
                  </a:cubicBezTo>
                  <a:lnTo>
                    <a:pt x="4990" y="4320"/>
                  </a:lnTo>
                  <a:cubicBezTo>
                    <a:pt x="5006" y="4989"/>
                    <a:pt x="4742" y="5276"/>
                    <a:pt x="4345" y="5322"/>
                  </a:cubicBezTo>
                  <a:cubicBezTo>
                    <a:pt x="4340" y="5323"/>
                    <a:pt x="4335" y="5323"/>
                    <a:pt x="4330" y="5323"/>
                  </a:cubicBezTo>
                  <a:cubicBezTo>
                    <a:pt x="3741" y="5323"/>
                    <a:pt x="1124" y="1742"/>
                    <a:pt x="96" y="1"/>
                  </a:cubicBezTo>
                  <a:close/>
                </a:path>
              </a:pathLst>
            </a:custGeom>
            <a:solidFill>
              <a:srgbClr val="66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8"/>
            <p:cNvSpPr/>
            <p:nvPr/>
          </p:nvSpPr>
          <p:spPr>
            <a:xfrm>
              <a:off x="3723475" y="4383625"/>
              <a:ext cx="140575" cy="224075"/>
            </a:xfrm>
            <a:custGeom>
              <a:avLst/>
              <a:gdLst/>
              <a:ahLst/>
              <a:cxnLst/>
              <a:rect l="l" t="t" r="r" b="b"/>
              <a:pathLst>
                <a:path w="5623" h="8963" extrusionOk="0">
                  <a:moveTo>
                    <a:pt x="1220" y="1"/>
                  </a:moveTo>
                  <a:lnTo>
                    <a:pt x="0" y="2522"/>
                  </a:lnTo>
                  <a:cubicBezTo>
                    <a:pt x="308" y="3242"/>
                    <a:pt x="3612" y="8709"/>
                    <a:pt x="4526" y="8941"/>
                  </a:cubicBezTo>
                  <a:cubicBezTo>
                    <a:pt x="4584" y="8956"/>
                    <a:pt x="4638" y="8963"/>
                    <a:pt x="4690" y="8963"/>
                  </a:cubicBezTo>
                  <a:cubicBezTo>
                    <a:pt x="5468" y="8963"/>
                    <a:pt x="5622" y="7416"/>
                    <a:pt x="5188" y="6849"/>
                  </a:cubicBezTo>
                  <a:cubicBezTo>
                    <a:pt x="4726" y="6247"/>
                    <a:pt x="2109" y="191"/>
                    <a:pt x="1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8"/>
            <p:cNvSpPr/>
            <p:nvPr/>
          </p:nvSpPr>
          <p:spPr>
            <a:xfrm>
              <a:off x="3723475" y="4410050"/>
              <a:ext cx="135675" cy="197625"/>
            </a:xfrm>
            <a:custGeom>
              <a:avLst/>
              <a:gdLst/>
              <a:ahLst/>
              <a:cxnLst/>
              <a:rect l="l" t="t" r="r" b="b"/>
              <a:pathLst>
                <a:path w="5427" h="7905" extrusionOk="0">
                  <a:moveTo>
                    <a:pt x="1052" y="0"/>
                  </a:moveTo>
                  <a:lnTo>
                    <a:pt x="0" y="1465"/>
                  </a:lnTo>
                  <a:cubicBezTo>
                    <a:pt x="309" y="2185"/>
                    <a:pt x="3612" y="7652"/>
                    <a:pt x="4526" y="7883"/>
                  </a:cubicBezTo>
                  <a:cubicBezTo>
                    <a:pt x="4584" y="7898"/>
                    <a:pt x="4638" y="7905"/>
                    <a:pt x="4690" y="7905"/>
                  </a:cubicBezTo>
                  <a:cubicBezTo>
                    <a:pt x="5185" y="7905"/>
                    <a:pt x="5426" y="7279"/>
                    <a:pt x="5425" y="6677"/>
                  </a:cubicBezTo>
                  <a:lnTo>
                    <a:pt x="5425" y="6677"/>
                  </a:lnTo>
                  <a:cubicBezTo>
                    <a:pt x="5401" y="6689"/>
                    <a:pt x="5379" y="6705"/>
                    <a:pt x="5354" y="6715"/>
                  </a:cubicBezTo>
                  <a:cubicBezTo>
                    <a:pt x="5328" y="6724"/>
                    <a:pt x="5301" y="6728"/>
                    <a:pt x="5272" y="6728"/>
                  </a:cubicBezTo>
                  <a:cubicBezTo>
                    <a:pt x="4157" y="6728"/>
                    <a:pt x="1115" y="14"/>
                    <a:pt x="1052" y="0"/>
                  </a:cubicBez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8"/>
            <p:cNvSpPr/>
            <p:nvPr/>
          </p:nvSpPr>
          <p:spPr>
            <a:xfrm>
              <a:off x="3813375" y="4530475"/>
              <a:ext cx="61050" cy="84175"/>
            </a:xfrm>
            <a:custGeom>
              <a:avLst/>
              <a:gdLst/>
              <a:ahLst/>
              <a:cxnLst/>
              <a:rect l="l" t="t" r="r" b="b"/>
              <a:pathLst>
                <a:path w="2442" h="3367" extrusionOk="0">
                  <a:moveTo>
                    <a:pt x="1097" y="1"/>
                  </a:moveTo>
                  <a:cubicBezTo>
                    <a:pt x="1086" y="1"/>
                    <a:pt x="1075" y="2"/>
                    <a:pt x="1065" y="5"/>
                  </a:cubicBezTo>
                  <a:cubicBezTo>
                    <a:pt x="829" y="67"/>
                    <a:pt x="0" y="1213"/>
                    <a:pt x="503" y="2845"/>
                  </a:cubicBezTo>
                  <a:cubicBezTo>
                    <a:pt x="601" y="3161"/>
                    <a:pt x="878" y="3367"/>
                    <a:pt x="1230" y="3367"/>
                  </a:cubicBezTo>
                  <a:cubicBezTo>
                    <a:pt x="1306" y="3367"/>
                    <a:pt x="1385" y="3357"/>
                    <a:pt x="1467" y="3337"/>
                  </a:cubicBezTo>
                  <a:cubicBezTo>
                    <a:pt x="1929" y="3224"/>
                    <a:pt x="2441" y="2546"/>
                    <a:pt x="2093" y="1572"/>
                  </a:cubicBezTo>
                  <a:cubicBezTo>
                    <a:pt x="1759" y="641"/>
                    <a:pt x="1339" y="1"/>
                    <a:pt x="10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8"/>
            <p:cNvSpPr/>
            <p:nvPr/>
          </p:nvSpPr>
          <p:spPr>
            <a:xfrm>
              <a:off x="3822675" y="4423050"/>
              <a:ext cx="126925" cy="172725"/>
            </a:xfrm>
            <a:custGeom>
              <a:avLst/>
              <a:gdLst/>
              <a:ahLst/>
              <a:cxnLst/>
              <a:rect l="l" t="t" r="r" b="b"/>
              <a:pathLst>
                <a:path w="5077" h="6909" extrusionOk="0">
                  <a:moveTo>
                    <a:pt x="4936" y="1"/>
                  </a:moveTo>
                  <a:cubicBezTo>
                    <a:pt x="4867" y="1"/>
                    <a:pt x="4774" y="52"/>
                    <a:pt x="4675" y="103"/>
                  </a:cubicBezTo>
                  <a:cubicBezTo>
                    <a:pt x="4443" y="220"/>
                    <a:pt x="1929" y="3204"/>
                    <a:pt x="588" y="4779"/>
                  </a:cubicBezTo>
                  <a:cubicBezTo>
                    <a:pt x="1" y="5468"/>
                    <a:pt x="396" y="6903"/>
                    <a:pt x="1086" y="6909"/>
                  </a:cubicBezTo>
                  <a:cubicBezTo>
                    <a:pt x="1086" y="6909"/>
                    <a:pt x="1087" y="6909"/>
                    <a:pt x="1087" y="6909"/>
                  </a:cubicBezTo>
                  <a:cubicBezTo>
                    <a:pt x="1780" y="6909"/>
                    <a:pt x="4983" y="926"/>
                    <a:pt x="5043" y="395"/>
                  </a:cubicBezTo>
                  <a:cubicBezTo>
                    <a:pt x="5077" y="91"/>
                    <a:pt x="5027" y="1"/>
                    <a:pt x="4936" y="1"/>
                  </a:cubicBezTo>
                  <a:close/>
                </a:path>
              </a:pathLst>
            </a:custGeom>
            <a:solidFill>
              <a:srgbClr val="7F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8"/>
            <p:cNvSpPr/>
            <p:nvPr/>
          </p:nvSpPr>
          <p:spPr>
            <a:xfrm>
              <a:off x="3823425" y="4424675"/>
              <a:ext cx="125800" cy="182000"/>
            </a:xfrm>
            <a:custGeom>
              <a:avLst/>
              <a:gdLst/>
              <a:ahLst/>
              <a:cxnLst/>
              <a:rect l="l" t="t" r="r" b="b"/>
              <a:pathLst>
                <a:path w="5032" h="7280" extrusionOk="0">
                  <a:moveTo>
                    <a:pt x="4998" y="0"/>
                  </a:moveTo>
                  <a:cubicBezTo>
                    <a:pt x="4222" y="1763"/>
                    <a:pt x="1796" y="6026"/>
                    <a:pt x="1215" y="6026"/>
                  </a:cubicBezTo>
                  <a:cubicBezTo>
                    <a:pt x="1214" y="6026"/>
                    <a:pt x="1214" y="6026"/>
                    <a:pt x="1214" y="6026"/>
                  </a:cubicBezTo>
                  <a:cubicBezTo>
                    <a:pt x="772" y="6022"/>
                    <a:pt x="517" y="5525"/>
                    <a:pt x="503" y="4793"/>
                  </a:cubicBezTo>
                  <a:lnTo>
                    <a:pt x="503" y="4793"/>
                  </a:lnTo>
                  <a:cubicBezTo>
                    <a:pt x="0" y="5533"/>
                    <a:pt x="368" y="7275"/>
                    <a:pt x="1035" y="7280"/>
                  </a:cubicBezTo>
                  <a:cubicBezTo>
                    <a:pt x="1036" y="7280"/>
                    <a:pt x="1036" y="7280"/>
                    <a:pt x="1036" y="7280"/>
                  </a:cubicBezTo>
                  <a:cubicBezTo>
                    <a:pt x="1728" y="7280"/>
                    <a:pt x="4953" y="861"/>
                    <a:pt x="5013" y="330"/>
                  </a:cubicBezTo>
                  <a:cubicBezTo>
                    <a:pt x="5031" y="161"/>
                    <a:pt x="5024" y="58"/>
                    <a:pt x="4998" y="0"/>
                  </a:cubicBezTo>
                  <a:close/>
                </a:path>
              </a:pathLst>
            </a:custGeom>
            <a:solidFill>
              <a:srgbClr val="66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8"/>
            <p:cNvSpPr/>
            <p:nvPr/>
          </p:nvSpPr>
          <p:spPr>
            <a:xfrm>
              <a:off x="3882675" y="4483025"/>
              <a:ext cx="71200" cy="166375"/>
            </a:xfrm>
            <a:custGeom>
              <a:avLst/>
              <a:gdLst/>
              <a:ahLst/>
              <a:cxnLst/>
              <a:rect l="l" t="t" r="r" b="b"/>
              <a:pathLst>
                <a:path w="2848" h="6655" extrusionOk="0">
                  <a:moveTo>
                    <a:pt x="166" y="1"/>
                  </a:moveTo>
                  <a:lnTo>
                    <a:pt x="1" y="194"/>
                  </a:lnTo>
                  <a:cubicBezTo>
                    <a:pt x="57" y="1922"/>
                    <a:pt x="2238" y="6655"/>
                    <a:pt x="2238" y="6655"/>
                  </a:cubicBezTo>
                  <a:lnTo>
                    <a:pt x="2847" y="6454"/>
                  </a:lnTo>
                  <a:cubicBezTo>
                    <a:pt x="751" y="2808"/>
                    <a:pt x="166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8"/>
            <p:cNvSpPr/>
            <p:nvPr/>
          </p:nvSpPr>
          <p:spPr>
            <a:xfrm>
              <a:off x="3850150" y="4616675"/>
              <a:ext cx="257675" cy="296325"/>
            </a:xfrm>
            <a:custGeom>
              <a:avLst/>
              <a:gdLst/>
              <a:ahLst/>
              <a:cxnLst/>
              <a:rect l="l" t="t" r="r" b="b"/>
              <a:pathLst>
                <a:path w="10307" h="11853" extrusionOk="0">
                  <a:moveTo>
                    <a:pt x="6442" y="1"/>
                  </a:moveTo>
                  <a:lnTo>
                    <a:pt x="1" y="1701"/>
                  </a:lnTo>
                  <a:lnTo>
                    <a:pt x="2578" y="11852"/>
                  </a:lnTo>
                  <a:lnTo>
                    <a:pt x="10306" y="9121"/>
                  </a:lnTo>
                  <a:lnTo>
                    <a:pt x="64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8"/>
            <p:cNvSpPr/>
            <p:nvPr/>
          </p:nvSpPr>
          <p:spPr>
            <a:xfrm>
              <a:off x="3850150" y="4626650"/>
              <a:ext cx="257675" cy="286350"/>
            </a:xfrm>
            <a:custGeom>
              <a:avLst/>
              <a:gdLst/>
              <a:ahLst/>
              <a:cxnLst/>
              <a:rect l="l" t="t" r="r" b="b"/>
              <a:pathLst>
                <a:path w="10307" h="11454" extrusionOk="0">
                  <a:moveTo>
                    <a:pt x="4931" y="1"/>
                  </a:moveTo>
                  <a:lnTo>
                    <a:pt x="1" y="1302"/>
                  </a:lnTo>
                  <a:lnTo>
                    <a:pt x="2578" y="11453"/>
                  </a:lnTo>
                  <a:lnTo>
                    <a:pt x="10306" y="8722"/>
                  </a:lnTo>
                  <a:lnTo>
                    <a:pt x="10213" y="8501"/>
                  </a:lnTo>
                  <a:lnTo>
                    <a:pt x="7346" y="9515"/>
                  </a:lnTo>
                  <a:lnTo>
                    <a:pt x="4931" y="1"/>
                  </a:ln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8"/>
            <p:cNvSpPr/>
            <p:nvPr/>
          </p:nvSpPr>
          <p:spPr>
            <a:xfrm>
              <a:off x="3783125" y="4610600"/>
              <a:ext cx="215150" cy="311275"/>
            </a:xfrm>
            <a:custGeom>
              <a:avLst/>
              <a:gdLst/>
              <a:ahLst/>
              <a:cxnLst/>
              <a:rect l="l" t="t" r="r" b="b"/>
              <a:pathLst>
                <a:path w="8606" h="12451" extrusionOk="0">
                  <a:moveTo>
                    <a:pt x="5465" y="1"/>
                  </a:moveTo>
                  <a:lnTo>
                    <a:pt x="1" y="1010"/>
                  </a:lnTo>
                  <a:lnTo>
                    <a:pt x="1959" y="12450"/>
                  </a:lnTo>
                  <a:lnTo>
                    <a:pt x="8606" y="10286"/>
                  </a:lnTo>
                  <a:lnTo>
                    <a:pt x="54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8"/>
            <p:cNvSpPr/>
            <p:nvPr/>
          </p:nvSpPr>
          <p:spPr>
            <a:xfrm>
              <a:off x="3783125" y="4616175"/>
              <a:ext cx="215150" cy="305700"/>
            </a:xfrm>
            <a:custGeom>
              <a:avLst/>
              <a:gdLst/>
              <a:ahLst/>
              <a:cxnLst/>
              <a:rect l="l" t="t" r="r" b="b"/>
              <a:pathLst>
                <a:path w="8606" h="12228" extrusionOk="0">
                  <a:moveTo>
                    <a:pt x="4257" y="0"/>
                  </a:moveTo>
                  <a:lnTo>
                    <a:pt x="1" y="787"/>
                  </a:lnTo>
                  <a:lnTo>
                    <a:pt x="1959" y="12227"/>
                  </a:lnTo>
                  <a:lnTo>
                    <a:pt x="8606" y="10063"/>
                  </a:lnTo>
                  <a:lnTo>
                    <a:pt x="8555" y="9853"/>
                  </a:lnTo>
                  <a:lnTo>
                    <a:pt x="6081" y="10658"/>
                  </a:lnTo>
                  <a:lnTo>
                    <a:pt x="4257" y="0"/>
                  </a:ln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8"/>
            <p:cNvSpPr/>
            <p:nvPr/>
          </p:nvSpPr>
          <p:spPr>
            <a:xfrm>
              <a:off x="3373050" y="4662900"/>
              <a:ext cx="67175" cy="167650"/>
            </a:xfrm>
            <a:custGeom>
              <a:avLst/>
              <a:gdLst/>
              <a:ahLst/>
              <a:cxnLst/>
              <a:rect l="l" t="t" r="r" b="b"/>
              <a:pathLst>
                <a:path w="2687" h="6706" extrusionOk="0">
                  <a:moveTo>
                    <a:pt x="2687" y="0"/>
                  </a:moveTo>
                  <a:lnTo>
                    <a:pt x="1855" y="86"/>
                  </a:lnTo>
                  <a:lnTo>
                    <a:pt x="0" y="5803"/>
                  </a:lnTo>
                  <a:lnTo>
                    <a:pt x="2045" y="6705"/>
                  </a:lnTo>
                  <a:lnTo>
                    <a:pt x="26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8"/>
            <p:cNvSpPr/>
            <p:nvPr/>
          </p:nvSpPr>
          <p:spPr>
            <a:xfrm>
              <a:off x="3373050" y="4662900"/>
              <a:ext cx="135675" cy="216625"/>
            </a:xfrm>
            <a:custGeom>
              <a:avLst/>
              <a:gdLst/>
              <a:ahLst/>
              <a:cxnLst/>
              <a:rect l="l" t="t" r="r" b="b"/>
              <a:pathLst>
                <a:path w="5427" h="8665" extrusionOk="0">
                  <a:moveTo>
                    <a:pt x="2687" y="0"/>
                  </a:moveTo>
                  <a:lnTo>
                    <a:pt x="1460" y="6228"/>
                  </a:lnTo>
                  <a:lnTo>
                    <a:pt x="35" y="5699"/>
                  </a:lnTo>
                  <a:lnTo>
                    <a:pt x="0" y="5803"/>
                  </a:lnTo>
                  <a:lnTo>
                    <a:pt x="4448" y="8664"/>
                  </a:lnTo>
                  <a:lnTo>
                    <a:pt x="5426" y="1122"/>
                  </a:lnTo>
                  <a:lnTo>
                    <a:pt x="26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8"/>
            <p:cNvSpPr/>
            <p:nvPr/>
          </p:nvSpPr>
          <p:spPr>
            <a:xfrm>
              <a:off x="3461075" y="4557525"/>
              <a:ext cx="65525" cy="122400"/>
            </a:xfrm>
            <a:custGeom>
              <a:avLst/>
              <a:gdLst/>
              <a:ahLst/>
              <a:cxnLst/>
              <a:rect l="l" t="t" r="r" b="b"/>
              <a:pathLst>
                <a:path w="2621" h="4896" extrusionOk="0">
                  <a:moveTo>
                    <a:pt x="2536" y="0"/>
                  </a:moveTo>
                  <a:cubicBezTo>
                    <a:pt x="1720" y="238"/>
                    <a:pt x="339" y="3281"/>
                    <a:pt x="1" y="4742"/>
                  </a:cubicBezTo>
                  <a:lnTo>
                    <a:pt x="217" y="4896"/>
                  </a:lnTo>
                  <a:cubicBezTo>
                    <a:pt x="1528" y="554"/>
                    <a:pt x="2620" y="69"/>
                    <a:pt x="2620" y="69"/>
                  </a:cubicBezTo>
                  <a:lnTo>
                    <a:pt x="25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8"/>
            <p:cNvSpPr/>
            <p:nvPr/>
          </p:nvSpPr>
          <p:spPr>
            <a:xfrm>
              <a:off x="3448800" y="4640025"/>
              <a:ext cx="210700" cy="330375"/>
            </a:xfrm>
            <a:custGeom>
              <a:avLst/>
              <a:gdLst/>
              <a:ahLst/>
              <a:cxnLst/>
              <a:rect l="l" t="t" r="r" b="b"/>
              <a:pathLst>
                <a:path w="8428" h="13215" extrusionOk="0">
                  <a:moveTo>
                    <a:pt x="4075" y="0"/>
                  </a:moveTo>
                  <a:lnTo>
                    <a:pt x="2400" y="165"/>
                  </a:lnTo>
                  <a:lnTo>
                    <a:pt x="1" y="12151"/>
                  </a:lnTo>
                  <a:lnTo>
                    <a:pt x="7100" y="13214"/>
                  </a:lnTo>
                  <a:lnTo>
                    <a:pt x="8428" y="572"/>
                  </a:lnTo>
                  <a:lnTo>
                    <a:pt x="40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8"/>
            <p:cNvSpPr/>
            <p:nvPr/>
          </p:nvSpPr>
          <p:spPr>
            <a:xfrm>
              <a:off x="3448825" y="4640025"/>
              <a:ext cx="211125" cy="338725"/>
            </a:xfrm>
            <a:custGeom>
              <a:avLst/>
              <a:gdLst/>
              <a:ahLst/>
              <a:cxnLst/>
              <a:rect l="l" t="t" r="r" b="b"/>
              <a:pathLst>
                <a:path w="8445" h="13549" extrusionOk="0">
                  <a:moveTo>
                    <a:pt x="4074" y="0"/>
                  </a:moveTo>
                  <a:lnTo>
                    <a:pt x="3229" y="12164"/>
                  </a:lnTo>
                  <a:lnTo>
                    <a:pt x="17" y="12002"/>
                  </a:lnTo>
                  <a:lnTo>
                    <a:pt x="1" y="12151"/>
                  </a:lnTo>
                  <a:lnTo>
                    <a:pt x="7681" y="13549"/>
                  </a:lnTo>
                  <a:lnTo>
                    <a:pt x="8445" y="578"/>
                  </a:lnTo>
                  <a:lnTo>
                    <a:pt x="4074" y="0"/>
                  </a:ln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8"/>
            <p:cNvSpPr/>
            <p:nvPr/>
          </p:nvSpPr>
          <p:spPr>
            <a:xfrm>
              <a:off x="3596125" y="4687525"/>
              <a:ext cx="284350" cy="774250"/>
            </a:xfrm>
            <a:custGeom>
              <a:avLst/>
              <a:gdLst/>
              <a:ahLst/>
              <a:cxnLst/>
              <a:rect l="l" t="t" r="r" b="b"/>
              <a:pathLst>
                <a:path w="11374" h="30970" extrusionOk="0">
                  <a:moveTo>
                    <a:pt x="10173" y="1"/>
                  </a:moveTo>
                  <a:lnTo>
                    <a:pt x="780" y="3686"/>
                  </a:lnTo>
                  <a:cubicBezTo>
                    <a:pt x="780" y="3686"/>
                    <a:pt x="1" y="7996"/>
                    <a:pt x="4382" y="30970"/>
                  </a:cubicBezTo>
                  <a:lnTo>
                    <a:pt x="4868" y="30970"/>
                  </a:lnTo>
                  <a:cubicBezTo>
                    <a:pt x="4868" y="30970"/>
                    <a:pt x="4305" y="17541"/>
                    <a:pt x="5133" y="7601"/>
                  </a:cubicBezTo>
                  <a:lnTo>
                    <a:pt x="6167" y="7177"/>
                  </a:lnTo>
                  <a:cubicBezTo>
                    <a:pt x="6167" y="7177"/>
                    <a:pt x="6913" y="11192"/>
                    <a:pt x="6231" y="30818"/>
                  </a:cubicBezTo>
                  <a:lnTo>
                    <a:pt x="6621" y="30818"/>
                  </a:lnTo>
                  <a:cubicBezTo>
                    <a:pt x="6621" y="30818"/>
                    <a:pt x="11374" y="8622"/>
                    <a:pt x="10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8"/>
            <p:cNvSpPr/>
            <p:nvPr/>
          </p:nvSpPr>
          <p:spPr>
            <a:xfrm>
              <a:off x="3613825" y="4687525"/>
              <a:ext cx="241075" cy="132375"/>
            </a:xfrm>
            <a:custGeom>
              <a:avLst/>
              <a:gdLst/>
              <a:ahLst/>
              <a:cxnLst/>
              <a:rect l="l" t="t" r="r" b="b"/>
              <a:pathLst>
                <a:path w="9643" h="5295" extrusionOk="0">
                  <a:moveTo>
                    <a:pt x="9465" y="1"/>
                  </a:moveTo>
                  <a:lnTo>
                    <a:pt x="72" y="3686"/>
                  </a:lnTo>
                  <a:cubicBezTo>
                    <a:pt x="72" y="3686"/>
                    <a:pt x="0" y="4087"/>
                    <a:pt x="24" y="5294"/>
                  </a:cubicBezTo>
                  <a:lnTo>
                    <a:pt x="9642" y="2322"/>
                  </a:lnTo>
                  <a:cubicBezTo>
                    <a:pt x="9617" y="1474"/>
                    <a:pt x="9562" y="692"/>
                    <a:pt x="9465" y="1"/>
                  </a:cubicBez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8"/>
            <p:cNvSpPr/>
            <p:nvPr/>
          </p:nvSpPr>
          <p:spPr>
            <a:xfrm>
              <a:off x="3655425" y="4817175"/>
              <a:ext cx="154875" cy="644600"/>
            </a:xfrm>
            <a:custGeom>
              <a:avLst/>
              <a:gdLst/>
              <a:ahLst/>
              <a:cxnLst/>
              <a:rect l="l" t="t" r="r" b="b"/>
              <a:pathLst>
                <a:path w="6195" h="25784" extrusionOk="0">
                  <a:moveTo>
                    <a:pt x="6195" y="1"/>
                  </a:moveTo>
                  <a:lnTo>
                    <a:pt x="4748" y="933"/>
                  </a:lnTo>
                  <a:lnTo>
                    <a:pt x="1640" y="1827"/>
                  </a:lnTo>
                  <a:lnTo>
                    <a:pt x="0" y="2032"/>
                  </a:lnTo>
                  <a:lnTo>
                    <a:pt x="1496" y="2354"/>
                  </a:lnTo>
                  <a:cubicBezTo>
                    <a:pt x="1490" y="6159"/>
                    <a:pt x="1749" y="13777"/>
                    <a:pt x="2264" y="25784"/>
                  </a:cubicBezTo>
                  <a:lnTo>
                    <a:pt x="2496" y="25784"/>
                  </a:lnTo>
                  <a:cubicBezTo>
                    <a:pt x="2496" y="25784"/>
                    <a:pt x="2045" y="12514"/>
                    <a:pt x="2871" y="2575"/>
                  </a:cubicBezTo>
                  <a:lnTo>
                    <a:pt x="3643" y="2457"/>
                  </a:lnTo>
                  <a:cubicBezTo>
                    <a:pt x="3749" y="2977"/>
                    <a:pt x="4493" y="7363"/>
                    <a:pt x="3859" y="25632"/>
                  </a:cubicBezTo>
                  <a:lnTo>
                    <a:pt x="4090" y="25632"/>
                  </a:lnTo>
                  <a:cubicBezTo>
                    <a:pt x="4342" y="20494"/>
                    <a:pt x="4912" y="7179"/>
                    <a:pt x="4799" y="1621"/>
                  </a:cubicBezTo>
                  <a:lnTo>
                    <a:pt x="6195" y="1"/>
                  </a:ln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8"/>
            <p:cNvSpPr/>
            <p:nvPr/>
          </p:nvSpPr>
          <p:spPr>
            <a:xfrm>
              <a:off x="3608375" y="4464200"/>
              <a:ext cx="249125" cy="350050"/>
            </a:xfrm>
            <a:custGeom>
              <a:avLst/>
              <a:gdLst/>
              <a:ahLst/>
              <a:cxnLst/>
              <a:rect l="l" t="t" r="r" b="b"/>
              <a:pathLst>
                <a:path w="9965" h="14002" extrusionOk="0">
                  <a:moveTo>
                    <a:pt x="5653" y="0"/>
                  </a:moveTo>
                  <a:cubicBezTo>
                    <a:pt x="4759" y="0"/>
                    <a:pt x="2956" y="740"/>
                    <a:pt x="2956" y="740"/>
                  </a:cubicBezTo>
                  <a:cubicBezTo>
                    <a:pt x="2956" y="740"/>
                    <a:pt x="1" y="8023"/>
                    <a:pt x="70" y="14001"/>
                  </a:cubicBezTo>
                  <a:cubicBezTo>
                    <a:pt x="70" y="14001"/>
                    <a:pt x="8624" y="11356"/>
                    <a:pt x="9964" y="9466"/>
                  </a:cubicBezTo>
                  <a:cubicBezTo>
                    <a:pt x="9964" y="9466"/>
                    <a:pt x="6528" y="603"/>
                    <a:pt x="6081" y="122"/>
                  </a:cubicBezTo>
                  <a:cubicBezTo>
                    <a:pt x="6001" y="36"/>
                    <a:pt x="5849" y="0"/>
                    <a:pt x="56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8"/>
            <p:cNvSpPr/>
            <p:nvPr/>
          </p:nvSpPr>
          <p:spPr>
            <a:xfrm>
              <a:off x="3608375" y="4464200"/>
              <a:ext cx="249075" cy="350050"/>
            </a:xfrm>
            <a:custGeom>
              <a:avLst/>
              <a:gdLst/>
              <a:ahLst/>
              <a:cxnLst/>
              <a:rect l="l" t="t" r="r" b="b"/>
              <a:pathLst>
                <a:path w="9963" h="14002" extrusionOk="0">
                  <a:moveTo>
                    <a:pt x="5653" y="0"/>
                  </a:moveTo>
                  <a:cubicBezTo>
                    <a:pt x="4759" y="0"/>
                    <a:pt x="2956" y="740"/>
                    <a:pt x="2956" y="740"/>
                  </a:cubicBezTo>
                  <a:cubicBezTo>
                    <a:pt x="2956" y="740"/>
                    <a:pt x="1" y="8023"/>
                    <a:pt x="70" y="14001"/>
                  </a:cubicBezTo>
                  <a:cubicBezTo>
                    <a:pt x="70" y="14001"/>
                    <a:pt x="290" y="13933"/>
                    <a:pt x="662" y="13812"/>
                  </a:cubicBezTo>
                  <a:cubicBezTo>
                    <a:pt x="602" y="13344"/>
                    <a:pt x="570" y="12861"/>
                    <a:pt x="570" y="12366"/>
                  </a:cubicBezTo>
                  <a:cubicBezTo>
                    <a:pt x="570" y="8373"/>
                    <a:pt x="2636" y="4645"/>
                    <a:pt x="5185" y="4645"/>
                  </a:cubicBezTo>
                  <a:cubicBezTo>
                    <a:pt x="7195" y="4645"/>
                    <a:pt x="8905" y="6966"/>
                    <a:pt x="9538" y="9907"/>
                  </a:cubicBezTo>
                  <a:cubicBezTo>
                    <a:pt x="9715" y="9756"/>
                    <a:pt x="9862" y="9609"/>
                    <a:pt x="9963" y="9466"/>
                  </a:cubicBezTo>
                  <a:cubicBezTo>
                    <a:pt x="9963" y="9466"/>
                    <a:pt x="6528" y="603"/>
                    <a:pt x="6081" y="122"/>
                  </a:cubicBezTo>
                  <a:cubicBezTo>
                    <a:pt x="6001" y="36"/>
                    <a:pt x="5849" y="0"/>
                    <a:pt x="5653" y="0"/>
                  </a:cubicBez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8"/>
            <p:cNvSpPr/>
            <p:nvPr/>
          </p:nvSpPr>
          <p:spPr>
            <a:xfrm>
              <a:off x="3602400" y="4382850"/>
              <a:ext cx="211275" cy="174675"/>
            </a:xfrm>
            <a:custGeom>
              <a:avLst/>
              <a:gdLst/>
              <a:ahLst/>
              <a:cxnLst/>
              <a:rect l="l" t="t" r="r" b="b"/>
              <a:pathLst>
                <a:path w="8451" h="6987" extrusionOk="0">
                  <a:moveTo>
                    <a:pt x="5639" y="1"/>
                  </a:moveTo>
                  <a:cubicBezTo>
                    <a:pt x="4365" y="1"/>
                    <a:pt x="1422" y="380"/>
                    <a:pt x="1202" y="799"/>
                  </a:cubicBezTo>
                  <a:cubicBezTo>
                    <a:pt x="982" y="1221"/>
                    <a:pt x="0" y="6227"/>
                    <a:pt x="652" y="6880"/>
                  </a:cubicBezTo>
                  <a:cubicBezTo>
                    <a:pt x="726" y="6953"/>
                    <a:pt x="877" y="6986"/>
                    <a:pt x="1086" y="6986"/>
                  </a:cubicBezTo>
                  <a:cubicBezTo>
                    <a:pt x="2739" y="6986"/>
                    <a:pt x="8062" y="4940"/>
                    <a:pt x="8244" y="4544"/>
                  </a:cubicBezTo>
                  <a:cubicBezTo>
                    <a:pt x="8451" y="4097"/>
                    <a:pt x="6656" y="258"/>
                    <a:pt x="6175" y="52"/>
                  </a:cubicBezTo>
                  <a:cubicBezTo>
                    <a:pt x="6093" y="17"/>
                    <a:pt x="5902" y="1"/>
                    <a:pt x="56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8"/>
            <p:cNvSpPr/>
            <p:nvPr/>
          </p:nvSpPr>
          <p:spPr>
            <a:xfrm>
              <a:off x="3601300" y="4384750"/>
              <a:ext cx="214050" cy="175175"/>
            </a:xfrm>
            <a:custGeom>
              <a:avLst/>
              <a:gdLst/>
              <a:ahLst/>
              <a:cxnLst/>
              <a:rect l="l" t="t" r="r" b="b"/>
              <a:pathLst>
                <a:path w="8562" h="7007" extrusionOk="0">
                  <a:moveTo>
                    <a:pt x="6258" y="0"/>
                  </a:moveTo>
                  <a:lnTo>
                    <a:pt x="6258" y="0"/>
                  </a:lnTo>
                  <a:cubicBezTo>
                    <a:pt x="6846" y="652"/>
                    <a:pt x="8334" y="4008"/>
                    <a:pt x="8149" y="4420"/>
                  </a:cubicBezTo>
                  <a:cubicBezTo>
                    <a:pt x="7972" y="4812"/>
                    <a:pt x="2863" y="6757"/>
                    <a:pt x="1224" y="6757"/>
                  </a:cubicBezTo>
                  <a:cubicBezTo>
                    <a:pt x="1005" y="6757"/>
                    <a:pt x="848" y="6722"/>
                    <a:pt x="773" y="6644"/>
                  </a:cubicBezTo>
                  <a:cubicBezTo>
                    <a:pt x="180" y="6025"/>
                    <a:pt x="973" y="1631"/>
                    <a:pt x="1255" y="713"/>
                  </a:cubicBezTo>
                  <a:lnTo>
                    <a:pt x="1255" y="713"/>
                  </a:lnTo>
                  <a:cubicBezTo>
                    <a:pt x="1253" y="716"/>
                    <a:pt x="1248" y="720"/>
                    <a:pt x="1246" y="723"/>
                  </a:cubicBezTo>
                  <a:cubicBezTo>
                    <a:pt x="1026" y="1145"/>
                    <a:pt x="1" y="6246"/>
                    <a:pt x="653" y="6900"/>
                  </a:cubicBezTo>
                  <a:cubicBezTo>
                    <a:pt x="727" y="6974"/>
                    <a:pt x="882" y="7007"/>
                    <a:pt x="1097" y="7007"/>
                  </a:cubicBezTo>
                  <a:cubicBezTo>
                    <a:pt x="2778" y="7007"/>
                    <a:pt x="8178" y="4988"/>
                    <a:pt x="8360" y="4592"/>
                  </a:cubicBezTo>
                  <a:cubicBezTo>
                    <a:pt x="8561" y="4156"/>
                    <a:pt x="6789" y="374"/>
                    <a:pt x="6258" y="0"/>
                  </a:cubicBez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8"/>
            <p:cNvSpPr/>
            <p:nvPr/>
          </p:nvSpPr>
          <p:spPr>
            <a:xfrm>
              <a:off x="3662500" y="4383250"/>
              <a:ext cx="85275" cy="111100"/>
            </a:xfrm>
            <a:custGeom>
              <a:avLst/>
              <a:gdLst/>
              <a:ahLst/>
              <a:cxnLst/>
              <a:rect l="l" t="t" r="r" b="b"/>
              <a:pathLst>
                <a:path w="3411" h="4444" extrusionOk="0">
                  <a:moveTo>
                    <a:pt x="2699" y="1"/>
                  </a:moveTo>
                  <a:lnTo>
                    <a:pt x="1" y="338"/>
                  </a:lnTo>
                  <a:cubicBezTo>
                    <a:pt x="1" y="338"/>
                    <a:pt x="26" y="3759"/>
                    <a:pt x="1359" y="4292"/>
                  </a:cubicBezTo>
                  <a:cubicBezTo>
                    <a:pt x="1623" y="4398"/>
                    <a:pt x="1856" y="4443"/>
                    <a:pt x="2061" y="4443"/>
                  </a:cubicBezTo>
                  <a:cubicBezTo>
                    <a:pt x="2893" y="4443"/>
                    <a:pt x="3262" y="3699"/>
                    <a:pt x="3328" y="3206"/>
                  </a:cubicBezTo>
                  <a:cubicBezTo>
                    <a:pt x="3410" y="2590"/>
                    <a:pt x="2699" y="1"/>
                    <a:pt x="2699" y="1"/>
                  </a:cubicBezTo>
                  <a:close/>
                </a:path>
              </a:pathLst>
            </a:custGeom>
            <a:solidFill>
              <a:srgbClr val="7F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8"/>
            <p:cNvSpPr/>
            <p:nvPr/>
          </p:nvSpPr>
          <p:spPr>
            <a:xfrm>
              <a:off x="3662500" y="4383250"/>
              <a:ext cx="85250" cy="111100"/>
            </a:xfrm>
            <a:custGeom>
              <a:avLst/>
              <a:gdLst/>
              <a:ahLst/>
              <a:cxnLst/>
              <a:rect l="l" t="t" r="r" b="b"/>
              <a:pathLst>
                <a:path w="3410" h="4444" extrusionOk="0">
                  <a:moveTo>
                    <a:pt x="2699" y="1"/>
                  </a:moveTo>
                  <a:lnTo>
                    <a:pt x="2607" y="12"/>
                  </a:lnTo>
                  <a:cubicBezTo>
                    <a:pt x="2773" y="698"/>
                    <a:pt x="3177" y="2448"/>
                    <a:pt x="3117" y="2939"/>
                  </a:cubicBezTo>
                  <a:cubicBezTo>
                    <a:pt x="3056" y="3433"/>
                    <a:pt x="2717" y="4177"/>
                    <a:pt x="1954" y="4177"/>
                  </a:cubicBezTo>
                  <a:cubicBezTo>
                    <a:pt x="1765" y="4177"/>
                    <a:pt x="1551" y="4132"/>
                    <a:pt x="1309" y="4026"/>
                  </a:cubicBezTo>
                  <a:cubicBezTo>
                    <a:pt x="290" y="3582"/>
                    <a:pt x="103" y="1135"/>
                    <a:pt x="70" y="330"/>
                  </a:cubicBezTo>
                  <a:lnTo>
                    <a:pt x="1" y="339"/>
                  </a:lnTo>
                  <a:cubicBezTo>
                    <a:pt x="1" y="339"/>
                    <a:pt x="26" y="3760"/>
                    <a:pt x="1359" y="4292"/>
                  </a:cubicBezTo>
                  <a:cubicBezTo>
                    <a:pt x="1623" y="4398"/>
                    <a:pt x="1856" y="4443"/>
                    <a:pt x="2061" y="4443"/>
                  </a:cubicBezTo>
                  <a:cubicBezTo>
                    <a:pt x="2893" y="4443"/>
                    <a:pt x="3262" y="3699"/>
                    <a:pt x="3328" y="3206"/>
                  </a:cubicBezTo>
                  <a:cubicBezTo>
                    <a:pt x="3409" y="2590"/>
                    <a:pt x="2699" y="1"/>
                    <a:pt x="2699" y="1"/>
                  </a:cubicBezTo>
                  <a:close/>
                </a:path>
              </a:pathLst>
            </a:custGeom>
            <a:solidFill>
              <a:srgbClr val="66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8"/>
            <p:cNvSpPr/>
            <p:nvPr/>
          </p:nvSpPr>
          <p:spPr>
            <a:xfrm>
              <a:off x="3707225" y="4465300"/>
              <a:ext cx="17325" cy="27325"/>
            </a:xfrm>
            <a:custGeom>
              <a:avLst/>
              <a:gdLst/>
              <a:ahLst/>
              <a:cxnLst/>
              <a:rect l="l" t="t" r="r" b="b"/>
              <a:pathLst>
                <a:path w="693" h="1093" extrusionOk="0">
                  <a:moveTo>
                    <a:pt x="124" y="1"/>
                  </a:moveTo>
                  <a:lnTo>
                    <a:pt x="0" y="1000"/>
                  </a:lnTo>
                  <a:lnTo>
                    <a:pt x="431" y="1093"/>
                  </a:lnTo>
                  <a:lnTo>
                    <a:pt x="693" y="938"/>
                  </a:lnTo>
                  <a:lnTo>
                    <a:pt x="124" y="1"/>
                  </a:lnTo>
                  <a:close/>
                </a:path>
              </a:pathLst>
            </a:custGeom>
            <a:solidFill>
              <a:srgbClr val="66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8"/>
            <p:cNvSpPr/>
            <p:nvPr/>
          </p:nvSpPr>
          <p:spPr>
            <a:xfrm>
              <a:off x="3466400" y="3970750"/>
              <a:ext cx="443175" cy="362025"/>
            </a:xfrm>
            <a:custGeom>
              <a:avLst/>
              <a:gdLst/>
              <a:ahLst/>
              <a:cxnLst/>
              <a:rect l="l" t="t" r="r" b="b"/>
              <a:pathLst>
                <a:path w="17727" h="14481" extrusionOk="0">
                  <a:moveTo>
                    <a:pt x="7936" y="0"/>
                  </a:moveTo>
                  <a:cubicBezTo>
                    <a:pt x="2576" y="0"/>
                    <a:pt x="0" y="4948"/>
                    <a:pt x="1056" y="9637"/>
                  </a:cubicBezTo>
                  <a:cubicBezTo>
                    <a:pt x="1659" y="12313"/>
                    <a:pt x="4756" y="14481"/>
                    <a:pt x="7488" y="14481"/>
                  </a:cubicBezTo>
                  <a:cubicBezTo>
                    <a:pt x="8018" y="14481"/>
                    <a:pt x="8536" y="14399"/>
                    <a:pt x="9018" y="14223"/>
                  </a:cubicBezTo>
                  <a:lnTo>
                    <a:pt x="12728" y="11826"/>
                  </a:lnTo>
                  <a:cubicBezTo>
                    <a:pt x="17727" y="6056"/>
                    <a:pt x="13295" y="0"/>
                    <a:pt x="7936" y="0"/>
                  </a:cubicBezTo>
                  <a:close/>
                </a:path>
              </a:pathLst>
            </a:custGeom>
            <a:solidFill>
              <a:srgbClr val="4C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8"/>
            <p:cNvSpPr/>
            <p:nvPr/>
          </p:nvSpPr>
          <p:spPr>
            <a:xfrm>
              <a:off x="3477325" y="4025300"/>
              <a:ext cx="367725" cy="307475"/>
            </a:xfrm>
            <a:custGeom>
              <a:avLst/>
              <a:gdLst/>
              <a:ahLst/>
              <a:cxnLst/>
              <a:rect l="l" t="t" r="r" b="b"/>
              <a:pathLst>
                <a:path w="14709" h="12299" extrusionOk="0">
                  <a:moveTo>
                    <a:pt x="2330" y="0"/>
                  </a:moveTo>
                  <a:cubicBezTo>
                    <a:pt x="629" y="1878"/>
                    <a:pt x="1" y="4710"/>
                    <a:pt x="619" y="7455"/>
                  </a:cubicBezTo>
                  <a:cubicBezTo>
                    <a:pt x="1222" y="10130"/>
                    <a:pt x="4319" y="12299"/>
                    <a:pt x="7051" y="12299"/>
                  </a:cubicBezTo>
                  <a:cubicBezTo>
                    <a:pt x="7582" y="12299"/>
                    <a:pt x="8099" y="12217"/>
                    <a:pt x="8581" y="12041"/>
                  </a:cubicBezTo>
                  <a:lnTo>
                    <a:pt x="12291" y="9644"/>
                  </a:lnTo>
                  <a:cubicBezTo>
                    <a:pt x="14156" y="7490"/>
                    <a:pt x="14708" y="5296"/>
                    <a:pt x="14387" y="3393"/>
                  </a:cubicBezTo>
                  <a:lnTo>
                    <a:pt x="14387" y="3393"/>
                  </a:lnTo>
                  <a:cubicBezTo>
                    <a:pt x="13384" y="4692"/>
                    <a:pt x="11742" y="5270"/>
                    <a:pt x="9985" y="5270"/>
                  </a:cubicBezTo>
                  <a:cubicBezTo>
                    <a:pt x="6641" y="5270"/>
                    <a:pt x="2883" y="3179"/>
                    <a:pt x="2330" y="0"/>
                  </a:cubicBezTo>
                  <a:close/>
                </a:path>
              </a:pathLst>
            </a:custGeom>
            <a:solidFill>
              <a:srgbClr val="3D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8"/>
            <p:cNvSpPr/>
            <p:nvPr/>
          </p:nvSpPr>
          <p:spPr>
            <a:xfrm>
              <a:off x="3651225" y="4273500"/>
              <a:ext cx="78750" cy="129675"/>
            </a:xfrm>
            <a:custGeom>
              <a:avLst/>
              <a:gdLst/>
              <a:ahLst/>
              <a:cxnLst/>
              <a:rect l="l" t="t" r="r" b="b"/>
              <a:pathLst>
                <a:path w="3150" h="5187" extrusionOk="0">
                  <a:moveTo>
                    <a:pt x="0" y="1"/>
                  </a:moveTo>
                  <a:lnTo>
                    <a:pt x="452" y="4728"/>
                  </a:lnTo>
                  <a:cubicBezTo>
                    <a:pt x="452" y="4728"/>
                    <a:pt x="1784" y="5186"/>
                    <a:pt x="2159" y="5186"/>
                  </a:cubicBezTo>
                  <a:cubicBezTo>
                    <a:pt x="2195" y="5186"/>
                    <a:pt x="2222" y="5182"/>
                    <a:pt x="2238" y="5173"/>
                  </a:cubicBezTo>
                  <a:cubicBezTo>
                    <a:pt x="2427" y="5070"/>
                    <a:pt x="3150" y="4391"/>
                    <a:pt x="3150" y="4391"/>
                  </a:cubicBezTo>
                  <a:lnTo>
                    <a:pt x="2342" y="1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F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8"/>
            <p:cNvSpPr/>
            <p:nvPr/>
          </p:nvSpPr>
          <p:spPr>
            <a:xfrm>
              <a:off x="3743900" y="5450525"/>
              <a:ext cx="70000" cy="25875"/>
            </a:xfrm>
            <a:custGeom>
              <a:avLst/>
              <a:gdLst/>
              <a:ahLst/>
              <a:cxnLst/>
              <a:rect l="l" t="t" r="r" b="b"/>
              <a:pathLst>
                <a:path w="2800" h="1035" extrusionOk="0">
                  <a:moveTo>
                    <a:pt x="579" y="0"/>
                  </a:moveTo>
                  <a:cubicBezTo>
                    <a:pt x="534" y="0"/>
                    <a:pt x="494" y="6"/>
                    <a:pt x="462" y="19"/>
                  </a:cubicBezTo>
                  <a:cubicBezTo>
                    <a:pt x="0" y="204"/>
                    <a:pt x="93" y="1035"/>
                    <a:pt x="93" y="1035"/>
                  </a:cubicBezTo>
                  <a:lnTo>
                    <a:pt x="2800" y="1035"/>
                  </a:lnTo>
                  <a:cubicBezTo>
                    <a:pt x="2800" y="1035"/>
                    <a:pt x="1177" y="0"/>
                    <a:pt x="5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8"/>
            <p:cNvSpPr/>
            <p:nvPr/>
          </p:nvSpPr>
          <p:spPr>
            <a:xfrm>
              <a:off x="3652300" y="5450525"/>
              <a:ext cx="73200" cy="25875"/>
            </a:xfrm>
            <a:custGeom>
              <a:avLst/>
              <a:gdLst/>
              <a:ahLst/>
              <a:cxnLst/>
              <a:rect l="l" t="t" r="r" b="b"/>
              <a:pathLst>
                <a:path w="2928" h="1035" extrusionOk="0">
                  <a:moveTo>
                    <a:pt x="2321" y="0"/>
                  </a:moveTo>
                  <a:cubicBezTo>
                    <a:pt x="1697" y="0"/>
                    <a:pt x="1" y="1035"/>
                    <a:pt x="1" y="1035"/>
                  </a:cubicBezTo>
                  <a:lnTo>
                    <a:pt x="2830" y="1035"/>
                  </a:lnTo>
                  <a:cubicBezTo>
                    <a:pt x="2830" y="1035"/>
                    <a:pt x="2927" y="204"/>
                    <a:pt x="2444" y="19"/>
                  </a:cubicBezTo>
                  <a:cubicBezTo>
                    <a:pt x="2410" y="6"/>
                    <a:pt x="2369" y="0"/>
                    <a:pt x="23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8"/>
            <p:cNvSpPr/>
            <p:nvPr/>
          </p:nvSpPr>
          <p:spPr>
            <a:xfrm>
              <a:off x="3625350" y="4273500"/>
              <a:ext cx="147900" cy="171425"/>
            </a:xfrm>
            <a:custGeom>
              <a:avLst/>
              <a:gdLst/>
              <a:ahLst/>
              <a:cxnLst/>
              <a:rect l="l" t="t" r="r" b="b"/>
              <a:pathLst>
                <a:path w="5916" h="6857" extrusionOk="0">
                  <a:moveTo>
                    <a:pt x="1035" y="1"/>
                  </a:moveTo>
                  <a:lnTo>
                    <a:pt x="1487" y="4728"/>
                  </a:lnTo>
                  <a:cubicBezTo>
                    <a:pt x="851" y="4858"/>
                    <a:pt x="368" y="5012"/>
                    <a:pt x="284" y="5173"/>
                  </a:cubicBezTo>
                  <a:cubicBezTo>
                    <a:pt x="264" y="5211"/>
                    <a:pt x="238" y="5287"/>
                    <a:pt x="207" y="5394"/>
                  </a:cubicBezTo>
                  <a:cubicBezTo>
                    <a:pt x="141" y="5500"/>
                    <a:pt x="71" y="5637"/>
                    <a:pt x="0" y="5796"/>
                  </a:cubicBezTo>
                  <a:cubicBezTo>
                    <a:pt x="704" y="6451"/>
                    <a:pt x="1656" y="6857"/>
                    <a:pt x="2707" y="6857"/>
                  </a:cubicBezTo>
                  <a:cubicBezTo>
                    <a:pt x="4034" y="6857"/>
                    <a:pt x="5206" y="6212"/>
                    <a:pt x="5915" y="5226"/>
                  </a:cubicBezTo>
                  <a:cubicBezTo>
                    <a:pt x="5769" y="5005"/>
                    <a:pt x="5631" y="4818"/>
                    <a:pt x="5506" y="4680"/>
                  </a:cubicBezTo>
                  <a:cubicBezTo>
                    <a:pt x="5425" y="4570"/>
                    <a:pt x="5353" y="4491"/>
                    <a:pt x="5296" y="4450"/>
                  </a:cubicBezTo>
                  <a:cubicBezTo>
                    <a:pt x="5282" y="4441"/>
                    <a:pt x="5269" y="4432"/>
                    <a:pt x="5257" y="4426"/>
                  </a:cubicBezTo>
                  <a:cubicBezTo>
                    <a:pt x="5175" y="4391"/>
                    <a:pt x="4984" y="4375"/>
                    <a:pt x="4723" y="4375"/>
                  </a:cubicBezTo>
                  <a:cubicBezTo>
                    <a:pt x="4566" y="4375"/>
                    <a:pt x="4384" y="4381"/>
                    <a:pt x="4185" y="4392"/>
                  </a:cubicBezTo>
                  <a:lnTo>
                    <a:pt x="4185" y="4391"/>
                  </a:lnTo>
                  <a:lnTo>
                    <a:pt x="3377" y="10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191919">
                <a:alpha val="3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8"/>
            <p:cNvSpPr/>
            <p:nvPr/>
          </p:nvSpPr>
          <p:spPr>
            <a:xfrm>
              <a:off x="3647275" y="4122600"/>
              <a:ext cx="152025" cy="249975"/>
            </a:xfrm>
            <a:custGeom>
              <a:avLst/>
              <a:gdLst/>
              <a:ahLst/>
              <a:cxnLst/>
              <a:rect l="l" t="t" r="r" b="b"/>
              <a:pathLst>
                <a:path w="6081" h="9999" extrusionOk="0">
                  <a:moveTo>
                    <a:pt x="2587" y="1"/>
                  </a:moveTo>
                  <a:cubicBezTo>
                    <a:pt x="805" y="1"/>
                    <a:pt x="1" y="3120"/>
                    <a:pt x="77" y="5335"/>
                  </a:cubicBezTo>
                  <a:cubicBezTo>
                    <a:pt x="155" y="7577"/>
                    <a:pt x="1958" y="9432"/>
                    <a:pt x="3607" y="9998"/>
                  </a:cubicBezTo>
                  <a:cubicBezTo>
                    <a:pt x="3607" y="9998"/>
                    <a:pt x="6080" y="7963"/>
                    <a:pt x="5745" y="4819"/>
                  </a:cubicBezTo>
                  <a:cubicBezTo>
                    <a:pt x="5411" y="1677"/>
                    <a:pt x="4483" y="79"/>
                    <a:pt x="2653" y="2"/>
                  </a:cubicBezTo>
                  <a:cubicBezTo>
                    <a:pt x="2631" y="1"/>
                    <a:pt x="2609" y="1"/>
                    <a:pt x="2587" y="1"/>
                  </a:cubicBezTo>
                  <a:close/>
                </a:path>
              </a:pathLst>
            </a:custGeom>
            <a:solidFill>
              <a:srgbClr val="7F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8"/>
            <p:cNvSpPr/>
            <p:nvPr/>
          </p:nvSpPr>
          <p:spPr>
            <a:xfrm>
              <a:off x="3634550" y="4148475"/>
              <a:ext cx="52400" cy="125350"/>
            </a:xfrm>
            <a:custGeom>
              <a:avLst/>
              <a:gdLst/>
              <a:ahLst/>
              <a:cxnLst/>
              <a:rect l="l" t="t" r="r" b="b"/>
              <a:pathLst>
                <a:path w="2096" h="5014" extrusionOk="0">
                  <a:moveTo>
                    <a:pt x="1270" y="1"/>
                  </a:moveTo>
                  <a:cubicBezTo>
                    <a:pt x="701" y="1"/>
                    <a:pt x="146" y="1201"/>
                    <a:pt x="77" y="2182"/>
                  </a:cubicBezTo>
                  <a:cubicBezTo>
                    <a:pt x="0" y="3275"/>
                    <a:pt x="983" y="5013"/>
                    <a:pt x="983" y="5013"/>
                  </a:cubicBezTo>
                  <a:cubicBezTo>
                    <a:pt x="1506" y="3644"/>
                    <a:pt x="2095" y="372"/>
                    <a:pt x="1464" y="49"/>
                  </a:cubicBezTo>
                  <a:cubicBezTo>
                    <a:pt x="1399" y="16"/>
                    <a:pt x="1335" y="1"/>
                    <a:pt x="1270" y="1"/>
                  </a:cubicBezTo>
                  <a:close/>
                </a:path>
              </a:pathLst>
            </a:custGeom>
            <a:solidFill>
              <a:srgbClr val="3D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8"/>
            <p:cNvSpPr/>
            <p:nvPr/>
          </p:nvSpPr>
          <p:spPr>
            <a:xfrm>
              <a:off x="3610950" y="4225725"/>
              <a:ext cx="52000" cy="65475"/>
            </a:xfrm>
            <a:custGeom>
              <a:avLst/>
              <a:gdLst/>
              <a:ahLst/>
              <a:cxnLst/>
              <a:rect l="l" t="t" r="r" b="b"/>
              <a:pathLst>
                <a:path w="2080" h="2619" extrusionOk="0">
                  <a:moveTo>
                    <a:pt x="830" y="1"/>
                  </a:moveTo>
                  <a:cubicBezTo>
                    <a:pt x="480" y="1"/>
                    <a:pt x="90" y="381"/>
                    <a:pt x="53" y="935"/>
                  </a:cubicBezTo>
                  <a:cubicBezTo>
                    <a:pt x="1" y="1709"/>
                    <a:pt x="907" y="2619"/>
                    <a:pt x="1719" y="2619"/>
                  </a:cubicBezTo>
                  <a:cubicBezTo>
                    <a:pt x="2080" y="2619"/>
                    <a:pt x="1565" y="655"/>
                    <a:pt x="1204" y="192"/>
                  </a:cubicBezTo>
                  <a:cubicBezTo>
                    <a:pt x="1101" y="60"/>
                    <a:pt x="969" y="1"/>
                    <a:pt x="830" y="1"/>
                  </a:cubicBezTo>
                  <a:close/>
                </a:path>
              </a:pathLst>
            </a:custGeom>
            <a:solidFill>
              <a:srgbClr val="7F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8"/>
            <p:cNvSpPr/>
            <p:nvPr/>
          </p:nvSpPr>
          <p:spPr>
            <a:xfrm>
              <a:off x="3621225" y="4240650"/>
              <a:ext cx="29975" cy="37675"/>
            </a:xfrm>
            <a:custGeom>
              <a:avLst/>
              <a:gdLst/>
              <a:ahLst/>
              <a:cxnLst/>
              <a:rect l="l" t="t" r="r" b="b"/>
              <a:pathLst>
                <a:path w="1199" h="1507" extrusionOk="0">
                  <a:moveTo>
                    <a:pt x="479" y="0"/>
                  </a:moveTo>
                  <a:cubicBezTo>
                    <a:pt x="277" y="0"/>
                    <a:pt x="52" y="219"/>
                    <a:pt x="31" y="538"/>
                  </a:cubicBezTo>
                  <a:cubicBezTo>
                    <a:pt x="1" y="984"/>
                    <a:pt x="523" y="1507"/>
                    <a:pt x="990" y="1507"/>
                  </a:cubicBezTo>
                  <a:cubicBezTo>
                    <a:pt x="1198" y="1507"/>
                    <a:pt x="901" y="377"/>
                    <a:pt x="693" y="110"/>
                  </a:cubicBezTo>
                  <a:cubicBezTo>
                    <a:pt x="635" y="34"/>
                    <a:pt x="559" y="0"/>
                    <a:pt x="479" y="0"/>
                  </a:cubicBezTo>
                  <a:close/>
                </a:path>
              </a:pathLst>
            </a:custGeom>
            <a:solidFill>
              <a:srgbClr val="60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8"/>
            <p:cNvSpPr/>
            <p:nvPr/>
          </p:nvSpPr>
          <p:spPr>
            <a:xfrm>
              <a:off x="3632150" y="4258600"/>
              <a:ext cx="18400" cy="21950"/>
            </a:xfrm>
            <a:custGeom>
              <a:avLst/>
              <a:gdLst/>
              <a:ahLst/>
              <a:cxnLst/>
              <a:rect l="l" t="t" r="r" b="b"/>
              <a:pathLst>
                <a:path w="736" h="878" extrusionOk="0">
                  <a:moveTo>
                    <a:pt x="254" y="1"/>
                  </a:moveTo>
                  <a:cubicBezTo>
                    <a:pt x="133" y="1"/>
                    <a:pt x="5" y="128"/>
                    <a:pt x="3" y="314"/>
                  </a:cubicBezTo>
                  <a:cubicBezTo>
                    <a:pt x="0" y="573"/>
                    <a:pt x="330" y="878"/>
                    <a:pt x="611" y="878"/>
                  </a:cubicBezTo>
                  <a:cubicBezTo>
                    <a:pt x="736" y="878"/>
                    <a:pt x="520" y="220"/>
                    <a:pt x="386" y="65"/>
                  </a:cubicBezTo>
                  <a:cubicBezTo>
                    <a:pt x="349" y="21"/>
                    <a:pt x="302" y="1"/>
                    <a:pt x="254" y="1"/>
                  </a:cubicBezTo>
                  <a:close/>
                </a:path>
              </a:pathLst>
            </a:custGeom>
            <a:solidFill>
              <a:srgbClr val="7F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8"/>
            <p:cNvSpPr/>
            <p:nvPr/>
          </p:nvSpPr>
          <p:spPr>
            <a:xfrm>
              <a:off x="3567175" y="4600800"/>
              <a:ext cx="43625" cy="53350"/>
            </a:xfrm>
            <a:custGeom>
              <a:avLst/>
              <a:gdLst/>
              <a:ahLst/>
              <a:cxnLst/>
              <a:rect l="l" t="t" r="r" b="b"/>
              <a:pathLst>
                <a:path w="1745" h="2134" extrusionOk="0">
                  <a:moveTo>
                    <a:pt x="219" y="1"/>
                  </a:moveTo>
                  <a:lnTo>
                    <a:pt x="1" y="2"/>
                  </a:lnTo>
                  <a:cubicBezTo>
                    <a:pt x="391" y="298"/>
                    <a:pt x="1387" y="2133"/>
                    <a:pt x="1387" y="2133"/>
                  </a:cubicBezTo>
                  <a:lnTo>
                    <a:pt x="1745" y="2083"/>
                  </a:lnTo>
                  <a:cubicBezTo>
                    <a:pt x="1304" y="925"/>
                    <a:pt x="219" y="1"/>
                    <a:pt x="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8"/>
            <p:cNvSpPr/>
            <p:nvPr/>
          </p:nvSpPr>
          <p:spPr>
            <a:xfrm>
              <a:off x="3832325" y="4525825"/>
              <a:ext cx="31450" cy="101025"/>
            </a:xfrm>
            <a:custGeom>
              <a:avLst/>
              <a:gdLst/>
              <a:ahLst/>
              <a:cxnLst/>
              <a:rect l="l" t="t" r="r" b="b"/>
              <a:pathLst>
                <a:path w="1258" h="4041" extrusionOk="0">
                  <a:moveTo>
                    <a:pt x="770" y="0"/>
                  </a:moveTo>
                  <a:lnTo>
                    <a:pt x="530" y="282"/>
                  </a:lnTo>
                  <a:cubicBezTo>
                    <a:pt x="1" y="1340"/>
                    <a:pt x="581" y="4040"/>
                    <a:pt x="581" y="4040"/>
                  </a:cubicBezTo>
                  <a:lnTo>
                    <a:pt x="1257" y="3917"/>
                  </a:lnTo>
                  <a:cubicBezTo>
                    <a:pt x="396" y="1687"/>
                    <a:pt x="770" y="0"/>
                    <a:pt x="7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8"/>
            <p:cNvSpPr/>
            <p:nvPr/>
          </p:nvSpPr>
          <p:spPr>
            <a:xfrm>
              <a:off x="3740975" y="4259250"/>
              <a:ext cx="28025" cy="25275"/>
            </a:xfrm>
            <a:custGeom>
              <a:avLst/>
              <a:gdLst/>
              <a:ahLst/>
              <a:cxnLst/>
              <a:rect l="l" t="t" r="r" b="b"/>
              <a:pathLst>
                <a:path w="1121" h="1011" extrusionOk="0">
                  <a:moveTo>
                    <a:pt x="190" y="1"/>
                  </a:moveTo>
                  <a:cubicBezTo>
                    <a:pt x="149" y="1"/>
                    <a:pt x="110" y="25"/>
                    <a:pt x="75" y="66"/>
                  </a:cubicBezTo>
                  <a:cubicBezTo>
                    <a:pt x="430" y="352"/>
                    <a:pt x="774" y="862"/>
                    <a:pt x="1" y="982"/>
                  </a:cubicBezTo>
                  <a:cubicBezTo>
                    <a:pt x="24" y="999"/>
                    <a:pt x="51" y="1011"/>
                    <a:pt x="83" y="1011"/>
                  </a:cubicBezTo>
                  <a:cubicBezTo>
                    <a:pt x="85" y="1011"/>
                    <a:pt x="88" y="1011"/>
                    <a:pt x="91" y="1011"/>
                  </a:cubicBezTo>
                  <a:cubicBezTo>
                    <a:pt x="1120" y="934"/>
                    <a:pt x="656" y="315"/>
                    <a:pt x="262" y="27"/>
                  </a:cubicBezTo>
                  <a:cubicBezTo>
                    <a:pt x="238" y="9"/>
                    <a:pt x="213" y="1"/>
                    <a:pt x="190" y="1"/>
                  </a:cubicBezTo>
                  <a:close/>
                </a:path>
              </a:pathLst>
            </a:custGeom>
            <a:solidFill>
              <a:srgbClr val="60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8"/>
            <p:cNvSpPr/>
            <p:nvPr/>
          </p:nvSpPr>
          <p:spPr>
            <a:xfrm>
              <a:off x="3694425" y="4214175"/>
              <a:ext cx="27400" cy="39875"/>
            </a:xfrm>
            <a:custGeom>
              <a:avLst/>
              <a:gdLst/>
              <a:ahLst/>
              <a:cxnLst/>
              <a:rect l="l" t="t" r="r" b="b"/>
              <a:pathLst>
                <a:path w="1096" h="1595" extrusionOk="0">
                  <a:moveTo>
                    <a:pt x="550" y="0"/>
                  </a:moveTo>
                  <a:cubicBezTo>
                    <a:pt x="523" y="0"/>
                    <a:pt x="496" y="4"/>
                    <a:pt x="469" y="10"/>
                  </a:cubicBezTo>
                  <a:cubicBezTo>
                    <a:pt x="190" y="80"/>
                    <a:pt x="1" y="492"/>
                    <a:pt x="48" y="928"/>
                  </a:cubicBezTo>
                  <a:cubicBezTo>
                    <a:pt x="89" y="1319"/>
                    <a:pt x="305" y="1595"/>
                    <a:pt x="549" y="1595"/>
                  </a:cubicBezTo>
                  <a:cubicBezTo>
                    <a:pt x="576" y="1595"/>
                    <a:pt x="603" y="1591"/>
                    <a:pt x="630" y="1585"/>
                  </a:cubicBezTo>
                  <a:cubicBezTo>
                    <a:pt x="907" y="1515"/>
                    <a:pt x="1095" y="1108"/>
                    <a:pt x="1052" y="675"/>
                  </a:cubicBezTo>
                  <a:cubicBezTo>
                    <a:pt x="1012" y="282"/>
                    <a:pt x="797" y="0"/>
                    <a:pt x="5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8"/>
            <p:cNvSpPr/>
            <p:nvPr/>
          </p:nvSpPr>
          <p:spPr>
            <a:xfrm>
              <a:off x="3756200" y="4209050"/>
              <a:ext cx="23050" cy="37950"/>
            </a:xfrm>
            <a:custGeom>
              <a:avLst/>
              <a:gdLst/>
              <a:ahLst/>
              <a:cxnLst/>
              <a:rect l="l" t="t" r="r" b="b"/>
              <a:pathLst>
                <a:path w="922" h="1518" extrusionOk="0">
                  <a:moveTo>
                    <a:pt x="494" y="0"/>
                  </a:moveTo>
                  <a:cubicBezTo>
                    <a:pt x="473" y="0"/>
                    <a:pt x="453" y="3"/>
                    <a:pt x="432" y="8"/>
                  </a:cubicBezTo>
                  <a:cubicBezTo>
                    <a:pt x="186" y="66"/>
                    <a:pt x="0" y="452"/>
                    <a:pt x="19" y="868"/>
                  </a:cubicBezTo>
                  <a:cubicBezTo>
                    <a:pt x="35" y="1245"/>
                    <a:pt x="214" y="1517"/>
                    <a:pt x="430" y="1517"/>
                  </a:cubicBezTo>
                  <a:cubicBezTo>
                    <a:pt x="451" y="1517"/>
                    <a:pt x="472" y="1515"/>
                    <a:pt x="493" y="1510"/>
                  </a:cubicBezTo>
                  <a:cubicBezTo>
                    <a:pt x="736" y="1451"/>
                    <a:pt x="921" y="1071"/>
                    <a:pt x="905" y="659"/>
                  </a:cubicBezTo>
                  <a:lnTo>
                    <a:pt x="905" y="658"/>
                  </a:lnTo>
                  <a:cubicBezTo>
                    <a:pt x="892" y="277"/>
                    <a:pt x="712" y="0"/>
                    <a:pt x="4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8"/>
            <p:cNvSpPr/>
            <p:nvPr/>
          </p:nvSpPr>
          <p:spPr>
            <a:xfrm>
              <a:off x="3682125" y="4210425"/>
              <a:ext cx="40800" cy="26850"/>
            </a:xfrm>
            <a:custGeom>
              <a:avLst/>
              <a:gdLst/>
              <a:ahLst/>
              <a:cxnLst/>
              <a:rect l="l" t="t" r="r" b="b"/>
              <a:pathLst>
                <a:path w="1632" h="1074" extrusionOk="0">
                  <a:moveTo>
                    <a:pt x="1250" y="0"/>
                  </a:moveTo>
                  <a:cubicBezTo>
                    <a:pt x="1131" y="0"/>
                    <a:pt x="977" y="30"/>
                    <a:pt x="783" y="116"/>
                  </a:cubicBezTo>
                  <a:cubicBezTo>
                    <a:pt x="236" y="356"/>
                    <a:pt x="0" y="1073"/>
                    <a:pt x="0" y="1073"/>
                  </a:cubicBezTo>
                  <a:cubicBezTo>
                    <a:pt x="321" y="583"/>
                    <a:pt x="1039" y="174"/>
                    <a:pt x="1573" y="174"/>
                  </a:cubicBezTo>
                  <a:cubicBezTo>
                    <a:pt x="1593" y="174"/>
                    <a:pt x="1612" y="174"/>
                    <a:pt x="1632" y="175"/>
                  </a:cubicBezTo>
                  <a:cubicBezTo>
                    <a:pt x="1632" y="175"/>
                    <a:pt x="1539" y="0"/>
                    <a:pt x="1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8"/>
            <p:cNvSpPr/>
            <p:nvPr/>
          </p:nvSpPr>
          <p:spPr>
            <a:xfrm>
              <a:off x="3663925" y="4178450"/>
              <a:ext cx="71250" cy="49700"/>
            </a:xfrm>
            <a:custGeom>
              <a:avLst/>
              <a:gdLst/>
              <a:ahLst/>
              <a:cxnLst/>
              <a:rect l="l" t="t" r="r" b="b"/>
              <a:pathLst>
                <a:path w="2850" h="1988" extrusionOk="0">
                  <a:moveTo>
                    <a:pt x="2196" y="0"/>
                  </a:moveTo>
                  <a:cubicBezTo>
                    <a:pt x="1974" y="0"/>
                    <a:pt x="1686" y="61"/>
                    <a:pt x="1319" y="238"/>
                  </a:cubicBezTo>
                  <a:cubicBezTo>
                    <a:pt x="357" y="702"/>
                    <a:pt x="1" y="1988"/>
                    <a:pt x="1" y="1988"/>
                  </a:cubicBezTo>
                  <a:cubicBezTo>
                    <a:pt x="543" y="1078"/>
                    <a:pt x="1845" y="286"/>
                    <a:pt x="2813" y="286"/>
                  </a:cubicBezTo>
                  <a:cubicBezTo>
                    <a:pt x="2825" y="286"/>
                    <a:pt x="2837" y="287"/>
                    <a:pt x="2850" y="287"/>
                  </a:cubicBezTo>
                  <a:cubicBezTo>
                    <a:pt x="2850" y="287"/>
                    <a:pt x="2678" y="0"/>
                    <a:pt x="2196" y="0"/>
                  </a:cubicBezTo>
                  <a:close/>
                </a:path>
              </a:pathLst>
            </a:custGeom>
            <a:solidFill>
              <a:srgbClr val="59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8"/>
            <p:cNvSpPr/>
            <p:nvPr/>
          </p:nvSpPr>
          <p:spPr>
            <a:xfrm>
              <a:off x="3753125" y="4206575"/>
              <a:ext cx="30800" cy="16325"/>
            </a:xfrm>
            <a:custGeom>
              <a:avLst/>
              <a:gdLst/>
              <a:ahLst/>
              <a:cxnLst/>
              <a:rect l="l" t="t" r="r" b="b"/>
              <a:pathLst>
                <a:path w="1232" h="653" extrusionOk="0">
                  <a:moveTo>
                    <a:pt x="643" y="0"/>
                  </a:moveTo>
                  <a:cubicBezTo>
                    <a:pt x="208" y="0"/>
                    <a:pt x="0" y="314"/>
                    <a:pt x="0" y="314"/>
                  </a:cubicBezTo>
                  <a:cubicBezTo>
                    <a:pt x="130" y="257"/>
                    <a:pt x="271" y="230"/>
                    <a:pt x="410" y="230"/>
                  </a:cubicBezTo>
                  <a:cubicBezTo>
                    <a:pt x="748" y="230"/>
                    <a:pt x="1080" y="388"/>
                    <a:pt x="1232" y="653"/>
                  </a:cubicBezTo>
                  <a:cubicBezTo>
                    <a:pt x="1232" y="653"/>
                    <a:pt x="1106" y="49"/>
                    <a:pt x="756" y="7"/>
                  </a:cubicBezTo>
                  <a:cubicBezTo>
                    <a:pt x="717" y="2"/>
                    <a:pt x="679" y="0"/>
                    <a:pt x="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8"/>
            <p:cNvSpPr/>
            <p:nvPr/>
          </p:nvSpPr>
          <p:spPr>
            <a:xfrm>
              <a:off x="3746250" y="4172750"/>
              <a:ext cx="46775" cy="29200"/>
            </a:xfrm>
            <a:custGeom>
              <a:avLst/>
              <a:gdLst/>
              <a:ahLst/>
              <a:cxnLst/>
              <a:rect l="l" t="t" r="r" b="b"/>
              <a:pathLst>
                <a:path w="1871" h="1168" extrusionOk="0">
                  <a:moveTo>
                    <a:pt x="928" y="1"/>
                  </a:moveTo>
                  <a:cubicBezTo>
                    <a:pt x="354" y="1"/>
                    <a:pt x="1" y="350"/>
                    <a:pt x="1" y="350"/>
                  </a:cubicBezTo>
                  <a:cubicBezTo>
                    <a:pt x="142" y="314"/>
                    <a:pt x="285" y="297"/>
                    <a:pt x="427" y="297"/>
                  </a:cubicBezTo>
                  <a:cubicBezTo>
                    <a:pt x="1075" y="297"/>
                    <a:pt x="1690" y="651"/>
                    <a:pt x="1871" y="1167"/>
                  </a:cubicBezTo>
                  <a:cubicBezTo>
                    <a:pt x="1871" y="1167"/>
                    <a:pt x="1871" y="203"/>
                    <a:pt x="1323" y="55"/>
                  </a:cubicBezTo>
                  <a:cubicBezTo>
                    <a:pt x="1182" y="16"/>
                    <a:pt x="1050" y="1"/>
                    <a:pt x="928" y="1"/>
                  </a:cubicBezTo>
                  <a:close/>
                </a:path>
              </a:pathLst>
            </a:custGeom>
            <a:solidFill>
              <a:srgbClr val="59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8"/>
            <p:cNvSpPr/>
            <p:nvPr/>
          </p:nvSpPr>
          <p:spPr>
            <a:xfrm>
              <a:off x="3715850" y="4300575"/>
              <a:ext cx="47525" cy="35125"/>
            </a:xfrm>
            <a:custGeom>
              <a:avLst/>
              <a:gdLst/>
              <a:ahLst/>
              <a:cxnLst/>
              <a:rect l="l" t="t" r="r" b="b"/>
              <a:pathLst>
                <a:path w="1901" h="1405" extrusionOk="0">
                  <a:moveTo>
                    <a:pt x="1900" y="1"/>
                  </a:moveTo>
                  <a:lnTo>
                    <a:pt x="0" y="108"/>
                  </a:lnTo>
                  <a:cubicBezTo>
                    <a:pt x="0" y="108"/>
                    <a:pt x="225" y="1404"/>
                    <a:pt x="906" y="1404"/>
                  </a:cubicBezTo>
                  <a:cubicBezTo>
                    <a:pt x="939" y="1404"/>
                    <a:pt x="974" y="1401"/>
                    <a:pt x="1010" y="1394"/>
                  </a:cubicBezTo>
                  <a:cubicBezTo>
                    <a:pt x="1669" y="1272"/>
                    <a:pt x="1900" y="1"/>
                    <a:pt x="1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8"/>
            <p:cNvSpPr/>
            <p:nvPr/>
          </p:nvSpPr>
          <p:spPr>
            <a:xfrm>
              <a:off x="3719100" y="4303225"/>
              <a:ext cx="36675" cy="13150"/>
            </a:xfrm>
            <a:custGeom>
              <a:avLst/>
              <a:gdLst/>
              <a:ahLst/>
              <a:cxnLst/>
              <a:rect l="l" t="t" r="r" b="b"/>
              <a:pathLst>
                <a:path w="1467" h="526" extrusionOk="0">
                  <a:moveTo>
                    <a:pt x="1466" y="1"/>
                  </a:moveTo>
                  <a:lnTo>
                    <a:pt x="1" y="84"/>
                  </a:lnTo>
                  <a:cubicBezTo>
                    <a:pt x="1" y="84"/>
                    <a:pt x="37" y="296"/>
                    <a:pt x="127" y="525"/>
                  </a:cubicBezTo>
                  <a:lnTo>
                    <a:pt x="1342" y="435"/>
                  </a:lnTo>
                  <a:cubicBezTo>
                    <a:pt x="1430" y="204"/>
                    <a:pt x="1466" y="1"/>
                    <a:pt x="1466" y="1"/>
                  </a:cubicBezTo>
                  <a:close/>
                </a:path>
              </a:pathLst>
            </a:custGeom>
            <a:solidFill>
              <a:srgbClr val="FFF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8"/>
            <p:cNvSpPr/>
            <p:nvPr/>
          </p:nvSpPr>
          <p:spPr>
            <a:xfrm>
              <a:off x="3420875" y="4471375"/>
              <a:ext cx="54850" cy="56125"/>
            </a:xfrm>
            <a:custGeom>
              <a:avLst/>
              <a:gdLst/>
              <a:ahLst/>
              <a:cxnLst/>
              <a:rect l="l" t="t" r="r" b="b"/>
              <a:pathLst>
                <a:path w="2194" h="2245" extrusionOk="0">
                  <a:moveTo>
                    <a:pt x="726" y="1"/>
                  </a:moveTo>
                  <a:cubicBezTo>
                    <a:pt x="474" y="1"/>
                    <a:pt x="1" y="853"/>
                    <a:pt x="193" y="1144"/>
                  </a:cubicBezTo>
                  <a:cubicBezTo>
                    <a:pt x="439" y="1521"/>
                    <a:pt x="1523" y="1753"/>
                    <a:pt x="2112" y="2244"/>
                  </a:cubicBezTo>
                  <a:lnTo>
                    <a:pt x="2194" y="1784"/>
                  </a:lnTo>
                  <a:cubicBezTo>
                    <a:pt x="2194" y="1784"/>
                    <a:pt x="982" y="12"/>
                    <a:pt x="731" y="1"/>
                  </a:cubicBezTo>
                  <a:cubicBezTo>
                    <a:pt x="729" y="1"/>
                    <a:pt x="727" y="1"/>
                    <a:pt x="726" y="1"/>
                  </a:cubicBezTo>
                  <a:close/>
                </a:path>
              </a:pathLst>
            </a:custGeom>
            <a:solidFill>
              <a:srgbClr val="7F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8"/>
            <p:cNvSpPr/>
            <p:nvPr/>
          </p:nvSpPr>
          <p:spPr>
            <a:xfrm>
              <a:off x="3442925" y="4458125"/>
              <a:ext cx="21500" cy="41775"/>
            </a:xfrm>
            <a:custGeom>
              <a:avLst/>
              <a:gdLst/>
              <a:ahLst/>
              <a:cxnLst/>
              <a:rect l="l" t="t" r="r" b="b"/>
              <a:pathLst>
                <a:path w="860" h="1671" extrusionOk="0">
                  <a:moveTo>
                    <a:pt x="665" y="0"/>
                  </a:moveTo>
                  <a:cubicBezTo>
                    <a:pt x="589" y="0"/>
                    <a:pt x="475" y="127"/>
                    <a:pt x="419" y="433"/>
                  </a:cubicBezTo>
                  <a:cubicBezTo>
                    <a:pt x="335" y="888"/>
                    <a:pt x="449" y="1029"/>
                    <a:pt x="218" y="1116"/>
                  </a:cubicBezTo>
                  <a:cubicBezTo>
                    <a:pt x="1" y="1197"/>
                    <a:pt x="653" y="1670"/>
                    <a:pt x="816" y="1670"/>
                  </a:cubicBezTo>
                  <a:cubicBezTo>
                    <a:pt x="846" y="1670"/>
                    <a:pt x="859" y="1655"/>
                    <a:pt x="849" y="1619"/>
                  </a:cubicBezTo>
                  <a:cubicBezTo>
                    <a:pt x="713" y="1136"/>
                    <a:pt x="765" y="251"/>
                    <a:pt x="740" y="85"/>
                  </a:cubicBezTo>
                  <a:cubicBezTo>
                    <a:pt x="731" y="31"/>
                    <a:pt x="702" y="0"/>
                    <a:pt x="665" y="0"/>
                  </a:cubicBezTo>
                  <a:close/>
                </a:path>
              </a:pathLst>
            </a:custGeom>
            <a:solidFill>
              <a:srgbClr val="7F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8"/>
            <p:cNvSpPr/>
            <p:nvPr/>
          </p:nvSpPr>
          <p:spPr>
            <a:xfrm>
              <a:off x="3415800" y="4448250"/>
              <a:ext cx="29950" cy="34325"/>
            </a:xfrm>
            <a:custGeom>
              <a:avLst/>
              <a:gdLst/>
              <a:ahLst/>
              <a:cxnLst/>
              <a:rect l="l" t="t" r="r" b="b"/>
              <a:pathLst>
                <a:path w="1198" h="1373" extrusionOk="0">
                  <a:moveTo>
                    <a:pt x="142" y="1"/>
                  </a:moveTo>
                  <a:cubicBezTo>
                    <a:pt x="136" y="1"/>
                    <a:pt x="131" y="2"/>
                    <a:pt x="127" y="5"/>
                  </a:cubicBezTo>
                  <a:cubicBezTo>
                    <a:pt x="0" y="92"/>
                    <a:pt x="598" y="991"/>
                    <a:pt x="846" y="1372"/>
                  </a:cubicBezTo>
                  <a:lnTo>
                    <a:pt x="1197" y="1202"/>
                  </a:lnTo>
                  <a:cubicBezTo>
                    <a:pt x="1197" y="1202"/>
                    <a:pt x="314" y="1"/>
                    <a:pt x="142" y="1"/>
                  </a:cubicBezTo>
                  <a:close/>
                </a:path>
              </a:pathLst>
            </a:custGeom>
            <a:solidFill>
              <a:srgbClr val="7F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8"/>
            <p:cNvSpPr/>
            <p:nvPr/>
          </p:nvSpPr>
          <p:spPr>
            <a:xfrm>
              <a:off x="3403850" y="4462625"/>
              <a:ext cx="35250" cy="27000"/>
            </a:xfrm>
            <a:custGeom>
              <a:avLst/>
              <a:gdLst/>
              <a:ahLst/>
              <a:cxnLst/>
              <a:rect l="l" t="t" r="r" b="b"/>
              <a:pathLst>
                <a:path w="1410" h="1080" extrusionOk="0">
                  <a:moveTo>
                    <a:pt x="134" y="1"/>
                  </a:moveTo>
                  <a:cubicBezTo>
                    <a:pt x="123" y="1"/>
                    <a:pt x="115" y="3"/>
                    <a:pt x="109" y="8"/>
                  </a:cubicBezTo>
                  <a:cubicBezTo>
                    <a:pt x="1" y="110"/>
                    <a:pt x="771" y="789"/>
                    <a:pt x="1093" y="1080"/>
                  </a:cubicBezTo>
                  <a:lnTo>
                    <a:pt x="1409" y="861"/>
                  </a:lnTo>
                  <a:cubicBezTo>
                    <a:pt x="1409" y="861"/>
                    <a:pt x="334" y="1"/>
                    <a:pt x="134" y="1"/>
                  </a:cubicBezTo>
                  <a:close/>
                </a:path>
              </a:pathLst>
            </a:custGeom>
            <a:solidFill>
              <a:srgbClr val="7F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8"/>
            <p:cNvSpPr/>
            <p:nvPr/>
          </p:nvSpPr>
          <p:spPr>
            <a:xfrm>
              <a:off x="3398575" y="4483600"/>
              <a:ext cx="39000" cy="21075"/>
            </a:xfrm>
            <a:custGeom>
              <a:avLst/>
              <a:gdLst/>
              <a:ahLst/>
              <a:cxnLst/>
              <a:rect l="l" t="t" r="r" b="b"/>
              <a:pathLst>
                <a:path w="1560" h="843" extrusionOk="0">
                  <a:moveTo>
                    <a:pt x="129" y="1"/>
                  </a:moveTo>
                  <a:cubicBezTo>
                    <a:pt x="106" y="1"/>
                    <a:pt x="90" y="6"/>
                    <a:pt x="83" y="16"/>
                  </a:cubicBezTo>
                  <a:cubicBezTo>
                    <a:pt x="1" y="137"/>
                    <a:pt x="917" y="630"/>
                    <a:pt x="1300" y="843"/>
                  </a:cubicBezTo>
                  <a:lnTo>
                    <a:pt x="1560" y="564"/>
                  </a:lnTo>
                  <a:cubicBezTo>
                    <a:pt x="1560" y="564"/>
                    <a:pt x="388" y="1"/>
                    <a:pt x="129" y="1"/>
                  </a:cubicBezTo>
                  <a:close/>
                </a:path>
              </a:pathLst>
            </a:custGeom>
            <a:solidFill>
              <a:srgbClr val="7F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8"/>
            <p:cNvSpPr/>
            <p:nvPr/>
          </p:nvSpPr>
          <p:spPr>
            <a:xfrm>
              <a:off x="3929425" y="4396550"/>
              <a:ext cx="49100" cy="56125"/>
            </a:xfrm>
            <a:custGeom>
              <a:avLst/>
              <a:gdLst/>
              <a:ahLst/>
              <a:cxnLst/>
              <a:rect l="l" t="t" r="r" b="b"/>
              <a:pathLst>
                <a:path w="1964" h="2245" extrusionOk="0">
                  <a:moveTo>
                    <a:pt x="1315" y="1"/>
                  </a:moveTo>
                  <a:cubicBezTo>
                    <a:pt x="1313" y="1"/>
                    <a:pt x="1311" y="1"/>
                    <a:pt x="1310" y="1"/>
                  </a:cubicBezTo>
                  <a:cubicBezTo>
                    <a:pt x="1086" y="12"/>
                    <a:pt x="1" y="1783"/>
                    <a:pt x="1" y="1783"/>
                  </a:cubicBezTo>
                  <a:lnTo>
                    <a:pt x="74" y="2244"/>
                  </a:lnTo>
                  <a:cubicBezTo>
                    <a:pt x="602" y="1752"/>
                    <a:pt x="1571" y="1520"/>
                    <a:pt x="1793" y="1143"/>
                  </a:cubicBezTo>
                  <a:cubicBezTo>
                    <a:pt x="1963" y="852"/>
                    <a:pt x="1541" y="1"/>
                    <a:pt x="1315" y="1"/>
                  </a:cubicBezTo>
                  <a:close/>
                </a:path>
              </a:pathLst>
            </a:custGeom>
            <a:solidFill>
              <a:srgbClr val="7F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8"/>
            <p:cNvSpPr/>
            <p:nvPr/>
          </p:nvSpPr>
          <p:spPr>
            <a:xfrm>
              <a:off x="3939550" y="4383300"/>
              <a:ext cx="19250" cy="41775"/>
            </a:xfrm>
            <a:custGeom>
              <a:avLst/>
              <a:gdLst/>
              <a:ahLst/>
              <a:cxnLst/>
              <a:rect l="l" t="t" r="r" b="b"/>
              <a:pathLst>
                <a:path w="770" h="1671" extrusionOk="0">
                  <a:moveTo>
                    <a:pt x="175" y="1"/>
                  </a:moveTo>
                  <a:cubicBezTo>
                    <a:pt x="142" y="1"/>
                    <a:pt x="116" y="31"/>
                    <a:pt x="109" y="86"/>
                  </a:cubicBezTo>
                  <a:cubicBezTo>
                    <a:pt x="85" y="251"/>
                    <a:pt x="131" y="1136"/>
                    <a:pt x="9" y="1620"/>
                  </a:cubicBezTo>
                  <a:cubicBezTo>
                    <a:pt x="0" y="1655"/>
                    <a:pt x="13" y="1670"/>
                    <a:pt x="39" y="1670"/>
                  </a:cubicBezTo>
                  <a:cubicBezTo>
                    <a:pt x="185" y="1670"/>
                    <a:pt x="769" y="1197"/>
                    <a:pt x="576" y="1116"/>
                  </a:cubicBezTo>
                  <a:cubicBezTo>
                    <a:pt x="368" y="1029"/>
                    <a:pt x="471" y="889"/>
                    <a:pt x="395" y="433"/>
                  </a:cubicBezTo>
                  <a:cubicBezTo>
                    <a:pt x="345" y="127"/>
                    <a:pt x="243" y="1"/>
                    <a:pt x="175" y="1"/>
                  </a:cubicBezTo>
                  <a:close/>
                </a:path>
              </a:pathLst>
            </a:custGeom>
            <a:solidFill>
              <a:srgbClr val="7F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8"/>
            <p:cNvSpPr/>
            <p:nvPr/>
          </p:nvSpPr>
          <p:spPr>
            <a:xfrm>
              <a:off x="3956275" y="4373450"/>
              <a:ext cx="26800" cy="34300"/>
            </a:xfrm>
            <a:custGeom>
              <a:avLst/>
              <a:gdLst/>
              <a:ahLst/>
              <a:cxnLst/>
              <a:rect l="l" t="t" r="r" b="b"/>
              <a:pathLst>
                <a:path w="1072" h="1372" extrusionOk="0">
                  <a:moveTo>
                    <a:pt x="945" y="0"/>
                  </a:moveTo>
                  <a:cubicBezTo>
                    <a:pt x="791" y="0"/>
                    <a:pt x="0" y="1201"/>
                    <a:pt x="0" y="1201"/>
                  </a:cubicBezTo>
                  <a:lnTo>
                    <a:pt x="316" y="1372"/>
                  </a:lnTo>
                  <a:cubicBezTo>
                    <a:pt x="537" y="989"/>
                    <a:pt x="1072" y="91"/>
                    <a:pt x="959" y="4"/>
                  </a:cubicBezTo>
                  <a:cubicBezTo>
                    <a:pt x="955" y="1"/>
                    <a:pt x="951" y="0"/>
                    <a:pt x="945" y="0"/>
                  </a:cubicBezTo>
                  <a:close/>
                </a:path>
              </a:pathLst>
            </a:custGeom>
            <a:solidFill>
              <a:srgbClr val="7F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8"/>
            <p:cNvSpPr/>
            <p:nvPr/>
          </p:nvSpPr>
          <p:spPr>
            <a:xfrm>
              <a:off x="3962225" y="4387800"/>
              <a:ext cx="31575" cy="26975"/>
            </a:xfrm>
            <a:custGeom>
              <a:avLst/>
              <a:gdLst/>
              <a:ahLst/>
              <a:cxnLst/>
              <a:rect l="l" t="t" r="r" b="b"/>
              <a:pathLst>
                <a:path w="1263" h="1079" extrusionOk="0">
                  <a:moveTo>
                    <a:pt x="1143" y="1"/>
                  </a:moveTo>
                  <a:cubicBezTo>
                    <a:pt x="963" y="1"/>
                    <a:pt x="0" y="860"/>
                    <a:pt x="0" y="860"/>
                  </a:cubicBezTo>
                  <a:lnTo>
                    <a:pt x="284" y="1079"/>
                  </a:lnTo>
                  <a:cubicBezTo>
                    <a:pt x="572" y="789"/>
                    <a:pt x="1262" y="109"/>
                    <a:pt x="1165" y="8"/>
                  </a:cubicBezTo>
                  <a:cubicBezTo>
                    <a:pt x="1160" y="3"/>
                    <a:pt x="1153" y="1"/>
                    <a:pt x="1143" y="1"/>
                  </a:cubicBezTo>
                  <a:close/>
                </a:path>
              </a:pathLst>
            </a:custGeom>
            <a:solidFill>
              <a:srgbClr val="7F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8"/>
            <p:cNvSpPr/>
            <p:nvPr/>
          </p:nvSpPr>
          <p:spPr>
            <a:xfrm>
              <a:off x="3963575" y="4408775"/>
              <a:ext cx="34925" cy="21050"/>
            </a:xfrm>
            <a:custGeom>
              <a:avLst/>
              <a:gdLst/>
              <a:ahLst/>
              <a:cxnLst/>
              <a:rect l="l" t="t" r="r" b="b"/>
              <a:pathLst>
                <a:path w="1397" h="842" extrusionOk="0">
                  <a:moveTo>
                    <a:pt x="1282" y="0"/>
                  </a:moveTo>
                  <a:cubicBezTo>
                    <a:pt x="1052" y="0"/>
                    <a:pt x="1" y="563"/>
                    <a:pt x="1" y="563"/>
                  </a:cubicBezTo>
                  <a:lnTo>
                    <a:pt x="233" y="842"/>
                  </a:lnTo>
                  <a:cubicBezTo>
                    <a:pt x="577" y="629"/>
                    <a:pt x="1397" y="136"/>
                    <a:pt x="1322" y="15"/>
                  </a:cubicBezTo>
                  <a:cubicBezTo>
                    <a:pt x="1316" y="5"/>
                    <a:pt x="1302" y="0"/>
                    <a:pt x="1282" y="0"/>
                  </a:cubicBezTo>
                  <a:close/>
                </a:path>
              </a:pathLst>
            </a:custGeom>
            <a:solidFill>
              <a:srgbClr val="7F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0" name="Google Shape;900;p28"/>
          <p:cNvSpPr/>
          <p:nvPr/>
        </p:nvSpPr>
        <p:spPr>
          <a:xfrm>
            <a:off x="1521629" y="1897565"/>
            <a:ext cx="89544" cy="287638"/>
          </a:xfrm>
          <a:custGeom>
            <a:avLst/>
            <a:gdLst/>
            <a:ahLst/>
            <a:cxnLst/>
            <a:rect l="l" t="t" r="r" b="b"/>
            <a:pathLst>
              <a:path w="1258" h="4041" extrusionOk="0">
                <a:moveTo>
                  <a:pt x="770" y="0"/>
                </a:moveTo>
                <a:lnTo>
                  <a:pt x="530" y="282"/>
                </a:lnTo>
                <a:cubicBezTo>
                  <a:pt x="1" y="1340"/>
                  <a:pt x="581" y="4040"/>
                  <a:pt x="581" y="4040"/>
                </a:cubicBezTo>
                <a:lnTo>
                  <a:pt x="1257" y="3917"/>
                </a:lnTo>
                <a:cubicBezTo>
                  <a:pt x="396" y="1687"/>
                  <a:pt x="770" y="0"/>
                  <a:pt x="770" y="0"/>
                </a:cubicBezTo>
                <a:close/>
              </a:path>
            </a:pathLst>
          </a:custGeom>
          <a:solidFill>
            <a:srgbClr val="191919">
              <a:alpha val="16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1" name="Google Shape;901;p28"/>
          <p:cNvGrpSpPr/>
          <p:nvPr/>
        </p:nvGrpSpPr>
        <p:grpSpPr>
          <a:xfrm>
            <a:off x="1611170" y="3181096"/>
            <a:ext cx="1613724" cy="1422949"/>
            <a:chOff x="5080925" y="2627525"/>
            <a:chExt cx="677125" cy="597075"/>
          </a:xfrm>
        </p:grpSpPr>
        <p:sp>
          <p:nvSpPr>
            <p:cNvPr id="902" name="Google Shape;902;p28"/>
            <p:cNvSpPr/>
            <p:nvPr/>
          </p:nvSpPr>
          <p:spPr>
            <a:xfrm>
              <a:off x="5251800" y="2654325"/>
              <a:ext cx="132800" cy="134825"/>
            </a:xfrm>
            <a:custGeom>
              <a:avLst/>
              <a:gdLst/>
              <a:ahLst/>
              <a:cxnLst/>
              <a:rect l="l" t="t" r="r" b="b"/>
              <a:pathLst>
                <a:path w="5312" h="5393" extrusionOk="0">
                  <a:moveTo>
                    <a:pt x="2856" y="0"/>
                  </a:moveTo>
                  <a:cubicBezTo>
                    <a:pt x="2844" y="0"/>
                    <a:pt x="2831" y="0"/>
                    <a:pt x="2818" y="1"/>
                  </a:cubicBezTo>
                  <a:cubicBezTo>
                    <a:pt x="2298" y="16"/>
                    <a:pt x="1839" y="187"/>
                    <a:pt x="1450" y="509"/>
                  </a:cubicBezTo>
                  <a:cubicBezTo>
                    <a:pt x="277" y="1487"/>
                    <a:pt x="1" y="3672"/>
                    <a:pt x="135" y="5392"/>
                  </a:cubicBezTo>
                  <a:lnTo>
                    <a:pt x="364" y="5366"/>
                  </a:lnTo>
                  <a:cubicBezTo>
                    <a:pt x="234" y="3683"/>
                    <a:pt x="493" y="1553"/>
                    <a:pt x="1613" y="621"/>
                  </a:cubicBezTo>
                  <a:cubicBezTo>
                    <a:pt x="1952" y="339"/>
                    <a:pt x="2353" y="189"/>
                    <a:pt x="2804" y="177"/>
                  </a:cubicBezTo>
                  <a:cubicBezTo>
                    <a:pt x="2814" y="176"/>
                    <a:pt x="2824" y="176"/>
                    <a:pt x="2834" y="176"/>
                  </a:cubicBezTo>
                  <a:cubicBezTo>
                    <a:pt x="4779" y="176"/>
                    <a:pt x="5080" y="5078"/>
                    <a:pt x="5083" y="5127"/>
                  </a:cubicBezTo>
                  <a:lnTo>
                    <a:pt x="5311" y="5103"/>
                  </a:lnTo>
                  <a:cubicBezTo>
                    <a:pt x="5300" y="4894"/>
                    <a:pt x="4997" y="0"/>
                    <a:pt x="2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8"/>
            <p:cNvSpPr/>
            <p:nvPr/>
          </p:nvSpPr>
          <p:spPr>
            <a:xfrm>
              <a:off x="5269025" y="2627525"/>
              <a:ext cx="137250" cy="156925"/>
            </a:xfrm>
            <a:custGeom>
              <a:avLst/>
              <a:gdLst/>
              <a:ahLst/>
              <a:cxnLst/>
              <a:rect l="l" t="t" r="r" b="b"/>
              <a:pathLst>
                <a:path w="5490" h="6277" extrusionOk="0">
                  <a:moveTo>
                    <a:pt x="2401" y="1"/>
                  </a:moveTo>
                  <a:cubicBezTo>
                    <a:pt x="2388" y="1"/>
                    <a:pt x="2375" y="1"/>
                    <a:pt x="2362" y="1"/>
                  </a:cubicBezTo>
                  <a:cubicBezTo>
                    <a:pt x="1844" y="18"/>
                    <a:pt x="1405" y="217"/>
                    <a:pt x="1057" y="593"/>
                  </a:cubicBezTo>
                  <a:cubicBezTo>
                    <a:pt x="5" y="1731"/>
                    <a:pt x="1" y="4276"/>
                    <a:pt x="348" y="6277"/>
                  </a:cubicBezTo>
                  <a:lnTo>
                    <a:pt x="573" y="6246"/>
                  </a:lnTo>
                  <a:cubicBezTo>
                    <a:pt x="234" y="4287"/>
                    <a:pt x="229" y="1808"/>
                    <a:pt x="1233" y="722"/>
                  </a:cubicBezTo>
                  <a:cubicBezTo>
                    <a:pt x="1538" y="394"/>
                    <a:pt x="1920" y="219"/>
                    <a:pt x="2370" y="205"/>
                  </a:cubicBezTo>
                  <a:cubicBezTo>
                    <a:pt x="2380" y="204"/>
                    <a:pt x="2390" y="204"/>
                    <a:pt x="2399" y="204"/>
                  </a:cubicBezTo>
                  <a:cubicBezTo>
                    <a:pt x="4344" y="204"/>
                    <a:pt x="5254" y="5912"/>
                    <a:pt x="5262" y="5970"/>
                  </a:cubicBezTo>
                  <a:lnTo>
                    <a:pt x="5489" y="5941"/>
                  </a:lnTo>
                  <a:cubicBezTo>
                    <a:pt x="5451" y="5697"/>
                    <a:pt x="4541" y="1"/>
                    <a:pt x="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8"/>
            <p:cNvSpPr/>
            <p:nvPr/>
          </p:nvSpPr>
          <p:spPr>
            <a:xfrm>
              <a:off x="5557175" y="2837400"/>
              <a:ext cx="134100" cy="96750"/>
            </a:xfrm>
            <a:custGeom>
              <a:avLst/>
              <a:gdLst/>
              <a:ahLst/>
              <a:cxnLst/>
              <a:rect l="l" t="t" r="r" b="b"/>
              <a:pathLst>
                <a:path w="5364" h="3870" extrusionOk="0">
                  <a:moveTo>
                    <a:pt x="2541" y="1"/>
                  </a:moveTo>
                  <a:cubicBezTo>
                    <a:pt x="500" y="1"/>
                    <a:pt x="19" y="3228"/>
                    <a:pt x="0" y="3368"/>
                  </a:cubicBezTo>
                  <a:lnTo>
                    <a:pt x="228" y="3399"/>
                  </a:lnTo>
                  <a:cubicBezTo>
                    <a:pt x="232" y="3366"/>
                    <a:pt x="715" y="123"/>
                    <a:pt x="2578" y="123"/>
                  </a:cubicBezTo>
                  <a:cubicBezTo>
                    <a:pt x="2619" y="123"/>
                    <a:pt x="2661" y="125"/>
                    <a:pt x="2703" y="128"/>
                  </a:cubicBezTo>
                  <a:cubicBezTo>
                    <a:pt x="3153" y="163"/>
                    <a:pt x="3548" y="289"/>
                    <a:pt x="3876" y="502"/>
                  </a:cubicBezTo>
                  <a:cubicBezTo>
                    <a:pt x="4958" y="1210"/>
                    <a:pt x="5132" y="2689"/>
                    <a:pt x="4933" y="3838"/>
                  </a:cubicBezTo>
                  <a:lnTo>
                    <a:pt x="5161" y="3870"/>
                  </a:lnTo>
                  <a:cubicBezTo>
                    <a:pt x="5364" y="2696"/>
                    <a:pt x="5176" y="1176"/>
                    <a:pt x="4043" y="436"/>
                  </a:cubicBezTo>
                  <a:cubicBezTo>
                    <a:pt x="3668" y="192"/>
                    <a:pt x="3215" y="47"/>
                    <a:pt x="2696" y="7"/>
                  </a:cubicBezTo>
                  <a:cubicBezTo>
                    <a:pt x="2643" y="3"/>
                    <a:pt x="2592" y="1"/>
                    <a:pt x="25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8"/>
            <p:cNvSpPr/>
            <p:nvPr/>
          </p:nvSpPr>
          <p:spPr>
            <a:xfrm>
              <a:off x="5526825" y="2819125"/>
              <a:ext cx="141225" cy="111000"/>
            </a:xfrm>
            <a:custGeom>
              <a:avLst/>
              <a:gdLst/>
              <a:ahLst/>
              <a:cxnLst/>
              <a:rect l="l" t="t" r="r" b="b"/>
              <a:pathLst>
                <a:path w="5649" h="4440" extrusionOk="0">
                  <a:moveTo>
                    <a:pt x="3225" y="1"/>
                  </a:moveTo>
                  <a:cubicBezTo>
                    <a:pt x="1151" y="1"/>
                    <a:pt x="47" y="3746"/>
                    <a:pt x="0" y="3909"/>
                  </a:cubicBezTo>
                  <a:lnTo>
                    <a:pt x="225" y="3941"/>
                  </a:lnTo>
                  <a:cubicBezTo>
                    <a:pt x="236" y="3903"/>
                    <a:pt x="1343" y="143"/>
                    <a:pt x="3235" y="143"/>
                  </a:cubicBezTo>
                  <a:cubicBezTo>
                    <a:pt x="3272" y="143"/>
                    <a:pt x="3310" y="144"/>
                    <a:pt x="3348" y="147"/>
                  </a:cubicBezTo>
                  <a:cubicBezTo>
                    <a:pt x="3796" y="184"/>
                    <a:pt x="4172" y="325"/>
                    <a:pt x="4462" y="569"/>
                  </a:cubicBezTo>
                  <a:cubicBezTo>
                    <a:pt x="5422" y="1374"/>
                    <a:pt x="5318" y="3078"/>
                    <a:pt x="4899" y="4406"/>
                  </a:cubicBezTo>
                  <a:lnTo>
                    <a:pt x="5125" y="4440"/>
                  </a:lnTo>
                  <a:cubicBezTo>
                    <a:pt x="5552" y="3084"/>
                    <a:pt x="5649" y="1334"/>
                    <a:pt x="4644" y="490"/>
                  </a:cubicBezTo>
                  <a:cubicBezTo>
                    <a:pt x="4311" y="211"/>
                    <a:pt x="3881" y="49"/>
                    <a:pt x="3364" y="7"/>
                  </a:cubicBezTo>
                  <a:cubicBezTo>
                    <a:pt x="3317" y="3"/>
                    <a:pt x="3271" y="1"/>
                    <a:pt x="3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8"/>
            <p:cNvSpPr/>
            <p:nvPr/>
          </p:nvSpPr>
          <p:spPr>
            <a:xfrm>
              <a:off x="5203175" y="2749500"/>
              <a:ext cx="235100" cy="307650"/>
            </a:xfrm>
            <a:custGeom>
              <a:avLst/>
              <a:gdLst/>
              <a:ahLst/>
              <a:cxnLst/>
              <a:rect l="l" t="t" r="r" b="b"/>
              <a:pathLst>
                <a:path w="9404" h="12306" extrusionOk="0">
                  <a:moveTo>
                    <a:pt x="9404" y="1"/>
                  </a:moveTo>
                  <a:lnTo>
                    <a:pt x="544" y="521"/>
                  </a:lnTo>
                  <a:lnTo>
                    <a:pt x="1" y="12306"/>
                  </a:lnTo>
                  <a:lnTo>
                    <a:pt x="9350" y="12306"/>
                  </a:lnTo>
                  <a:lnTo>
                    <a:pt x="94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8"/>
            <p:cNvSpPr/>
            <p:nvPr/>
          </p:nvSpPr>
          <p:spPr>
            <a:xfrm>
              <a:off x="5203175" y="2749500"/>
              <a:ext cx="235100" cy="307650"/>
            </a:xfrm>
            <a:custGeom>
              <a:avLst/>
              <a:gdLst/>
              <a:ahLst/>
              <a:cxnLst/>
              <a:rect l="l" t="t" r="r" b="b"/>
              <a:pathLst>
                <a:path w="9404" h="12306" extrusionOk="0">
                  <a:moveTo>
                    <a:pt x="9404" y="1"/>
                  </a:moveTo>
                  <a:lnTo>
                    <a:pt x="9133" y="17"/>
                  </a:lnTo>
                  <a:lnTo>
                    <a:pt x="9113" y="4667"/>
                  </a:lnTo>
                  <a:lnTo>
                    <a:pt x="1905" y="6362"/>
                  </a:lnTo>
                  <a:lnTo>
                    <a:pt x="1747" y="6935"/>
                  </a:lnTo>
                  <a:lnTo>
                    <a:pt x="224" y="7466"/>
                  </a:lnTo>
                  <a:lnTo>
                    <a:pt x="1" y="12306"/>
                  </a:lnTo>
                  <a:lnTo>
                    <a:pt x="9350" y="12306"/>
                  </a:lnTo>
                  <a:lnTo>
                    <a:pt x="9404" y="1"/>
                  </a:ln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8"/>
            <p:cNvSpPr/>
            <p:nvPr/>
          </p:nvSpPr>
          <p:spPr>
            <a:xfrm>
              <a:off x="5285575" y="2818100"/>
              <a:ext cx="114475" cy="128500"/>
            </a:xfrm>
            <a:custGeom>
              <a:avLst/>
              <a:gdLst/>
              <a:ahLst/>
              <a:cxnLst/>
              <a:rect l="l" t="t" r="r" b="b"/>
              <a:pathLst>
                <a:path w="4579" h="5140" extrusionOk="0">
                  <a:moveTo>
                    <a:pt x="1942" y="0"/>
                  </a:moveTo>
                  <a:cubicBezTo>
                    <a:pt x="1902" y="0"/>
                    <a:pt x="1862" y="2"/>
                    <a:pt x="1822" y="4"/>
                  </a:cubicBezTo>
                  <a:cubicBezTo>
                    <a:pt x="0" y="126"/>
                    <a:pt x="217" y="4932"/>
                    <a:pt x="227" y="5137"/>
                  </a:cubicBezTo>
                  <a:lnTo>
                    <a:pt x="422" y="5140"/>
                  </a:lnTo>
                  <a:cubicBezTo>
                    <a:pt x="419" y="5092"/>
                    <a:pt x="200" y="286"/>
                    <a:pt x="1851" y="172"/>
                  </a:cubicBezTo>
                  <a:cubicBezTo>
                    <a:pt x="1886" y="170"/>
                    <a:pt x="1920" y="169"/>
                    <a:pt x="1955" y="169"/>
                  </a:cubicBezTo>
                  <a:cubicBezTo>
                    <a:pt x="2293" y="169"/>
                    <a:pt x="2606" y="281"/>
                    <a:pt x="2888" y="503"/>
                  </a:cubicBezTo>
                  <a:cubicBezTo>
                    <a:pt x="3912" y="1311"/>
                    <a:pt x="4333" y="3345"/>
                    <a:pt x="4384" y="4980"/>
                  </a:cubicBezTo>
                  <a:lnTo>
                    <a:pt x="4578" y="4987"/>
                  </a:lnTo>
                  <a:cubicBezTo>
                    <a:pt x="4526" y="3316"/>
                    <a:pt x="4086" y="1228"/>
                    <a:pt x="3013" y="381"/>
                  </a:cubicBezTo>
                  <a:cubicBezTo>
                    <a:pt x="2691" y="128"/>
                    <a:pt x="2332" y="0"/>
                    <a:pt x="19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8"/>
            <p:cNvSpPr/>
            <p:nvPr/>
          </p:nvSpPr>
          <p:spPr>
            <a:xfrm>
              <a:off x="5301750" y="2803175"/>
              <a:ext cx="114500" cy="128550"/>
            </a:xfrm>
            <a:custGeom>
              <a:avLst/>
              <a:gdLst/>
              <a:ahLst/>
              <a:cxnLst/>
              <a:rect l="l" t="t" r="r" b="b"/>
              <a:pathLst>
                <a:path w="4580" h="5142" extrusionOk="0">
                  <a:moveTo>
                    <a:pt x="1943" y="1"/>
                  </a:moveTo>
                  <a:cubicBezTo>
                    <a:pt x="1904" y="1"/>
                    <a:pt x="1864" y="2"/>
                    <a:pt x="1824" y="5"/>
                  </a:cubicBezTo>
                  <a:cubicBezTo>
                    <a:pt x="1" y="127"/>
                    <a:pt x="218" y="4933"/>
                    <a:pt x="228" y="5137"/>
                  </a:cubicBezTo>
                  <a:lnTo>
                    <a:pt x="422" y="5142"/>
                  </a:lnTo>
                  <a:cubicBezTo>
                    <a:pt x="420" y="5093"/>
                    <a:pt x="201" y="287"/>
                    <a:pt x="1851" y="173"/>
                  </a:cubicBezTo>
                  <a:cubicBezTo>
                    <a:pt x="1886" y="171"/>
                    <a:pt x="1920" y="169"/>
                    <a:pt x="1955" y="169"/>
                  </a:cubicBezTo>
                  <a:cubicBezTo>
                    <a:pt x="2293" y="169"/>
                    <a:pt x="2606" y="282"/>
                    <a:pt x="2888" y="504"/>
                  </a:cubicBezTo>
                  <a:cubicBezTo>
                    <a:pt x="3913" y="1312"/>
                    <a:pt x="4333" y="3346"/>
                    <a:pt x="4385" y="4981"/>
                  </a:cubicBezTo>
                  <a:lnTo>
                    <a:pt x="4579" y="4988"/>
                  </a:lnTo>
                  <a:cubicBezTo>
                    <a:pt x="4527" y="3316"/>
                    <a:pt x="4087" y="1229"/>
                    <a:pt x="3014" y="383"/>
                  </a:cubicBezTo>
                  <a:cubicBezTo>
                    <a:pt x="2692" y="129"/>
                    <a:pt x="2332" y="1"/>
                    <a:pt x="19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8"/>
            <p:cNvSpPr/>
            <p:nvPr/>
          </p:nvSpPr>
          <p:spPr>
            <a:xfrm>
              <a:off x="5236825" y="2883225"/>
              <a:ext cx="230825" cy="341375"/>
            </a:xfrm>
            <a:custGeom>
              <a:avLst/>
              <a:gdLst/>
              <a:ahLst/>
              <a:cxnLst/>
              <a:rect l="l" t="t" r="r" b="b"/>
              <a:pathLst>
                <a:path w="9233" h="13655" extrusionOk="0">
                  <a:moveTo>
                    <a:pt x="9232" y="0"/>
                  </a:moveTo>
                  <a:lnTo>
                    <a:pt x="730" y="1350"/>
                  </a:lnTo>
                  <a:lnTo>
                    <a:pt x="0" y="13654"/>
                  </a:lnTo>
                  <a:lnTo>
                    <a:pt x="9024" y="13654"/>
                  </a:lnTo>
                  <a:lnTo>
                    <a:pt x="92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8"/>
            <p:cNvSpPr/>
            <p:nvPr/>
          </p:nvSpPr>
          <p:spPr>
            <a:xfrm>
              <a:off x="5236825" y="2945300"/>
              <a:ext cx="230825" cy="279300"/>
            </a:xfrm>
            <a:custGeom>
              <a:avLst/>
              <a:gdLst/>
              <a:ahLst/>
              <a:cxnLst/>
              <a:rect l="l" t="t" r="r" b="b"/>
              <a:pathLst>
                <a:path w="9233" h="11172" extrusionOk="0">
                  <a:moveTo>
                    <a:pt x="4172" y="1"/>
                  </a:moveTo>
                  <a:lnTo>
                    <a:pt x="3427" y="2266"/>
                  </a:lnTo>
                  <a:lnTo>
                    <a:pt x="571" y="1546"/>
                  </a:lnTo>
                  <a:lnTo>
                    <a:pt x="0" y="11171"/>
                  </a:lnTo>
                  <a:lnTo>
                    <a:pt x="9024" y="11171"/>
                  </a:lnTo>
                  <a:lnTo>
                    <a:pt x="9232" y="592"/>
                  </a:lnTo>
                  <a:lnTo>
                    <a:pt x="4172" y="1"/>
                  </a:ln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8"/>
            <p:cNvSpPr/>
            <p:nvPr/>
          </p:nvSpPr>
          <p:spPr>
            <a:xfrm>
              <a:off x="5178700" y="2927700"/>
              <a:ext cx="83150" cy="99150"/>
            </a:xfrm>
            <a:custGeom>
              <a:avLst/>
              <a:gdLst/>
              <a:ahLst/>
              <a:cxnLst/>
              <a:rect l="l" t="t" r="r" b="b"/>
              <a:pathLst>
                <a:path w="3326" h="3966" extrusionOk="0">
                  <a:moveTo>
                    <a:pt x="1777" y="1"/>
                  </a:moveTo>
                  <a:cubicBezTo>
                    <a:pt x="483" y="1"/>
                    <a:pt x="20" y="3526"/>
                    <a:pt x="1" y="3678"/>
                  </a:cubicBezTo>
                  <a:lnTo>
                    <a:pt x="139" y="3699"/>
                  </a:lnTo>
                  <a:cubicBezTo>
                    <a:pt x="143" y="3662"/>
                    <a:pt x="607" y="129"/>
                    <a:pt x="1783" y="129"/>
                  </a:cubicBezTo>
                  <a:cubicBezTo>
                    <a:pt x="1794" y="129"/>
                    <a:pt x="1805" y="129"/>
                    <a:pt x="1816" y="130"/>
                  </a:cubicBezTo>
                  <a:cubicBezTo>
                    <a:pt x="2091" y="146"/>
                    <a:pt x="2327" y="261"/>
                    <a:pt x="2518" y="472"/>
                  </a:cubicBezTo>
                  <a:cubicBezTo>
                    <a:pt x="3148" y="1167"/>
                    <a:pt x="3183" y="2721"/>
                    <a:pt x="3007" y="3943"/>
                  </a:cubicBezTo>
                  <a:lnTo>
                    <a:pt x="3145" y="3966"/>
                  </a:lnTo>
                  <a:cubicBezTo>
                    <a:pt x="3326" y="2716"/>
                    <a:pt x="3284" y="1122"/>
                    <a:pt x="2623" y="393"/>
                  </a:cubicBezTo>
                  <a:cubicBezTo>
                    <a:pt x="2405" y="153"/>
                    <a:pt x="2134" y="21"/>
                    <a:pt x="1818" y="2"/>
                  </a:cubicBezTo>
                  <a:cubicBezTo>
                    <a:pt x="1804" y="1"/>
                    <a:pt x="1791" y="1"/>
                    <a:pt x="1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8"/>
            <p:cNvSpPr/>
            <p:nvPr/>
          </p:nvSpPr>
          <p:spPr>
            <a:xfrm>
              <a:off x="5080925" y="2978950"/>
              <a:ext cx="194725" cy="245650"/>
            </a:xfrm>
            <a:custGeom>
              <a:avLst/>
              <a:gdLst/>
              <a:ahLst/>
              <a:cxnLst/>
              <a:rect l="l" t="t" r="r" b="b"/>
              <a:pathLst>
                <a:path w="7789" h="9826" extrusionOk="0">
                  <a:moveTo>
                    <a:pt x="2443" y="0"/>
                  </a:moveTo>
                  <a:lnTo>
                    <a:pt x="0" y="9825"/>
                  </a:lnTo>
                  <a:lnTo>
                    <a:pt x="7240" y="9825"/>
                  </a:lnTo>
                  <a:lnTo>
                    <a:pt x="7789" y="1010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8"/>
            <p:cNvSpPr/>
            <p:nvPr/>
          </p:nvSpPr>
          <p:spPr>
            <a:xfrm>
              <a:off x="5080925" y="2999550"/>
              <a:ext cx="194725" cy="225050"/>
            </a:xfrm>
            <a:custGeom>
              <a:avLst/>
              <a:gdLst/>
              <a:ahLst/>
              <a:cxnLst/>
              <a:rect l="l" t="t" r="r" b="b"/>
              <a:pathLst>
                <a:path w="7789" h="9002" extrusionOk="0">
                  <a:moveTo>
                    <a:pt x="6808" y="1"/>
                  </a:moveTo>
                  <a:lnTo>
                    <a:pt x="6647" y="8668"/>
                  </a:lnTo>
                  <a:lnTo>
                    <a:pt x="117" y="8530"/>
                  </a:lnTo>
                  <a:lnTo>
                    <a:pt x="0" y="9001"/>
                  </a:lnTo>
                  <a:lnTo>
                    <a:pt x="7240" y="9001"/>
                  </a:lnTo>
                  <a:lnTo>
                    <a:pt x="7789" y="186"/>
                  </a:lnTo>
                  <a:lnTo>
                    <a:pt x="68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8"/>
            <p:cNvSpPr/>
            <p:nvPr/>
          </p:nvSpPr>
          <p:spPr>
            <a:xfrm>
              <a:off x="5475750" y="2883825"/>
              <a:ext cx="282300" cy="340775"/>
            </a:xfrm>
            <a:custGeom>
              <a:avLst/>
              <a:gdLst/>
              <a:ahLst/>
              <a:cxnLst/>
              <a:rect l="l" t="t" r="r" b="b"/>
              <a:pathLst>
                <a:path w="11292" h="13631" extrusionOk="0">
                  <a:moveTo>
                    <a:pt x="735" y="0"/>
                  </a:moveTo>
                  <a:lnTo>
                    <a:pt x="1" y="13630"/>
                  </a:lnTo>
                  <a:lnTo>
                    <a:pt x="11291" y="13630"/>
                  </a:lnTo>
                  <a:lnTo>
                    <a:pt x="9387" y="140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8"/>
            <p:cNvSpPr/>
            <p:nvPr/>
          </p:nvSpPr>
          <p:spPr>
            <a:xfrm>
              <a:off x="5475750" y="2961350"/>
              <a:ext cx="282300" cy="263250"/>
            </a:xfrm>
            <a:custGeom>
              <a:avLst/>
              <a:gdLst/>
              <a:ahLst/>
              <a:cxnLst/>
              <a:rect l="l" t="t" r="r" b="b"/>
              <a:pathLst>
                <a:path w="11292" h="10530" extrusionOk="0">
                  <a:moveTo>
                    <a:pt x="615" y="1"/>
                  </a:moveTo>
                  <a:lnTo>
                    <a:pt x="1" y="10529"/>
                  </a:lnTo>
                  <a:lnTo>
                    <a:pt x="11291" y="10529"/>
                  </a:lnTo>
                  <a:lnTo>
                    <a:pt x="11168" y="9740"/>
                  </a:lnTo>
                  <a:lnTo>
                    <a:pt x="4066" y="9740"/>
                  </a:lnTo>
                  <a:lnTo>
                    <a:pt x="3968" y="543"/>
                  </a:lnTo>
                  <a:lnTo>
                    <a:pt x="615" y="1"/>
                  </a:ln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8"/>
            <p:cNvSpPr/>
            <p:nvPr/>
          </p:nvSpPr>
          <p:spPr>
            <a:xfrm>
              <a:off x="5396075" y="2864750"/>
              <a:ext cx="113250" cy="133950"/>
            </a:xfrm>
            <a:custGeom>
              <a:avLst/>
              <a:gdLst/>
              <a:ahLst/>
              <a:cxnLst/>
              <a:rect l="l" t="t" r="r" b="b"/>
              <a:pathLst>
                <a:path w="4530" h="5358" extrusionOk="0">
                  <a:moveTo>
                    <a:pt x="2288" y="1"/>
                  </a:moveTo>
                  <a:cubicBezTo>
                    <a:pt x="541" y="1"/>
                    <a:pt x="22" y="4624"/>
                    <a:pt x="1" y="4824"/>
                  </a:cubicBezTo>
                  <a:lnTo>
                    <a:pt x="192" y="4858"/>
                  </a:lnTo>
                  <a:cubicBezTo>
                    <a:pt x="196" y="4811"/>
                    <a:pt x="716" y="172"/>
                    <a:pt x="2307" y="172"/>
                  </a:cubicBezTo>
                  <a:cubicBezTo>
                    <a:pt x="2331" y="172"/>
                    <a:pt x="2356" y="173"/>
                    <a:pt x="2380" y="175"/>
                  </a:cubicBezTo>
                  <a:cubicBezTo>
                    <a:pt x="2757" y="209"/>
                    <a:pt x="3085" y="374"/>
                    <a:pt x="3353" y="664"/>
                  </a:cubicBezTo>
                  <a:cubicBezTo>
                    <a:pt x="4239" y="1622"/>
                    <a:pt x="4336" y="3697"/>
                    <a:pt x="4130" y="5320"/>
                  </a:cubicBezTo>
                  <a:lnTo>
                    <a:pt x="4321" y="5358"/>
                  </a:lnTo>
                  <a:cubicBezTo>
                    <a:pt x="4530" y="3699"/>
                    <a:pt x="4424" y="1567"/>
                    <a:pt x="3495" y="564"/>
                  </a:cubicBezTo>
                  <a:cubicBezTo>
                    <a:pt x="3189" y="232"/>
                    <a:pt x="2813" y="45"/>
                    <a:pt x="2379" y="5"/>
                  </a:cubicBezTo>
                  <a:cubicBezTo>
                    <a:pt x="2348" y="2"/>
                    <a:pt x="2318" y="1"/>
                    <a:pt x="2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8"/>
            <p:cNvSpPr/>
            <p:nvPr/>
          </p:nvSpPr>
          <p:spPr>
            <a:xfrm>
              <a:off x="5306575" y="2960550"/>
              <a:ext cx="230825" cy="264050"/>
            </a:xfrm>
            <a:custGeom>
              <a:avLst/>
              <a:gdLst/>
              <a:ahLst/>
              <a:cxnLst/>
              <a:rect l="l" t="t" r="r" b="b"/>
              <a:pathLst>
                <a:path w="9233" h="10562" extrusionOk="0">
                  <a:moveTo>
                    <a:pt x="1753" y="1"/>
                  </a:moveTo>
                  <a:lnTo>
                    <a:pt x="1" y="10561"/>
                  </a:lnTo>
                  <a:lnTo>
                    <a:pt x="8950" y="10561"/>
                  </a:lnTo>
                  <a:lnTo>
                    <a:pt x="9233" y="1182"/>
                  </a:lnTo>
                  <a:lnTo>
                    <a:pt x="17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8"/>
            <p:cNvSpPr/>
            <p:nvPr/>
          </p:nvSpPr>
          <p:spPr>
            <a:xfrm>
              <a:off x="5367000" y="3030425"/>
              <a:ext cx="139925" cy="155475"/>
            </a:xfrm>
            <a:custGeom>
              <a:avLst/>
              <a:gdLst/>
              <a:ahLst/>
              <a:cxnLst/>
              <a:rect l="l" t="t" r="r" b="b"/>
              <a:pathLst>
                <a:path w="5597" h="6219" extrusionOk="0">
                  <a:moveTo>
                    <a:pt x="2798" y="1"/>
                  </a:moveTo>
                  <a:cubicBezTo>
                    <a:pt x="1253" y="1"/>
                    <a:pt x="1" y="1392"/>
                    <a:pt x="1" y="3110"/>
                  </a:cubicBezTo>
                  <a:cubicBezTo>
                    <a:pt x="1" y="4827"/>
                    <a:pt x="1253" y="6218"/>
                    <a:pt x="2798" y="6218"/>
                  </a:cubicBezTo>
                  <a:cubicBezTo>
                    <a:pt x="4344" y="6218"/>
                    <a:pt x="5597" y="4827"/>
                    <a:pt x="5597" y="3110"/>
                  </a:cubicBezTo>
                  <a:cubicBezTo>
                    <a:pt x="5597" y="1392"/>
                    <a:pt x="4344" y="1"/>
                    <a:pt x="2798" y="1"/>
                  </a:cubicBez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8"/>
            <p:cNvSpPr/>
            <p:nvPr/>
          </p:nvSpPr>
          <p:spPr>
            <a:xfrm>
              <a:off x="5609125" y="2933325"/>
              <a:ext cx="22875" cy="25450"/>
            </a:xfrm>
            <a:custGeom>
              <a:avLst/>
              <a:gdLst/>
              <a:ahLst/>
              <a:cxnLst/>
              <a:rect l="l" t="t" r="r" b="b"/>
              <a:pathLst>
                <a:path w="915" h="1018" extrusionOk="0">
                  <a:moveTo>
                    <a:pt x="457" y="1"/>
                  </a:moveTo>
                  <a:cubicBezTo>
                    <a:pt x="205" y="1"/>
                    <a:pt x="0" y="228"/>
                    <a:pt x="0" y="509"/>
                  </a:cubicBezTo>
                  <a:cubicBezTo>
                    <a:pt x="0" y="789"/>
                    <a:pt x="205" y="1018"/>
                    <a:pt x="457" y="1018"/>
                  </a:cubicBezTo>
                  <a:cubicBezTo>
                    <a:pt x="710" y="1018"/>
                    <a:pt x="914" y="789"/>
                    <a:pt x="914" y="509"/>
                  </a:cubicBezTo>
                  <a:cubicBezTo>
                    <a:pt x="914" y="228"/>
                    <a:pt x="710" y="1"/>
                    <a:pt x="457" y="1"/>
                  </a:cubicBez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8"/>
            <p:cNvSpPr/>
            <p:nvPr/>
          </p:nvSpPr>
          <p:spPr>
            <a:xfrm>
              <a:off x="5625175" y="3061075"/>
              <a:ext cx="24800" cy="27550"/>
            </a:xfrm>
            <a:custGeom>
              <a:avLst/>
              <a:gdLst/>
              <a:ahLst/>
              <a:cxnLst/>
              <a:rect l="l" t="t" r="r" b="b"/>
              <a:pathLst>
                <a:path w="992" h="1102" extrusionOk="0">
                  <a:moveTo>
                    <a:pt x="496" y="0"/>
                  </a:moveTo>
                  <a:cubicBezTo>
                    <a:pt x="222" y="0"/>
                    <a:pt x="0" y="247"/>
                    <a:pt x="0" y="551"/>
                  </a:cubicBezTo>
                  <a:cubicBezTo>
                    <a:pt x="0" y="855"/>
                    <a:pt x="222" y="1102"/>
                    <a:pt x="496" y="1102"/>
                  </a:cubicBezTo>
                  <a:cubicBezTo>
                    <a:pt x="770" y="1102"/>
                    <a:pt x="992" y="855"/>
                    <a:pt x="992" y="551"/>
                  </a:cubicBezTo>
                  <a:cubicBezTo>
                    <a:pt x="992" y="247"/>
                    <a:pt x="770" y="0"/>
                    <a:pt x="496" y="0"/>
                  </a:cubicBez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8"/>
            <p:cNvSpPr/>
            <p:nvPr/>
          </p:nvSpPr>
          <p:spPr>
            <a:xfrm>
              <a:off x="5589350" y="3102200"/>
              <a:ext cx="25400" cy="28200"/>
            </a:xfrm>
            <a:custGeom>
              <a:avLst/>
              <a:gdLst/>
              <a:ahLst/>
              <a:cxnLst/>
              <a:rect l="l" t="t" r="r" b="b"/>
              <a:pathLst>
                <a:path w="1016" h="1128" extrusionOk="0">
                  <a:moveTo>
                    <a:pt x="508" y="0"/>
                  </a:moveTo>
                  <a:cubicBezTo>
                    <a:pt x="228" y="0"/>
                    <a:pt x="1" y="253"/>
                    <a:pt x="1" y="565"/>
                  </a:cubicBezTo>
                  <a:cubicBezTo>
                    <a:pt x="1" y="875"/>
                    <a:pt x="228" y="1128"/>
                    <a:pt x="508" y="1128"/>
                  </a:cubicBezTo>
                  <a:cubicBezTo>
                    <a:pt x="788" y="1128"/>
                    <a:pt x="1015" y="875"/>
                    <a:pt x="1015" y="565"/>
                  </a:cubicBezTo>
                  <a:cubicBezTo>
                    <a:pt x="1015" y="253"/>
                    <a:pt x="788" y="0"/>
                    <a:pt x="508" y="0"/>
                  </a:cubicBez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8"/>
            <p:cNvSpPr/>
            <p:nvPr/>
          </p:nvSpPr>
          <p:spPr>
            <a:xfrm>
              <a:off x="5712725" y="2988700"/>
              <a:ext cx="15625" cy="45175"/>
            </a:xfrm>
            <a:custGeom>
              <a:avLst/>
              <a:gdLst/>
              <a:ahLst/>
              <a:cxnLst/>
              <a:rect l="l" t="t" r="r" b="b"/>
              <a:pathLst>
                <a:path w="625" h="1807" extrusionOk="0">
                  <a:moveTo>
                    <a:pt x="343" y="1"/>
                  </a:moveTo>
                  <a:cubicBezTo>
                    <a:pt x="135" y="196"/>
                    <a:pt x="1" y="484"/>
                    <a:pt x="1" y="811"/>
                  </a:cubicBezTo>
                  <a:cubicBezTo>
                    <a:pt x="1" y="1268"/>
                    <a:pt x="261" y="1655"/>
                    <a:pt x="624" y="1807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8"/>
            <p:cNvSpPr/>
            <p:nvPr/>
          </p:nvSpPr>
          <p:spPr>
            <a:xfrm>
              <a:off x="5642425" y="2967450"/>
              <a:ext cx="48050" cy="53400"/>
            </a:xfrm>
            <a:custGeom>
              <a:avLst/>
              <a:gdLst/>
              <a:ahLst/>
              <a:cxnLst/>
              <a:rect l="l" t="t" r="r" b="b"/>
              <a:pathLst>
                <a:path w="1922" h="2136" extrusionOk="0">
                  <a:moveTo>
                    <a:pt x="961" y="1"/>
                  </a:moveTo>
                  <a:cubicBezTo>
                    <a:pt x="430" y="1"/>
                    <a:pt x="0" y="480"/>
                    <a:pt x="0" y="1069"/>
                  </a:cubicBezTo>
                  <a:cubicBezTo>
                    <a:pt x="0" y="1658"/>
                    <a:pt x="430" y="2136"/>
                    <a:pt x="961" y="2136"/>
                  </a:cubicBezTo>
                  <a:cubicBezTo>
                    <a:pt x="1491" y="2136"/>
                    <a:pt x="1922" y="1658"/>
                    <a:pt x="1922" y="1069"/>
                  </a:cubicBezTo>
                  <a:cubicBezTo>
                    <a:pt x="1922" y="480"/>
                    <a:pt x="1491" y="1"/>
                    <a:pt x="961" y="1"/>
                  </a:cubicBez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8"/>
            <p:cNvSpPr/>
            <p:nvPr/>
          </p:nvSpPr>
          <p:spPr>
            <a:xfrm>
              <a:off x="5653750" y="3123525"/>
              <a:ext cx="15025" cy="16675"/>
            </a:xfrm>
            <a:custGeom>
              <a:avLst/>
              <a:gdLst/>
              <a:ahLst/>
              <a:cxnLst/>
              <a:rect l="l" t="t" r="r" b="b"/>
              <a:pathLst>
                <a:path w="601" h="667" extrusionOk="0">
                  <a:moveTo>
                    <a:pt x="300" y="1"/>
                  </a:moveTo>
                  <a:cubicBezTo>
                    <a:pt x="135" y="1"/>
                    <a:pt x="1" y="149"/>
                    <a:pt x="1" y="333"/>
                  </a:cubicBezTo>
                  <a:cubicBezTo>
                    <a:pt x="1" y="517"/>
                    <a:pt x="135" y="667"/>
                    <a:pt x="300" y="667"/>
                  </a:cubicBezTo>
                  <a:cubicBezTo>
                    <a:pt x="466" y="667"/>
                    <a:pt x="600" y="517"/>
                    <a:pt x="600" y="333"/>
                  </a:cubicBezTo>
                  <a:cubicBezTo>
                    <a:pt x="600" y="149"/>
                    <a:pt x="466" y="1"/>
                    <a:pt x="300" y="1"/>
                  </a:cubicBez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8"/>
            <p:cNvSpPr/>
            <p:nvPr/>
          </p:nvSpPr>
          <p:spPr>
            <a:xfrm>
              <a:off x="5692175" y="3099475"/>
              <a:ext cx="19625" cy="21825"/>
            </a:xfrm>
            <a:custGeom>
              <a:avLst/>
              <a:gdLst/>
              <a:ahLst/>
              <a:cxnLst/>
              <a:rect l="l" t="t" r="r" b="b"/>
              <a:pathLst>
                <a:path w="785" h="873" extrusionOk="0">
                  <a:moveTo>
                    <a:pt x="392" y="1"/>
                  </a:moveTo>
                  <a:cubicBezTo>
                    <a:pt x="175" y="1"/>
                    <a:pt x="0" y="196"/>
                    <a:pt x="0" y="436"/>
                  </a:cubicBezTo>
                  <a:cubicBezTo>
                    <a:pt x="0" y="677"/>
                    <a:pt x="175" y="872"/>
                    <a:pt x="392" y="872"/>
                  </a:cubicBezTo>
                  <a:cubicBezTo>
                    <a:pt x="609" y="872"/>
                    <a:pt x="785" y="677"/>
                    <a:pt x="785" y="436"/>
                  </a:cubicBezTo>
                  <a:cubicBezTo>
                    <a:pt x="785" y="196"/>
                    <a:pt x="609" y="1"/>
                    <a:pt x="392" y="1"/>
                  </a:cubicBez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8"/>
            <p:cNvSpPr/>
            <p:nvPr/>
          </p:nvSpPr>
          <p:spPr>
            <a:xfrm>
              <a:off x="5680600" y="3037550"/>
              <a:ext cx="33875" cy="37625"/>
            </a:xfrm>
            <a:custGeom>
              <a:avLst/>
              <a:gdLst/>
              <a:ahLst/>
              <a:cxnLst/>
              <a:rect l="l" t="t" r="r" b="b"/>
              <a:pathLst>
                <a:path w="1355" h="1505" extrusionOk="0">
                  <a:moveTo>
                    <a:pt x="678" y="0"/>
                  </a:moveTo>
                  <a:cubicBezTo>
                    <a:pt x="303" y="0"/>
                    <a:pt x="0" y="337"/>
                    <a:pt x="0" y="752"/>
                  </a:cubicBezTo>
                  <a:cubicBezTo>
                    <a:pt x="0" y="1168"/>
                    <a:pt x="303" y="1505"/>
                    <a:pt x="678" y="1505"/>
                  </a:cubicBezTo>
                  <a:cubicBezTo>
                    <a:pt x="1051" y="1505"/>
                    <a:pt x="1354" y="1168"/>
                    <a:pt x="1354" y="752"/>
                  </a:cubicBezTo>
                  <a:cubicBezTo>
                    <a:pt x="1354" y="337"/>
                    <a:pt x="1051" y="0"/>
                    <a:pt x="678" y="0"/>
                  </a:cubicBez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8"/>
            <p:cNvSpPr/>
            <p:nvPr/>
          </p:nvSpPr>
          <p:spPr>
            <a:xfrm>
              <a:off x="5673225" y="2913350"/>
              <a:ext cx="45400" cy="58925"/>
            </a:xfrm>
            <a:custGeom>
              <a:avLst/>
              <a:gdLst/>
              <a:ahLst/>
              <a:cxnLst/>
              <a:rect l="l" t="t" r="r" b="b"/>
              <a:pathLst>
                <a:path w="1816" h="2357" extrusionOk="0">
                  <a:moveTo>
                    <a:pt x="134" y="0"/>
                  </a:moveTo>
                  <a:cubicBezTo>
                    <a:pt x="50" y="209"/>
                    <a:pt x="1" y="441"/>
                    <a:pt x="1" y="687"/>
                  </a:cubicBezTo>
                  <a:cubicBezTo>
                    <a:pt x="1" y="1609"/>
                    <a:pt x="675" y="2357"/>
                    <a:pt x="1505" y="2357"/>
                  </a:cubicBezTo>
                  <a:cubicBezTo>
                    <a:pt x="1611" y="2357"/>
                    <a:pt x="1715" y="2344"/>
                    <a:pt x="1816" y="2321"/>
                  </a:cubicBezTo>
                  <a:lnTo>
                    <a:pt x="1488" y="2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8"/>
            <p:cNvSpPr/>
            <p:nvPr/>
          </p:nvSpPr>
          <p:spPr>
            <a:xfrm>
              <a:off x="5155525" y="2923775"/>
              <a:ext cx="83150" cy="99150"/>
            </a:xfrm>
            <a:custGeom>
              <a:avLst/>
              <a:gdLst/>
              <a:ahLst/>
              <a:cxnLst/>
              <a:rect l="l" t="t" r="r" b="b"/>
              <a:pathLst>
                <a:path w="3326" h="3966" extrusionOk="0">
                  <a:moveTo>
                    <a:pt x="1776" y="0"/>
                  </a:moveTo>
                  <a:cubicBezTo>
                    <a:pt x="481" y="0"/>
                    <a:pt x="18" y="3526"/>
                    <a:pt x="0" y="3677"/>
                  </a:cubicBezTo>
                  <a:lnTo>
                    <a:pt x="138" y="3698"/>
                  </a:lnTo>
                  <a:cubicBezTo>
                    <a:pt x="143" y="3662"/>
                    <a:pt x="606" y="128"/>
                    <a:pt x="1782" y="128"/>
                  </a:cubicBezTo>
                  <a:cubicBezTo>
                    <a:pt x="1793" y="128"/>
                    <a:pt x="1804" y="129"/>
                    <a:pt x="1815" y="129"/>
                  </a:cubicBezTo>
                  <a:cubicBezTo>
                    <a:pt x="2090" y="145"/>
                    <a:pt x="2326" y="261"/>
                    <a:pt x="2518" y="471"/>
                  </a:cubicBezTo>
                  <a:cubicBezTo>
                    <a:pt x="3147" y="1167"/>
                    <a:pt x="3182" y="2720"/>
                    <a:pt x="3007" y="3942"/>
                  </a:cubicBezTo>
                  <a:lnTo>
                    <a:pt x="3145" y="3965"/>
                  </a:lnTo>
                  <a:cubicBezTo>
                    <a:pt x="3325" y="2716"/>
                    <a:pt x="3283" y="1121"/>
                    <a:pt x="2623" y="392"/>
                  </a:cubicBezTo>
                  <a:cubicBezTo>
                    <a:pt x="2405" y="151"/>
                    <a:pt x="2134" y="20"/>
                    <a:pt x="1817" y="1"/>
                  </a:cubicBezTo>
                  <a:cubicBezTo>
                    <a:pt x="1803" y="1"/>
                    <a:pt x="1790" y="0"/>
                    <a:pt x="17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8"/>
            <p:cNvSpPr/>
            <p:nvPr/>
          </p:nvSpPr>
          <p:spPr>
            <a:xfrm>
              <a:off x="5158500" y="3056600"/>
              <a:ext cx="51850" cy="122150"/>
            </a:xfrm>
            <a:custGeom>
              <a:avLst/>
              <a:gdLst/>
              <a:ahLst/>
              <a:cxnLst/>
              <a:rect l="l" t="t" r="r" b="b"/>
              <a:pathLst>
                <a:path w="2074" h="4886" extrusionOk="0">
                  <a:moveTo>
                    <a:pt x="1037" y="0"/>
                  </a:moveTo>
                  <a:lnTo>
                    <a:pt x="1" y="503"/>
                  </a:lnTo>
                  <a:lnTo>
                    <a:pt x="327" y="3553"/>
                  </a:lnTo>
                  <a:lnTo>
                    <a:pt x="1363" y="3020"/>
                  </a:lnTo>
                  <a:lnTo>
                    <a:pt x="1777" y="4886"/>
                  </a:lnTo>
                  <a:lnTo>
                    <a:pt x="2073" y="1955"/>
                  </a:lnTo>
                  <a:lnTo>
                    <a:pt x="1037" y="2280"/>
                  </a:lnTo>
                  <a:lnTo>
                    <a:pt x="1037" y="0"/>
                  </a:ln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1" name="Google Shape;931;p28"/>
          <p:cNvGrpSpPr/>
          <p:nvPr/>
        </p:nvGrpSpPr>
        <p:grpSpPr>
          <a:xfrm>
            <a:off x="7043350" y="267700"/>
            <a:ext cx="1844715" cy="1730100"/>
            <a:chOff x="7043350" y="267700"/>
            <a:chExt cx="1844715" cy="1730100"/>
          </a:xfrm>
        </p:grpSpPr>
        <p:sp>
          <p:nvSpPr>
            <p:cNvPr id="932" name="Google Shape;932;p28"/>
            <p:cNvSpPr/>
            <p:nvPr/>
          </p:nvSpPr>
          <p:spPr>
            <a:xfrm>
              <a:off x="7657765" y="267700"/>
              <a:ext cx="1230300" cy="11544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8"/>
            <p:cNvSpPr/>
            <p:nvPr/>
          </p:nvSpPr>
          <p:spPr>
            <a:xfrm>
              <a:off x="7043350" y="1660000"/>
              <a:ext cx="360000" cy="337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6B2F44-D8E1-B155-8E50-84E41AA275B7}"/>
              </a:ext>
            </a:extLst>
          </p:cNvPr>
          <p:cNvSpPr/>
          <p:nvPr/>
        </p:nvSpPr>
        <p:spPr>
          <a:xfrm>
            <a:off x="4663594" y="1305576"/>
            <a:ext cx="2127066" cy="31188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204D89-BDAD-8E23-D785-DFAB75E19069}"/>
              </a:ext>
            </a:extLst>
          </p:cNvPr>
          <p:cNvSpPr/>
          <p:nvPr/>
        </p:nvSpPr>
        <p:spPr>
          <a:xfrm>
            <a:off x="5761106" y="2229056"/>
            <a:ext cx="901964" cy="31188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8AD7E9-B15D-4E23-EFDC-20A43CD78EBA}"/>
              </a:ext>
            </a:extLst>
          </p:cNvPr>
          <p:cNvSpPr/>
          <p:nvPr/>
        </p:nvSpPr>
        <p:spPr>
          <a:xfrm>
            <a:off x="5558945" y="2676992"/>
            <a:ext cx="2719540" cy="31188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D43513-5B4B-49BE-DAD6-93580BBF4E35}"/>
              </a:ext>
            </a:extLst>
          </p:cNvPr>
          <p:cNvSpPr/>
          <p:nvPr/>
        </p:nvSpPr>
        <p:spPr>
          <a:xfrm>
            <a:off x="1081883" y="3568521"/>
            <a:ext cx="3653149" cy="31188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FB8B94-D1FE-EADE-D8F4-179659F6E5EF}"/>
              </a:ext>
            </a:extLst>
          </p:cNvPr>
          <p:cNvSpPr/>
          <p:nvPr/>
        </p:nvSpPr>
        <p:spPr>
          <a:xfrm>
            <a:off x="5920060" y="4055572"/>
            <a:ext cx="1732131" cy="31188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Google Shape;2078;p41">
            <a:extLst>
              <a:ext uri="{FF2B5EF4-FFF2-40B4-BE49-F238E27FC236}">
                <a16:creationId xmlns:a16="http://schemas.microsoft.com/office/drawing/2014/main" id="{7A564F7F-5B42-A7CE-37A0-282E268C80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86814" y="155464"/>
            <a:ext cx="7028058" cy="85433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dirty="0">
                <a:solidFill>
                  <a:schemeClr val="accent5"/>
                </a:solidFill>
                <a:latin typeface="Vibur"/>
                <a:ea typeface="Vibur"/>
                <a:cs typeface="Vibur"/>
                <a:sym typeface="Vibur"/>
              </a:rPr>
              <a:t>Use the correct tense and form of the verbs in brackets to complete the sentences.</a:t>
            </a:r>
            <a:endParaRPr sz="3000" b="0" dirty="0">
              <a:solidFill>
                <a:schemeClr val="accent5"/>
              </a:solidFill>
              <a:latin typeface="Vibur"/>
              <a:ea typeface="Vibur"/>
              <a:cs typeface="Vibur"/>
              <a:sym typeface="Vibur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FE22C7-7AFA-04DF-2351-838EA54543C4}"/>
              </a:ext>
            </a:extLst>
          </p:cNvPr>
          <p:cNvSpPr txBox="1"/>
          <p:nvPr/>
        </p:nvSpPr>
        <p:spPr>
          <a:xfrm>
            <a:off x="182544" y="1158526"/>
            <a:ext cx="8815152" cy="3736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The shuttle bus (leave) ____________ every 15 minutes to take customers to the parking lot.</a:t>
            </a:r>
          </a:p>
          <a:p>
            <a:pPr algn="l">
              <a:lnSpc>
                <a:spcPct val="150000"/>
              </a:lnSpc>
            </a:pPr>
            <a:r>
              <a:rPr lang="en-US" sz="20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- Mum, what time (be) ____________ the show tonight? - Let me check.</a:t>
            </a:r>
          </a:p>
          <a:p>
            <a:pPr algn="l">
              <a:lnSpc>
                <a:spcPct val="150000"/>
              </a:lnSpc>
            </a:pPr>
            <a:r>
              <a:rPr lang="en-US" sz="20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We (can / use) ____________ these vouchers for the next shopping.</a:t>
            </a:r>
          </a:p>
          <a:p>
            <a:pPr algn="l">
              <a:lnSpc>
                <a:spcPct val="150000"/>
              </a:lnSpc>
            </a:pPr>
            <a:r>
              <a:rPr lang="en-US" sz="20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The announcement says that the sale (last) ____________ for just two hours, from 17:00 to 19:00 tomorrow.</a:t>
            </a:r>
          </a:p>
          <a:p>
            <a:pPr algn="l">
              <a:lnSpc>
                <a:spcPct val="150000"/>
              </a:lnSpc>
            </a:pPr>
            <a:r>
              <a:rPr lang="en-US" sz="20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 We (not / have) ____________ home economics next semester. </a:t>
            </a:r>
          </a:p>
          <a:p>
            <a:pPr algn="l">
              <a:lnSpc>
                <a:spcPct val="150000"/>
              </a:lnSpc>
            </a:pPr>
            <a:r>
              <a:rPr lang="en-US" sz="20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have music instead.</a:t>
            </a:r>
          </a:p>
        </p:txBody>
      </p:sp>
      <p:grpSp>
        <p:nvGrpSpPr>
          <p:cNvPr id="11" name="Google Shape;1692;p39">
            <a:extLst>
              <a:ext uri="{FF2B5EF4-FFF2-40B4-BE49-F238E27FC236}">
                <a16:creationId xmlns:a16="http://schemas.microsoft.com/office/drawing/2014/main" id="{D5614D34-73CD-88DD-A4E1-1BEC36689FFE}"/>
              </a:ext>
            </a:extLst>
          </p:cNvPr>
          <p:cNvGrpSpPr/>
          <p:nvPr/>
        </p:nvGrpSpPr>
        <p:grpSpPr>
          <a:xfrm flipH="1">
            <a:off x="146304" y="-2525"/>
            <a:ext cx="1662815" cy="1290765"/>
            <a:chOff x="2407250" y="1977650"/>
            <a:chExt cx="1288400" cy="1207575"/>
          </a:xfrm>
        </p:grpSpPr>
        <p:sp>
          <p:nvSpPr>
            <p:cNvPr id="12" name="Google Shape;1693;p39">
              <a:extLst>
                <a:ext uri="{FF2B5EF4-FFF2-40B4-BE49-F238E27FC236}">
                  <a16:creationId xmlns:a16="http://schemas.microsoft.com/office/drawing/2014/main" id="{4B65D70A-33CD-7563-0FE4-081A5870A3FD}"/>
                </a:ext>
              </a:extLst>
            </p:cNvPr>
            <p:cNvSpPr/>
            <p:nvPr/>
          </p:nvSpPr>
          <p:spPr>
            <a:xfrm>
              <a:off x="2601125" y="2284625"/>
              <a:ext cx="109600" cy="109000"/>
            </a:xfrm>
            <a:custGeom>
              <a:avLst/>
              <a:gdLst/>
              <a:ahLst/>
              <a:cxnLst/>
              <a:rect l="l" t="t" r="r" b="b"/>
              <a:pathLst>
                <a:path w="4384" h="4360" extrusionOk="0">
                  <a:moveTo>
                    <a:pt x="3178" y="0"/>
                  </a:moveTo>
                  <a:cubicBezTo>
                    <a:pt x="2255" y="0"/>
                    <a:pt x="1099" y="779"/>
                    <a:pt x="1" y="2183"/>
                  </a:cubicBezTo>
                  <a:lnTo>
                    <a:pt x="145" y="2295"/>
                  </a:lnTo>
                  <a:cubicBezTo>
                    <a:pt x="1197" y="951"/>
                    <a:pt x="2324" y="186"/>
                    <a:pt x="3187" y="186"/>
                  </a:cubicBezTo>
                  <a:cubicBezTo>
                    <a:pt x="3392" y="186"/>
                    <a:pt x="3582" y="229"/>
                    <a:pt x="3753" y="317"/>
                  </a:cubicBezTo>
                  <a:cubicBezTo>
                    <a:pt x="3846" y="366"/>
                    <a:pt x="3905" y="447"/>
                    <a:pt x="3935" y="564"/>
                  </a:cubicBezTo>
                  <a:cubicBezTo>
                    <a:pt x="4186" y="1527"/>
                    <a:pt x="2415" y="4233"/>
                    <a:pt x="2397" y="4260"/>
                  </a:cubicBezTo>
                  <a:lnTo>
                    <a:pt x="2548" y="4360"/>
                  </a:lnTo>
                  <a:cubicBezTo>
                    <a:pt x="2624" y="4246"/>
                    <a:pt x="4383" y="1560"/>
                    <a:pt x="4112" y="518"/>
                  </a:cubicBezTo>
                  <a:cubicBezTo>
                    <a:pt x="4068" y="349"/>
                    <a:pt x="3977" y="227"/>
                    <a:pt x="3837" y="156"/>
                  </a:cubicBezTo>
                  <a:cubicBezTo>
                    <a:pt x="3636" y="52"/>
                    <a:pt x="3414" y="0"/>
                    <a:pt x="3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694;p39">
              <a:extLst>
                <a:ext uri="{FF2B5EF4-FFF2-40B4-BE49-F238E27FC236}">
                  <a16:creationId xmlns:a16="http://schemas.microsoft.com/office/drawing/2014/main" id="{7CECFE1A-8803-75C4-11CE-F060C3CDD228}"/>
                </a:ext>
              </a:extLst>
            </p:cNvPr>
            <p:cNvSpPr/>
            <p:nvPr/>
          </p:nvSpPr>
          <p:spPr>
            <a:xfrm>
              <a:off x="2593800" y="2273700"/>
              <a:ext cx="110275" cy="110825"/>
            </a:xfrm>
            <a:custGeom>
              <a:avLst/>
              <a:gdLst/>
              <a:ahLst/>
              <a:cxnLst/>
              <a:rect l="l" t="t" r="r" b="b"/>
              <a:pathLst>
                <a:path w="4411" h="4433" extrusionOk="0">
                  <a:moveTo>
                    <a:pt x="3229" y="1"/>
                  </a:moveTo>
                  <a:cubicBezTo>
                    <a:pt x="2299" y="1"/>
                    <a:pt x="1124" y="803"/>
                    <a:pt x="0" y="2246"/>
                  </a:cubicBezTo>
                  <a:lnTo>
                    <a:pt x="143" y="2358"/>
                  </a:lnTo>
                  <a:cubicBezTo>
                    <a:pt x="1219" y="977"/>
                    <a:pt x="2364" y="190"/>
                    <a:pt x="3234" y="190"/>
                  </a:cubicBezTo>
                  <a:cubicBezTo>
                    <a:pt x="3435" y="190"/>
                    <a:pt x="3621" y="232"/>
                    <a:pt x="3789" y="319"/>
                  </a:cubicBezTo>
                  <a:cubicBezTo>
                    <a:pt x="3882" y="366"/>
                    <a:pt x="3941" y="448"/>
                    <a:pt x="3970" y="566"/>
                  </a:cubicBezTo>
                  <a:cubicBezTo>
                    <a:pt x="4214" y="1542"/>
                    <a:pt x="2408" y="4304"/>
                    <a:pt x="2390" y="4331"/>
                  </a:cubicBezTo>
                  <a:lnTo>
                    <a:pt x="2543" y="4432"/>
                  </a:lnTo>
                  <a:cubicBezTo>
                    <a:pt x="2619" y="4316"/>
                    <a:pt x="4411" y="1573"/>
                    <a:pt x="4148" y="518"/>
                  </a:cubicBezTo>
                  <a:cubicBezTo>
                    <a:pt x="4106" y="348"/>
                    <a:pt x="4015" y="225"/>
                    <a:pt x="3875" y="153"/>
                  </a:cubicBezTo>
                  <a:cubicBezTo>
                    <a:pt x="3678" y="51"/>
                    <a:pt x="3461" y="1"/>
                    <a:pt x="32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695;p39">
              <a:extLst>
                <a:ext uri="{FF2B5EF4-FFF2-40B4-BE49-F238E27FC236}">
                  <a16:creationId xmlns:a16="http://schemas.microsoft.com/office/drawing/2014/main" id="{EA7D9D4F-AAF2-46B0-1109-1B1CB8A3E8CD}"/>
                </a:ext>
              </a:extLst>
            </p:cNvPr>
            <p:cNvSpPr/>
            <p:nvPr/>
          </p:nvSpPr>
          <p:spPr>
            <a:xfrm>
              <a:off x="3214225" y="2844925"/>
              <a:ext cx="99850" cy="113500"/>
            </a:xfrm>
            <a:custGeom>
              <a:avLst/>
              <a:gdLst/>
              <a:ahLst/>
              <a:cxnLst/>
              <a:rect l="l" t="t" r="r" b="b"/>
              <a:pathLst>
                <a:path w="3994" h="4540" extrusionOk="0">
                  <a:moveTo>
                    <a:pt x="2148" y="1"/>
                  </a:moveTo>
                  <a:cubicBezTo>
                    <a:pt x="2138" y="1"/>
                    <a:pt x="2128" y="1"/>
                    <a:pt x="2118" y="1"/>
                  </a:cubicBezTo>
                  <a:cubicBezTo>
                    <a:pt x="1729" y="13"/>
                    <a:pt x="1383" y="157"/>
                    <a:pt x="1090" y="429"/>
                  </a:cubicBezTo>
                  <a:cubicBezTo>
                    <a:pt x="208" y="1251"/>
                    <a:pt x="1" y="3091"/>
                    <a:pt x="101" y="4540"/>
                  </a:cubicBezTo>
                  <a:lnTo>
                    <a:pt x="273" y="4517"/>
                  </a:lnTo>
                  <a:cubicBezTo>
                    <a:pt x="176" y="3101"/>
                    <a:pt x="371" y="1308"/>
                    <a:pt x="1212" y="523"/>
                  </a:cubicBezTo>
                  <a:cubicBezTo>
                    <a:pt x="1468" y="284"/>
                    <a:pt x="1769" y="159"/>
                    <a:pt x="2109" y="148"/>
                  </a:cubicBezTo>
                  <a:cubicBezTo>
                    <a:pt x="2116" y="148"/>
                    <a:pt x="2124" y="148"/>
                    <a:pt x="2131" y="148"/>
                  </a:cubicBezTo>
                  <a:cubicBezTo>
                    <a:pt x="3592" y="148"/>
                    <a:pt x="3819" y="4275"/>
                    <a:pt x="3822" y="4317"/>
                  </a:cubicBezTo>
                  <a:lnTo>
                    <a:pt x="3993" y="4297"/>
                  </a:lnTo>
                  <a:cubicBezTo>
                    <a:pt x="3985" y="4121"/>
                    <a:pt x="3758" y="1"/>
                    <a:pt x="21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696;p39">
              <a:extLst>
                <a:ext uri="{FF2B5EF4-FFF2-40B4-BE49-F238E27FC236}">
                  <a16:creationId xmlns:a16="http://schemas.microsoft.com/office/drawing/2014/main" id="{D4F3450E-C042-67A7-DA3E-D02A58CAF142}"/>
                </a:ext>
              </a:extLst>
            </p:cNvPr>
            <p:cNvSpPr/>
            <p:nvPr/>
          </p:nvSpPr>
          <p:spPr>
            <a:xfrm>
              <a:off x="3233850" y="2823625"/>
              <a:ext cx="103200" cy="132125"/>
            </a:xfrm>
            <a:custGeom>
              <a:avLst/>
              <a:gdLst/>
              <a:ahLst/>
              <a:cxnLst/>
              <a:rect l="l" t="t" r="r" b="b"/>
              <a:pathLst>
                <a:path w="4128" h="5285" extrusionOk="0">
                  <a:moveTo>
                    <a:pt x="1805" y="0"/>
                  </a:moveTo>
                  <a:cubicBezTo>
                    <a:pt x="1796" y="0"/>
                    <a:pt x="1786" y="0"/>
                    <a:pt x="1776" y="1"/>
                  </a:cubicBezTo>
                  <a:cubicBezTo>
                    <a:pt x="1387" y="15"/>
                    <a:pt x="1056" y="182"/>
                    <a:pt x="796" y="498"/>
                  </a:cubicBezTo>
                  <a:cubicBezTo>
                    <a:pt x="4" y="1456"/>
                    <a:pt x="1" y="3599"/>
                    <a:pt x="261" y="5284"/>
                  </a:cubicBezTo>
                  <a:lnTo>
                    <a:pt x="432" y="5258"/>
                  </a:lnTo>
                  <a:cubicBezTo>
                    <a:pt x="176" y="3609"/>
                    <a:pt x="173" y="1521"/>
                    <a:pt x="928" y="608"/>
                  </a:cubicBezTo>
                  <a:cubicBezTo>
                    <a:pt x="1157" y="331"/>
                    <a:pt x="1444" y="184"/>
                    <a:pt x="1782" y="172"/>
                  </a:cubicBezTo>
                  <a:cubicBezTo>
                    <a:pt x="1790" y="172"/>
                    <a:pt x="1797" y="172"/>
                    <a:pt x="1805" y="172"/>
                  </a:cubicBezTo>
                  <a:cubicBezTo>
                    <a:pt x="3266" y="172"/>
                    <a:pt x="3950" y="4977"/>
                    <a:pt x="3957" y="5025"/>
                  </a:cubicBezTo>
                  <a:lnTo>
                    <a:pt x="4127" y="5001"/>
                  </a:lnTo>
                  <a:cubicBezTo>
                    <a:pt x="4099" y="4796"/>
                    <a:pt x="3414" y="0"/>
                    <a:pt x="1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97;p39">
              <a:extLst>
                <a:ext uri="{FF2B5EF4-FFF2-40B4-BE49-F238E27FC236}">
                  <a16:creationId xmlns:a16="http://schemas.microsoft.com/office/drawing/2014/main" id="{8DDC01CA-8BF7-88E8-FB90-04ADBB91DB4D}"/>
                </a:ext>
              </a:extLst>
            </p:cNvPr>
            <p:cNvSpPr/>
            <p:nvPr/>
          </p:nvSpPr>
          <p:spPr>
            <a:xfrm>
              <a:off x="2773200" y="2869650"/>
              <a:ext cx="77575" cy="90675"/>
            </a:xfrm>
            <a:custGeom>
              <a:avLst/>
              <a:gdLst/>
              <a:ahLst/>
              <a:cxnLst/>
              <a:rect l="l" t="t" r="r" b="b"/>
              <a:pathLst>
                <a:path w="3103" h="3627" extrusionOk="0">
                  <a:moveTo>
                    <a:pt x="1429" y="1"/>
                  </a:moveTo>
                  <a:cubicBezTo>
                    <a:pt x="1406" y="1"/>
                    <a:pt x="1383" y="1"/>
                    <a:pt x="1360" y="3"/>
                  </a:cubicBezTo>
                  <a:cubicBezTo>
                    <a:pt x="75" y="74"/>
                    <a:pt x="1" y="3478"/>
                    <a:pt x="0" y="3622"/>
                  </a:cubicBezTo>
                  <a:lnTo>
                    <a:pt x="135" y="3627"/>
                  </a:lnTo>
                  <a:cubicBezTo>
                    <a:pt x="136" y="3592"/>
                    <a:pt x="209" y="189"/>
                    <a:pt x="1372" y="122"/>
                  </a:cubicBezTo>
                  <a:cubicBezTo>
                    <a:pt x="1392" y="121"/>
                    <a:pt x="1412" y="121"/>
                    <a:pt x="1431" y="121"/>
                  </a:cubicBezTo>
                  <a:cubicBezTo>
                    <a:pt x="1674" y="121"/>
                    <a:pt x="1894" y="202"/>
                    <a:pt x="2085" y="365"/>
                  </a:cubicBezTo>
                  <a:cubicBezTo>
                    <a:pt x="2766" y="945"/>
                    <a:pt x="2966" y="2389"/>
                    <a:pt x="2926" y="3546"/>
                  </a:cubicBezTo>
                  <a:lnTo>
                    <a:pt x="3061" y="3552"/>
                  </a:lnTo>
                  <a:cubicBezTo>
                    <a:pt x="3102" y="2369"/>
                    <a:pt x="2893" y="887"/>
                    <a:pt x="2178" y="280"/>
                  </a:cubicBezTo>
                  <a:cubicBezTo>
                    <a:pt x="1960" y="95"/>
                    <a:pt x="1709" y="1"/>
                    <a:pt x="14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698;p39">
              <a:extLst>
                <a:ext uri="{FF2B5EF4-FFF2-40B4-BE49-F238E27FC236}">
                  <a16:creationId xmlns:a16="http://schemas.microsoft.com/office/drawing/2014/main" id="{005CDB4C-FEB8-BCB2-8F1A-DDF82B079C43}"/>
                </a:ext>
              </a:extLst>
            </p:cNvPr>
            <p:cNvSpPr/>
            <p:nvPr/>
          </p:nvSpPr>
          <p:spPr>
            <a:xfrm>
              <a:off x="2755075" y="2853125"/>
              <a:ext cx="80075" cy="105875"/>
            </a:xfrm>
            <a:custGeom>
              <a:avLst/>
              <a:gdLst/>
              <a:ahLst/>
              <a:cxnLst/>
              <a:rect l="l" t="t" r="r" b="b"/>
              <a:pathLst>
                <a:path w="3203" h="4235" extrusionOk="0">
                  <a:moveTo>
                    <a:pt x="1771" y="0"/>
                  </a:moveTo>
                  <a:cubicBezTo>
                    <a:pt x="1753" y="0"/>
                    <a:pt x="1735" y="1"/>
                    <a:pt x="1717" y="1"/>
                  </a:cubicBezTo>
                  <a:cubicBezTo>
                    <a:pt x="435" y="65"/>
                    <a:pt x="17" y="4057"/>
                    <a:pt x="0" y="4226"/>
                  </a:cubicBezTo>
                  <a:lnTo>
                    <a:pt x="134" y="4234"/>
                  </a:lnTo>
                  <a:cubicBezTo>
                    <a:pt x="138" y="4194"/>
                    <a:pt x="556" y="203"/>
                    <a:pt x="1715" y="141"/>
                  </a:cubicBezTo>
                  <a:cubicBezTo>
                    <a:pt x="1731" y="140"/>
                    <a:pt x="1746" y="140"/>
                    <a:pt x="1761" y="140"/>
                  </a:cubicBezTo>
                  <a:cubicBezTo>
                    <a:pt x="2008" y="140"/>
                    <a:pt x="2221" y="240"/>
                    <a:pt x="2398" y="437"/>
                  </a:cubicBezTo>
                  <a:cubicBezTo>
                    <a:pt x="3013" y="1128"/>
                    <a:pt x="3064" y="2824"/>
                    <a:pt x="2907" y="4181"/>
                  </a:cubicBezTo>
                  <a:lnTo>
                    <a:pt x="3041" y="4191"/>
                  </a:lnTo>
                  <a:lnTo>
                    <a:pt x="3042" y="4191"/>
                  </a:lnTo>
                  <a:cubicBezTo>
                    <a:pt x="3203" y="2804"/>
                    <a:pt x="3145" y="1063"/>
                    <a:pt x="2498" y="339"/>
                  </a:cubicBezTo>
                  <a:cubicBezTo>
                    <a:pt x="2298" y="114"/>
                    <a:pt x="2053" y="0"/>
                    <a:pt x="17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699;p39">
              <a:extLst>
                <a:ext uri="{FF2B5EF4-FFF2-40B4-BE49-F238E27FC236}">
                  <a16:creationId xmlns:a16="http://schemas.microsoft.com/office/drawing/2014/main" id="{04E8DFD4-957E-C92E-2717-4D2F7ECB0E3B}"/>
                </a:ext>
              </a:extLst>
            </p:cNvPr>
            <p:cNvSpPr/>
            <p:nvPr/>
          </p:nvSpPr>
          <p:spPr>
            <a:xfrm>
              <a:off x="2695525" y="2949050"/>
              <a:ext cx="76600" cy="77400"/>
            </a:xfrm>
            <a:custGeom>
              <a:avLst/>
              <a:gdLst/>
              <a:ahLst/>
              <a:cxnLst/>
              <a:rect l="l" t="t" r="r" b="b"/>
              <a:pathLst>
                <a:path w="3064" h="3096" extrusionOk="0">
                  <a:moveTo>
                    <a:pt x="1288" y="0"/>
                  </a:moveTo>
                  <a:cubicBezTo>
                    <a:pt x="1034" y="0"/>
                    <a:pt x="815" y="76"/>
                    <a:pt x="637" y="226"/>
                  </a:cubicBezTo>
                  <a:cubicBezTo>
                    <a:pt x="33" y="729"/>
                    <a:pt x="1" y="1981"/>
                    <a:pt x="172" y="2985"/>
                  </a:cubicBezTo>
                  <a:lnTo>
                    <a:pt x="299" y="2982"/>
                  </a:lnTo>
                  <a:cubicBezTo>
                    <a:pt x="131" y="2000"/>
                    <a:pt x="157" y="779"/>
                    <a:pt x="734" y="299"/>
                  </a:cubicBezTo>
                  <a:cubicBezTo>
                    <a:pt x="890" y="169"/>
                    <a:pt x="1080" y="102"/>
                    <a:pt x="1299" y="102"/>
                  </a:cubicBezTo>
                  <a:cubicBezTo>
                    <a:pt x="1325" y="102"/>
                    <a:pt x="1351" y="103"/>
                    <a:pt x="1378" y="105"/>
                  </a:cubicBezTo>
                  <a:cubicBezTo>
                    <a:pt x="2482" y="181"/>
                    <a:pt x="2932" y="3067"/>
                    <a:pt x="2937" y="3096"/>
                  </a:cubicBezTo>
                  <a:lnTo>
                    <a:pt x="3063" y="3094"/>
                  </a:lnTo>
                  <a:cubicBezTo>
                    <a:pt x="3046" y="2971"/>
                    <a:pt x="2594" y="85"/>
                    <a:pt x="1376" y="3"/>
                  </a:cubicBezTo>
                  <a:cubicBezTo>
                    <a:pt x="1346" y="1"/>
                    <a:pt x="1317" y="0"/>
                    <a:pt x="12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00;p39">
              <a:extLst>
                <a:ext uri="{FF2B5EF4-FFF2-40B4-BE49-F238E27FC236}">
                  <a16:creationId xmlns:a16="http://schemas.microsoft.com/office/drawing/2014/main" id="{2ED8690A-5833-8C6A-A721-7B3BBE2D23B4}"/>
                </a:ext>
              </a:extLst>
            </p:cNvPr>
            <p:cNvSpPr/>
            <p:nvPr/>
          </p:nvSpPr>
          <p:spPr>
            <a:xfrm>
              <a:off x="2677250" y="2946000"/>
              <a:ext cx="74450" cy="81925"/>
            </a:xfrm>
            <a:custGeom>
              <a:avLst/>
              <a:gdLst/>
              <a:ahLst/>
              <a:cxnLst/>
              <a:rect l="l" t="t" r="r" b="b"/>
              <a:pathLst>
                <a:path w="2978" h="3277" extrusionOk="0">
                  <a:moveTo>
                    <a:pt x="1770" y="0"/>
                  </a:moveTo>
                  <a:cubicBezTo>
                    <a:pt x="1763" y="0"/>
                    <a:pt x="1755" y="1"/>
                    <a:pt x="1748" y="1"/>
                  </a:cubicBezTo>
                  <a:cubicBezTo>
                    <a:pt x="1454" y="9"/>
                    <a:pt x="1188" y="113"/>
                    <a:pt x="954" y="310"/>
                  </a:cubicBezTo>
                  <a:cubicBezTo>
                    <a:pt x="251" y="903"/>
                    <a:pt x="1" y="2231"/>
                    <a:pt x="3" y="3277"/>
                  </a:cubicBezTo>
                  <a:lnTo>
                    <a:pt x="133" y="3260"/>
                  </a:lnTo>
                  <a:cubicBezTo>
                    <a:pt x="132" y="2238"/>
                    <a:pt x="369" y="944"/>
                    <a:pt x="1042" y="377"/>
                  </a:cubicBezTo>
                  <a:cubicBezTo>
                    <a:pt x="1244" y="206"/>
                    <a:pt x="1478" y="114"/>
                    <a:pt x="1732" y="107"/>
                  </a:cubicBezTo>
                  <a:cubicBezTo>
                    <a:pt x="1738" y="107"/>
                    <a:pt x="1744" y="107"/>
                    <a:pt x="1749" y="107"/>
                  </a:cubicBezTo>
                  <a:cubicBezTo>
                    <a:pt x="2847" y="107"/>
                    <a:pt x="2807" y="3085"/>
                    <a:pt x="2805" y="3116"/>
                  </a:cubicBezTo>
                  <a:lnTo>
                    <a:pt x="2936" y="3101"/>
                  </a:lnTo>
                  <a:cubicBezTo>
                    <a:pt x="2938" y="2974"/>
                    <a:pt x="2978" y="0"/>
                    <a:pt x="17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01;p39">
              <a:extLst>
                <a:ext uri="{FF2B5EF4-FFF2-40B4-BE49-F238E27FC236}">
                  <a16:creationId xmlns:a16="http://schemas.microsoft.com/office/drawing/2014/main" id="{C4A79AAD-AE5D-4862-D55F-0D081A62EC61}"/>
                </a:ext>
              </a:extLst>
            </p:cNvPr>
            <p:cNvSpPr/>
            <p:nvPr/>
          </p:nvSpPr>
          <p:spPr>
            <a:xfrm>
              <a:off x="3175825" y="2936975"/>
              <a:ext cx="219675" cy="248250"/>
            </a:xfrm>
            <a:custGeom>
              <a:avLst/>
              <a:gdLst/>
              <a:ahLst/>
              <a:cxnLst/>
              <a:rect l="l" t="t" r="r" b="b"/>
              <a:pathLst>
                <a:path w="8787" h="9930" extrusionOk="0">
                  <a:moveTo>
                    <a:pt x="1159" y="0"/>
                  </a:moveTo>
                  <a:lnTo>
                    <a:pt x="1" y="9929"/>
                  </a:lnTo>
                  <a:lnTo>
                    <a:pt x="8786" y="9929"/>
                  </a:lnTo>
                  <a:lnTo>
                    <a:pt x="1732" y="11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02;p39">
              <a:extLst>
                <a:ext uri="{FF2B5EF4-FFF2-40B4-BE49-F238E27FC236}">
                  <a16:creationId xmlns:a16="http://schemas.microsoft.com/office/drawing/2014/main" id="{249BE0B5-AA48-BB36-ABDC-FFFECB640CE5}"/>
                </a:ext>
              </a:extLst>
            </p:cNvPr>
            <p:cNvSpPr/>
            <p:nvPr/>
          </p:nvSpPr>
          <p:spPr>
            <a:xfrm>
              <a:off x="3373500" y="2147325"/>
              <a:ext cx="109775" cy="132700"/>
            </a:xfrm>
            <a:custGeom>
              <a:avLst/>
              <a:gdLst/>
              <a:ahLst/>
              <a:cxnLst/>
              <a:rect l="l" t="t" r="r" b="b"/>
              <a:pathLst>
                <a:path w="4391" h="5308" extrusionOk="0">
                  <a:moveTo>
                    <a:pt x="1364" y="0"/>
                  </a:moveTo>
                  <a:cubicBezTo>
                    <a:pt x="1191" y="0"/>
                    <a:pt x="1040" y="57"/>
                    <a:pt x="921" y="188"/>
                  </a:cubicBezTo>
                  <a:cubicBezTo>
                    <a:pt x="0" y="1202"/>
                    <a:pt x="1283" y="3830"/>
                    <a:pt x="2130" y="5307"/>
                  </a:cubicBezTo>
                  <a:lnTo>
                    <a:pt x="2260" y="5183"/>
                  </a:lnTo>
                  <a:cubicBezTo>
                    <a:pt x="892" y="2799"/>
                    <a:pt x="429" y="987"/>
                    <a:pt x="1020" y="335"/>
                  </a:cubicBezTo>
                  <a:cubicBezTo>
                    <a:pt x="1107" y="240"/>
                    <a:pt x="1222" y="197"/>
                    <a:pt x="1356" y="197"/>
                  </a:cubicBezTo>
                  <a:cubicBezTo>
                    <a:pt x="2161" y="197"/>
                    <a:pt x="3681" y="1727"/>
                    <a:pt x="4281" y="2419"/>
                  </a:cubicBezTo>
                  <a:lnTo>
                    <a:pt x="4391" y="2267"/>
                  </a:lnTo>
                  <a:cubicBezTo>
                    <a:pt x="4162" y="2003"/>
                    <a:pt x="2389" y="0"/>
                    <a:pt x="13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03;p39">
              <a:extLst>
                <a:ext uri="{FF2B5EF4-FFF2-40B4-BE49-F238E27FC236}">
                  <a16:creationId xmlns:a16="http://schemas.microsoft.com/office/drawing/2014/main" id="{883F662C-02C1-953C-1C03-FCD79369A530}"/>
                </a:ext>
              </a:extLst>
            </p:cNvPr>
            <p:cNvSpPr/>
            <p:nvPr/>
          </p:nvSpPr>
          <p:spPr>
            <a:xfrm>
              <a:off x="3269900" y="2174775"/>
              <a:ext cx="58250" cy="143125"/>
            </a:xfrm>
            <a:custGeom>
              <a:avLst/>
              <a:gdLst/>
              <a:ahLst/>
              <a:cxnLst/>
              <a:rect l="l" t="t" r="r" b="b"/>
              <a:pathLst>
                <a:path w="2330" h="5725" extrusionOk="0">
                  <a:moveTo>
                    <a:pt x="2286" y="0"/>
                  </a:moveTo>
                  <a:cubicBezTo>
                    <a:pt x="365" y="728"/>
                    <a:pt x="211" y="2841"/>
                    <a:pt x="55" y="5002"/>
                  </a:cubicBezTo>
                  <a:cubicBezTo>
                    <a:pt x="37" y="5239"/>
                    <a:pt x="20" y="5475"/>
                    <a:pt x="0" y="5711"/>
                  </a:cubicBezTo>
                  <a:lnTo>
                    <a:pt x="165" y="5724"/>
                  </a:lnTo>
                  <a:cubicBezTo>
                    <a:pt x="186" y="5487"/>
                    <a:pt x="205" y="5249"/>
                    <a:pt x="223" y="5011"/>
                  </a:cubicBezTo>
                  <a:cubicBezTo>
                    <a:pt x="388" y="2911"/>
                    <a:pt x="546" y="865"/>
                    <a:pt x="2330" y="199"/>
                  </a:cubicBezTo>
                  <a:lnTo>
                    <a:pt x="22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04;p39">
              <a:extLst>
                <a:ext uri="{FF2B5EF4-FFF2-40B4-BE49-F238E27FC236}">
                  <a16:creationId xmlns:a16="http://schemas.microsoft.com/office/drawing/2014/main" id="{80DC7932-FEB6-16D6-194E-02635ACE29AB}"/>
                </a:ext>
              </a:extLst>
            </p:cNvPr>
            <p:cNvSpPr/>
            <p:nvPr/>
          </p:nvSpPr>
          <p:spPr>
            <a:xfrm>
              <a:off x="3301900" y="2182175"/>
              <a:ext cx="59100" cy="135025"/>
            </a:xfrm>
            <a:custGeom>
              <a:avLst/>
              <a:gdLst/>
              <a:ahLst/>
              <a:cxnLst/>
              <a:rect l="l" t="t" r="r" b="b"/>
              <a:pathLst>
                <a:path w="2364" h="5401" extrusionOk="0">
                  <a:moveTo>
                    <a:pt x="42" y="0"/>
                  </a:moveTo>
                  <a:lnTo>
                    <a:pt x="1" y="169"/>
                  </a:lnTo>
                  <a:cubicBezTo>
                    <a:pt x="1558" y="565"/>
                    <a:pt x="1803" y="2434"/>
                    <a:pt x="2086" y="4600"/>
                  </a:cubicBezTo>
                  <a:cubicBezTo>
                    <a:pt x="2121" y="4863"/>
                    <a:pt x="2155" y="5131"/>
                    <a:pt x="2194" y="5401"/>
                  </a:cubicBezTo>
                  <a:lnTo>
                    <a:pt x="2363" y="5376"/>
                  </a:lnTo>
                  <a:cubicBezTo>
                    <a:pt x="2326" y="5107"/>
                    <a:pt x="2291" y="4840"/>
                    <a:pt x="2257" y="4577"/>
                  </a:cubicBezTo>
                  <a:cubicBezTo>
                    <a:pt x="1964" y="2349"/>
                    <a:pt x="1713" y="424"/>
                    <a:pt x="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05;p39">
              <a:extLst>
                <a:ext uri="{FF2B5EF4-FFF2-40B4-BE49-F238E27FC236}">
                  <a16:creationId xmlns:a16="http://schemas.microsoft.com/office/drawing/2014/main" id="{C18522AC-C9AF-C377-2F70-C1DA7CCA89F1}"/>
                </a:ext>
              </a:extLst>
            </p:cNvPr>
            <p:cNvSpPr/>
            <p:nvPr/>
          </p:nvSpPr>
          <p:spPr>
            <a:xfrm>
              <a:off x="2617600" y="3002800"/>
              <a:ext cx="158900" cy="182425"/>
            </a:xfrm>
            <a:custGeom>
              <a:avLst/>
              <a:gdLst/>
              <a:ahLst/>
              <a:cxnLst/>
              <a:rect l="l" t="t" r="r" b="b"/>
              <a:pathLst>
                <a:path w="6356" h="7297" extrusionOk="0">
                  <a:moveTo>
                    <a:pt x="1797" y="0"/>
                  </a:moveTo>
                  <a:lnTo>
                    <a:pt x="0" y="7296"/>
                  </a:lnTo>
                  <a:lnTo>
                    <a:pt x="0" y="7296"/>
                  </a:lnTo>
                  <a:lnTo>
                    <a:pt x="6356" y="7027"/>
                  </a:lnTo>
                  <a:lnTo>
                    <a:pt x="61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06;p39">
              <a:extLst>
                <a:ext uri="{FF2B5EF4-FFF2-40B4-BE49-F238E27FC236}">
                  <a16:creationId xmlns:a16="http://schemas.microsoft.com/office/drawing/2014/main" id="{E56D7DDC-6105-67E1-B9FA-CE74D2725A7E}"/>
                </a:ext>
              </a:extLst>
            </p:cNvPr>
            <p:cNvSpPr/>
            <p:nvPr/>
          </p:nvSpPr>
          <p:spPr>
            <a:xfrm>
              <a:off x="2617600" y="3002800"/>
              <a:ext cx="167875" cy="182425"/>
            </a:xfrm>
            <a:custGeom>
              <a:avLst/>
              <a:gdLst/>
              <a:ahLst/>
              <a:cxnLst/>
              <a:rect l="l" t="t" r="r" b="b"/>
              <a:pathLst>
                <a:path w="6715" h="7297" extrusionOk="0">
                  <a:moveTo>
                    <a:pt x="3122" y="0"/>
                  </a:moveTo>
                  <a:lnTo>
                    <a:pt x="2338" y="6856"/>
                  </a:lnTo>
                  <a:lnTo>
                    <a:pt x="75" y="6995"/>
                  </a:lnTo>
                  <a:lnTo>
                    <a:pt x="0" y="7296"/>
                  </a:lnTo>
                  <a:lnTo>
                    <a:pt x="6715" y="7296"/>
                  </a:lnTo>
                  <a:lnTo>
                    <a:pt x="6141" y="0"/>
                  </a:ln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07;p39">
              <a:extLst>
                <a:ext uri="{FF2B5EF4-FFF2-40B4-BE49-F238E27FC236}">
                  <a16:creationId xmlns:a16="http://schemas.microsoft.com/office/drawing/2014/main" id="{DFEA295A-EF1A-2A47-888A-115244853519}"/>
                </a:ext>
              </a:extLst>
            </p:cNvPr>
            <p:cNvSpPr/>
            <p:nvPr/>
          </p:nvSpPr>
          <p:spPr>
            <a:xfrm>
              <a:off x="3219125" y="2937250"/>
              <a:ext cx="220050" cy="247975"/>
            </a:xfrm>
            <a:custGeom>
              <a:avLst/>
              <a:gdLst/>
              <a:ahLst/>
              <a:cxnLst/>
              <a:rect l="l" t="t" r="r" b="b"/>
              <a:pathLst>
                <a:path w="8802" h="9919" extrusionOk="0">
                  <a:moveTo>
                    <a:pt x="0" y="0"/>
                  </a:moveTo>
                  <a:lnTo>
                    <a:pt x="17" y="9918"/>
                  </a:lnTo>
                  <a:lnTo>
                    <a:pt x="8801" y="9918"/>
                  </a:lnTo>
                  <a:lnTo>
                    <a:pt x="56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08;p39">
              <a:extLst>
                <a:ext uri="{FF2B5EF4-FFF2-40B4-BE49-F238E27FC236}">
                  <a16:creationId xmlns:a16="http://schemas.microsoft.com/office/drawing/2014/main" id="{69A3E9DA-60D9-95AA-EC28-075CDD1F75EA}"/>
                </a:ext>
              </a:extLst>
            </p:cNvPr>
            <p:cNvSpPr/>
            <p:nvPr/>
          </p:nvSpPr>
          <p:spPr>
            <a:xfrm>
              <a:off x="2698850" y="2936225"/>
              <a:ext cx="198500" cy="249000"/>
            </a:xfrm>
            <a:custGeom>
              <a:avLst/>
              <a:gdLst/>
              <a:ahLst/>
              <a:cxnLst/>
              <a:rect l="l" t="t" r="r" b="b"/>
              <a:pathLst>
                <a:path w="7940" h="9960" extrusionOk="0">
                  <a:moveTo>
                    <a:pt x="1538" y="1"/>
                  </a:moveTo>
                  <a:lnTo>
                    <a:pt x="0" y="9959"/>
                  </a:lnTo>
                  <a:lnTo>
                    <a:pt x="7939" y="9604"/>
                  </a:lnTo>
                  <a:lnTo>
                    <a:pt x="6488" y="208"/>
                  </a:lnTo>
                  <a:lnTo>
                    <a:pt x="15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09;p39">
              <a:extLst>
                <a:ext uri="{FF2B5EF4-FFF2-40B4-BE49-F238E27FC236}">
                  <a16:creationId xmlns:a16="http://schemas.microsoft.com/office/drawing/2014/main" id="{F7922428-32E3-CFA6-1E67-C1B1DEEB816B}"/>
                </a:ext>
              </a:extLst>
            </p:cNvPr>
            <p:cNvSpPr/>
            <p:nvPr/>
          </p:nvSpPr>
          <p:spPr>
            <a:xfrm>
              <a:off x="2698850" y="2941425"/>
              <a:ext cx="214750" cy="243800"/>
            </a:xfrm>
            <a:custGeom>
              <a:avLst/>
              <a:gdLst/>
              <a:ahLst/>
              <a:cxnLst/>
              <a:rect l="l" t="t" r="r" b="b"/>
              <a:pathLst>
                <a:path w="8590" h="9752" extrusionOk="0">
                  <a:moveTo>
                    <a:pt x="6983" y="0"/>
                  </a:moveTo>
                  <a:lnTo>
                    <a:pt x="6801" y="94"/>
                  </a:lnTo>
                  <a:lnTo>
                    <a:pt x="6488" y="0"/>
                  </a:lnTo>
                  <a:lnTo>
                    <a:pt x="6488" y="0"/>
                  </a:lnTo>
                  <a:lnTo>
                    <a:pt x="6844" y="9010"/>
                  </a:lnTo>
                  <a:lnTo>
                    <a:pt x="38" y="9494"/>
                  </a:lnTo>
                  <a:lnTo>
                    <a:pt x="0" y="9751"/>
                  </a:lnTo>
                  <a:lnTo>
                    <a:pt x="8589" y="9751"/>
                  </a:lnTo>
                  <a:lnTo>
                    <a:pt x="69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10;p39">
              <a:extLst>
                <a:ext uri="{FF2B5EF4-FFF2-40B4-BE49-F238E27FC236}">
                  <a16:creationId xmlns:a16="http://schemas.microsoft.com/office/drawing/2014/main" id="{E17D9247-EB1D-D06E-0855-369116E4289E}"/>
                </a:ext>
              </a:extLst>
            </p:cNvPr>
            <p:cNvSpPr/>
            <p:nvPr/>
          </p:nvSpPr>
          <p:spPr>
            <a:xfrm>
              <a:off x="2407250" y="2380650"/>
              <a:ext cx="277750" cy="236575"/>
            </a:xfrm>
            <a:custGeom>
              <a:avLst/>
              <a:gdLst/>
              <a:ahLst/>
              <a:cxnLst/>
              <a:rect l="l" t="t" r="r" b="b"/>
              <a:pathLst>
                <a:path w="11110" h="9463" extrusionOk="0">
                  <a:moveTo>
                    <a:pt x="10962" y="0"/>
                  </a:moveTo>
                  <a:lnTo>
                    <a:pt x="0" y="2409"/>
                  </a:lnTo>
                  <a:lnTo>
                    <a:pt x="325" y="3254"/>
                  </a:lnTo>
                  <a:lnTo>
                    <a:pt x="0" y="3655"/>
                  </a:lnTo>
                  <a:lnTo>
                    <a:pt x="6663" y="9462"/>
                  </a:lnTo>
                  <a:lnTo>
                    <a:pt x="11110" y="826"/>
                  </a:lnTo>
                  <a:lnTo>
                    <a:pt x="109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711;p39">
              <a:extLst>
                <a:ext uri="{FF2B5EF4-FFF2-40B4-BE49-F238E27FC236}">
                  <a16:creationId xmlns:a16="http://schemas.microsoft.com/office/drawing/2014/main" id="{158311CC-F1B0-0C84-0C8D-99DDBEC12BA0}"/>
                </a:ext>
              </a:extLst>
            </p:cNvPr>
            <p:cNvSpPr/>
            <p:nvPr/>
          </p:nvSpPr>
          <p:spPr>
            <a:xfrm>
              <a:off x="2407250" y="2308900"/>
              <a:ext cx="274050" cy="266975"/>
            </a:xfrm>
            <a:custGeom>
              <a:avLst/>
              <a:gdLst/>
              <a:ahLst/>
              <a:cxnLst/>
              <a:rect l="l" t="t" r="r" b="b"/>
              <a:pathLst>
                <a:path w="10962" h="10679" extrusionOk="0">
                  <a:moveTo>
                    <a:pt x="7050" y="0"/>
                  </a:moveTo>
                  <a:lnTo>
                    <a:pt x="0" y="5279"/>
                  </a:lnTo>
                  <a:lnTo>
                    <a:pt x="6147" y="10679"/>
                  </a:lnTo>
                  <a:lnTo>
                    <a:pt x="10962" y="2870"/>
                  </a:lnTo>
                  <a:lnTo>
                    <a:pt x="70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712;p39">
              <a:extLst>
                <a:ext uri="{FF2B5EF4-FFF2-40B4-BE49-F238E27FC236}">
                  <a16:creationId xmlns:a16="http://schemas.microsoft.com/office/drawing/2014/main" id="{135BBDEC-395E-2C85-A44A-ABA6885C56B8}"/>
                </a:ext>
              </a:extLst>
            </p:cNvPr>
            <p:cNvSpPr/>
            <p:nvPr/>
          </p:nvSpPr>
          <p:spPr>
            <a:xfrm>
              <a:off x="2533900" y="2360650"/>
              <a:ext cx="122475" cy="213775"/>
            </a:xfrm>
            <a:custGeom>
              <a:avLst/>
              <a:gdLst/>
              <a:ahLst/>
              <a:cxnLst/>
              <a:rect l="l" t="t" r="r" b="b"/>
              <a:pathLst>
                <a:path w="4899" h="8551" extrusionOk="0">
                  <a:moveTo>
                    <a:pt x="3366" y="1"/>
                  </a:moveTo>
                  <a:lnTo>
                    <a:pt x="0" y="7290"/>
                  </a:lnTo>
                  <a:lnTo>
                    <a:pt x="1175" y="7921"/>
                  </a:lnTo>
                  <a:lnTo>
                    <a:pt x="1462" y="8551"/>
                  </a:lnTo>
                  <a:lnTo>
                    <a:pt x="1805" y="8092"/>
                  </a:lnTo>
                  <a:lnTo>
                    <a:pt x="4899" y="1117"/>
                  </a:lnTo>
                  <a:lnTo>
                    <a:pt x="3366" y="1"/>
                  </a:ln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713;p39">
              <a:extLst>
                <a:ext uri="{FF2B5EF4-FFF2-40B4-BE49-F238E27FC236}">
                  <a16:creationId xmlns:a16="http://schemas.microsoft.com/office/drawing/2014/main" id="{066BF843-5B37-946C-15C9-2C88054567FB}"/>
                </a:ext>
              </a:extLst>
            </p:cNvPr>
            <p:cNvSpPr/>
            <p:nvPr/>
          </p:nvSpPr>
          <p:spPr>
            <a:xfrm>
              <a:off x="2475400" y="2363750"/>
              <a:ext cx="166125" cy="142125"/>
            </a:xfrm>
            <a:custGeom>
              <a:avLst/>
              <a:gdLst/>
              <a:ahLst/>
              <a:cxnLst/>
              <a:rect l="l" t="t" r="r" b="b"/>
              <a:pathLst>
                <a:path w="6645" h="5685" extrusionOk="0">
                  <a:moveTo>
                    <a:pt x="3413" y="0"/>
                  </a:moveTo>
                  <a:cubicBezTo>
                    <a:pt x="2996" y="0"/>
                    <a:pt x="2569" y="88"/>
                    <a:pt x="2161" y="272"/>
                  </a:cubicBezTo>
                  <a:cubicBezTo>
                    <a:pt x="681" y="941"/>
                    <a:pt x="1" y="2635"/>
                    <a:pt x="643" y="4054"/>
                  </a:cubicBezTo>
                  <a:cubicBezTo>
                    <a:pt x="1107" y="5082"/>
                    <a:pt x="2138" y="5684"/>
                    <a:pt x="3233" y="5684"/>
                  </a:cubicBezTo>
                  <a:cubicBezTo>
                    <a:pt x="3650" y="5684"/>
                    <a:pt x="4076" y="5597"/>
                    <a:pt x="4484" y="5412"/>
                  </a:cubicBezTo>
                  <a:cubicBezTo>
                    <a:pt x="5964" y="4743"/>
                    <a:pt x="6644" y="3051"/>
                    <a:pt x="6003" y="1631"/>
                  </a:cubicBezTo>
                  <a:cubicBezTo>
                    <a:pt x="5538" y="603"/>
                    <a:pt x="4508" y="0"/>
                    <a:pt x="3413" y="0"/>
                  </a:cubicBez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14;p39">
              <a:extLst>
                <a:ext uri="{FF2B5EF4-FFF2-40B4-BE49-F238E27FC236}">
                  <a16:creationId xmlns:a16="http://schemas.microsoft.com/office/drawing/2014/main" id="{EA6CF5E9-B2E4-6E7F-430F-E84171BB2D1F}"/>
                </a:ext>
              </a:extLst>
            </p:cNvPr>
            <p:cNvSpPr/>
            <p:nvPr/>
          </p:nvSpPr>
          <p:spPr>
            <a:xfrm>
              <a:off x="2655200" y="2221800"/>
              <a:ext cx="398825" cy="70725"/>
            </a:xfrm>
            <a:custGeom>
              <a:avLst/>
              <a:gdLst/>
              <a:ahLst/>
              <a:cxnLst/>
              <a:rect l="l" t="t" r="r" b="b"/>
              <a:pathLst>
                <a:path w="15953" h="2829" extrusionOk="0">
                  <a:moveTo>
                    <a:pt x="13589" y="1"/>
                  </a:moveTo>
                  <a:cubicBezTo>
                    <a:pt x="13589" y="1"/>
                    <a:pt x="2272" y="2494"/>
                    <a:pt x="0" y="2600"/>
                  </a:cubicBezTo>
                  <a:lnTo>
                    <a:pt x="204" y="2828"/>
                  </a:lnTo>
                  <a:cubicBezTo>
                    <a:pt x="204" y="2828"/>
                    <a:pt x="13923" y="2261"/>
                    <a:pt x="14938" y="2211"/>
                  </a:cubicBezTo>
                  <a:cubicBezTo>
                    <a:pt x="15953" y="2161"/>
                    <a:pt x="14987" y="55"/>
                    <a:pt x="13589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15;p39">
              <a:extLst>
                <a:ext uri="{FF2B5EF4-FFF2-40B4-BE49-F238E27FC236}">
                  <a16:creationId xmlns:a16="http://schemas.microsoft.com/office/drawing/2014/main" id="{DF35C5C7-44F1-51C7-6825-CA526BF97399}"/>
                </a:ext>
              </a:extLst>
            </p:cNvPr>
            <p:cNvSpPr/>
            <p:nvPr/>
          </p:nvSpPr>
          <p:spPr>
            <a:xfrm>
              <a:off x="2658400" y="2222550"/>
              <a:ext cx="394150" cy="69975"/>
            </a:xfrm>
            <a:custGeom>
              <a:avLst/>
              <a:gdLst/>
              <a:ahLst/>
              <a:cxnLst/>
              <a:rect l="l" t="t" r="r" b="b"/>
              <a:pathLst>
                <a:path w="15766" h="2799" extrusionOk="0">
                  <a:moveTo>
                    <a:pt x="13699" y="1"/>
                  </a:moveTo>
                  <a:cubicBezTo>
                    <a:pt x="14212" y="544"/>
                    <a:pt x="14374" y="1236"/>
                    <a:pt x="13788" y="1293"/>
                  </a:cubicBezTo>
                  <a:cubicBezTo>
                    <a:pt x="13040" y="1366"/>
                    <a:pt x="233" y="2702"/>
                    <a:pt x="0" y="2713"/>
                  </a:cubicBezTo>
                  <a:lnTo>
                    <a:pt x="76" y="2798"/>
                  </a:lnTo>
                  <a:cubicBezTo>
                    <a:pt x="76" y="2798"/>
                    <a:pt x="13795" y="2231"/>
                    <a:pt x="14810" y="2181"/>
                  </a:cubicBezTo>
                  <a:cubicBezTo>
                    <a:pt x="15766" y="2135"/>
                    <a:pt x="14964" y="264"/>
                    <a:pt x="13699" y="1"/>
                  </a:cubicBezTo>
                  <a:close/>
                </a:path>
              </a:pathLst>
            </a:custGeom>
            <a:solidFill>
              <a:srgbClr val="FF9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16;p39">
              <a:extLst>
                <a:ext uri="{FF2B5EF4-FFF2-40B4-BE49-F238E27FC236}">
                  <a16:creationId xmlns:a16="http://schemas.microsoft.com/office/drawing/2014/main" id="{03EC834F-9618-D3BB-60AC-A5ADC7B96D83}"/>
                </a:ext>
              </a:extLst>
            </p:cNvPr>
            <p:cNvSpPr/>
            <p:nvPr/>
          </p:nvSpPr>
          <p:spPr>
            <a:xfrm>
              <a:off x="2990500" y="1977650"/>
              <a:ext cx="300500" cy="436025"/>
            </a:xfrm>
            <a:custGeom>
              <a:avLst/>
              <a:gdLst/>
              <a:ahLst/>
              <a:cxnLst/>
              <a:rect l="l" t="t" r="r" b="b"/>
              <a:pathLst>
                <a:path w="12020" h="17441" extrusionOk="0">
                  <a:moveTo>
                    <a:pt x="5071" y="0"/>
                  </a:moveTo>
                  <a:cubicBezTo>
                    <a:pt x="3857" y="0"/>
                    <a:pt x="2282" y="806"/>
                    <a:pt x="1172" y="4308"/>
                  </a:cubicBezTo>
                  <a:cubicBezTo>
                    <a:pt x="0" y="8005"/>
                    <a:pt x="1030" y="14020"/>
                    <a:pt x="3795" y="16147"/>
                  </a:cubicBezTo>
                  <a:cubicBezTo>
                    <a:pt x="5096" y="17148"/>
                    <a:pt x="6873" y="17440"/>
                    <a:pt x="8481" y="17440"/>
                  </a:cubicBezTo>
                  <a:cubicBezTo>
                    <a:pt x="9639" y="17440"/>
                    <a:pt x="10710" y="17289"/>
                    <a:pt x="11452" y="17140"/>
                  </a:cubicBezTo>
                  <a:cubicBezTo>
                    <a:pt x="11452" y="17140"/>
                    <a:pt x="8687" y="15048"/>
                    <a:pt x="9007" y="11752"/>
                  </a:cubicBezTo>
                  <a:cubicBezTo>
                    <a:pt x="9325" y="8455"/>
                    <a:pt x="12020" y="3741"/>
                    <a:pt x="10389" y="1400"/>
                  </a:cubicBezTo>
                  <a:cubicBezTo>
                    <a:pt x="9681" y="385"/>
                    <a:pt x="8926" y="98"/>
                    <a:pt x="8298" y="98"/>
                  </a:cubicBezTo>
                  <a:cubicBezTo>
                    <a:pt x="7481" y="98"/>
                    <a:pt x="6879" y="586"/>
                    <a:pt x="6879" y="586"/>
                  </a:cubicBezTo>
                  <a:cubicBezTo>
                    <a:pt x="6879" y="586"/>
                    <a:pt x="6106" y="0"/>
                    <a:pt x="5071" y="0"/>
                  </a:cubicBezTo>
                  <a:close/>
                </a:path>
              </a:pathLst>
            </a:custGeom>
            <a:solidFill>
              <a:srgbClr val="EA4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717;p39">
              <a:extLst>
                <a:ext uri="{FF2B5EF4-FFF2-40B4-BE49-F238E27FC236}">
                  <a16:creationId xmlns:a16="http://schemas.microsoft.com/office/drawing/2014/main" id="{BA330CA4-21E7-523D-9A0B-4A71ABD576E1}"/>
                </a:ext>
              </a:extLst>
            </p:cNvPr>
            <p:cNvSpPr/>
            <p:nvPr/>
          </p:nvSpPr>
          <p:spPr>
            <a:xfrm>
              <a:off x="2990500" y="1995825"/>
              <a:ext cx="300500" cy="417850"/>
            </a:xfrm>
            <a:custGeom>
              <a:avLst/>
              <a:gdLst/>
              <a:ahLst/>
              <a:cxnLst/>
              <a:rect l="l" t="t" r="r" b="b"/>
              <a:pathLst>
                <a:path w="12020" h="16714" extrusionOk="0">
                  <a:moveTo>
                    <a:pt x="9806" y="1"/>
                  </a:moveTo>
                  <a:lnTo>
                    <a:pt x="9806" y="1"/>
                  </a:lnTo>
                  <a:cubicBezTo>
                    <a:pt x="10091" y="440"/>
                    <a:pt x="10252" y="926"/>
                    <a:pt x="10252" y="1439"/>
                  </a:cubicBezTo>
                  <a:cubicBezTo>
                    <a:pt x="10252" y="3373"/>
                    <a:pt x="7982" y="4940"/>
                    <a:pt x="5182" y="4940"/>
                  </a:cubicBezTo>
                  <a:cubicBezTo>
                    <a:pt x="3550" y="4940"/>
                    <a:pt x="2099" y="4407"/>
                    <a:pt x="1172" y="3580"/>
                  </a:cubicBezTo>
                  <a:cubicBezTo>
                    <a:pt x="1172" y="3580"/>
                    <a:pt x="1172" y="3581"/>
                    <a:pt x="1172" y="3581"/>
                  </a:cubicBezTo>
                  <a:cubicBezTo>
                    <a:pt x="0" y="7279"/>
                    <a:pt x="1030" y="13294"/>
                    <a:pt x="3795" y="15420"/>
                  </a:cubicBezTo>
                  <a:cubicBezTo>
                    <a:pt x="5096" y="16421"/>
                    <a:pt x="6873" y="16713"/>
                    <a:pt x="8481" y="16713"/>
                  </a:cubicBezTo>
                  <a:cubicBezTo>
                    <a:pt x="9639" y="16713"/>
                    <a:pt x="10710" y="16562"/>
                    <a:pt x="11452" y="16413"/>
                  </a:cubicBezTo>
                  <a:cubicBezTo>
                    <a:pt x="11452" y="16413"/>
                    <a:pt x="8687" y="14321"/>
                    <a:pt x="9007" y="11025"/>
                  </a:cubicBezTo>
                  <a:cubicBezTo>
                    <a:pt x="9325" y="7728"/>
                    <a:pt x="12020" y="3014"/>
                    <a:pt x="10389" y="673"/>
                  </a:cubicBezTo>
                  <a:cubicBezTo>
                    <a:pt x="10197" y="399"/>
                    <a:pt x="10001" y="178"/>
                    <a:pt x="9806" y="1"/>
                  </a:cubicBezTo>
                  <a:close/>
                </a:path>
              </a:pathLst>
            </a:custGeom>
            <a:solidFill>
              <a:srgbClr val="D82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18;p39">
              <a:extLst>
                <a:ext uri="{FF2B5EF4-FFF2-40B4-BE49-F238E27FC236}">
                  <a16:creationId xmlns:a16="http://schemas.microsoft.com/office/drawing/2014/main" id="{82ED9B31-A1F1-D22D-1564-2D0A1C6B1E14}"/>
                </a:ext>
              </a:extLst>
            </p:cNvPr>
            <p:cNvSpPr/>
            <p:nvPr/>
          </p:nvSpPr>
          <p:spPr>
            <a:xfrm>
              <a:off x="3029025" y="2115225"/>
              <a:ext cx="247800" cy="298450"/>
            </a:xfrm>
            <a:custGeom>
              <a:avLst/>
              <a:gdLst/>
              <a:ahLst/>
              <a:cxnLst/>
              <a:rect l="l" t="t" r="r" b="b"/>
              <a:pathLst>
                <a:path w="9912" h="11938" extrusionOk="0">
                  <a:moveTo>
                    <a:pt x="3847" y="0"/>
                  </a:moveTo>
                  <a:cubicBezTo>
                    <a:pt x="3129" y="0"/>
                    <a:pt x="361" y="4716"/>
                    <a:pt x="0" y="7221"/>
                  </a:cubicBezTo>
                  <a:cubicBezTo>
                    <a:pt x="524" y="8664"/>
                    <a:pt x="1281" y="9896"/>
                    <a:pt x="2254" y="10644"/>
                  </a:cubicBezTo>
                  <a:cubicBezTo>
                    <a:pt x="3555" y="11645"/>
                    <a:pt x="5332" y="11937"/>
                    <a:pt x="6940" y="11937"/>
                  </a:cubicBezTo>
                  <a:cubicBezTo>
                    <a:pt x="8098" y="11937"/>
                    <a:pt x="9169" y="11786"/>
                    <a:pt x="9911" y="11637"/>
                  </a:cubicBezTo>
                  <a:cubicBezTo>
                    <a:pt x="3211" y="9517"/>
                    <a:pt x="3813" y="3988"/>
                    <a:pt x="4014" y="436"/>
                  </a:cubicBezTo>
                  <a:cubicBezTo>
                    <a:pt x="4031" y="134"/>
                    <a:pt x="3968" y="0"/>
                    <a:pt x="3847" y="0"/>
                  </a:cubicBezTo>
                  <a:close/>
                </a:path>
              </a:pathLst>
            </a:custGeom>
            <a:solidFill>
              <a:srgbClr val="C11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19;p39">
              <a:extLst>
                <a:ext uri="{FF2B5EF4-FFF2-40B4-BE49-F238E27FC236}">
                  <a16:creationId xmlns:a16="http://schemas.microsoft.com/office/drawing/2014/main" id="{B015CFF3-7E33-F367-95D5-7CB2FB41CD0E}"/>
                </a:ext>
              </a:extLst>
            </p:cNvPr>
            <p:cNvSpPr/>
            <p:nvPr/>
          </p:nvSpPr>
          <p:spPr>
            <a:xfrm>
              <a:off x="3010675" y="2144050"/>
              <a:ext cx="123225" cy="98025"/>
            </a:xfrm>
            <a:custGeom>
              <a:avLst/>
              <a:gdLst/>
              <a:ahLst/>
              <a:cxnLst/>
              <a:rect l="l" t="t" r="r" b="b"/>
              <a:pathLst>
                <a:path w="4929" h="3921" extrusionOk="0">
                  <a:moveTo>
                    <a:pt x="3362" y="1"/>
                  </a:moveTo>
                  <a:lnTo>
                    <a:pt x="0" y="3617"/>
                  </a:lnTo>
                  <a:cubicBezTo>
                    <a:pt x="567" y="3843"/>
                    <a:pt x="1063" y="3920"/>
                    <a:pt x="1478" y="3920"/>
                  </a:cubicBezTo>
                  <a:cubicBezTo>
                    <a:pt x="2375" y="3920"/>
                    <a:pt x="2885" y="3558"/>
                    <a:pt x="2885" y="3558"/>
                  </a:cubicBezTo>
                  <a:lnTo>
                    <a:pt x="4928" y="536"/>
                  </a:lnTo>
                  <a:lnTo>
                    <a:pt x="3362" y="1"/>
                  </a:ln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20;p39">
              <a:extLst>
                <a:ext uri="{FF2B5EF4-FFF2-40B4-BE49-F238E27FC236}">
                  <a16:creationId xmlns:a16="http://schemas.microsoft.com/office/drawing/2014/main" id="{F12275CD-FF81-D938-188E-B3D7B18CDF33}"/>
                </a:ext>
              </a:extLst>
            </p:cNvPr>
            <p:cNvSpPr/>
            <p:nvPr/>
          </p:nvSpPr>
          <p:spPr>
            <a:xfrm>
              <a:off x="2857200" y="2632025"/>
              <a:ext cx="128550" cy="549500"/>
            </a:xfrm>
            <a:custGeom>
              <a:avLst/>
              <a:gdLst/>
              <a:ahLst/>
              <a:cxnLst/>
              <a:rect l="l" t="t" r="r" b="b"/>
              <a:pathLst>
                <a:path w="5142" h="21980" extrusionOk="0">
                  <a:moveTo>
                    <a:pt x="3857" y="0"/>
                  </a:moveTo>
                  <a:lnTo>
                    <a:pt x="0" y="1333"/>
                  </a:lnTo>
                  <a:lnTo>
                    <a:pt x="4952" y="21979"/>
                  </a:lnTo>
                  <a:lnTo>
                    <a:pt x="5142" y="21979"/>
                  </a:lnTo>
                  <a:cubicBezTo>
                    <a:pt x="5142" y="21979"/>
                    <a:pt x="3617" y="8590"/>
                    <a:pt x="3857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21;p39">
              <a:extLst>
                <a:ext uri="{FF2B5EF4-FFF2-40B4-BE49-F238E27FC236}">
                  <a16:creationId xmlns:a16="http://schemas.microsoft.com/office/drawing/2014/main" id="{25AD1A1B-0032-E952-4CD0-9BE264CC6090}"/>
                </a:ext>
              </a:extLst>
            </p:cNvPr>
            <p:cNvSpPr/>
            <p:nvPr/>
          </p:nvSpPr>
          <p:spPr>
            <a:xfrm>
              <a:off x="2857200" y="2632025"/>
              <a:ext cx="104475" cy="276250"/>
            </a:xfrm>
            <a:custGeom>
              <a:avLst/>
              <a:gdLst/>
              <a:ahLst/>
              <a:cxnLst/>
              <a:rect l="l" t="t" r="r" b="b"/>
              <a:pathLst>
                <a:path w="4179" h="11050" extrusionOk="0">
                  <a:moveTo>
                    <a:pt x="3857" y="0"/>
                  </a:moveTo>
                  <a:lnTo>
                    <a:pt x="0" y="1333"/>
                  </a:lnTo>
                  <a:lnTo>
                    <a:pt x="1182" y="6264"/>
                  </a:lnTo>
                  <a:cubicBezTo>
                    <a:pt x="1279" y="6157"/>
                    <a:pt x="1388" y="6094"/>
                    <a:pt x="1509" y="6086"/>
                  </a:cubicBezTo>
                  <a:cubicBezTo>
                    <a:pt x="1519" y="6085"/>
                    <a:pt x="1529" y="6085"/>
                    <a:pt x="1539" y="6085"/>
                  </a:cubicBezTo>
                  <a:cubicBezTo>
                    <a:pt x="2303" y="6085"/>
                    <a:pt x="3330" y="8100"/>
                    <a:pt x="4179" y="11050"/>
                  </a:cubicBezTo>
                  <a:cubicBezTo>
                    <a:pt x="3935" y="7350"/>
                    <a:pt x="3764" y="3317"/>
                    <a:pt x="3857" y="0"/>
                  </a:cubicBezTo>
                  <a:close/>
                </a:path>
              </a:pathLst>
            </a:custGeom>
            <a:solidFill>
              <a:srgbClr val="FF9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722;p39">
              <a:extLst>
                <a:ext uri="{FF2B5EF4-FFF2-40B4-BE49-F238E27FC236}">
                  <a16:creationId xmlns:a16="http://schemas.microsoft.com/office/drawing/2014/main" id="{4AA5D1A8-8F6A-00D1-59FB-34163922B767}"/>
                </a:ext>
              </a:extLst>
            </p:cNvPr>
            <p:cNvSpPr/>
            <p:nvPr/>
          </p:nvSpPr>
          <p:spPr>
            <a:xfrm>
              <a:off x="2937950" y="2603125"/>
              <a:ext cx="217125" cy="578400"/>
            </a:xfrm>
            <a:custGeom>
              <a:avLst/>
              <a:gdLst/>
              <a:ahLst/>
              <a:cxnLst/>
              <a:rect l="l" t="t" r="r" b="b"/>
              <a:pathLst>
                <a:path w="8685" h="23136" extrusionOk="0">
                  <a:moveTo>
                    <a:pt x="0" y="1"/>
                  </a:moveTo>
                  <a:lnTo>
                    <a:pt x="8495" y="23135"/>
                  </a:lnTo>
                  <a:lnTo>
                    <a:pt x="8684" y="23135"/>
                  </a:lnTo>
                  <a:cubicBezTo>
                    <a:pt x="8684" y="23135"/>
                    <a:pt x="5376" y="9534"/>
                    <a:pt x="4472" y="80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23;p39">
              <a:extLst>
                <a:ext uri="{FF2B5EF4-FFF2-40B4-BE49-F238E27FC236}">
                  <a16:creationId xmlns:a16="http://schemas.microsoft.com/office/drawing/2014/main" id="{5504D4C5-3067-1334-98CA-59CC9CE627F8}"/>
                </a:ext>
              </a:extLst>
            </p:cNvPr>
            <p:cNvSpPr/>
            <p:nvPr/>
          </p:nvSpPr>
          <p:spPr>
            <a:xfrm>
              <a:off x="2937950" y="2603125"/>
              <a:ext cx="135900" cy="272250"/>
            </a:xfrm>
            <a:custGeom>
              <a:avLst/>
              <a:gdLst/>
              <a:ahLst/>
              <a:cxnLst/>
              <a:rect l="l" t="t" r="r" b="b"/>
              <a:pathLst>
                <a:path w="5436" h="10890" extrusionOk="0">
                  <a:moveTo>
                    <a:pt x="0" y="1"/>
                  </a:moveTo>
                  <a:lnTo>
                    <a:pt x="3999" y="10890"/>
                  </a:lnTo>
                  <a:cubicBezTo>
                    <a:pt x="3980" y="8950"/>
                    <a:pt x="4309" y="7652"/>
                    <a:pt x="4985" y="7488"/>
                  </a:cubicBezTo>
                  <a:cubicBezTo>
                    <a:pt x="5032" y="7477"/>
                    <a:pt x="5080" y="7471"/>
                    <a:pt x="5129" y="7471"/>
                  </a:cubicBezTo>
                  <a:cubicBezTo>
                    <a:pt x="5228" y="7471"/>
                    <a:pt x="5330" y="7494"/>
                    <a:pt x="5435" y="7537"/>
                  </a:cubicBezTo>
                  <a:cubicBezTo>
                    <a:pt x="5031" y="5185"/>
                    <a:pt x="4686" y="2862"/>
                    <a:pt x="4472" y="80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9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24;p39">
              <a:extLst>
                <a:ext uri="{FF2B5EF4-FFF2-40B4-BE49-F238E27FC236}">
                  <a16:creationId xmlns:a16="http://schemas.microsoft.com/office/drawing/2014/main" id="{EAE96500-A098-A2C3-A710-3277EAD79F9D}"/>
                </a:ext>
              </a:extLst>
            </p:cNvPr>
            <p:cNvSpPr/>
            <p:nvPr/>
          </p:nvSpPr>
          <p:spPr>
            <a:xfrm>
              <a:off x="2852575" y="2256750"/>
              <a:ext cx="236875" cy="311600"/>
            </a:xfrm>
            <a:custGeom>
              <a:avLst/>
              <a:gdLst/>
              <a:ahLst/>
              <a:cxnLst/>
              <a:rect l="l" t="t" r="r" b="b"/>
              <a:pathLst>
                <a:path w="9475" h="12464" extrusionOk="0">
                  <a:moveTo>
                    <a:pt x="5395" y="1"/>
                  </a:moveTo>
                  <a:cubicBezTo>
                    <a:pt x="733" y="6360"/>
                    <a:pt x="1" y="12464"/>
                    <a:pt x="1" y="12464"/>
                  </a:cubicBezTo>
                  <a:lnTo>
                    <a:pt x="7115" y="12046"/>
                  </a:lnTo>
                  <a:cubicBezTo>
                    <a:pt x="4379" y="7579"/>
                    <a:pt x="9474" y="759"/>
                    <a:pt x="9474" y="759"/>
                  </a:cubicBezTo>
                  <a:lnTo>
                    <a:pt x="53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725;p39">
              <a:extLst>
                <a:ext uri="{FF2B5EF4-FFF2-40B4-BE49-F238E27FC236}">
                  <a16:creationId xmlns:a16="http://schemas.microsoft.com/office/drawing/2014/main" id="{9C9A2872-4235-A3C2-5242-8D898C83B939}"/>
                </a:ext>
              </a:extLst>
            </p:cNvPr>
            <p:cNvSpPr/>
            <p:nvPr/>
          </p:nvSpPr>
          <p:spPr>
            <a:xfrm>
              <a:off x="2903525" y="2256750"/>
              <a:ext cx="185925" cy="304175"/>
            </a:xfrm>
            <a:custGeom>
              <a:avLst/>
              <a:gdLst/>
              <a:ahLst/>
              <a:cxnLst/>
              <a:rect l="l" t="t" r="r" b="b"/>
              <a:pathLst>
                <a:path w="7437" h="12167" extrusionOk="0">
                  <a:moveTo>
                    <a:pt x="3357" y="1"/>
                  </a:moveTo>
                  <a:cubicBezTo>
                    <a:pt x="1876" y="2022"/>
                    <a:pt x="792" y="4017"/>
                    <a:pt x="1" y="5798"/>
                  </a:cubicBezTo>
                  <a:cubicBezTo>
                    <a:pt x="333" y="5599"/>
                    <a:pt x="662" y="5487"/>
                    <a:pt x="970" y="5487"/>
                  </a:cubicBezTo>
                  <a:cubicBezTo>
                    <a:pt x="1063" y="5487"/>
                    <a:pt x="1154" y="5497"/>
                    <a:pt x="1242" y="5517"/>
                  </a:cubicBezTo>
                  <a:cubicBezTo>
                    <a:pt x="2584" y="5829"/>
                    <a:pt x="3457" y="9529"/>
                    <a:pt x="3010" y="12167"/>
                  </a:cubicBezTo>
                  <a:lnTo>
                    <a:pt x="5077" y="12046"/>
                  </a:lnTo>
                  <a:cubicBezTo>
                    <a:pt x="2341" y="7581"/>
                    <a:pt x="7436" y="759"/>
                    <a:pt x="7436" y="759"/>
                  </a:cubicBezTo>
                  <a:lnTo>
                    <a:pt x="335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726;p39">
              <a:extLst>
                <a:ext uri="{FF2B5EF4-FFF2-40B4-BE49-F238E27FC236}">
                  <a16:creationId xmlns:a16="http://schemas.microsoft.com/office/drawing/2014/main" id="{D7FAF42F-F157-811C-4853-AA38DA73132C}"/>
                </a:ext>
              </a:extLst>
            </p:cNvPr>
            <p:cNvSpPr/>
            <p:nvPr/>
          </p:nvSpPr>
          <p:spPr>
            <a:xfrm>
              <a:off x="2842450" y="2506800"/>
              <a:ext cx="229875" cy="231050"/>
            </a:xfrm>
            <a:custGeom>
              <a:avLst/>
              <a:gdLst/>
              <a:ahLst/>
              <a:cxnLst/>
              <a:rect l="l" t="t" r="r" b="b"/>
              <a:pathLst>
                <a:path w="9195" h="9242" extrusionOk="0">
                  <a:moveTo>
                    <a:pt x="7120" y="1"/>
                  </a:moveTo>
                  <a:lnTo>
                    <a:pt x="406" y="293"/>
                  </a:lnTo>
                  <a:lnTo>
                    <a:pt x="1" y="8822"/>
                  </a:lnTo>
                  <a:lnTo>
                    <a:pt x="4563" y="9241"/>
                  </a:lnTo>
                  <a:lnTo>
                    <a:pt x="4434" y="8137"/>
                  </a:lnTo>
                  <a:lnTo>
                    <a:pt x="4434" y="8137"/>
                  </a:lnTo>
                  <a:lnTo>
                    <a:pt x="4939" y="9046"/>
                  </a:lnTo>
                  <a:lnTo>
                    <a:pt x="9195" y="839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727;p39">
              <a:extLst>
                <a:ext uri="{FF2B5EF4-FFF2-40B4-BE49-F238E27FC236}">
                  <a16:creationId xmlns:a16="http://schemas.microsoft.com/office/drawing/2014/main" id="{4B8B6415-1148-E8F5-F9E4-AC9BAE010ADB}"/>
                </a:ext>
              </a:extLst>
            </p:cNvPr>
            <p:cNvSpPr/>
            <p:nvPr/>
          </p:nvSpPr>
          <p:spPr>
            <a:xfrm>
              <a:off x="2852575" y="2506800"/>
              <a:ext cx="219750" cy="212425"/>
            </a:xfrm>
            <a:custGeom>
              <a:avLst/>
              <a:gdLst/>
              <a:ahLst/>
              <a:cxnLst/>
              <a:rect l="l" t="t" r="r" b="b"/>
              <a:pathLst>
                <a:path w="8790" h="8497" extrusionOk="0">
                  <a:moveTo>
                    <a:pt x="6715" y="1"/>
                  </a:moveTo>
                  <a:lnTo>
                    <a:pt x="1" y="293"/>
                  </a:lnTo>
                  <a:lnTo>
                    <a:pt x="1" y="786"/>
                  </a:lnTo>
                  <a:cubicBezTo>
                    <a:pt x="236" y="764"/>
                    <a:pt x="467" y="754"/>
                    <a:pt x="692" y="754"/>
                  </a:cubicBezTo>
                  <a:cubicBezTo>
                    <a:pt x="5114" y="754"/>
                    <a:pt x="7418" y="4836"/>
                    <a:pt x="8064" y="8290"/>
                  </a:cubicBezTo>
                  <a:cubicBezTo>
                    <a:pt x="8077" y="8361"/>
                    <a:pt x="8089" y="8430"/>
                    <a:pt x="8099" y="8496"/>
                  </a:cubicBezTo>
                  <a:lnTo>
                    <a:pt x="8790" y="8391"/>
                  </a:lnTo>
                  <a:lnTo>
                    <a:pt x="6715" y="1"/>
                  </a:ln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728;p39">
              <a:extLst>
                <a:ext uri="{FF2B5EF4-FFF2-40B4-BE49-F238E27FC236}">
                  <a16:creationId xmlns:a16="http://schemas.microsoft.com/office/drawing/2014/main" id="{D77065D2-BED7-E3D0-05C8-A87EF2BA0C7C}"/>
                </a:ext>
              </a:extLst>
            </p:cNvPr>
            <p:cNvSpPr/>
            <p:nvPr/>
          </p:nvSpPr>
          <p:spPr>
            <a:xfrm>
              <a:off x="2936600" y="2667900"/>
              <a:ext cx="23150" cy="69950"/>
            </a:xfrm>
            <a:custGeom>
              <a:avLst/>
              <a:gdLst/>
              <a:ahLst/>
              <a:cxnLst/>
              <a:rect l="l" t="t" r="r" b="b"/>
              <a:pathLst>
                <a:path w="926" h="2798" extrusionOk="0">
                  <a:moveTo>
                    <a:pt x="418" y="1"/>
                  </a:moveTo>
                  <a:cubicBezTo>
                    <a:pt x="282" y="23"/>
                    <a:pt x="143" y="36"/>
                    <a:pt x="1" y="39"/>
                  </a:cubicBezTo>
                  <a:cubicBezTo>
                    <a:pt x="30" y="219"/>
                    <a:pt x="59" y="401"/>
                    <a:pt x="85" y="586"/>
                  </a:cubicBezTo>
                  <a:cubicBezTo>
                    <a:pt x="188" y="1335"/>
                    <a:pt x="245" y="2061"/>
                    <a:pt x="260" y="2748"/>
                  </a:cubicBezTo>
                  <a:lnTo>
                    <a:pt x="797" y="2797"/>
                  </a:lnTo>
                  <a:lnTo>
                    <a:pt x="668" y="1692"/>
                  </a:lnTo>
                  <a:lnTo>
                    <a:pt x="668" y="1692"/>
                  </a:lnTo>
                  <a:lnTo>
                    <a:pt x="926" y="2157"/>
                  </a:lnTo>
                  <a:cubicBezTo>
                    <a:pt x="757" y="1637"/>
                    <a:pt x="611" y="1068"/>
                    <a:pt x="498" y="465"/>
                  </a:cubicBezTo>
                  <a:cubicBezTo>
                    <a:pt x="469" y="310"/>
                    <a:pt x="443" y="155"/>
                    <a:pt x="418" y="1"/>
                  </a:cubicBez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729;p39">
              <a:extLst>
                <a:ext uri="{FF2B5EF4-FFF2-40B4-BE49-F238E27FC236}">
                  <a16:creationId xmlns:a16="http://schemas.microsoft.com/office/drawing/2014/main" id="{24212576-4A2D-F9B9-48A4-2448B9E0B111}"/>
                </a:ext>
              </a:extLst>
            </p:cNvPr>
            <p:cNvSpPr/>
            <p:nvPr/>
          </p:nvSpPr>
          <p:spPr>
            <a:xfrm>
              <a:off x="2908075" y="2523575"/>
              <a:ext cx="19700" cy="99925"/>
            </a:xfrm>
            <a:custGeom>
              <a:avLst/>
              <a:gdLst/>
              <a:ahLst/>
              <a:cxnLst/>
              <a:rect l="l" t="t" r="r" b="b"/>
              <a:pathLst>
                <a:path w="788" h="3997" extrusionOk="0">
                  <a:moveTo>
                    <a:pt x="788" y="0"/>
                  </a:moveTo>
                  <a:lnTo>
                    <a:pt x="0" y="87"/>
                  </a:lnTo>
                  <a:lnTo>
                    <a:pt x="301" y="3996"/>
                  </a:lnTo>
                  <a:lnTo>
                    <a:pt x="531" y="3954"/>
                  </a:lnTo>
                  <a:lnTo>
                    <a:pt x="788" y="0"/>
                  </a:ln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730;p39">
              <a:extLst>
                <a:ext uri="{FF2B5EF4-FFF2-40B4-BE49-F238E27FC236}">
                  <a16:creationId xmlns:a16="http://schemas.microsoft.com/office/drawing/2014/main" id="{1AF0CB23-5A05-4D6D-3C9D-805B90C7BC82}"/>
                </a:ext>
              </a:extLst>
            </p:cNvPr>
            <p:cNvSpPr/>
            <p:nvPr/>
          </p:nvSpPr>
          <p:spPr>
            <a:xfrm>
              <a:off x="2873600" y="2220850"/>
              <a:ext cx="230600" cy="150725"/>
            </a:xfrm>
            <a:custGeom>
              <a:avLst/>
              <a:gdLst/>
              <a:ahLst/>
              <a:cxnLst/>
              <a:rect l="l" t="t" r="r" b="b"/>
              <a:pathLst>
                <a:path w="9224" h="6029" extrusionOk="0">
                  <a:moveTo>
                    <a:pt x="5094" y="1"/>
                  </a:moveTo>
                  <a:cubicBezTo>
                    <a:pt x="4965" y="1"/>
                    <a:pt x="4866" y="6"/>
                    <a:pt x="4809" y="18"/>
                  </a:cubicBezTo>
                  <a:cubicBezTo>
                    <a:pt x="4288" y="121"/>
                    <a:pt x="1" y="4516"/>
                    <a:pt x="243" y="4953"/>
                  </a:cubicBezTo>
                  <a:cubicBezTo>
                    <a:pt x="243" y="4953"/>
                    <a:pt x="2731" y="6028"/>
                    <a:pt x="4695" y="6028"/>
                  </a:cubicBezTo>
                  <a:cubicBezTo>
                    <a:pt x="5242" y="6028"/>
                    <a:pt x="5748" y="5945"/>
                    <a:pt x="6149" y="5732"/>
                  </a:cubicBezTo>
                  <a:cubicBezTo>
                    <a:pt x="7990" y="4754"/>
                    <a:pt x="9223" y="1395"/>
                    <a:pt x="9223" y="848"/>
                  </a:cubicBezTo>
                  <a:cubicBezTo>
                    <a:pt x="9223" y="361"/>
                    <a:pt x="6140" y="1"/>
                    <a:pt x="50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731;p39">
              <a:extLst>
                <a:ext uri="{FF2B5EF4-FFF2-40B4-BE49-F238E27FC236}">
                  <a16:creationId xmlns:a16="http://schemas.microsoft.com/office/drawing/2014/main" id="{DA36DE35-E9C4-89D5-BB6E-5B01B1F3ACBE}"/>
                </a:ext>
              </a:extLst>
            </p:cNvPr>
            <p:cNvSpPr/>
            <p:nvPr/>
          </p:nvSpPr>
          <p:spPr>
            <a:xfrm>
              <a:off x="2879325" y="2228900"/>
              <a:ext cx="224875" cy="149450"/>
            </a:xfrm>
            <a:custGeom>
              <a:avLst/>
              <a:gdLst/>
              <a:ahLst/>
              <a:cxnLst/>
              <a:rect l="l" t="t" r="r" b="b"/>
              <a:pathLst>
                <a:path w="8995" h="5978" extrusionOk="0">
                  <a:moveTo>
                    <a:pt x="7759" y="0"/>
                  </a:moveTo>
                  <a:cubicBezTo>
                    <a:pt x="7700" y="668"/>
                    <a:pt x="6485" y="3884"/>
                    <a:pt x="4689" y="4837"/>
                  </a:cubicBezTo>
                  <a:cubicBezTo>
                    <a:pt x="4288" y="5050"/>
                    <a:pt x="3782" y="5133"/>
                    <a:pt x="3235" y="5133"/>
                  </a:cubicBezTo>
                  <a:cubicBezTo>
                    <a:pt x="2153" y="5133"/>
                    <a:pt x="914" y="4807"/>
                    <a:pt x="18" y="4514"/>
                  </a:cubicBezTo>
                  <a:cubicBezTo>
                    <a:pt x="4" y="4565"/>
                    <a:pt x="0" y="4605"/>
                    <a:pt x="14" y="4631"/>
                  </a:cubicBezTo>
                  <a:cubicBezTo>
                    <a:pt x="14" y="4631"/>
                    <a:pt x="2595" y="5978"/>
                    <a:pt x="4556" y="5978"/>
                  </a:cubicBezTo>
                  <a:cubicBezTo>
                    <a:pt x="5021" y="5978"/>
                    <a:pt x="5452" y="5902"/>
                    <a:pt x="5805" y="5715"/>
                  </a:cubicBezTo>
                  <a:cubicBezTo>
                    <a:pt x="7646" y="4736"/>
                    <a:pt x="8994" y="1073"/>
                    <a:pt x="8994" y="526"/>
                  </a:cubicBezTo>
                  <a:cubicBezTo>
                    <a:pt x="8994" y="322"/>
                    <a:pt x="8459" y="142"/>
                    <a:pt x="77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732;p39">
              <a:extLst>
                <a:ext uri="{FF2B5EF4-FFF2-40B4-BE49-F238E27FC236}">
                  <a16:creationId xmlns:a16="http://schemas.microsoft.com/office/drawing/2014/main" id="{619CD76D-BE62-99D6-2137-9A786B36DE43}"/>
                </a:ext>
              </a:extLst>
            </p:cNvPr>
            <p:cNvSpPr/>
            <p:nvPr/>
          </p:nvSpPr>
          <p:spPr>
            <a:xfrm>
              <a:off x="3025325" y="2240975"/>
              <a:ext cx="76875" cy="102575"/>
            </a:xfrm>
            <a:custGeom>
              <a:avLst/>
              <a:gdLst/>
              <a:ahLst/>
              <a:cxnLst/>
              <a:rect l="l" t="t" r="r" b="b"/>
              <a:pathLst>
                <a:path w="3075" h="4103" extrusionOk="0">
                  <a:moveTo>
                    <a:pt x="2576" y="0"/>
                  </a:moveTo>
                  <a:cubicBezTo>
                    <a:pt x="2219" y="0"/>
                    <a:pt x="1626" y="392"/>
                    <a:pt x="1073" y="1253"/>
                  </a:cubicBezTo>
                  <a:cubicBezTo>
                    <a:pt x="372" y="2348"/>
                    <a:pt x="0" y="3784"/>
                    <a:pt x="267" y="4046"/>
                  </a:cubicBezTo>
                  <a:cubicBezTo>
                    <a:pt x="306" y="4084"/>
                    <a:pt x="355" y="4103"/>
                    <a:pt x="414" y="4103"/>
                  </a:cubicBezTo>
                  <a:cubicBezTo>
                    <a:pt x="760" y="4103"/>
                    <a:pt x="1421" y="3475"/>
                    <a:pt x="2021" y="2540"/>
                  </a:cubicBezTo>
                  <a:cubicBezTo>
                    <a:pt x="2722" y="1446"/>
                    <a:pt x="3075" y="346"/>
                    <a:pt x="2808" y="84"/>
                  </a:cubicBezTo>
                  <a:cubicBezTo>
                    <a:pt x="2752" y="29"/>
                    <a:pt x="2672" y="0"/>
                    <a:pt x="2576" y="0"/>
                  </a:cubicBezTo>
                  <a:close/>
                </a:path>
              </a:pathLst>
            </a:custGeom>
            <a:solidFill>
              <a:srgbClr val="FF9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733;p39">
              <a:extLst>
                <a:ext uri="{FF2B5EF4-FFF2-40B4-BE49-F238E27FC236}">
                  <a16:creationId xmlns:a16="http://schemas.microsoft.com/office/drawing/2014/main" id="{A6A8BD11-21B8-C483-8763-E7793820590F}"/>
                </a:ext>
              </a:extLst>
            </p:cNvPr>
            <p:cNvSpPr/>
            <p:nvPr/>
          </p:nvSpPr>
          <p:spPr>
            <a:xfrm>
              <a:off x="3055400" y="2153600"/>
              <a:ext cx="357200" cy="145850"/>
            </a:xfrm>
            <a:custGeom>
              <a:avLst/>
              <a:gdLst/>
              <a:ahLst/>
              <a:cxnLst/>
              <a:rect l="l" t="t" r="r" b="b"/>
              <a:pathLst>
                <a:path w="14288" h="5834" extrusionOk="0">
                  <a:moveTo>
                    <a:pt x="14288" y="0"/>
                  </a:moveTo>
                  <a:lnTo>
                    <a:pt x="14288" y="0"/>
                  </a:lnTo>
                  <a:cubicBezTo>
                    <a:pt x="12225" y="885"/>
                    <a:pt x="1112" y="3517"/>
                    <a:pt x="1112" y="3517"/>
                  </a:cubicBezTo>
                  <a:cubicBezTo>
                    <a:pt x="1" y="4111"/>
                    <a:pt x="53" y="5834"/>
                    <a:pt x="772" y="5834"/>
                  </a:cubicBezTo>
                  <a:cubicBezTo>
                    <a:pt x="841" y="5834"/>
                    <a:pt x="916" y="5818"/>
                    <a:pt x="997" y="5784"/>
                  </a:cubicBezTo>
                  <a:cubicBezTo>
                    <a:pt x="1919" y="5390"/>
                    <a:pt x="14204" y="295"/>
                    <a:pt x="14204" y="295"/>
                  </a:cubicBezTo>
                  <a:lnTo>
                    <a:pt x="14288" y="0"/>
                  </a:ln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34;p39">
              <a:extLst>
                <a:ext uri="{FF2B5EF4-FFF2-40B4-BE49-F238E27FC236}">
                  <a16:creationId xmlns:a16="http://schemas.microsoft.com/office/drawing/2014/main" id="{8EDD90A6-66B4-E26C-8EF0-A34FF2E14BED}"/>
                </a:ext>
              </a:extLst>
            </p:cNvPr>
            <p:cNvSpPr/>
            <p:nvPr/>
          </p:nvSpPr>
          <p:spPr>
            <a:xfrm>
              <a:off x="3270575" y="2186425"/>
              <a:ext cx="33325" cy="29850"/>
            </a:xfrm>
            <a:custGeom>
              <a:avLst/>
              <a:gdLst/>
              <a:ahLst/>
              <a:cxnLst/>
              <a:rect l="l" t="t" r="r" b="b"/>
              <a:pathLst>
                <a:path w="1333" h="1194" extrusionOk="0">
                  <a:moveTo>
                    <a:pt x="1333" y="1"/>
                  </a:moveTo>
                  <a:lnTo>
                    <a:pt x="768" y="146"/>
                  </a:lnTo>
                  <a:cubicBezTo>
                    <a:pt x="768" y="146"/>
                    <a:pt x="247" y="490"/>
                    <a:pt x="1" y="1193"/>
                  </a:cubicBezTo>
                  <a:lnTo>
                    <a:pt x="382" y="1161"/>
                  </a:lnTo>
                  <a:cubicBezTo>
                    <a:pt x="554" y="737"/>
                    <a:pt x="737" y="317"/>
                    <a:pt x="1333" y="1"/>
                  </a:cubicBezTo>
                  <a:close/>
                </a:path>
              </a:pathLst>
            </a:custGeom>
            <a:solidFill>
              <a:srgbClr val="FF9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35;p39">
              <a:extLst>
                <a:ext uri="{FF2B5EF4-FFF2-40B4-BE49-F238E27FC236}">
                  <a16:creationId xmlns:a16="http://schemas.microsoft.com/office/drawing/2014/main" id="{204DAF33-E96C-1CA7-725F-B30B20A1C2A1}"/>
                </a:ext>
              </a:extLst>
            </p:cNvPr>
            <p:cNvSpPr/>
            <p:nvPr/>
          </p:nvSpPr>
          <p:spPr>
            <a:xfrm>
              <a:off x="3319250" y="2179275"/>
              <a:ext cx="27825" cy="10475"/>
            </a:xfrm>
            <a:custGeom>
              <a:avLst/>
              <a:gdLst/>
              <a:ahLst/>
              <a:cxnLst/>
              <a:rect l="l" t="t" r="r" b="b"/>
              <a:pathLst>
                <a:path w="1113" h="419" extrusionOk="0">
                  <a:moveTo>
                    <a:pt x="342" y="0"/>
                  </a:moveTo>
                  <a:lnTo>
                    <a:pt x="1" y="114"/>
                  </a:lnTo>
                  <a:cubicBezTo>
                    <a:pt x="36" y="111"/>
                    <a:pt x="70" y="110"/>
                    <a:pt x="103" y="110"/>
                  </a:cubicBezTo>
                  <a:cubicBezTo>
                    <a:pt x="461" y="110"/>
                    <a:pt x="686" y="261"/>
                    <a:pt x="907" y="418"/>
                  </a:cubicBezTo>
                  <a:lnTo>
                    <a:pt x="1113" y="306"/>
                  </a:lnTo>
                  <a:cubicBezTo>
                    <a:pt x="733" y="8"/>
                    <a:pt x="342" y="0"/>
                    <a:pt x="342" y="0"/>
                  </a:cubicBezTo>
                  <a:close/>
                </a:path>
              </a:pathLst>
            </a:custGeom>
            <a:solidFill>
              <a:srgbClr val="FF9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736;p39">
              <a:extLst>
                <a:ext uri="{FF2B5EF4-FFF2-40B4-BE49-F238E27FC236}">
                  <a16:creationId xmlns:a16="http://schemas.microsoft.com/office/drawing/2014/main" id="{1C469A24-CD99-6953-6733-EB26011299DF}"/>
                </a:ext>
              </a:extLst>
            </p:cNvPr>
            <p:cNvSpPr/>
            <p:nvPr/>
          </p:nvSpPr>
          <p:spPr>
            <a:xfrm>
              <a:off x="3055875" y="2160975"/>
              <a:ext cx="354625" cy="146050"/>
            </a:xfrm>
            <a:custGeom>
              <a:avLst/>
              <a:gdLst/>
              <a:ahLst/>
              <a:cxnLst/>
              <a:rect l="l" t="t" r="r" b="b"/>
              <a:pathLst>
                <a:path w="14185" h="5842" extrusionOk="0">
                  <a:moveTo>
                    <a:pt x="14185" y="0"/>
                  </a:moveTo>
                  <a:cubicBezTo>
                    <a:pt x="14184" y="1"/>
                    <a:pt x="1910" y="4566"/>
                    <a:pt x="1077" y="4880"/>
                  </a:cubicBezTo>
                  <a:cubicBezTo>
                    <a:pt x="1011" y="4905"/>
                    <a:pt x="949" y="4916"/>
                    <a:pt x="892" y="4916"/>
                  </a:cubicBezTo>
                  <a:cubicBezTo>
                    <a:pt x="552" y="4916"/>
                    <a:pt x="375" y="4502"/>
                    <a:pt x="389" y="3996"/>
                  </a:cubicBezTo>
                  <a:lnTo>
                    <a:pt x="389" y="3996"/>
                  </a:lnTo>
                  <a:cubicBezTo>
                    <a:pt x="1" y="4806"/>
                    <a:pt x="118" y="5842"/>
                    <a:pt x="636" y="5842"/>
                  </a:cubicBezTo>
                  <a:cubicBezTo>
                    <a:pt x="696" y="5842"/>
                    <a:pt x="762" y="5828"/>
                    <a:pt x="833" y="5798"/>
                  </a:cubicBezTo>
                  <a:cubicBezTo>
                    <a:pt x="1756" y="5404"/>
                    <a:pt x="14184" y="1"/>
                    <a:pt x="14185" y="0"/>
                  </a:cubicBezTo>
                  <a:close/>
                </a:path>
              </a:pathLst>
            </a:custGeom>
            <a:solidFill>
              <a:srgbClr val="FF9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737;p39">
              <a:extLst>
                <a:ext uri="{FF2B5EF4-FFF2-40B4-BE49-F238E27FC236}">
                  <a16:creationId xmlns:a16="http://schemas.microsoft.com/office/drawing/2014/main" id="{2111ACE2-71F2-02EB-57D9-EF9045D5AAF7}"/>
                </a:ext>
              </a:extLst>
            </p:cNvPr>
            <p:cNvSpPr/>
            <p:nvPr/>
          </p:nvSpPr>
          <p:spPr>
            <a:xfrm>
              <a:off x="2949575" y="2514925"/>
              <a:ext cx="42625" cy="23925"/>
            </a:xfrm>
            <a:custGeom>
              <a:avLst/>
              <a:gdLst/>
              <a:ahLst/>
              <a:cxnLst/>
              <a:rect l="l" t="t" r="r" b="b"/>
              <a:pathLst>
                <a:path w="1705" h="957" extrusionOk="0">
                  <a:moveTo>
                    <a:pt x="1574" y="0"/>
                  </a:moveTo>
                  <a:lnTo>
                    <a:pt x="1" y="95"/>
                  </a:lnTo>
                  <a:lnTo>
                    <a:pt x="112" y="905"/>
                  </a:lnTo>
                  <a:lnTo>
                    <a:pt x="1705" y="956"/>
                  </a:lnTo>
                  <a:lnTo>
                    <a:pt x="1705" y="956"/>
                  </a:lnTo>
                  <a:lnTo>
                    <a:pt x="15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738;p39">
              <a:extLst>
                <a:ext uri="{FF2B5EF4-FFF2-40B4-BE49-F238E27FC236}">
                  <a16:creationId xmlns:a16="http://schemas.microsoft.com/office/drawing/2014/main" id="{126D5710-0B4E-DFAA-40D7-523B3C2E8218}"/>
                </a:ext>
              </a:extLst>
            </p:cNvPr>
            <p:cNvSpPr/>
            <p:nvPr/>
          </p:nvSpPr>
          <p:spPr>
            <a:xfrm>
              <a:off x="2998525" y="2513375"/>
              <a:ext cx="22300" cy="26350"/>
            </a:xfrm>
            <a:custGeom>
              <a:avLst/>
              <a:gdLst/>
              <a:ahLst/>
              <a:cxnLst/>
              <a:rect l="l" t="t" r="r" b="b"/>
              <a:pathLst>
                <a:path w="892" h="1054" extrusionOk="0">
                  <a:moveTo>
                    <a:pt x="626" y="1"/>
                  </a:moveTo>
                  <a:lnTo>
                    <a:pt x="0" y="39"/>
                  </a:lnTo>
                  <a:lnTo>
                    <a:pt x="137" y="1030"/>
                  </a:lnTo>
                  <a:lnTo>
                    <a:pt x="891" y="1054"/>
                  </a:lnTo>
                  <a:lnTo>
                    <a:pt x="6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39;p39">
              <a:extLst>
                <a:ext uri="{FF2B5EF4-FFF2-40B4-BE49-F238E27FC236}">
                  <a16:creationId xmlns:a16="http://schemas.microsoft.com/office/drawing/2014/main" id="{005D7B08-8B85-648E-F6D2-1DF79ABD5EDB}"/>
                </a:ext>
              </a:extLst>
            </p:cNvPr>
            <p:cNvSpPr/>
            <p:nvPr/>
          </p:nvSpPr>
          <p:spPr>
            <a:xfrm>
              <a:off x="2861925" y="2521425"/>
              <a:ext cx="19450" cy="13925"/>
            </a:xfrm>
            <a:custGeom>
              <a:avLst/>
              <a:gdLst/>
              <a:ahLst/>
              <a:cxnLst/>
              <a:rect l="l" t="t" r="r" b="b"/>
              <a:pathLst>
                <a:path w="778" h="557" extrusionOk="0">
                  <a:moveTo>
                    <a:pt x="770" y="1"/>
                  </a:moveTo>
                  <a:lnTo>
                    <a:pt x="1" y="48"/>
                  </a:lnTo>
                  <a:lnTo>
                    <a:pt x="14" y="531"/>
                  </a:lnTo>
                  <a:lnTo>
                    <a:pt x="778" y="556"/>
                  </a:lnTo>
                  <a:lnTo>
                    <a:pt x="7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40;p39">
              <a:extLst>
                <a:ext uri="{FF2B5EF4-FFF2-40B4-BE49-F238E27FC236}">
                  <a16:creationId xmlns:a16="http://schemas.microsoft.com/office/drawing/2014/main" id="{92E5BAA5-1DF9-6C5C-5B11-E81E57B89D56}"/>
                </a:ext>
              </a:extLst>
            </p:cNvPr>
            <p:cNvSpPr/>
            <p:nvPr/>
          </p:nvSpPr>
          <p:spPr>
            <a:xfrm>
              <a:off x="2890875" y="2517875"/>
              <a:ext cx="51750" cy="19400"/>
            </a:xfrm>
            <a:custGeom>
              <a:avLst/>
              <a:gdLst/>
              <a:ahLst/>
              <a:cxnLst/>
              <a:rect l="l" t="t" r="r" b="b"/>
              <a:pathLst>
                <a:path w="2070" h="776" extrusionOk="0">
                  <a:moveTo>
                    <a:pt x="1963" y="1"/>
                  </a:moveTo>
                  <a:lnTo>
                    <a:pt x="0" y="119"/>
                  </a:lnTo>
                  <a:lnTo>
                    <a:pt x="8" y="710"/>
                  </a:lnTo>
                  <a:lnTo>
                    <a:pt x="2069" y="775"/>
                  </a:lnTo>
                  <a:lnTo>
                    <a:pt x="19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741;p39">
              <a:extLst>
                <a:ext uri="{FF2B5EF4-FFF2-40B4-BE49-F238E27FC236}">
                  <a16:creationId xmlns:a16="http://schemas.microsoft.com/office/drawing/2014/main" id="{6017B2C4-BE3B-3D2E-7345-4DFB98D0758B}"/>
                </a:ext>
              </a:extLst>
            </p:cNvPr>
            <p:cNvSpPr/>
            <p:nvPr/>
          </p:nvSpPr>
          <p:spPr>
            <a:xfrm>
              <a:off x="3179025" y="2309350"/>
              <a:ext cx="245050" cy="268950"/>
            </a:xfrm>
            <a:custGeom>
              <a:avLst/>
              <a:gdLst/>
              <a:ahLst/>
              <a:cxnLst/>
              <a:rect l="l" t="t" r="r" b="b"/>
              <a:pathLst>
                <a:path w="9802" h="10758" extrusionOk="0">
                  <a:moveTo>
                    <a:pt x="8244" y="0"/>
                  </a:moveTo>
                  <a:lnTo>
                    <a:pt x="0" y="9498"/>
                  </a:lnTo>
                  <a:lnTo>
                    <a:pt x="1823" y="10031"/>
                  </a:lnTo>
                  <a:lnTo>
                    <a:pt x="2292" y="10758"/>
                  </a:lnTo>
                  <a:lnTo>
                    <a:pt x="9801" y="9650"/>
                  </a:lnTo>
                  <a:lnTo>
                    <a:pt x="8899" y="663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742;p39">
              <a:extLst>
                <a:ext uri="{FF2B5EF4-FFF2-40B4-BE49-F238E27FC236}">
                  <a16:creationId xmlns:a16="http://schemas.microsoft.com/office/drawing/2014/main" id="{5038FB70-5C96-782A-8CE1-DD54C65388E2}"/>
                </a:ext>
              </a:extLst>
            </p:cNvPr>
            <p:cNvSpPr/>
            <p:nvPr/>
          </p:nvSpPr>
          <p:spPr>
            <a:xfrm>
              <a:off x="2907350" y="2651750"/>
              <a:ext cx="64100" cy="26175"/>
            </a:xfrm>
            <a:custGeom>
              <a:avLst/>
              <a:gdLst/>
              <a:ahLst/>
              <a:cxnLst/>
              <a:rect l="l" t="t" r="r" b="b"/>
              <a:pathLst>
                <a:path w="2564" h="1047" extrusionOk="0">
                  <a:moveTo>
                    <a:pt x="2564" y="0"/>
                  </a:moveTo>
                  <a:lnTo>
                    <a:pt x="1404" y="588"/>
                  </a:lnTo>
                  <a:lnTo>
                    <a:pt x="1" y="602"/>
                  </a:lnTo>
                  <a:lnTo>
                    <a:pt x="1461" y="1046"/>
                  </a:lnTo>
                  <a:lnTo>
                    <a:pt x="2564" y="0"/>
                  </a:ln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743;p39">
              <a:extLst>
                <a:ext uri="{FF2B5EF4-FFF2-40B4-BE49-F238E27FC236}">
                  <a16:creationId xmlns:a16="http://schemas.microsoft.com/office/drawing/2014/main" id="{F17F86F0-307E-37A4-3E7E-D43D4ED2DD1E}"/>
                </a:ext>
              </a:extLst>
            </p:cNvPr>
            <p:cNvSpPr/>
            <p:nvPr/>
          </p:nvSpPr>
          <p:spPr>
            <a:xfrm>
              <a:off x="2941200" y="3170125"/>
              <a:ext cx="48350" cy="13725"/>
            </a:xfrm>
            <a:custGeom>
              <a:avLst/>
              <a:gdLst/>
              <a:ahLst/>
              <a:cxnLst/>
              <a:rect l="l" t="t" r="r" b="b"/>
              <a:pathLst>
                <a:path w="1934" h="549" extrusionOk="0">
                  <a:moveTo>
                    <a:pt x="1514" y="0"/>
                  </a:moveTo>
                  <a:cubicBezTo>
                    <a:pt x="1511" y="0"/>
                    <a:pt x="1508" y="0"/>
                    <a:pt x="1505" y="0"/>
                  </a:cubicBezTo>
                  <a:cubicBezTo>
                    <a:pt x="1117" y="10"/>
                    <a:pt x="0" y="549"/>
                    <a:pt x="0" y="549"/>
                  </a:cubicBezTo>
                  <a:lnTo>
                    <a:pt x="1933" y="549"/>
                  </a:lnTo>
                  <a:cubicBezTo>
                    <a:pt x="1933" y="549"/>
                    <a:pt x="1891" y="0"/>
                    <a:pt x="15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744;p39">
              <a:extLst>
                <a:ext uri="{FF2B5EF4-FFF2-40B4-BE49-F238E27FC236}">
                  <a16:creationId xmlns:a16="http://schemas.microsoft.com/office/drawing/2014/main" id="{A834EF95-2045-3BC7-44F4-51B0D00630CB}"/>
                </a:ext>
              </a:extLst>
            </p:cNvPr>
            <p:cNvSpPr/>
            <p:nvPr/>
          </p:nvSpPr>
          <p:spPr>
            <a:xfrm>
              <a:off x="3140225" y="3169650"/>
              <a:ext cx="37850" cy="14150"/>
            </a:xfrm>
            <a:custGeom>
              <a:avLst/>
              <a:gdLst/>
              <a:ahLst/>
              <a:cxnLst/>
              <a:rect l="l" t="t" r="r" b="b"/>
              <a:pathLst>
                <a:path w="1514" h="566" extrusionOk="0">
                  <a:moveTo>
                    <a:pt x="274" y="0"/>
                  </a:moveTo>
                  <a:cubicBezTo>
                    <a:pt x="0" y="0"/>
                    <a:pt x="96" y="565"/>
                    <a:pt x="96" y="565"/>
                  </a:cubicBezTo>
                  <a:lnTo>
                    <a:pt x="1513" y="565"/>
                  </a:lnTo>
                  <a:cubicBezTo>
                    <a:pt x="1513" y="565"/>
                    <a:pt x="566" y="12"/>
                    <a:pt x="282" y="0"/>
                  </a:cubicBezTo>
                  <a:cubicBezTo>
                    <a:pt x="279" y="0"/>
                    <a:pt x="276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745;p39">
              <a:extLst>
                <a:ext uri="{FF2B5EF4-FFF2-40B4-BE49-F238E27FC236}">
                  <a16:creationId xmlns:a16="http://schemas.microsoft.com/office/drawing/2014/main" id="{E964830B-2C53-351E-B7D7-B994B83C0DED}"/>
                </a:ext>
              </a:extLst>
            </p:cNvPr>
            <p:cNvSpPr/>
            <p:nvPr/>
          </p:nvSpPr>
          <p:spPr>
            <a:xfrm>
              <a:off x="2939575" y="2217425"/>
              <a:ext cx="142875" cy="85275"/>
            </a:xfrm>
            <a:custGeom>
              <a:avLst/>
              <a:gdLst/>
              <a:ahLst/>
              <a:cxnLst/>
              <a:rect l="l" t="t" r="r" b="b"/>
              <a:pathLst>
                <a:path w="5715" h="3411" extrusionOk="0">
                  <a:moveTo>
                    <a:pt x="5071" y="1"/>
                  </a:moveTo>
                  <a:lnTo>
                    <a:pt x="2836" y="149"/>
                  </a:lnTo>
                  <a:cubicBezTo>
                    <a:pt x="2836" y="149"/>
                    <a:pt x="0" y="2682"/>
                    <a:pt x="1046" y="3309"/>
                  </a:cubicBezTo>
                  <a:cubicBezTo>
                    <a:pt x="1163" y="3379"/>
                    <a:pt x="1292" y="3410"/>
                    <a:pt x="1432" y="3410"/>
                  </a:cubicBezTo>
                  <a:cubicBezTo>
                    <a:pt x="2766" y="3410"/>
                    <a:pt x="5031" y="530"/>
                    <a:pt x="5710" y="530"/>
                  </a:cubicBezTo>
                  <a:cubicBezTo>
                    <a:pt x="5712" y="530"/>
                    <a:pt x="5713" y="530"/>
                    <a:pt x="5715" y="530"/>
                  </a:cubicBezTo>
                  <a:lnTo>
                    <a:pt x="5071" y="1"/>
                  </a:ln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746;p39">
              <a:extLst>
                <a:ext uri="{FF2B5EF4-FFF2-40B4-BE49-F238E27FC236}">
                  <a16:creationId xmlns:a16="http://schemas.microsoft.com/office/drawing/2014/main" id="{E536ECC4-5D80-59B4-AA8D-A14CB178D7D5}"/>
                </a:ext>
              </a:extLst>
            </p:cNvPr>
            <p:cNvSpPr/>
            <p:nvPr/>
          </p:nvSpPr>
          <p:spPr>
            <a:xfrm>
              <a:off x="2935275" y="2220925"/>
              <a:ext cx="78225" cy="81875"/>
            </a:xfrm>
            <a:custGeom>
              <a:avLst/>
              <a:gdLst/>
              <a:ahLst/>
              <a:cxnLst/>
              <a:rect l="l" t="t" r="r" b="b"/>
              <a:pathLst>
                <a:path w="3129" h="3275" extrusionOk="0">
                  <a:moveTo>
                    <a:pt x="3129" y="0"/>
                  </a:moveTo>
                  <a:lnTo>
                    <a:pt x="3008" y="9"/>
                  </a:lnTo>
                  <a:cubicBezTo>
                    <a:pt x="3008" y="9"/>
                    <a:pt x="1" y="2410"/>
                    <a:pt x="1218" y="3169"/>
                  </a:cubicBezTo>
                  <a:cubicBezTo>
                    <a:pt x="1335" y="3242"/>
                    <a:pt x="1466" y="3275"/>
                    <a:pt x="1608" y="3275"/>
                  </a:cubicBezTo>
                  <a:cubicBezTo>
                    <a:pt x="1799" y="3275"/>
                    <a:pt x="2008" y="3215"/>
                    <a:pt x="2230" y="3114"/>
                  </a:cubicBezTo>
                  <a:lnTo>
                    <a:pt x="2230" y="3114"/>
                  </a:lnTo>
                  <a:cubicBezTo>
                    <a:pt x="2087" y="3162"/>
                    <a:pt x="1950" y="3189"/>
                    <a:pt x="1822" y="3189"/>
                  </a:cubicBezTo>
                  <a:cubicBezTo>
                    <a:pt x="1680" y="3189"/>
                    <a:pt x="1549" y="3156"/>
                    <a:pt x="1433" y="3083"/>
                  </a:cubicBezTo>
                  <a:cubicBezTo>
                    <a:pt x="345" y="2405"/>
                    <a:pt x="2630" y="416"/>
                    <a:pt x="3129" y="0"/>
                  </a:cubicBezTo>
                  <a:close/>
                </a:path>
              </a:pathLst>
            </a:custGeom>
            <a:solidFill>
              <a:srgbClr val="FF9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747;p39">
              <a:extLst>
                <a:ext uri="{FF2B5EF4-FFF2-40B4-BE49-F238E27FC236}">
                  <a16:creationId xmlns:a16="http://schemas.microsoft.com/office/drawing/2014/main" id="{A2FC0A01-B13D-A9A2-6124-17D7DB427CF8}"/>
                </a:ext>
              </a:extLst>
            </p:cNvPr>
            <p:cNvSpPr/>
            <p:nvPr/>
          </p:nvSpPr>
          <p:spPr>
            <a:xfrm>
              <a:off x="2966150" y="2281250"/>
              <a:ext cx="18025" cy="18825"/>
            </a:xfrm>
            <a:custGeom>
              <a:avLst/>
              <a:gdLst/>
              <a:ahLst/>
              <a:cxnLst/>
              <a:rect l="l" t="t" r="r" b="b"/>
              <a:pathLst>
                <a:path w="721" h="753" extrusionOk="0">
                  <a:moveTo>
                    <a:pt x="721" y="0"/>
                  </a:moveTo>
                  <a:lnTo>
                    <a:pt x="1" y="623"/>
                  </a:lnTo>
                  <a:lnTo>
                    <a:pt x="259" y="752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FF9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748;p39">
              <a:extLst>
                <a:ext uri="{FF2B5EF4-FFF2-40B4-BE49-F238E27FC236}">
                  <a16:creationId xmlns:a16="http://schemas.microsoft.com/office/drawing/2014/main" id="{485A71E4-8C4E-9B20-2049-BB86601FEE07}"/>
                </a:ext>
              </a:extLst>
            </p:cNvPr>
            <p:cNvSpPr/>
            <p:nvPr/>
          </p:nvSpPr>
          <p:spPr>
            <a:xfrm>
              <a:off x="2983075" y="2144050"/>
              <a:ext cx="148950" cy="128700"/>
            </a:xfrm>
            <a:custGeom>
              <a:avLst/>
              <a:gdLst/>
              <a:ahLst/>
              <a:cxnLst/>
              <a:rect l="l" t="t" r="r" b="b"/>
              <a:pathLst>
                <a:path w="5958" h="5148" extrusionOk="0">
                  <a:moveTo>
                    <a:pt x="4466" y="1"/>
                  </a:moveTo>
                  <a:lnTo>
                    <a:pt x="1632" y="3048"/>
                  </a:lnTo>
                  <a:lnTo>
                    <a:pt x="1217" y="3075"/>
                  </a:lnTo>
                  <a:lnTo>
                    <a:pt x="1096" y="3084"/>
                  </a:lnTo>
                  <a:cubicBezTo>
                    <a:pt x="951" y="3076"/>
                    <a:pt x="823" y="3072"/>
                    <a:pt x="716" y="3072"/>
                  </a:cubicBezTo>
                  <a:cubicBezTo>
                    <a:pt x="586" y="3072"/>
                    <a:pt x="488" y="3078"/>
                    <a:pt x="430" y="3090"/>
                  </a:cubicBezTo>
                  <a:cubicBezTo>
                    <a:pt x="402" y="3096"/>
                    <a:pt x="359" y="3116"/>
                    <a:pt x="308" y="3147"/>
                  </a:cubicBezTo>
                  <a:cubicBezTo>
                    <a:pt x="269" y="3156"/>
                    <a:pt x="222" y="3165"/>
                    <a:pt x="170" y="3177"/>
                  </a:cubicBezTo>
                  <a:cubicBezTo>
                    <a:pt x="0" y="3915"/>
                    <a:pt x="268" y="4657"/>
                    <a:pt x="1154" y="5040"/>
                  </a:cubicBezTo>
                  <a:cubicBezTo>
                    <a:pt x="1326" y="5115"/>
                    <a:pt x="1489" y="5148"/>
                    <a:pt x="1644" y="5148"/>
                  </a:cubicBezTo>
                  <a:cubicBezTo>
                    <a:pt x="2665" y="5148"/>
                    <a:pt x="3338" y="3720"/>
                    <a:pt x="4225" y="3543"/>
                  </a:cubicBezTo>
                  <a:cubicBezTo>
                    <a:pt x="4220" y="3542"/>
                    <a:pt x="4215" y="3541"/>
                    <a:pt x="4211" y="3540"/>
                  </a:cubicBezTo>
                  <a:cubicBezTo>
                    <a:pt x="4174" y="3529"/>
                    <a:pt x="4136" y="3518"/>
                    <a:pt x="4097" y="3508"/>
                  </a:cubicBezTo>
                  <a:cubicBezTo>
                    <a:pt x="4076" y="3502"/>
                    <a:pt x="4054" y="3497"/>
                    <a:pt x="4034" y="3491"/>
                  </a:cubicBezTo>
                  <a:lnTo>
                    <a:pt x="5958" y="646"/>
                  </a:lnTo>
                  <a:cubicBezTo>
                    <a:pt x="5954" y="600"/>
                    <a:pt x="5952" y="553"/>
                    <a:pt x="5949" y="507"/>
                  </a:cubicBezTo>
                  <a:lnTo>
                    <a:pt x="4466" y="1"/>
                  </a:lnTo>
                  <a:close/>
                </a:path>
              </a:pathLst>
            </a:custGeom>
            <a:solidFill>
              <a:srgbClr val="191919">
                <a:alpha val="3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749;p39">
              <a:extLst>
                <a:ext uri="{FF2B5EF4-FFF2-40B4-BE49-F238E27FC236}">
                  <a16:creationId xmlns:a16="http://schemas.microsoft.com/office/drawing/2014/main" id="{C963A0E5-8125-FC10-CEB2-4847CF5DE666}"/>
                </a:ext>
              </a:extLst>
            </p:cNvPr>
            <p:cNvSpPr/>
            <p:nvPr/>
          </p:nvSpPr>
          <p:spPr>
            <a:xfrm>
              <a:off x="3006150" y="2027300"/>
              <a:ext cx="167875" cy="170750"/>
            </a:xfrm>
            <a:custGeom>
              <a:avLst/>
              <a:gdLst/>
              <a:ahLst/>
              <a:cxnLst/>
              <a:rect l="l" t="t" r="r" b="b"/>
              <a:pathLst>
                <a:path w="6715" h="6830" extrusionOk="0">
                  <a:moveTo>
                    <a:pt x="4247" y="1"/>
                  </a:moveTo>
                  <a:cubicBezTo>
                    <a:pt x="2233" y="1"/>
                    <a:pt x="0" y="3395"/>
                    <a:pt x="431" y="6689"/>
                  </a:cubicBezTo>
                  <a:cubicBezTo>
                    <a:pt x="867" y="6786"/>
                    <a:pt x="1280" y="6830"/>
                    <a:pt x="1668" y="6830"/>
                  </a:cubicBezTo>
                  <a:cubicBezTo>
                    <a:pt x="3412" y="6830"/>
                    <a:pt x="4663" y="5956"/>
                    <a:pt x="5301" y="5159"/>
                  </a:cubicBezTo>
                  <a:cubicBezTo>
                    <a:pt x="6052" y="4221"/>
                    <a:pt x="6714" y="1962"/>
                    <a:pt x="5765" y="800"/>
                  </a:cubicBezTo>
                  <a:cubicBezTo>
                    <a:pt x="5312" y="245"/>
                    <a:pt x="4788" y="1"/>
                    <a:pt x="4247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750;p39">
              <a:extLst>
                <a:ext uri="{FF2B5EF4-FFF2-40B4-BE49-F238E27FC236}">
                  <a16:creationId xmlns:a16="http://schemas.microsoft.com/office/drawing/2014/main" id="{306474D2-F44D-AE71-7A19-B08E48032028}"/>
                </a:ext>
              </a:extLst>
            </p:cNvPr>
            <p:cNvSpPr/>
            <p:nvPr/>
          </p:nvSpPr>
          <p:spPr>
            <a:xfrm>
              <a:off x="3107850" y="2027575"/>
              <a:ext cx="77525" cy="146175"/>
            </a:xfrm>
            <a:custGeom>
              <a:avLst/>
              <a:gdLst/>
              <a:ahLst/>
              <a:cxnLst/>
              <a:rect l="l" t="t" r="r" b="b"/>
              <a:pathLst>
                <a:path w="3101" h="5847" extrusionOk="0">
                  <a:moveTo>
                    <a:pt x="1571" y="0"/>
                  </a:moveTo>
                  <a:cubicBezTo>
                    <a:pt x="1286" y="0"/>
                    <a:pt x="1130" y="188"/>
                    <a:pt x="1339" y="493"/>
                  </a:cubicBezTo>
                  <a:cubicBezTo>
                    <a:pt x="2511" y="2207"/>
                    <a:pt x="341" y="4128"/>
                    <a:pt x="0" y="5847"/>
                  </a:cubicBezTo>
                  <a:cubicBezTo>
                    <a:pt x="0" y="5847"/>
                    <a:pt x="2810" y="5479"/>
                    <a:pt x="2992" y="2467"/>
                  </a:cubicBezTo>
                  <a:cubicBezTo>
                    <a:pt x="3101" y="665"/>
                    <a:pt x="2107" y="0"/>
                    <a:pt x="1571" y="0"/>
                  </a:cubicBezTo>
                  <a:close/>
                </a:path>
              </a:pathLst>
            </a:custGeom>
            <a:solidFill>
              <a:srgbClr val="EA4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751;p39">
              <a:extLst>
                <a:ext uri="{FF2B5EF4-FFF2-40B4-BE49-F238E27FC236}">
                  <a16:creationId xmlns:a16="http://schemas.microsoft.com/office/drawing/2014/main" id="{9BF69448-BA0C-A238-AA07-BF9BCB9C58EB}"/>
                </a:ext>
              </a:extLst>
            </p:cNvPr>
            <p:cNvSpPr/>
            <p:nvPr/>
          </p:nvSpPr>
          <p:spPr>
            <a:xfrm>
              <a:off x="3105125" y="2151250"/>
              <a:ext cx="49350" cy="28475"/>
            </a:xfrm>
            <a:custGeom>
              <a:avLst/>
              <a:gdLst/>
              <a:ahLst/>
              <a:cxnLst/>
              <a:rect l="l" t="t" r="r" b="b"/>
              <a:pathLst>
                <a:path w="1974" h="1139" extrusionOk="0">
                  <a:moveTo>
                    <a:pt x="993" y="0"/>
                  </a:moveTo>
                  <a:cubicBezTo>
                    <a:pt x="884" y="0"/>
                    <a:pt x="789" y="19"/>
                    <a:pt x="725" y="61"/>
                  </a:cubicBezTo>
                  <a:cubicBezTo>
                    <a:pt x="425" y="256"/>
                    <a:pt x="0" y="1077"/>
                    <a:pt x="0" y="1077"/>
                  </a:cubicBezTo>
                  <a:cubicBezTo>
                    <a:pt x="120" y="1119"/>
                    <a:pt x="272" y="1138"/>
                    <a:pt x="437" y="1138"/>
                  </a:cubicBezTo>
                  <a:cubicBezTo>
                    <a:pt x="1013" y="1138"/>
                    <a:pt x="1752" y="905"/>
                    <a:pt x="1862" y="583"/>
                  </a:cubicBezTo>
                  <a:cubicBezTo>
                    <a:pt x="1974" y="257"/>
                    <a:pt x="1392" y="0"/>
                    <a:pt x="993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752;p39">
              <a:extLst>
                <a:ext uri="{FF2B5EF4-FFF2-40B4-BE49-F238E27FC236}">
                  <a16:creationId xmlns:a16="http://schemas.microsoft.com/office/drawing/2014/main" id="{10CFD227-5512-54CA-CED2-AA7154428777}"/>
                </a:ext>
              </a:extLst>
            </p:cNvPr>
            <p:cNvSpPr/>
            <p:nvPr/>
          </p:nvSpPr>
          <p:spPr>
            <a:xfrm>
              <a:off x="3114100" y="2156675"/>
              <a:ext cx="30500" cy="17600"/>
            </a:xfrm>
            <a:custGeom>
              <a:avLst/>
              <a:gdLst/>
              <a:ahLst/>
              <a:cxnLst/>
              <a:rect l="l" t="t" r="r" b="b"/>
              <a:pathLst>
                <a:path w="1220" h="704" extrusionOk="0">
                  <a:moveTo>
                    <a:pt x="613" y="1"/>
                  </a:moveTo>
                  <a:cubicBezTo>
                    <a:pt x="546" y="1"/>
                    <a:pt x="487" y="12"/>
                    <a:pt x="448" y="38"/>
                  </a:cubicBezTo>
                  <a:cubicBezTo>
                    <a:pt x="263" y="159"/>
                    <a:pt x="0" y="666"/>
                    <a:pt x="0" y="666"/>
                  </a:cubicBezTo>
                  <a:cubicBezTo>
                    <a:pt x="74" y="691"/>
                    <a:pt x="167" y="703"/>
                    <a:pt x="269" y="703"/>
                  </a:cubicBezTo>
                  <a:cubicBezTo>
                    <a:pt x="624" y="703"/>
                    <a:pt x="1081" y="559"/>
                    <a:pt x="1150" y="360"/>
                  </a:cubicBezTo>
                  <a:cubicBezTo>
                    <a:pt x="1219" y="159"/>
                    <a:pt x="860" y="1"/>
                    <a:pt x="613" y="1"/>
                  </a:cubicBezTo>
                  <a:close/>
                </a:path>
              </a:pathLst>
            </a:custGeom>
            <a:solidFill>
              <a:srgbClr val="EA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753;p39">
              <a:extLst>
                <a:ext uri="{FF2B5EF4-FFF2-40B4-BE49-F238E27FC236}">
                  <a16:creationId xmlns:a16="http://schemas.microsoft.com/office/drawing/2014/main" id="{C128B12F-7573-265B-CFE2-85662C0C1961}"/>
                </a:ext>
              </a:extLst>
            </p:cNvPr>
            <p:cNvSpPr/>
            <p:nvPr/>
          </p:nvSpPr>
          <p:spPr>
            <a:xfrm>
              <a:off x="3111725" y="2164775"/>
              <a:ext cx="18550" cy="10700"/>
            </a:xfrm>
            <a:custGeom>
              <a:avLst/>
              <a:gdLst/>
              <a:ahLst/>
              <a:cxnLst/>
              <a:rect l="l" t="t" r="r" b="b"/>
              <a:pathLst>
                <a:path w="742" h="428" extrusionOk="0">
                  <a:moveTo>
                    <a:pt x="372" y="1"/>
                  </a:moveTo>
                  <a:cubicBezTo>
                    <a:pt x="331" y="1"/>
                    <a:pt x="296" y="8"/>
                    <a:pt x="272" y="23"/>
                  </a:cubicBezTo>
                  <a:cubicBezTo>
                    <a:pt x="159" y="97"/>
                    <a:pt x="0" y="405"/>
                    <a:pt x="0" y="405"/>
                  </a:cubicBezTo>
                  <a:cubicBezTo>
                    <a:pt x="45" y="421"/>
                    <a:pt x="103" y="428"/>
                    <a:pt x="165" y="428"/>
                  </a:cubicBezTo>
                  <a:cubicBezTo>
                    <a:pt x="381" y="428"/>
                    <a:pt x="658" y="340"/>
                    <a:pt x="699" y="220"/>
                  </a:cubicBezTo>
                  <a:cubicBezTo>
                    <a:pt x="741" y="97"/>
                    <a:pt x="522" y="1"/>
                    <a:pt x="372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754;p39">
              <a:extLst>
                <a:ext uri="{FF2B5EF4-FFF2-40B4-BE49-F238E27FC236}">
                  <a16:creationId xmlns:a16="http://schemas.microsoft.com/office/drawing/2014/main" id="{D35A5259-1A73-0CC8-DD8B-A00DEAE62525}"/>
                </a:ext>
              </a:extLst>
            </p:cNvPr>
            <p:cNvSpPr/>
            <p:nvPr/>
          </p:nvSpPr>
          <p:spPr>
            <a:xfrm>
              <a:off x="3179025" y="2309350"/>
              <a:ext cx="219250" cy="237450"/>
            </a:xfrm>
            <a:custGeom>
              <a:avLst/>
              <a:gdLst/>
              <a:ahLst/>
              <a:cxnLst/>
              <a:rect l="l" t="t" r="r" b="b"/>
              <a:pathLst>
                <a:path w="8770" h="9498" extrusionOk="0">
                  <a:moveTo>
                    <a:pt x="8244" y="0"/>
                  </a:moveTo>
                  <a:lnTo>
                    <a:pt x="1873" y="399"/>
                  </a:lnTo>
                  <a:lnTo>
                    <a:pt x="0" y="9498"/>
                  </a:lnTo>
                  <a:lnTo>
                    <a:pt x="8770" y="8985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755;p39">
              <a:extLst>
                <a:ext uri="{FF2B5EF4-FFF2-40B4-BE49-F238E27FC236}">
                  <a16:creationId xmlns:a16="http://schemas.microsoft.com/office/drawing/2014/main" id="{76EE0FBA-182D-AEAE-E8A6-642411D38A0D}"/>
                </a:ext>
              </a:extLst>
            </p:cNvPr>
            <p:cNvSpPr/>
            <p:nvPr/>
          </p:nvSpPr>
          <p:spPr>
            <a:xfrm>
              <a:off x="3220575" y="2315975"/>
              <a:ext cx="161900" cy="50500"/>
            </a:xfrm>
            <a:custGeom>
              <a:avLst/>
              <a:gdLst/>
              <a:ahLst/>
              <a:cxnLst/>
              <a:rect l="l" t="t" r="r" b="b"/>
              <a:pathLst>
                <a:path w="6476" h="2020" extrusionOk="0">
                  <a:moveTo>
                    <a:pt x="6359" y="0"/>
                  </a:moveTo>
                  <a:lnTo>
                    <a:pt x="340" y="338"/>
                  </a:lnTo>
                  <a:lnTo>
                    <a:pt x="0" y="2020"/>
                  </a:lnTo>
                  <a:lnTo>
                    <a:pt x="6475" y="1988"/>
                  </a:lnTo>
                  <a:lnTo>
                    <a:pt x="6359" y="0"/>
                  </a:ln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756;p39">
              <a:extLst>
                <a:ext uri="{FF2B5EF4-FFF2-40B4-BE49-F238E27FC236}">
                  <a16:creationId xmlns:a16="http://schemas.microsoft.com/office/drawing/2014/main" id="{14243BD0-854E-5936-048E-742493E15C27}"/>
                </a:ext>
              </a:extLst>
            </p:cNvPr>
            <p:cNvSpPr/>
            <p:nvPr/>
          </p:nvSpPr>
          <p:spPr>
            <a:xfrm>
              <a:off x="3185650" y="2487775"/>
              <a:ext cx="205675" cy="53250"/>
            </a:xfrm>
            <a:custGeom>
              <a:avLst/>
              <a:gdLst/>
              <a:ahLst/>
              <a:cxnLst/>
              <a:rect l="l" t="t" r="r" b="b"/>
              <a:pathLst>
                <a:path w="8227" h="2130" extrusionOk="0">
                  <a:moveTo>
                    <a:pt x="8226" y="0"/>
                  </a:moveTo>
                  <a:lnTo>
                    <a:pt x="376" y="140"/>
                  </a:lnTo>
                  <a:lnTo>
                    <a:pt x="1" y="2130"/>
                  </a:lnTo>
                  <a:lnTo>
                    <a:pt x="8203" y="1716"/>
                  </a:lnTo>
                  <a:lnTo>
                    <a:pt x="8226" y="0"/>
                  </a:ln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757;p39">
              <a:extLst>
                <a:ext uri="{FF2B5EF4-FFF2-40B4-BE49-F238E27FC236}">
                  <a16:creationId xmlns:a16="http://schemas.microsoft.com/office/drawing/2014/main" id="{66B314C1-2125-79D1-5ECF-4B3B20E23687}"/>
                </a:ext>
              </a:extLst>
            </p:cNvPr>
            <p:cNvSpPr/>
            <p:nvPr/>
          </p:nvSpPr>
          <p:spPr>
            <a:xfrm>
              <a:off x="3240875" y="2376575"/>
              <a:ext cx="111975" cy="101825"/>
            </a:xfrm>
            <a:custGeom>
              <a:avLst/>
              <a:gdLst/>
              <a:ahLst/>
              <a:cxnLst/>
              <a:rect l="l" t="t" r="r" b="b"/>
              <a:pathLst>
                <a:path w="4479" h="4073" extrusionOk="0">
                  <a:moveTo>
                    <a:pt x="2512" y="1"/>
                  </a:moveTo>
                  <a:cubicBezTo>
                    <a:pt x="2458" y="1"/>
                    <a:pt x="2403" y="3"/>
                    <a:pt x="2347" y="7"/>
                  </a:cubicBezTo>
                  <a:cubicBezTo>
                    <a:pt x="1141" y="91"/>
                    <a:pt x="117" y="1068"/>
                    <a:pt x="57" y="2188"/>
                  </a:cubicBezTo>
                  <a:cubicBezTo>
                    <a:pt x="1" y="3258"/>
                    <a:pt x="843" y="4073"/>
                    <a:pt x="1967" y="4073"/>
                  </a:cubicBezTo>
                  <a:cubicBezTo>
                    <a:pt x="2022" y="4073"/>
                    <a:pt x="2077" y="4071"/>
                    <a:pt x="2133" y="4067"/>
                  </a:cubicBezTo>
                  <a:cubicBezTo>
                    <a:pt x="3337" y="3983"/>
                    <a:pt x="4363" y="3006"/>
                    <a:pt x="4422" y="1884"/>
                  </a:cubicBezTo>
                  <a:cubicBezTo>
                    <a:pt x="4478" y="815"/>
                    <a:pt x="3635" y="1"/>
                    <a:pt x="2512" y="1"/>
                  </a:cubicBez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758;p39">
              <a:extLst>
                <a:ext uri="{FF2B5EF4-FFF2-40B4-BE49-F238E27FC236}">
                  <a16:creationId xmlns:a16="http://schemas.microsoft.com/office/drawing/2014/main" id="{D75D7689-E70C-90B0-3701-C4114D2023E0}"/>
                </a:ext>
              </a:extLst>
            </p:cNvPr>
            <p:cNvSpPr/>
            <p:nvPr/>
          </p:nvSpPr>
          <p:spPr>
            <a:xfrm>
              <a:off x="3252725" y="2182225"/>
              <a:ext cx="51175" cy="137075"/>
            </a:xfrm>
            <a:custGeom>
              <a:avLst/>
              <a:gdLst/>
              <a:ahLst/>
              <a:cxnLst/>
              <a:rect l="l" t="t" r="r" b="b"/>
              <a:pathLst>
                <a:path w="2047" h="5483" extrusionOk="0">
                  <a:moveTo>
                    <a:pt x="2003" y="0"/>
                  </a:moveTo>
                  <a:cubicBezTo>
                    <a:pt x="377" y="433"/>
                    <a:pt x="233" y="2389"/>
                    <a:pt x="63" y="4656"/>
                  </a:cubicBezTo>
                  <a:cubicBezTo>
                    <a:pt x="43" y="4923"/>
                    <a:pt x="23" y="5195"/>
                    <a:pt x="0" y="5469"/>
                  </a:cubicBezTo>
                  <a:lnTo>
                    <a:pt x="171" y="5483"/>
                  </a:lnTo>
                  <a:cubicBezTo>
                    <a:pt x="195" y="5209"/>
                    <a:pt x="215" y="4937"/>
                    <a:pt x="235" y="4669"/>
                  </a:cubicBezTo>
                  <a:cubicBezTo>
                    <a:pt x="398" y="2470"/>
                    <a:pt x="539" y="570"/>
                    <a:pt x="2047" y="169"/>
                  </a:cubicBezTo>
                  <a:lnTo>
                    <a:pt x="20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759;p39">
              <a:extLst>
                <a:ext uri="{FF2B5EF4-FFF2-40B4-BE49-F238E27FC236}">
                  <a16:creationId xmlns:a16="http://schemas.microsoft.com/office/drawing/2014/main" id="{D4DB8047-E757-9447-ACCB-FAACB612883F}"/>
                </a:ext>
              </a:extLst>
            </p:cNvPr>
            <p:cNvSpPr/>
            <p:nvPr/>
          </p:nvSpPr>
          <p:spPr>
            <a:xfrm>
              <a:off x="3325775" y="2174800"/>
              <a:ext cx="50775" cy="139400"/>
            </a:xfrm>
            <a:custGeom>
              <a:avLst/>
              <a:gdLst/>
              <a:ahLst/>
              <a:cxnLst/>
              <a:rect l="l" t="t" r="r" b="b"/>
              <a:pathLst>
                <a:path w="2031" h="5576" extrusionOk="0">
                  <a:moveTo>
                    <a:pt x="52" y="0"/>
                  </a:moveTo>
                  <a:lnTo>
                    <a:pt x="0" y="175"/>
                  </a:lnTo>
                  <a:cubicBezTo>
                    <a:pt x="1532" y="583"/>
                    <a:pt x="1657" y="2513"/>
                    <a:pt x="1802" y="4748"/>
                  </a:cubicBezTo>
                  <a:cubicBezTo>
                    <a:pt x="1819" y="5021"/>
                    <a:pt x="1837" y="5297"/>
                    <a:pt x="1859" y="5575"/>
                  </a:cubicBezTo>
                  <a:lnTo>
                    <a:pt x="2030" y="5549"/>
                  </a:lnTo>
                  <a:cubicBezTo>
                    <a:pt x="2009" y="5272"/>
                    <a:pt x="1991" y="4996"/>
                    <a:pt x="1973" y="4725"/>
                  </a:cubicBezTo>
                  <a:cubicBezTo>
                    <a:pt x="1824" y="2425"/>
                    <a:pt x="1696" y="438"/>
                    <a:pt x="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760;p39">
              <a:extLst>
                <a:ext uri="{FF2B5EF4-FFF2-40B4-BE49-F238E27FC236}">
                  <a16:creationId xmlns:a16="http://schemas.microsoft.com/office/drawing/2014/main" id="{6A9BB228-C802-6630-9967-CCE3C4B9A450}"/>
                </a:ext>
              </a:extLst>
            </p:cNvPr>
            <p:cNvSpPr/>
            <p:nvPr/>
          </p:nvSpPr>
          <p:spPr>
            <a:xfrm>
              <a:off x="3416650" y="2252950"/>
              <a:ext cx="279000" cy="229450"/>
            </a:xfrm>
            <a:custGeom>
              <a:avLst/>
              <a:gdLst/>
              <a:ahLst/>
              <a:cxnLst/>
              <a:rect l="l" t="t" r="r" b="b"/>
              <a:pathLst>
                <a:path w="11160" h="9178" extrusionOk="0">
                  <a:moveTo>
                    <a:pt x="320" y="1"/>
                  </a:moveTo>
                  <a:lnTo>
                    <a:pt x="0" y="913"/>
                  </a:lnTo>
                  <a:lnTo>
                    <a:pt x="4177" y="9178"/>
                  </a:lnTo>
                  <a:lnTo>
                    <a:pt x="10910" y="3808"/>
                  </a:lnTo>
                  <a:lnTo>
                    <a:pt x="10694" y="3234"/>
                  </a:lnTo>
                  <a:lnTo>
                    <a:pt x="11159" y="2343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761;p39">
              <a:extLst>
                <a:ext uri="{FF2B5EF4-FFF2-40B4-BE49-F238E27FC236}">
                  <a16:creationId xmlns:a16="http://schemas.microsoft.com/office/drawing/2014/main" id="{215BF0CC-CD51-F852-8C62-46FB3D7DD506}"/>
                </a:ext>
              </a:extLst>
            </p:cNvPr>
            <p:cNvSpPr/>
            <p:nvPr/>
          </p:nvSpPr>
          <p:spPr>
            <a:xfrm>
              <a:off x="3424625" y="2179500"/>
              <a:ext cx="271025" cy="268250"/>
            </a:xfrm>
            <a:custGeom>
              <a:avLst/>
              <a:gdLst/>
              <a:ahLst/>
              <a:cxnLst/>
              <a:rect l="l" t="t" r="r" b="b"/>
              <a:pathLst>
                <a:path w="10841" h="10730" extrusionOk="0">
                  <a:moveTo>
                    <a:pt x="3073" y="1"/>
                  </a:moveTo>
                  <a:lnTo>
                    <a:pt x="1" y="2939"/>
                  </a:lnTo>
                  <a:lnTo>
                    <a:pt x="4311" y="10730"/>
                  </a:lnTo>
                  <a:lnTo>
                    <a:pt x="10840" y="5281"/>
                  </a:lnTo>
                  <a:lnTo>
                    <a:pt x="30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762;p39">
              <a:extLst>
                <a:ext uri="{FF2B5EF4-FFF2-40B4-BE49-F238E27FC236}">
                  <a16:creationId xmlns:a16="http://schemas.microsoft.com/office/drawing/2014/main" id="{9257CF68-BDFD-88A8-3001-6C59E7958E64}"/>
                </a:ext>
              </a:extLst>
            </p:cNvPr>
            <p:cNvSpPr/>
            <p:nvPr/>
          </p:nvSpPr>
          <p:spPr>
            <a:xfrm>
              <a:off x="3457350" y="2178400"/>
              <a:ext cx="162700" cy="127325"/>
            </a:xfrm>
            <a:custGeom>
              <a:avLst/>
              <a:gdLst/>
              <a:ahLst/>
              <a:cxnLst/>
              <a:rect l="l" t="t" r="r" b="b"/>
              <a:pathLst>
                <a:path w="6508" h="5093" extrusionOk="0">
                  <a:moveTo>
                    <a:pt x="1654" y="1"/>
                  </a:moveTo>
                  <a:lnTo>
                    <a:pt x="1" y="1783"/>
                  </a:lnTo>
                  <a:lnTo>
                    <a:pt x="5436" y="5092"/>
                  </a:lnTo>
                  <a:lnTo>
                    <a:pt x="6508" y="3268"/>
                  </a:lnTo>
                  <a:lnTo>
                    <a:pt x="1654" y="1"/>
                  </a:ln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763;p39">
              <a:extLst>
                <a:ext uri="{FF2B5EF4-FFF2-40B4-BE49-F238E27FC236}">
                  <a16:creationId xmlns:a16="http://schemas.microsoft.com/office/drawing/2014/main" id="{1AC73D6A-D57B-C436-DC95-9D4148FB0A38}"/>
                </a:ext>
              </a:extLst>
            </p:cNvPr>
            <p:cNvSpPr/>
            <p:nvPr/>
          </p:nvSpPr>
          <p:spPr>
            <a:xfrm>
              <a:off x="3480975" y="2228525"/>
              <a:ext cx="135375" cy="135375"/>
            </a:xfrm>
            <a:custGeom>
              <a:avLst/>
              <a:gdLst/>
              <a:ahLst/>
              <a:cxnLst/>
              <a:rect l="l" t="t" r="r" b="b"/>
              <a:pathLst>
                <a:path w="5415" h="5415" extrusionOk="0">
                  <a:moveTo>
                    <a:pt x="2808" y="1"/>
                  </a:moveTo>
                  <a:lnTo>
                    <a:pt x="1" y="2378"/>
                  </a:lnTo>
                  <a:lnTo>
                    <a:pt x="488" y="2893"/>
                  </a:lnTo>
                  <a:lnTo>
                    <a:pt x="1604" y="2120"/>
                  </a:lnTo>
                  <a:lnTo>
                    <a:pt x="4411" y="5415"/>
                  </a:lnTo>
                  <a:lnTo>
                    <a:pt x="5415" y="4755"/>
                  </a:lnTo>
                  <a:lnTo>
                    <a:pt x="2378" y="1691"/>
                  </a:lnTo>
                  <a:lnTo>
                    <a:pt x="3553" y="774"/>
                  </a:lnTo>
                  <a:lnTo>
                    <a:pt x="2808" y="1"/>
                  </a:ln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764;p39">
              <a:extLst>
                <a:ext uri="{FF2B5EF4-FFF2-40B4-BE49-F238E27FC236}">
                  <a16:creationId xmlns:a16="http://schemas.microsoft.com/office/drawing/2014/main" id="{E2D0291B-5954-C133-27E6-6B27E754B2FE}"/>
                </a:ext>
              </a:extLst>
            </p:cNvPr>
            <p:cNvSpPr/>
            <p:nvPr/>
          </p:nvSpPr>
          <p:spPr>
            <a:xfrm>
              <a:off x="3378325" y="2147450"/>
              <a:ext cx="110175" cy="104975"/>
            </a:xfrm>
            <a:custGeom>
              <a:avLst/>
              <a:gdLst/>
              <a:ahLst/>
              <a:cxnLst/>
              <a:rect l="l" t="t" r="r" b="b"/>
              <a:pathLst>
                <a:path w="4407" h="4199" extrusionOk="0">
                  <a:moveTo>
                    <a:pt x="1300" y="0"/>
                  </a:moveTo>
                  <a:cubicBezTo>
                    <a:pt x="1139" y="0"/>
                    <a:pt x="998" y="42"/>
                    <a:pt x="889" y="137"/>
                  </a:cubicBezTo>
                  <a:cubicBezTo>
                    <a:pt x="1" y="913"/>
                    <a:pt x="1355" y="3014"/>
                    <a:pt x="2243" y="4198"/>
                  </a:cubicBezTo>
                  <a:lnTo>
                    <a:pt x="2369" y="4104"/>
                  </a:lnTo>
                  <a:cubicBezTo>
                    <a:pt x="936" y="2192"/>
                    <a:pt x="422" y="753"/>
                    <a:pt x="992" y="256"/>
                  </a:cubicBezTo>
                  <a:cubicBezTo>
                    <a:pt x="1071" y="186"/>
                    <a:pt x="1177" y="155"/>
                    <a:pt x="1302" y="155"/>
                  </a:cubicBezTo>
                  <a:cubicBezTo>
                    <a:pt x="2098" y="155"/>
                    <a:pt x="3677" y="1414"/>
                    <a:pt x="4301" y="1979"/>
                  </a:cubicBezTo>
                  <a:lnTo>
                    <a:pt x="4406" y="1862"/>
                  </a:lnTo>
                  <a:cubicBezTo>
                    <a:pt x="4168" y="1646"/>
                    <a:pt x="2317" y="0"/>
                    <a:pt x="13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765;p39">
              <a:extLst>
                <a:ext uri="{FF2B5EF4-FFF2-40B4-BE49-F238E27FC236}">
                  <a16:creationId xmlns:a16="http://schemas.microsoft.com/office/drawing/2014/main" id="{B40A57BE-ACE7-BE70-9121-1D5E76D48B34}"/>
                </a:ext>
              </a:extLst>
            </p:cNvPr>
            <p:cNvSpPr/>
            <p:nvPr/>
          </p:nvSpPr>
          <p:spPr>
            <a:xfrm>
              <a:off x="3247500" y="2981900"/>
              <a:ext cx="115325" cy="151825"/>
            </a:xfrm>
            <a:custGeom>
              <a:avLst/>
              <a:gdLst/>
              <a:ahLst/>
              <a:cxnLst/>
              <a:rect l="l" t="t" r="r" b="b"/>
              <a:pathLst>
                <a:path w="4613" h="6073" extrusionOk="0">
                  <a:moveTo>
                    <a:pt x="774" y="0"/>
                  </a:moveTo>
                  <a:lnTo>
                    <a:pt x="1749" y="2779"/>
                  </a:lnTo>
                  <a:lnTo>
                    <a:pt x="1" y="4727"/>
                  </a:lnTo>
                  <a:lnTo>
                    <a:pt x="2087" y="3738"/>
                  </a:lnTo>
                  <a:lnTo>
                    <a:pt x="3840" y="6073"/>
                  </a:lnTo>
                  <a:lnTo>
                    <a:pt x="3066" y="3294"/>
                  </a:lnTo>
                  <a:lnTo>
                    <a:pt x="4613" y="1862"/>
                  </a:lnTo>
                  <a:lnTo>
                    <a:pt x="2354" y="238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766;p39">
              <a:extLst>
                <a:ext uri="{FF2B5EF4-FFF2-40B4-BE49-F238E27FC236}">
                  <a16:creationId xmlns:a16="http://schemas.microsoft.com/office/drawing/2014/main" id="{DD8336D1-6428-3CEF-E2E2-BAE51F65DEA9}"/>
                </a:ext>
              </a:extLst>
            </p:cNvPr>
            <p:cNvSpPr/>
            <p:nvPr/>
          </p:nvSpPr>
          <p:spPr>
            <a:xfrm>
              <a:off x="2752650" y="3011050"/>
              <a:ext cx="69925" cy="69250"/>
            </a:xfrm>
            <a:custGeom>
              <a:avLst/>
              <a:gdLst/>
              <a:ahLst/>
              <a:cxnLst/>
              <a:rect l="l" t="t" r="r" b="b"/>
              <a:pathLst>
                <a:path w="2797" h="2770" extrusionOk="0">
                  <a:moveTo>
                    <a:pt x="1398" y="1"/>
                  </a:moveTo>
                  <a:lnTo>
                    <a:pt x="966" y="925"/>
                  </a:lnTo>
                  <a:lnTo>
                    <a:pt x="0" y="1145"/>
                  </a:lnTo>
                  <a:lnTo>
                    <a:pt x="699" y="1780"/>
                  </a:lnTo>
                  <a:lnTo>
                    <a:pt x="534" y="2770"/>
                  </a:lnTo>
                  <a:lnTo>
                    <a:pt x="1398" y="2239"/>
                  </a:lnTo>
                  <a:lnTo>
                    <a:pt x="2262" y="2631"/>
                  </a:lnTo>
                  <a:lnTo>
                    <a:pt x="2098" y="1667"/>
                  </a:lnTo>
                  <a:lnTo>
                    <a:pt x="2797" y="920"/>
                  </a:lnTo>
                  <a:lnTo>
                    <a:pt x="1830" y="855"/>
                  </a:lnTo>
                  <a:lnTo>
                    <a:pt x="1398" y="1"/>
                  </a:ln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767;p39">
              <a:extLst>
                <a:ext uri="{FF2B5EF4-FFF2-40B4-BE49-F238E27FC236}">
                  <a16:creationId xmlns:a16="http://schemas.microsoft.com/office/drawing/2014/main" id="{9FEECF00-F195-EE0F-8EEE-7FAA48E3B3B9}"/>
                </a:ext>
              </a:extLst>
            </p:cNvPr>
            <p:cNvSpPr/>
            <p:nvPr/>
          </p:nvSpPr>
          <p:spPr>
            <a:xfrm>
              <a:off x="2804275" y="2968675"/>
              <a:ext cx="38400" cy="38950"/>
            </a:xfrm>
            <a:custGeom>
              <a:avLst/>
              <a:gdLst/>
              <a:ahLst/>
              <a:cxnLst/>
              <a:rect l="l" t="t" r="r" b="b"/>
              <a:pathLst>
                <a:path w="1536" h="1558" extrusionOk="0">
                  <a:moveTo>
                    <a:pt x="957" y="1"/>
                  </a:moveTo>
                  <a:lnTo>
                    <a:pt x="561" y="416"/>
                  </a:lnTo>
                  <a:lnTo>
                    <a:pt x="7" y="360"/>
                  </a:lnTo>
                  <a:lnTo>
                    <a:pt x="265" y="824"/>
                  </a:lnTo>
                  <a:lnTo>
                    <a:pt x="1" y="1322"/>
                  </a:lnTo>
                  <a:lnTo>
                    <a:pt x="1" y="1322"/>
                  </a:lnTo>
                  <a:lnTo>
                    <a:pt x="555" y="1194"/>
                  </a:lnTo>
                  <a:lnTo>
                    <a:pt x="946" y="1557"/>
                  </a:lnTo>
                  <a:lnTo>
                    <a:pt x="1030" y="1014"/>
                  </a:lnTo>
                  <a:lnTo>
                    <a:pt x="1536" y="741"/>
                  </a:lnTo>
                  <a:lnTo>
                    <a:pt x="1034" y="534"/>
                  </a:lnTo>
                  <a:lnTo>
                    <a:pt x="957" y="1"/>
                  </a:ln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768;p39">
              <a:extLst>
                <a:ext uri="{FF2B5EF4-FFF2-40B4-BE49-F238E27FC236}">
                  <a16:creationId xmlns:a16="http://schemas.microsoft.com/office/drawing/2014/main" id="{5E289448-DDF1-3E2A-1ED5-56CD77B9FFE5}"/>
                </a:ext>
              </a:extLst>
            </p:cNvPr>
            <p:cNvSpPr/>
            <p:nvPr/>
          </p:nvSpPr>
          <p:spPr>
            <a:xfrm>
              <a:off x="2764250" y="2954575"/>
              <a:ext cx="21100" cy="23000"/>
            </a:xfrm>
            <a:custGeom>
              <a:avLst/>
              <a:gdLst/>
              <a:ahLst/>
              <a:cxnLst/>
              <a:rect l="l" t="t" r="r" b="b"/>
              <a:pathLst>
                <a:path w="844" h="920" extrusionOk="0">
                  <a:moveTo>
                    <a:pt x="486" y="0"/>
                  </a:moveTo>
                  <a:lnTo>
                    <a:pt x="300" y="244"/>
                  </a:lnTo>
                  <a:lnTo>
                    <a:pt x="1" y="208"/>
                  </a:lnTo>
                  <a:lnTo>
                    <a:pt x="1" y="208"/>
                  </a:lnTo>
                  <a:lnTo>
                    <a:pt x="168" y="483"/>
                  </a:lnTo>
                  <a:lnTo>
                    <a:pt x="57" y="777"/>
                  </a:lnTo>
                  <a:lnTo>
                    <a:pt x="346" y="704"/>
                  </a:lnTo>
                  <a:lnTo>
                    <a:pt x="579" y="919"/>
                  </a:lnTo>
                  <a:lnTo>
                    <a:pt x="590" y="599"/>
                  </a:lnTo>
                  <a:lnTo>
                    <a:pt x="844" y="439"/>
                  </a:lnTo>
                  <a:lnTo>
                    <a:pt x="561" y="315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769;p39">
              <a:extLst>
                <a:ext uri="{FF2B5EF4-FFF2-40B4-BE49-F238E27FC236}">
                  <a16:creationId xmlns:a16="http://schemas.microsoft.com/office/drawing/2014/main" id="{95E6EEA1-3173-902D-27D3-617FBEC8CAF2}"/>
                </a:ext>
              </a:extLst>
            </p:cNvPr>
            <p:cNvSpPr/>
            <p:nvPr/>
          </p:nvSpPr>
          <p:spPr>
            <a:xfrm>
              <a:off x="3370650" y="2149675"/>
              <a:ext cx="46775" cy="24225"/>
            </a:xfrm>
            <a:custGeom>
              <a:avLst/>
              <a:gdLst/>
              <a:ahLst/>
              <a:cxnLst/>
              <a:rect l="l" t="t" r="r" b="b"/>
              <a:pathLst>
                <a:path w="1871" h="969" extrusionOk="0">
                  <a:moveTo>
                    <a:pt x="900" y="1"/>
                  </a:moveTo>
                  <a:cubicBezTo>
                    <a:pt x="673" y="1"/>
                    <a:pt x="324" y="646"/>
                    <a:pt x="223" y="683"/>
                  </a:cubicBezTo>
                  <a:cubicBezTo>
                    <a:pt x="1" y="765"/>
                    <a:pt x="190" y="968"/>
                    <a:pt x="190" y="968"/>
                  </a:cubicBezTo>
                  <a:cubicBezTo>
                    <a:pt x="581" y="775"/>
                    <a:pt x="734" y="718"/>
                    <a:pt x="973" y="718"/>
                  </a:cubicBezTo>
                  <a:cubicBezTo>
                    <a:pt x="1010" y="718"/>
                    <a:pt x="1049" y="720"/>
                    <a:pt x="1092" y="722"/>
                  </a:cubicBezTo>
                  <a:cubicBezTo>
                    <a:pt x="1193" y="728"/>
                    <a:pt x="1549" y="934"/>
                    <a:pt x="1706" y="934"/>
                  </a:cubicBezTo>
                  <a:cubicBezTo>
                    <a:pt x="1716" y="934"/>
                    <a:pt x="1726" y="933"/>
                    <a:pt x="1735" y="931"/>
                  </a:cubicBezTo>
                  <a:cubicBezTo>
                    <a:pt x="1871" y="899"/>
                    <a:pt x="1799" y="441"/>
                    <a:pt x="1551" y="271"/>
                  </a:cubicBezTo>
                  <a:cubicBezTo>
                    <a:pt x="1304" y="100"/>
                    <a:pt x="1179" y="148"/>
                    <a:pt x="957" y="16"/>
                  </a:cubicBezTo>
                  <a:cubicBezTo>
                    <a:pt x="939" y="6"/>
                    <a:pt x="920" y="1"/>
                    <a:pt x="900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770;p39">
              <a:extLst>
                <a:ext uri="{FF2B5EF4-FFF2-40B4-BE49-F238E27FC236}">
                  <a16:creationId xmlns:a16="http://schemas.microsoft.com/office/drawing/2014/main" id="{E8D112D0-B61E-97E3-739B-D89140E8C712}"/>
                </a:ext>
              </a:extLst>
            </p:cNvPr>
            <p:cNvSpPr/>
            <p:nvPr/>
          </p:nvSpPr>
          <p:spPr>
            <a:xfrm>
              <a:off x="3411225" y="2166275"/>
              <a:ext cx="28350" cy="7025"/>
            </a:xfrm>
            <a:custGeom>
              <a:avLst/>
              <a:gdLst/>
              <a:ahLst/>
              <a:cxnLst/>
              <a:rect l="l" t="t" r="r" b="b"/>
              <a:pathLst>
                <a:path w="1134" h="281" extrusionOk="0">
                  <a:moveTo>
                    <a:pt x="1038" y="0"/>
                  </a:moveTo>
                  <a:cubicBezTo>
                    <a:pt x="858" y="0"/>
                    <a:pt x="438" y="71"/>
                    <a:pt x="233" y="71"/>
                  </a:cubicBezTo>
                  <a:cubicBezTo>
                    <a:pt x="189" y="71"/>
                    <a:pt x="155" y="68"/>
                    <a:pt x="135" y="60"/>
                  </a:cubicBezTo>
                  <a:cubicBezTo>
                    <a:pt x="121" y="55"/>
                    <a:pt x="109" y="52"/>
                    <a:pt x="98" y="52"/>
                  </a:cubicBezTo>
                  <a:cubicBezTo>
                    <a:pt x="0" y="52"/>
                    <a:pt x="53" y="268"/>
                    <a:pt x="53" y="268"/>
                  </a:cubicBezTo>
                  <a:cubicBezTo>
                    <a:pt x="94" y="277"/>
                    <a:pt x="143" y="281"/>
                    <a:pt x="197" y="281"/>
                  </a:cubicBezTo>
                  <a:cubicBezTo>
                    <a:pt x="537" y="281"/>
                    <a:pt x="1060" y="121"/>
                    <a:pt x="1118" y="32"/>
                  </a:cubicBezTo>
                  <a:cubicBezTo>
                    <a:pt x="1134" y="9"/>
                    <a:pt x="1100" y="0"/>
                    <a:pt x="1038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771;p39">
              <a:extLst>
                <a:ext uri="{FF2B5EF4-FFF2-40B4-BE49-F238E27FC236}">
                  <a16:creationId xmlns:a16="http://schemas.microsoft.com/office/drawing/2014/main" id="{72D62352-12AA-76F2-1CD3-24B229F78D44}"/>
                </a:ext>
              </a:extLst>
            </p:cNvPr>
            <p:cNvSpPr/>
            <p:nvPr/>
          </p:nvSpPr>
          <p:spPr>
            <a:xfrm>
              <a:off x="3409300" y="2157250"/>
              <a:ext cx="28150" cy="8650"/>
            </a:xfrm>
            <a:custGeom>
              <a:avLst/>
              <a:gdLst/>
              <a:ahLst/>
              <a:cxnLst/>
              <a:rect l="l" t="t" r="r" b="b"/>
              <a:pathLst>
                <a:path w="1126" h="346" extrusionOk="0">
                  <a:moveTo>
                    <a:pt x="1065" y="1"/>
                  </a:moveTo>
                  <a:cubicBezTo>
                    <a:pt x="900" y="1"/>
                    <a:pt x="385" y="133"/>
                    <a:pt x="191" y="133"/>
                  </a:cubicBezTo>
                  <a:cubicBezTo>
                    <a:pt x="169" y="133"/>
                    <a:pt x="151" y="132"/>
                    <a:pt x="138" y="128"/>
                  </a:cubicBezTo>
                  <a:cubicBezTo>
                    <a:pt x="125" y="124"/>
                    <a:pt x="115" y="122"/>
                    <a:pt x="105" y="122"/>
                  </a:cubicBezTo>
                  <a:cubicBezTo>
                    <a:pt x="0" y="122"/>
                    <a:pt x="70" y="341"/>
                    <a:pt x="70" y="341"/>
                  </a:cubicBezTo>
                  <a:cubicBezTo>
                    <a:pt x="94" y="344"/>
                    <a:pt x="120" y="346"/>
                    <a:pt x="148" y="346"/>
                  </a:cubicBezTo>
                  <a:cubicBezTo>
                    <a:pt x="481" y="346"/>
                    <a:pt x="1060" y="128"/>
                    <a:pt x="1115" y="28"/>
                  </a:cubicBezTo>
                  <a:cubicBezTo>
                    <a:pt x="1126" y="9"/>
                    <a:pt x="1106" y="1"/>
                    <a:pt x="1065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772;p39">
              <a:extLst>
                <a:ext uri="{FF2B5EF4-FFF2-40B4-BE49-F238E27FC236}">
                  <a16:creationId xmlns:a16="http://schemas.microsoft.com/office/drawing/2014/main" id="{9127F554-45A3-4782-51FD-85E8C508A0C8}"/>
                </a:ext>
              </a:extLst>
            </p:cNvPr>
            <p:cNvSpPr/>
            <p:nvPr/>
          </p:nvSpPr>
          <p:spPr>
            <a:xfrm>
              <a:off x="3403700" y="2147875"/>
              <a:ext cx="26875" cy="14350"/>
            </a:xfrm>
            <a:custGeom>
              <a:avLst/>
              <a:gdLst/>
              <a:ahLst/>
              <a:cxnLst/>
              <a:rect l="l" t="t" r="r" b="b"/>
              <a:pathLst>
                <a:path w="1075" h="574" extrusionOk="0">
                  <a:moveTo>
                    <a:pt x="1051" y="1"/>
                  </a:moveTo>
                  <a:cubicBezTo>
                    <a:pt x="929" y="1"/>
                    <a:pt x="305" y="350"/>
                    <a:pt x="156" y="350"/>
                  </a:cubicBezTo>
                  <a:cubicBezTo>
                    <a:pt x="154" y="350"/>
                    <a:pt x="153" y="350"/>
                    <a:pt x="151" y="350"/>
                  </a:cubicBezTo>
                  <a:cubicBezTo>
                    <a:pt x="148" y="350"/>
                    <a:pt x="146" y="350"/>
                    <a:pt x="143" y="350"/>
                  </a:cubicBezTo>
                  <a:cubicBezTo>
                    <a:pt x="0" y="350"/>
                    <a:pt x="135" y="568"/>
                    <a:pt x="139" y="574"/>
                  </a:cubicBezTo>
                  <a:lnTo>
                    <a:pt x="139" y="574"/>
                  </a:lnTo>
                  <a:cubicBezTo>
                    <a:pt x="451" y="540"/>
                    <a:pt x="1040" y="140"/>
                    <a:pt x="1071" y="21"/>
                  </a:cubicBezTo>
                  <a:cubicBezTo>
                    <a:pt x="1075" y="7"/>
                    <a:pt x="1067" y="1"/>
                    <a:pt x="1051" y="1"/>
                  </a:cubicBezTo>
                  <a:close/>
                  <a:moveTo>
                    <a:pt x="139" y="574"/>
                  </a:moveTo>
                  <a:cubicBezTo>
                    <a:pt x="139" y="574"/>
                    <a:pt x="138" y="574"/>
                    <a:pt x="138" y="574"/>
                  </a:cubicBezTo>
                  <a:lnTo>
                    <a:pt x="139" y="574"/>
                  </a:lnTo>
                  <a:cubicBezTo>
                    <a:pt x="139" y="574"/>
                    <a:pt x="139" y="574"/>
                    <a:pt x="139" y="574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773;p39">
              <a:extLst>
                <a:ext uri="{FF2B5EF4-FFF2-40B4-BE49-F238E27FC236}">
                  <a16:creationId xmlns:a16="http://schemas.microsoft.com/office/drawing/2014/main" id="{D6C661B7-74CA-FE4F-9BB7-FCA5AF4D8B9F}"/>
                </a:ext>
              </a:extLst>
            </p:cNvPr>
            <p:cNvSpPr/>
            <p:nvPr/>
          </p:nvSpPr>
          <p:spPr>
            <a:xfrm>
              <a:off x="3385025" y="2137475"/>
              <a:ext cx="23625" cy="21525"/>
            </a:xfrm>
            <a:custGeom>
              <a:avLst/>
              <a:gdLst/>
              <a:ahLst/>
              <a:cxnLst/>
              <a:rect l="l" t="t" r="r" b="b"/>
              <a:pathLst>
                <a:path w="945" h="861" extrusionOk="0">
                  <a:moveTo>
                    <a:pt x="850" y="1"/>
                  </a:moveTo>
                  <a:cubicBezTo>
                    <a:pt x="773" y="1"/>
                    <a:pt x="631" y="132"/>
                    <a:pt x="531" y="179"/>
                  </a:cubicBezTo>
                  <a:cubicBezTo>
                    <a:pt x="411" y="235"/>
                    <a:pt x="165" y="453"/>
                    <a:pt x="0" y="861"/>
                  </a:cubicBezTo>
                  <a:cubicBezTo>
                    <a:pt x="0" y="861"/>
                    <a:pt x="404" y="791"/>
                    <a:pt x="559" y="703"/>
                  </a:cubicBezTo>
                  <a:cubicBezTo>
                    <a:pt x="620" y="670"/>
                    <a:pt x="573" y="413"/>
                    <a:pt x="630" y="349"/>
                  </a:cubicBezTo>
                  <a:cubicBezTo>
                    <a:pt x="686" y="285"/>
                    <a:pt x="944" y="84"/>
                    <a:pt x="886" y="16"/>
                  </a:cubicBezTo>
                  <a:cubicBezTo>
                    <a:pt x="877" y="6"/>
                    <a:pt x="865" y="1"/>
                    <a:pt x="850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774;p39">
              <a:extLst>
                <a:ext uri="{FF2B5EF4-FFF2-40B4-BE49-F238E27FC236}">
                  <a16:creationId xmlns:a16="http://schemas.microsoft.com/office/drawing/2014/main" id="{56A2D3B1-D63D-CDDA-6563-2D08BE3F4738}"/>
                </a:ext>
              </a:extLst>
            </p:cNvPr>
            <p:cNvSpPr/>
            <p:nvPr/>
          </p:nvSpPr>
          <p:spPr>
            <a:xfrm>
              <a:off x="3027125" y="2134875"/>
              <a:ext cx="43025" cy="35825"/>
            </a:xfrm>
            <a:custGeom>
              <a:avLst/>
              <a:gdLst/>
              <a:ahLst/>
              <a:cxnLst/>
              <a:rect l="l" t="t" r="r" b="b"/>
              <a:pathLst>
                <a:path w="1721" h="1433" extrusionOk="0">
                  <a:moveTo>
                    <a:pt x="286" y="1"/>
                  </a:moveTo>
                  <a:cubicBezTo>
                    <a:pt x="286" y="1"/>
                    <a:pt x="1" y="1179"/>
                    <a:pt x="468" y="1395"/>
                  </a:cubicBezTo>
                  <a:cubicBezTo>
                    <a:pt x="525" y="1421"/>
                    <a:pt x="586" y="1432"/>
                    <a:pt x="650" y="1432"/>
                  </a:cubicBezTo>
                  <a:cubicBezTo>
                    <a:pt x="1111" y="1432"/>
                    <a:pt x="1720" y="840"/>
                    <a:pt x="1720" y="840"/>
                  </a:cubicBezTo>
                  <a:lnTo>
                    <a:pt x="2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775;p39">
              <a:extLst>
                <a:ext uri="{FF2B5EF4-FFF2-40B4-BE49-F238E27FC236}">
                  <a16:creationId xmlns:a16="http://schemas.microsoft.com/office/drawing/2014/main" id="{105BDD2C-3B0E-DAA3-70BA-43D045C65A8F}"/>
                </a:ext>
              </a:extLst>
            </p:cNvPr>
            <p:cNvSpPr/>
            <p:nvPr/>
          </p:nvSpPr>
          <p:spPr>
            <a:xfrm>
              <a:off x="3047575" y="2111600"/>
              <a:ext cx="20700" cy="21200"/>
            </a:xfrm>
            <a:custGeom>
              <a:avLst/>
              <a:gdLst/>
              <a:ahLst/>
              <a:cxnLst/>
              <a:rect l="l" t="t" r="r" b="b"/>
              <a:pathLst>
                <a:path w="828" h="848" extrusionOk="0">
                  <a:moveTo>
                    <a:pt x="828" y="1"/>
                  </a:moveTo>
                  <a:lnTo>
                    <a:pt x="827" y="2"/>
                  </a:lnTo>
                  <a:lnTo>
                    <a:pt x="827" y="2"/>
                  </a:lnTo>
                  <a:cubicBezTo>
                    <a:pt x="827" y="2"/>
                    <a:pt x="828" y="2"/>
                    <a:pt x="828" y="2"/>
                  </a:cubicBezTo>
                  <a:lnTo>
                    <a:pt x="828" y="1"/>
                  </a:lnTo>
                  <a:close/>
                  <a:moveTo>
                    <a:pt x="827" y="2"/>
                  </a:moveTo>
                  <a:lnTo>
                    <a:pt x="827" y="2"/>
                  </a:lnTo>
                  <a:cubicBezTo>
                    <a:pt x="805" y="6"/>
                    <a:pt x="87" y="122"/>
                    <a:pt x="44" y="236"/>
                  </a:cubicBezTo>
                  <a:cubicBezTo>
                    <a:pt x="1" y="352"/>
                    <a:pt x="100" y="596"/>
                    <a:pt x="456" y="848"/>
                  </a:cubicBezTo>
                  <a:lnTo>
                    <a:pt x="463" y="832"/>
                  </a:lnTo>
                  <a:cubicBezTo>
                    <a:pt x="232" y="615"/>
                    <a:pt x="183" y="400"/>
                    <a:pt x="220" y="302"/>
                  </a:cubicBezTo>
                  <a:cubicBezTo>
                    <a:pt x="248" y="226"/>
                    <a:pt x="580" y="117"/>
                    <a:pt x="806" y="50"/>
                  </a:cubicBezTo>
                  <a:lnTo>
                    <a:pt x="827" y="2"/>
                  </a:lnTo>
                  <a:close/>
                </a:path>
              </a:pathLst>
            </a:custGeom>
            <a:solidFill>
              <a:srgbClr val="EA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776;p39">
              <a:extLst>
                <a:ext uri="{FF2B5EF4-FFF2-40B4-BE49-F238E27FC236}">
                  <a16:creationId xmlns:a16="http://schemas.microsoft.com/office/drawing/2014/main" id="{7F197093-44AF-6E5E-6014-A89770C45CAB}"/>
                </a:ext>
              </a:extLst>
            </p:cNvPr>
            <p:cNvSpPr/>
            <p:nvPr/>
          </p:nvSpPr>
          <p:spPr>
            <a:xfrm>
              <a:off x="3095075" y="2100075"/>
              <a:ext cx="24075" cy="21025"/>
            </a:xfrm>
            <a:custGeom>
              <a:avLst/>
              <a:gdLst/>
              <a:ahLst/>
              <a:cxnLst/>
              <a:rect l="l" t="t" r="r" b="b"/>
              <a:pathLst>
                <a:path w="963" h="841" extrusionOk="0">
                  <a:moveTo>
                    <a:pt x="344" y="1"/>
                  </a:moveTo>
                  <a:cubicBezTo>
                    <a:pt x="223" y="1"/>
                    <a:pt x="102" y="40"/>
                    <a:pt x="1" y="112"/>
                  </a:cubicBezTo>
                  <a:cubicBezTo>
                    <a:pt x="35" y="107"/>
                    <a:pt x="70" y="104"/>
                    <a:pt x="105" y="104"/>
                  </a:cubicBezTo>
                  <a:cubicBezTo>
                    <a:pt x="232" y="104"/>
                    <a:pt x="364" y="140"/>
                    <a:pt x="484" y="213"/>
                  </a:cubicBezTo>
                  <a:cubicBezTo>
                    <a:pt x="721" y="360"/>
                    <a:pt x="834" y="613"/>
                    <a:pt x="792" y="840"/>
                  </a:cubicBezTo>
                  <a:lnTo>
                    <a:pt x="792" y="840"/>
                  </a:lnTo>
                  <a:cubicBezTo>
                    <a:pt x="792" y="839"/>
                    <a:pt x="793" y="839"/>
                    <a:pt x="793" y="838"/>
                  </a:cubicBezTo>
                  <a:cubicBezTo>
                    <a:pt x="962" y="580"/>
                    <a:pt x="891" y="243"/>
                    <a:pt x="634" y="83"/>
                  </a:cubicBezTo>
                  <a:cubicBezTo>
                    <a:pt x="544" y="27"/>
                    <a:pt x="444" y="1"/>
                    <a:pt x="344" y="1"/>
                  </a:cubicBezTo>
                  <a:close/>
                  <a:moveTo>
                    <a:pt x="792" y="840"/>
                  </a:moveTo>
                  <a:cubicBezTo>
                    <a:pt x="792" y="840"/>
                    <a:pt x="792" y="841"/>
                    <a:pt x="792" y="841"/>
                  </a:cubicBezTo>
                  <a:cubicBezTo>
                    <a:pt x="792" y="841"/>
                    <a:pt x="792" y="840"/>
                    <a:pt x="792" y="8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777;p39">
              <a:extLst>
                <a:ext uri="{FF2B5EF4-FFF2-40B4-BE49-F238E27FC236}">
                  <a16:creationId xmlns:a16="http://schemas.microsoft.com/office/drawing/2014/main" id="{585FADEB-DC68-F223-10C7-DDF8092D2260}"/>
                </a:ext>
              </a:extLst>
            </p:cNvPr>
            <p:cNvSpPr/>
            <p:nvPr/>
          </p:nvSpPr>
          <p:spPr>
            <a:xfrm>
              <a:off x="3096625" y="2069650"/>
              <a:ext cx="38775" cy="44450"/>
            </a:xfrm>
            <a:custGeom>
              <a:avLst/>
              <a:gdLst/>
              <a:ahLst/>
              <a:cxnLst/>
              <a:rect l="l" t="t" r="r" b="b"/>
              <a:pathLst>
                <a:path w="1551" h="1778" extrusionOk="0">
                  <a:moveTo>
                    <a:pt x="277" y="0"/>
                  </a:moveTo>
                  <a:cubicBezTo>
                    <a:pt x="183" y="0"/>
                    <a:pt x="89" y="12"/>
                    <a:pt x="0" y="37"/>
                  </a:cubicBezTo>
                  <a:cubicBezTo>
                    <a:pt x="294" y="96"/>
                    <a:pt x="595" y="262"/>
                    <a:pt x="832" y="520"/>
                  </a:cubicBezTo>
                  <a:cubicBezTo>
                    <a:pt x="1199" y="921"/>
                    <a:pt x="1301" y="1421"/>
                    <a:pt x="1133" y="1777"/>
                  </a:cubicBezTo>
                  <a:cubicBezTo>
                    <a:pt x="1134" y="1776"/>
                    <a:pt x="1135" y="1776"/>
                    <a:pt x="1135" y="1775"/>
                  </a:cubicBezTo>
                  <a:cubicBezTo>
                    <a:pt x="1541" y="1444"/>
                    <a:pt x="1551" y="828"/>
                    <a:pt x="1154" y="395"/>
                  </a:cubicBezTo>
                  <a:cubicBezTo>
                    <a:pt x="918" y="136"/>
                    <a:pt x="591" y="0"/>
                    <a:pt x="277" y="0"/>
                  </a:cubicBezTo>
                  <a:close/>
                </a:path>
              </a:pathLst>
            </a:custGeom>
            <a:solidFill>
              <a:srgbClr val="EA4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778;p39">
              <a:extLst>
                <a:ext uri="{FF2B5EF4-FFF2-40B4-BE49-F238E27FC236}">
                  <a16:creationId xmlns:a16="http://schemas.microsoft.com/office/drawing/2014/main" id="{3DA84C34-BCF5-00A3-FC1C-60E03CB593BF}"/>
                </a:ext>
              </a:extLst>
            </p:cNvPr>
            <p:cNvSpPr/>
            <p:nvPr/>
          </p:nvSpPr>
          <p:spPr>
            <a:xfrm>
              <a:off x="3044975" y="2048925"/>
              <a:ext cx="44500" cy="20475"/>
            </a:xfrm>
            <a:custGeom>
              <a:avLst/>
              <a:gdLst/>
              <a:ahLst/>
              <a:cxnLst/>
              <a:rect l="l" t="t" r="r" b="b"/>
              <a:pathLst>
                <a:path w="1780" h="819" extrusionOk="0">
                  <a:moveTo>
                    <a:pt x="820" y="0"/>
                  </a:moveTo>
                  <a:cubicBezTo>
                    <a:pt x="441" y="0"/>
                    <a:pt x="125" y="200"/>
                    <a:pt x="1" y="488"/>
                  </a:cubicBezTo>
                  <a:cubicBezTo>
                    <a:pt x="186" y="352"/>
                    <a:pt x="443" y="269"/>
                    <a:pt x="729" y="269"/>
                  </a:cubicBezTo>
                  <a:cubicBezTo>
                    <a:pt x="741" y="269"/>
                    <a:pt x="753" y="269"/>
                    <a:pt x="765" y="269"/>
                  </a:cubicBezTo>
                  <a:cubicBezTo>
                    <a:pt x="1230" y="281"/>
                    <a:pt x="1626" y="511"/>
                    <a:pt x="1780" y="819"/>
                  </a:cubicBezTo>
                  <a:cubicBezTo>
                    <a:pt x="1780" y="818"/>
                    <a:pt x="1780" y="816"/>
                    <a:pt x="1780" y="815"/>
                  </a:cubicBezTo>
                  <a:cubicBezTo>
                    <a:pt x="1769" y="381"/>
                    <a:pt x="1353" y="15"/>
                    <a:pt x="846" y="0"/>
                  </a:cubicBezTo>
                  <a:cubicBezTo>
                    <a:pt x="838" y="0"/>
                    <a:pt x="829" y="0"/>
                    <a:pt x="820" y="0"/>
                  </a:cubicBezTo>
                  <a:close/>
                </a:path>
              </a:pathLst>
            </a:custGeom>
            <a:solidFill>
              <a:srgbClr val="EA4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779;p39">
              <a:extLst>
                <a:ext uri="{FF2B5EF4-FFF2-40B4-BE49-F238E27FC236}">
                  <a16:creationId xmlns:a16="http://schemas.microsoft.com/office/drawing/2014/main" id="{441EB246-AA90-A233-E16F-949B231C446C}"/>
                </a:ext>
              </a:extLst>
            </p:cNvPr>
            <p:cNvSpPr/>
            <p:nvPr/>
          </p:nvSpPr>
          <p:spPr>
            <a:xfrm>
              <a:off x="3044625" y="2069800"/>
              <a:ext cx="27650" cy="15850"/>
            </a:xfrm>
            <a:custGeom>
              <a:avLst/>
              <a:gdLst/>
              <a:ahLst/>
              <a:cxnLst/>
              <a:rect l="l" t="t" r="r" b="b"/>
              <a:pathLst>
                <a:path w="1106" h="634" extrusionOk="0">
                  <a:moveTo>
                    <a:pt x="495" y="1"/>
                  </a:moveTo>
                  <a:cubicBezTo>
                    <a:pt x="278" y="1"/>
                    <a:pt x="90" y="127"/>
                    <a:pt x="1" y="317"/>
                  </a:cubicBezTo>
                  <a:cubicBezTo>
                    <a:pt x="111" y="236"/>
                    <a:pt x="255" y="189"/>
                    <a:pt x="412" y="189"/>
                  </a:cubicBezTo>
                  <a:cubicBezTo>
                    <a:pt x="437" y="189"/>
                    <a:pt x="462" y="190"/>
                    <a:pt x="487" y="192"/>
                  </a:cubicBezTo>
                  <a:cubicBezTo>
                    <a:pt x="776" y="221"/>
                    <a:pt x="1008" y="404"/>
                    <a:pt x="1087" y="634"/>
                  </a:cubicBezTo>
                  <a:cubicBezTo>
                    <a:pt x="1087" y="633"/>
                    <a:pt x="1087" y="632"/>
                    <a:pt x="1087" y="632"/>
                  </a:cubicBezTo>
                  <a:cubicBezTo>
                    <a:pt x="1106" y="317"/>
                    <a:pt x="867" y="35"/>
                    <a:pt x="554" y="4"/>
                  </a:cubicBezTo>
                  <a:cubicBezTo>
                    <a:pt x="534" y="2"/>
                    <a:pt x="515" y="1"/>
                    <a:pt x="4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780;p39">
              <a:extLst>
                <a:ext uri="{FF2B5EF4-FFF2-40B4-BE49-F238E27FC236}">
                  <a16:creationId xmlns:a16="http://schemas.microsoft.com/office/drawing/2014/main" id="{ECB31605-35A4-D35B-4045-7023A3462133}"/>
                </a:ext>
              </a:extLst>
            </p:cNvPr>
            <p:cNvSpPr/>
            <p:nvPr/>
          </p:nvSpPr>
          <p:spPr>
            <a:xfrm>
              <a:off x="3042225" y="2072275"/>
              <a:ext cx="26025" cy="26175"/>
            </a:xfrm>
            <a:custGeom>
              <a:avLst/>
              <a:gdLst/>
              <a:ahLst/>
              <a:cxnLst/>
              <a:rect l="l" t="t" r="r" b="b"/>
              <a:pathLst>
                <a:path w="1041" h="1047" extrusionOk="0">
                  <a:moveTo>
                    <a:pt x="672" y="1"/>
                  </a:moveTo>
                  <a:cubicBezTo>
                    <a:pt x="502" y="1"/>
                    <a:pt x="306" y="116"/>
                    <a:pt x="177" y="312"/>
                  </a:cubicBezTo>
                  <a:cubicBezTo>
                    <a:pt x="1" y="576"/>
                    <a:pt x="14" y="887"/>
                    <a:pt x="205" y="1003"/>
                  </a:cubicBezTo>
                  <a:cubicBezTo>
                    <a:pt x="255" y="1033"/>
                    <a:pt x="311" y="1047"/>
                    <a:pt x="370" y="1047"/>
                  </a:cubicBezTo>
                  <a:cubicBezTo>
                    <a:pt x="540" y="1047"/>
                    <a:pt x="736" y="930"/>
                    <a:pt x="866" y="734"/>
                  </a:cubicBezTo>
                  <a:cubicBezTo>
                    <a:pt x="1040" y="471"/>
                    <a:pt x="1029" y="163"/>
                    <a:pt x="839" y="46"/>
                  </a:cubicBezTo>
                  <a:cubicBezTo>
                    <a:pt x="790" y="15"/>
                    <a:pt x="733" y="1"/>
                    <a:pt x="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781;p39">
              <a:extLst>
                <a:ext uri="{FF2B5EF4-FFF2-40B4-BE49-F238E27FC236}">
                  <a16:creationId xmlns:a16="http://schemas.microsoft.com/office/drawing/2014/main" id="{DDF8D5EC-6D41-040A-308B-86B36A947E00}"/>
                </a:ext>
              </a:extLst>
            </p:cNvPr>
            <p:cNvSpPr/>
            <p:nvPr/>
          </p:nvSpPr>
          <p:spPr>
            <a:xfrm>
              <a:off x="3088475" y="2102775"/>
              <a:ext cx="25125" cy="25675"/>
            </a:xfrm>
            <a:custGeom>
              <a:avLst/>
              <a:gdLst/>
              <a:ahLst/>
              <a:cxnLst/>
              <a:rect l="l" t="t" r="r" b="b"/>
              <a:pathLst>
                <a:path w="1005" h="1027" extrusionOk="0">
                  <a:moveTo>
                    <a:pt x="655" y="1"/>
                  </a:moveTo>
                  <a:cubicBezTo>
                    <a:pt x="490" y="1"/>
                    <a:pt x="299" y="116"/>
                    <a:pt x="172" y="310"/>
                  </a:cubicBezTo>
                  <a:cubicBezTo>
                    <a:pt x="1" y="572"/>
                    <a:pt x="11" y="874"/>
                    <a:pt x="196" y="985"/>
                  </a:cubicBezTo>
                  <a:cubicBezTo>
                    <a:pt x="242" y="1013"/>
                    <a:pt x="295" y="1026"/>
                    <a:pt x="351" y="1026"/>
                  </a:cubicBezTo>
                  <a:cubicBezTo>
                    <a:pt x="516" y="1026"/>
                    <a:pt x="708" y="910"/>
                    <a:pt x="834" y="716"/>
                  </a:cubicBezTo>
                  <a:cubicBezTo>
                    <a:pt x="1005" y="457"/>
                    <a:pt x="994" y="156"/>
                    <a:pt x="813" y="43"/>
                  </a:cubicBezTo>
                  <a:cubicBezTo>
                    <a:pt x="766" y="15"/>
                    <a:pt x="712" y="1"/>
                    <a:pt x="6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782;p39">
              <a:extLst>
                <a:ext uri="{FF2B5EF4-FFF2-40B4-BE49-F238E27FC236}">
                  <a16:creationId xmlns:a16="http://schemas.microsoft.com/office/drawing/2014/main" id="{E1BAA902-1374-41F0-D9D1-9E181AB2187D}"/>
                </a:ext>
              </a:extLst>
            </p:cNvPr>
            <p:cNvSpPr/>
            <p:nvPr/>
          </p:nvSpPr>
          <p:spPr>
            <a:xfrm>
              <a:off x="3036700" y="2138275"/>
              <a:ext cx="31550" cy="25325"/>
            </a:xfrm>
            <a:custGeom>
              <a:avLst/>
              <a:gdLst/>
              <a:ahLst/>
              <a:cxnLst/>
              <a:rect l="l" t="t" r="r" b="b"/>
              <a:pathLst>
                <a:path w="1262" h="1013" extrusionOk="0">
                  <a:moveTo>
                    <a:pt x="56" y="1"/>
                  </a:moveTo>
                  <a:cubicBezTo>
                    <a:pt x="56" y="1"/>
                    <a:pt x="21" y="141"/>
                    <a:pt x="0" y="325"/>
                  </a:cubicBezTo>
                  <a:lnTo>
                    <a:pt x="871" y="1012"/>
                  </a:lnTo>
                  <a:cubicBezTo>
                    <a:pt x="1090" y="873"/>
                    <a:pt x="1261" y="707"/>
                    <a:pt x="1261" y="707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783;p39">
              <a:extLst>
                <a:ext uri="{FF2B5EF4-FFF2-40B4-BE49-F238E27FC236}">
                  <a16:creationId xmlns:a16="http://schemas.microsoft.com/office/drawing/2014/main" id="{82E65E94-F7F9-09F8-1CD4-D1506C6182FD}"/>
                </a:ext>
              </a:extLst>
            </p:cNvPr>
            <p:cNvSpPr/>
            <p:nvPr/>
          </p:nvSpPr>
          <p:spPr>
            <a:xfrm>
              <a:off x="3397175" y="2130175"/>
              <a:ext cx="101175" cy="59050"/>
            </a:xfrm>
            <a:custGeom>
              <a:avLst/>
              <a:gdLst/>
              <a:ahLst/>
              <a:cxnLst/>
              <a:rect l="l" t="t" r="r" b="b"/>
              <a:pathLst>
                <a:path w="4047" h="2362" extrusionOk="0">
                  <a:moveTo>
                    <a:pt x="4047" y="0"/>
                  </a:moveTo>
                  <a:lnTo>
                    <a:pt x="4047" y="0"/>
                  </a:lnTo>
                  <a:cubicBezTo>
                    <a:pt x="2640" y="93"/>
                    <a:pt x="290" y="370"/>
                    <a:pt x="140" y="1224"/>
                  </a:cubicBezTo>
                  <a:cubicBezTo>
                    <a:pt x="1" y="2010"/>
                    <a:pt x="3080" y="2328"/>
                    <a:pt x="3439" y="2362"/>
                  </a:cubicBezTo>
                  <a:lnTo>
                    <a:pt x="3472" y="2241"/>
                  </a:lnTo>
                  <a:cubicBezTo>
                    <a:pt x="2538" y="2152"/>
                    <a:pt x="187" y="1801"/>
                    <a:pt x="286" y="1223"/>
                  </a:cubicBezTo>
                  <a:cubicBezTo>
                    <a:pt x="382" y="672"/>
                    <a:pt x="1775" y="261"/>
                    <a:pt x="4044" y="113"/>
                  </a:cubicBezTo>
                  <a:lnTo>
                    <a:pt x="40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784;p39">
              <a:extLst>
                <a:ext uri="{FF2B5EF4-FFF2-40B4-BE49-F238E27FC236}">
                  <a16:creationId xmlns:a16="http://schemas.microsoft.com/office/drawing/2014/main" id="{0E84C16A-CF6E-CFB6-B57C-461263B59485}"/>
                </a:ext>
              </a:extLst>
            </p:cNvPr>
            <p:cNvSpPr/>
            <p:nvPr/>
          </p:nvSpPr>
          <p:spPr>
            <a:xfrm>
              <a:off x="3462925" y="2116075"/>
              <a:ext cx="173025" cy="152300"/>
            </a:xfrm>
            <a:custGeom>
              <a:avLst/>
              <a:gdLst/>
              <a:ahLst/>
              <a:cxnLst/>
              <a:rect l="l" t="t" r="r" b="b"/>
              <a:pathLst>
                <a:path w="6921" h="6092" extrusionOk="0">
                  <a:moveTo>
                    <a:pt x="1047" y="1"/>
                  </a:moveTo>
                  <a:lnTo>
                    <a:pt x="0" y="3093"/>
                  </a:lnTo>
                  <a:lnTo>
                    <a:pt x="5919" y="6092"/>
                  </a:lnTo>
                  <a:lnTo>
                    <a:pt x="6921" y="53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785;p39">
              <a:extLst>
                <a:ext uri="{FF2B5EF4-FFF2-40B4-BE49-F238E27FC236}">
                  <a16:creationId xmlns:a16="http://schemas.microsoft.com/office/drawing/2014/main" id="{85EDB9A9-DDD3-30F5-FA83-89F45F948D61}"/>
                </a:ext>
              </a:extLst>
            </p:cNvPr>
            <p:cNvSpPr/>
            <p:nvPr/>
          </p:nvSpPr>
          <p:spPr>
            <a:xfrm>
              <a:off x="3462925" y="2117375"/>
              <a:ext cx="185475" cy="151000"/>
            </a:xfrm>
            <a:custGeom>
              <a:avLst/>
              <a:gdLst/>
              <a:ahLst/>
              <a:cxnLst/>
              <a:rect l="l" t="t" r="r" b="b"/>
              <a:pathLst>
                <a:path w="7419" h="6040" extrusionOk="0">
                  <a:moveTo>
                    <a:pt x="6921" y="1"/>
                  </a:moveTo>
                  <a:lnTo>
                    <a:pt x="5726" y="5669"/>
                  </a:lnTo>
                  <a:lnTo>
                    <a:pt x="0" y="3041"/>
                  </a:lnTo>
                  <a:lnTo>
                    <a:pt x="71" y="3435"/>
                  </a:lnTo>
                  <a:lnTo>
                    <a:pt x="5919" y="6040"/>
                  </a:lnTo>
                  <a:lnTo>
                    <a:pt x="7418" y="538"/>
                  </a:lnTo>
                  <a:lnTo>
                    <a:pt x="69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786;p39">
              <a:extLst>
                <a:ext uri="{FF2B5EF4-FFF2-40B4-BE49-F238E27FC236}">
                  <a16:creationId xmlns:a16="http://schemas.microsoft.com/office/drawing/2014/main" id="{9CB2451E-082C-DA1D-2F64-D729B22A2811}"/>
                </a:ext>
              </a:extLst>
            </p:cNvPr>
            <p:cNvSpPr/>
            <p:nvPr/>
          </p:nvSpPr>
          <p:spPr>
            <a:xfrm>
              <a:off x="3402250" y="2124000"/>
              <a:ext cx="88875" cy="58525"/>
            </a:xfrm>
            <a:custGeom>
              <a:avLst/>
              <a:gdLst/>
              <a:ahLst/>
              <a:cxnLst/>
              <a:rect l="l" t="t" r="r" b="b"/>
              <a:pathLst>
                <a:path w="3555" h="2341" extrusionOk="0">
                  <a:moveTo>
                    <a:pt x="1830" y="0"/>
                  </a:moveTo>
                  <a:cubicBezTo>
                    <a:pt x="1145" y="0"/>
                    <a:pt x="485" y="117"/>
                    <a:pt x="337" y="539"/>
                  </a:cubicBezTo>
                  <a:cubicBezTo>
                    <a:pt x="1" y="1496"/>
                    <a:pt x="1911" y="2110"/>
                    <a:pt x="2858" y="2340"/>
                  </a:cubicBezTo>
                  <a:lnTo>
                    <a:pt x="2908" y="2243"/>
                  </a:lnTo>
                  <a:cubicBezTo>
                    <a:pt x="1307" y="1840"/>
                    <a:pt x="263" y="1188"/>
                    <a:pt x="483" y="574"/>
                  </a:cubicBezTo>
                  <a:cubicBezTo>
                    <a:pt x="602" y="240"/>
                    <a:pt x="1220" y="142"/>
                    <a:pt x="1885" y="142"/>
                  </a:cubicBezTo>
                  <a:cubicBezTo>
                    <a:pt x="2518" y="142"/>
                    <a:pt x="3193" y="231"/>
                    <a:pt x="3519" y="292"/>
                  </a:cubicBezTo>
                  <a:lnTo>
                    <a:pt x="3555" y="177"/>
                  </a:lnTo>
                  <a:cubicBezTo>
                    <a:pt x="3422" y="152"/>
                    <a:pt x="2609" y="0"/>
                    <a:pt x="18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787;p39">
              <a:extLst>
                <a:ext uri="{FF2B5EF4-FFF2-40B4-BE49-F238E27FC236}">
                  <a16:creationId xmlns:a16="http://schemas.microsoft.com/office/drawing/2014/main" id="{38A160E0-DC06-5BB3-5006-6089C3694140}"/>
                </a:ext>
              </a:extLst>
            </p:cNvPr>
            <p:cNvSpPr/>
            <p:nvPr/>
          </p:nvSpPr>
          <p:spPr>
            <a:xfrm>
              <a:off x="3473125" y="2122125"/>
              <a:ext cx="65200" cy="72350"/>
            </a:xfrm>
            <a:custGeom>
              <a:avLst/>
              <a:gdLst/>
              <a:ahLst/>
              <a:cxnLst/>
              <a:rect l="l" t="t" r="r" b="b"/>
              <a:pathLst>
                <a:path w="2608" h="2894" extrusionOk="0">
                  <a:moveTo>
                    <a:pt x="903" y="0"/>
                  </a:moveTo>
                  <a:lnTo>
                    <a:pt x="1" y="2765"/>
                  </a:lnTo>
                  <a:lnTo>
                    <a:pt x="330" y="2894"/>
                  </a:lnTo>
                  <a:lnTo>
                    <a:pt x="2608" y="14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788;p39">
              <a:extLst>
                <a:ext uri="{FF2B5EF4-FFF2-40B4-BE49-F238E27FC236}">
                  <a16:creationId xmlns:a16="http://schemas.microsoft.com/office/drawing/2014/main" id="{2C3E796D-19FF-5228-75BE-B2179B0457BC}"/>
                </a:ext>
              </a:extLst>
            </p:cNvPr>
            <p:cNvSpPr/>
            <p:nvPr/>
          </p:nvSpPr>
          <p:spPr>
            <a:xfrm>
              <a:off x="3554425" y="2123575"/>
              <a:ext cx="70200" cy="126025"/>
            </a:xfrm>
            <a:custGeom>
              <a:avLst/>
              <a:gdLst/>
              <a:ahLst/>
              <a:cxnLst/>
              <a:rect l="l" t="t" r="r" b="b"/>
              <a:pathLst>
                <a:path w="2808" h="5041" extrusionOk="0">
                  <a:moveTo>
                    <a:pt x="2807" y="0"/>
                  </a:moveTo>
                  <a:lnTo>
                    <a:pt x="2235" y="14"/>
                  </a:lnTo>
                  <a:lnTo>
                    <a:pt x="0" y="4138"/>
                  </a:lnTo>
                  <a:lnTo>
                    <a:pt x="1834" y="5041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789;p39">
              <a:extLst>
                <a:ext uri="{FF2B5EF4-FFF2-40B4-BE49-F238E27FC236}">
                  <a16:creationId xmlns:a16="http://schemas.microsoft.com/office/drawing/2014/main" id="{A6CE32C1-796E-F56A-2202-56C598B18BAA}"/>
                </a:ext>
              </a:extLst>
            </p:cNvPr>
            <p:cNvSpPr/>
            <p:nvPr/>
          </p:nvSpPr>
          <p:spPr>
            <a:xfrm>
              <a:off x="2642350" y="2268200"/>
              <a:ext cx="79325" cy="99950"/>
            </a:xfrm>
            <a:custGeom>
              <a:avLst/>
              <a:gdLst/>
              <a:ahLst/>
              <a:cxnLst/>
              <a:rect l="l" t="t" r="r" b="b"/>
              <a:pathLst>
                <a:path w="3173" h="3998" extrusionOk="0">
                  <a:moveTo>
                    <a:pt x="2075" y="0"/>
                  </a:moveTo>
                  <a:cubicBezTo>
                    <a:pt x="2060" y="0"/>
                    <a:pt x="2045" y="1"/>
                    <a:pt x="2030" y="2"/>
                  </a:cubicBezTo>
                  <a:cubicBezTo>
                    <a:pt x="987" y="92"/>
                    <a:pt x="209" y="1451"/>
                    <a:pt x="0" y="3549"/>
                  </a:cubicBezTo>
                  <a:lnTo>
                    <a:pt x="172" y="3567"/>
                  </a:lnTo>
                  <a:cubicBezTo>
                    <a:pt x="369" y="1586"/>
                    <a:pt x="1104" y="254"/>
                    <a:pt x="2045" y="174"/>
                  </a:cubicBezTo>
                  <a:cubicBezTo>
                    <a:pt x="2055" y="173"/>
                    <a:pt x="2064" y="173"/>
                    <a:pt x="2074" y="173"/>
                  </a:cubicBezTo>
                  <a:cubicBezTo>
                    <a:pt x="2161" y="173"/>
                    <a:pt x="2239" y="207"/>
                    <a:pt x="2315" y="277"/>
                  </a:cubicBezTo>
                  <a:cubicBezTo>
                    <a:pt x="2999" y="918"/>
                    <a:pt x="2954" y="3964"/>
                    <a:pt x="2953" y="3993"/>
                  </a:cubicBezTo>
                  <a:lnTo>
                    <a:pt x="3125" y="3997"/>
                  </a:lnTo>
                  <a:cubicBezTo>
                    <a:pt x="3127" y="3869"/>
                    <a:pt x="3172" y="844"/>
                    <a:pt x="2432" y="151"/>
                  </a:cubicBezTo>
                  <a:cubicBezTo>
                    <a:pt x="2325" y="51"/>
                    <a:pt x="2205" y="0"/>
                    <a:pt x="2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790;p39">
              <a:extLst>
                <a:ext uri="{FF2B5EF4-FFF2-40B4-BE49-F238E27FC236}">
                  <a16:creationId xmlns:a16="http://schemas.microsoft.com/office/drawing/2014/main" id="{B9E8BAC1-1C76-5935-87E9-7667ED3E1B16}"/>
                </a:ext>
              </a:extLst>
            </p:cNvPr>
            <p:cNvSpPr/>
            <p:nvPr/>
          </p:nvSpPr>
          <p:spPr>
            <a:xfrm>
              <a:off x="2555500" y="2357750"/>
              <a:ext cx="202725" cy="209400"/>
            </a:xfrm>
            <a:custGeom>
              <a:avLst/>
              <a:gdLst/>
              <a:ahLst/>
              <a:cxnLst/>
              <a:rect l="l" t="t" r="r" b="b"/>
              <a:pathLst>
                <a:path w="8109" h="8376" extrusionOk="0">
                  <a:moveTo>
                    <a:pt x="6759" y="1"/>
                  </a:moveTo>
                  <a:lnTo>
                    <a:pt x="1" y="7492"/>
                  </a:lnTo>
                  <a:lnTo>
                    <a:pt x="746" y="7845"/>
                  </a:lnTo>
                  <a:lnTo>
                    <a:pt x="887" y="8315"/>
                  </a:lnTo>
                  <a:lnTo>
                    <a:pt x="8109" y="8375"/>
                  </a:lnTo>
                  <a:lnTo>
                    <a:pt x="7058" y="292"/>
                  </a:lnTo>
                  <a:lnTo>
                    <a:pt x="67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791;p39">
              <a:extLst>
                <a:ext uri="{FF2B5EF4-FFF2-40B4-BE49-F238E27FC236}">
                  <a16:creationId xmlns:a16="http://schemas.microsoft.com/office/drawing/2014/main" id="{64A2D045-EA32-0029-734E-A46AECB8788E}"/>
                </a:ext>
              </a:extLst>
            </p:cNvPr>
            <p:cNvSpPr/>
            <p:nvPr/>
          </p:nvSpPr>
          <p:spPr>
            <a:xfrm>
              <a:off x="2555500" y="2348375"/>
              <a:ext cx="174600" cy="202575"/>
            </a:xfrm>
            <a:custGeom>
              <a:avLst/>
              <a:gdLst/>
              <a:ahLst/>
              <a:cxnLst/>
              <a:rect l="l" t="t" r="r" b="b"/>
              <a:pathLst>
                <a:path w="6984" h="8103" extrusionOk="0">
                  <a:moveTo>
                    <a:pt x="2551" y="0"/>
                  </a:moveTo>
                  <a:lnTo>
                    <a:pt x="1" y="7867"/>
                  </a:lnTo>
                  <a:lnTo>
                    <a:pt x="6984" y="8102"/>
                  </a:lnTo>
                  <a:lnTo>
                    <a:pt x="6759" y="376"/>
                  </a:lnTo>
                  <a:lnTo>
                    <a:pt x="25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792;p39">
              <a:extLst>
                <a:ext uri="{FF2B5EF4-FFF2-40B4-BE49-F238E27FC236}">
                  <a16:creationId xmlns:a16="http://schemas.microsoft.com/office/drawing/2014/main" id="{32EC045C-E829-1124-7242-E1F973A9918A}"/>
                </a:ext>
              </a:extLst>
            </p:cNvPr>
            <p:cNvSpPr/>
            <p:nvPr/>
          </p:nvSpPr>
          <p:spPr>
            <a:xfrm>
              <a:off x="2613150" y="2400025"/>
              <a:ext cx="86625" cy="91500"/>
            </a:xfrm>
            <a:custGeom>
              <a:avLst/>
              <a:gdLst/>
              <a:ahLst/>
              <a:cxnLst/>
              <a:rect l="l" t="t" r="r" b="b"/>
              <a:pathLst>
                <a:path w="3465" h="3660" extrusionOk="0">
                  <a:moveTo>
                    <a:pt x="1876" y="0"/>
                  </a:moveTo>
                  <a:cubicBezTo>
                    <a:pt x="1863" y="0"/>
                    <a:pt x="1850" y="0"/>
                    <a:pt x="1836" y="1"/>
                  </a:cubicBezTo>
                  <a:cubicBezTo>
                    <a:pt x="911" y="25"/>
                    <a:pt x="114" y="862"/>
                    <a:pt x="58" y="1872"/>
                  </a:cubicBezTo>
                  <a:cubicBezTo>
                    <a:pt x="0" y="2868"/>
                    <a:pt x="683" y="3660"/>
                    <a:pt x="1588" y="3660"/>
                  </a:cubicBezTo>
                  <a:cubicBezTo>
                    <a:pt x="1601" y="3660"/>
                    <a:pt x="1615" y="3660"/>
                    <a:pt x="1628" y="3659"/>
                  </a:cubicBezTo>
                  <a:cubicBezTo>
                    <a:pt x="2553" y="3636"/>
                    <a:pt x="3350" y="2797"/>
                    <a:pt x="3408" y="1787"/>
                  </a:cubicBezTo>
                  <a:cubicBezTo>
                    <a:pt x="3464" y="791"/>
                    <a:pt x="2782" y="0"/>
                    <a:pt x="1876" y="0"/>
                  </a:cubicBez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793;p39">
              <a:extLst>
                <a:ext uri="{FF2B5EF4-FFF2-40B4-BE49-F238E27FC236}">
                  <a16:creationId xmlns:a16="http://schemas.microsoft.com/office/drawing/2014/main" id="{ACB40AE8-5F20-77C3-CD53-DBF5D0088192}"/>
                </a:ext>
              </a:extLst>
            </p:cNvPr>
            <p:cNvSpPr/>
            <p:nvPr/>
          </p:nvSpPr>
          <p:spPr>
            <a:xfrm>
              <a:off x="2631775" y="2262675"/>
              <a:ext cx="79300" cy="101975"/>
            </a:xfrm>
            <a:custGeom>
              <a:avLst/>
              <a:gdLst/>
              <a:ahLst/>
              <a:cxnLst/>
              <a:rect l="l" t="t" r="r" b="b"/>
              <a:pathLst>
                <a:path w="3172" h="4079" extrusionOk="0">
                  <a:moveTo>
                    <a:pt x="2075" y="1"/>
                  </a:moveTo>
                  <a:cubicBezTo>
                    <a:pt x="2060" y="1"/>
                    <a:pt x="2044" y="1"/>
                    <a:pt x="2028" y="3"/>
                  </a:cubicBezTo>
                  <a:cubicBezTo>
                    <a:pt x="986" y="93"/>
                    <a:pt x="209" y="1480"/>
                    <a:pt x="1" y="3620"/>
                  </a:cubicBezTo>
                  <a:lnTo>
                    <a:pt x="172" y="3638"/>
                  </a:lnTo>
                  <a:cubicBezTo>
                    <a:pt x="368" y="1617"/>
                    <a:pt x="1102" y="259"/>
                    <a:pt x="2044" y="177"/>
                  </a:cubicBezTo>
                  <a:cubicBezTo>
                    <a:pt x="2053" y="176"/>
                    <a:pt x="2063" y="176"/>
                    <a:pt x="2072" y="176"/>
                  </a:cubicBezTo>
                  <a:cubicBezTo>
                    <a:pt x="2159" y="176"/>
                    <a:pt x="2238" y="211"/>
                    <a:pt x="2313" y="284"/>
                  </a:cubicBezTo>
                  <a:cubicBezTo>
                    <a:pt x="2998" y="936"/>
                    <a:pt x="2954" y="4044"/>
                    <a:pt x="2954" y="4075"/>
                  </a:cubicBezTo>
                  <a:lnTo>
                    <a:pt x="3126" y="4078"/>
                  </a:lnTo>
                  <a:cubicBezTo>
                    <a:pt x="3129" y="3947"/>
                    <a:pt x="3171" y="861"/>
                    <a:pt x="2430" y="154"/>
                  </a:cubicBezTo>
                  <a:cubicBezTo>
                    <a:pt x="2323" y="53"/>
                    <a:pt x="2204" y="1"/>
                    <a:pt x="20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794;p39">
              <a:extLst>
                <a:ext uri="{FF2B5EF4-FFF2-40B4-BE49-F238E27FC236}">
                  <a16:creationId xmlns:a16="http://schemas.microsoft.com/office/drawing/2014/main" id="{FEB0FFC6-2F16-D06F-CFB6-4DF1EAEC84D5}"/>
                </a:ext>
              </a:extLst>
            </p:cNvPr>
            <p:cNvSpPr/>
            <p:nvPr/>
          </p:nvSpPr>
          <p:spPr>
            <a:xfrm>
              <a:off x="2644450" y="2277250"/>
              <a:ext cx="41500" cy="31400"/>
            </a:xfrm>
            <a:custGeom>
              <a:avLst/>
              <a:gdLst/>
              <a:ahLst/>
              <a:cxnLst/>
              <a:rect l="l" t="t" r="r" b="b"/>
              <a:pathLst>
                <a:path w="1660" h="1256" extrusionOk="0">
                  <a:moveTo>
                    <a:pt x="613" y="1"/>
                  </a:moveTo>
                  <a:cubicBezTo>
                    <a:pt x="545" y="1"/>
                    <a:pt x="492" y="20"/>
                    <a:pt x="468" y="68"/>
                  </a:cubicBezTo>
                  <a:cubicBezTo>
                    <a:pt x="353" y="296"/>
                    <a:pt x="224" y="324"/>
                    <a:pt x="110" y="598"/>
                  </a:cubicBezTo>
                  <a:cubicBezTo>
                    <a:pt x="0" y="859"/>
                    <a:pt x="162" y="1255"/>
                    <a:pt x="291" y="1255"/>
                  </a:cubicBezTo>
                  <a:cubicBezTo>
                    <a:pt x="298" y="1255"/>
                    <a:pt x="304" y="1254"/>
                    <a:pt x="311" y="1252"/>
                  </a:cubicBezTo>
                  <a:cubicBezTo>
                    <a:pt x="441" y="1207"/>
                    <a:pt x="648" y="798"/>
                    <a:pt x="735" y="736"/>
                  </a:cubicBezTo>
                  <a:cubicBezTo>
                    <a:pt x="988" y="552"/>
                    <a:pt x="1121" y="515"/>
                    <a:pt x="1617" y="466"/>
                  </a:cubicBezTo>
                  <a:lnTo>
                    <a:pt x="1618" y="466"/>
                  </a:lnTo>
                  <a:cubicBezTo>
                    <a:pt x="1618" y="466"/>
                    <a:pt x="1659" y="236"/>
                    <a:pt x="1488" y="236"/>
                  </a:cubicBezTo>
                  <a:cubicBezTo>
                    <a:pt x="1473" y="236"/>
                    <a:pt x="1456" y="238"/>
                    <a:pt x="1437" y="242"/>
                  </a:cubicBezTo>
                  <a:cubicBezTo>
                    <a:pt x="1434" y="242"/>
                    <a:pt x="1430" y="243"/>
                    <a:pt x="1426" y="243"/>
                  </a:cubicBezTo>
                  <a:cubicBezTo>
                    <a:pt x="1314" y="243"/>
                    <a:pt x="859" y="1"/>
                    <a:pt x="613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795;p39">
              <a:extLst>
                <a:ext uri="{FF2B5EF4-FFF2-40B4-BE49-F238E27FC236}">
                  <a16:creationId xmlns:a16="http://schemas.microsoft.com/office/drawing/2014/main" id="{EC02A28D-06C7-CE0C-42F8-4108702B0AD4}"/>
                </a:ext>
              </a:extLst>
            </p:cNvPr>
            <p:cNvSpPr/>
            <p:nvPr/>
          </p:nvSpPr>
          <p:spPr>
            <a:xfrm>
              <a:off x="2625300" y="2303650"/>
              <a:ext cx="28175" cy="13500"/>
            </a:xfrm>
            <a:custGeom>
              <a:avLst/>
              <a:gdLst/>
              <a:ahLst/>
              <a:cxnLst/>
              <a:rect l="l" t="t" r="r" b="b"/>
              <a:pathLst>
                <a:path w="1127" h="540" extrusionOk="0">
                  <a:moveTo>
                    <a:pt x="1000" y="0"/>
                  </a:moveTo>
                  <a:cubicBezTo>
                    <a:pt x="982" y="0"/>
                    <a:pt x="965" y="10"/>
                    <a:pt x="947" y="35"/>
                  </a:cubicBezTo>
                  <a:cubicBezTo>
                    <a:pt x="854" y="161"/>
                    <a:pt x="0" y="479"/>
                    <a:pt x="112" y="531"/>
                  </a:cubicBezTo>
                  <a:cubicBezTo>
                    <a:pt x="124" y="537"/>
                    <a:pt x="142" y="539"/>
                    <a:pt x="166" y="539"/>
                  </a:cubicBezTo>
                  <a:cubicBezTo>
                    <a:pt x="365" y="539"/>
                    <a:pt x="929" y="360"/>
                    <a:pt x="1127" y="165"/>
                  </a:cubicBezTo>
                  <a:cubicBezTo>
                    <a:pt x="1127" y="165"/>
                    <a:pt x="1069" y="0"/>
                    <a:pt x="1000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796;p39">
              <a:extLst>
                <a:ext uri="{FF2B5EF4-FFF2-40B4-BE49-F238E27FC236}">
                  <a16:creationId xmlns:a16="http://schemas.microsoft.com/office/drawing/2014/main" id="{88BDC15A-8DE2-2028-E5A4-3B690288EC47}"/>
                </a:ext>
              </a:extLst>
            </p:cNvPr>
            <p:cNvSpPr/>
            <p:nvPr/>
          </p:nvSpPr>
          <p:spPr>
            <a:xfrm>
              <a:off x="2622150" y="2296525"/>
              <a:ext cx="28700" cy="11975"/>
            </a:xfrm>
            <a:custGeom>
              <a:avLst/>
              <a:gdLst/>
              <a:ahLst/>
              <a:cxnLst/>
              <a:rect l="l" t="t" r="r" b="b"/>
              <a:pathLst>
                <a:path w="1148" h="479" extrusionOk="0">
                  <a:moveTo>
                    <a:pt x="1029" y="1"/>
                  </a:moveTo>
                  <a:cubicBezTo>
                    <a:pt x="1013" y="1"/>
                    <a:pt x="995" y="10"/>
                    <a:pt x="977" y="32"/>
                  </a:cubicBezTo>
                  <a:cubicBezTo>
                    <a:pt x="875" y="151"/>
                    <a:pt x="1" y="405"/>
                    <a:pt x="108" y="466"/>
                  </a:cubicBezTo>
                  <a:cubicBezTo>
                    <a:pt x="125" y="475"/>
                    <a:pt x="155" y="479"/>
                    <a:pt x="194" y="479"/>
                  </a:cubicBezTo>
                  <a:cubicBezTo>
                    <a:pt x="416" y="479"/>
                    <a:pt x="946" y="346"/>
                    <a:pt x="1147" y="175"/>
                  </a:cubicBezTo>
                  <a:cubicBezTo>
                    <a:pt x="1147" y="175"/>
                    <a:pt x="1101" y="1"/>
                    <a:pt x="1029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797;p39">
              <a:extLst>
                <a:ext uri="{FF2B5EF4-FFF2-40B4-BE49-F238E27FC236}">
                  <a16:creationId xmlns:a16="http://schemas.microsoft.com/office/drawing/2014/main" id="{282BBAF4-6E55-D828-542F-E2C6BEAA3E66}"/>
                </a:ext>
              </a:extLst>
            </p:cNvPr>
            <p:cNvSpPr/>
            <p:nvPr/>
          </p:nvSpPr>
          <p:spPr>
            <a:xfrm>
              <a:off x="2623075" y="2290850"/>
              <a:ext cx="29100" cy="7450"/>
            </a:xfrm>
            <a:custGeom>
              <a:avLst/>
              <a:gdLst/>
              <a:ahLst/>
              <a:cxnLst/>
              <a:rect l="l" t="t" r="r" b="b"/>
              <a:pathLst>
                <a:path w="1164" h="298" extrusionOk="0">
                  <a:moveTo>
                    <a:pt x="1080" y="0"/>
                  </a:moveTo>
                  <a:cubicBezTo>
                    <a:pt x="1067" y="0"/>
                    <a:pt x="1051" y="6"/>
                    <a:pt x="1033" y="19"/>
                  </a:cubicBezTo>
                  <a:cubicBezTo>
                    <a:pt x="908" y="109"/>
                    <a:pt x="0" y="144"/>
                    <a:pt x="90" y="228"/>
                  </a:cubicBezTo>
                  <a:cubicBezTo>
                    <a:pt x="134" y="270"/>
                    <a:pt x="331" y="297"/>
                    <a:pt x="551" y="297"/>
                  </a:cubicBezTo>
                  <a:cubicBezTo>
                    <a:pt x="775" y="297"/>
                    <a:pt x="1024" y="269"/>
                    <a:pt x="1163" y="200"/>
                  </a:cubicBezTo>
                  <a:cubicBezTo>
                    <a:pt x="1163" y="200"/>
                    <a:pt x="1161" y="0"/>
                    <a:pt x="1080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798;p39">
              <a:extLst>
                <a:ext uri="{FF2B5EF4-FFF2-40B4-BE49-F238E27FC236}">
                  <a16:creationId xmlns:a16="http://schemas.microsoft.com/office/drawing/2014/main" id="{625C92F1-77FE-0AB3-84DA-6465805984EA}"/>
                </a:ext>
              </a:extLst>
            </p:cNvPr>
            <p:cNvSpPr/>
            <p:nvPr/>
          </p:nvSpPr>
          <p:spPr>
            <a:xfrm>
              <a:off x="2638775" y="2273975"/>
              <a:ext cx="30125" cy="11525"/>
            </a:xfrm>
            <a:custGeom>
              <a:avLst/>
              <a:gdLst/>
              <a:ahLst/>
              <a:cxnLst/>
              <a:rect l="l" t="t" r="r" b="b"/>
              <a:pathLst>
                <a:path w="1205" h="461" extrusionOk="0">
                  <a:moveTo>
                    <a:pt x="441" y="1"/>
                  </a:moveTo>
                  <a:cubicBezTo>
                    <a:pt x="424" y="1"/>
                    <a:pt x="409" y="2"/>
                    <a:pt x="396" y="3"/>
                  </a:cubicBezTo>
                  <a:cubicBezTo>
                    <a:pt x="376" y="6"/>
                    <a:pt x="353" y="7"/>
                    <a:pt x="328" y="7"/>
                  </a:cubicBezTo>
                  <a:cubicBezTo>
                    <a:pt x="273" y="7"/>
                    <a:pt x="211" y="2"/>
                    <a:pt x="156" y="2"/>
                  </a:cubicBezTo>
                  <a:cubicBezTo>
                    <a:pt x="79" y="2"/>
                    <a:pt x="18" y="11"/>
                    <a:pt x="12" y="54"/>
                  </a:cubicBezTo>
                  <a:cubicBezTo>
                    <a:pt x="0" y="142"/>
                    <a:pt x="323" y="175"/>
                    <a:pt x="405" y="200"/>
                  </a:cubicBezTo>
                  <a:cubicBezTo>
                    <a:pt x="485" y="225"/>
                    <a:pt x="584" y="460"/>
                    <a:pt x="652" y="460"/>
                  </a:cubicBezTo>
                  <a:cubicBezTo>
                    <a:pt x="653" y="460"/>
                    <a:pt x="653" y="460"/>
                    <a:pt x="654" y="460"/>
                  </a:cubicBezTo>
                  <a:cubicBezTo>
                    <a:pt x="830" y="452"/>
                    <a:pt x="1205" y="297"/>
                    <a:pt x="1205" y="297"/>
                  </a:cubicBezTo>
                  <a:cubicBezTo>
                    <a:pt x="885" y="67"/>
                    <a:pt x="592" y="1"/>
                    <a:pt x="441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1491;p37">
            <a:extLst>
              <a:ext uri="{FF2B5EF4-FFF2-40B4-BE49-F238E27FC236}">
                <a16:creationId xmlns:a16="http://schemas.microsoft.com/office/drawing/2014/main" id="{B8AF7D16-8B70-C162-2D70-90F376EFF63C}"/>
              </a:ext>
            </a:extLst>
          </p:cNvPr>
          <p:cNvGrpSpPr/>
          <p:nvPr/>
        </p:nvGrpSpPr>
        <p:grpSpPr>
          <a:xfrm>
            <a:off x="7645114" y="3844970"/>
            <a:ext cx="1496795" cy="1249966"/>
            <a:chOff x="3290925" y="3974350"/>
            <a:chExt cx="1334075" cy="1105550"/>
          </a:xfrm>
        </p:grpSpPr>
        <p:sp>
          <p:nvSpPr>
            <p:cNvPr id="119" name="Google Shape;1492;p37">
              <a:extLst>
                <a:ext uri="{FF2B5EF4-FFF2-40B4-BE49-F238E27FC236}">
                  <a16:creationId xmlns:a16="http://schemas.microsoft.com/office/drawing/2014/main" id="{9F0C8B98-D8D7-E709-4DDD-2EBB76DC1286}"/>
                </a:ext>
              </a:extLst>
            </p:cNvPr>
            <p:cNvSpPr/>
            <p:nvPr/>
          </p:nvSpPr>
          <p:spPr>
            <a:xfrm>
              <a:off x="4103150" y="4010925"/>
              <a:ext cx="91800" cy="71350"/>
            </a:xfrm>
            <a:custGeom>
              <a:avLst/>
              <a:gdLst/>
              <a:ahLst/>
              <a:cxnLst/>
              <a:rect l="l" t="t" r="r" b="b"/>
              <a:pathLst>
                <a:path w="3672" h="2854" extrusionOk="0">
                  <a:moveTo>
                    <a:pt x="2685" y="1"/>
                  </a:moveTo>
                  <a:cubicBezTo>
                    <a:pt x="2006" y="1"/>
                    <a:pt x="1237" y="632"/>
                    <a:pt x="0" y="1779"/>
                  </a:cubicBezTo>
                  <a:lnTo>
                    <a:pt x="94" y="1880"/>
                  </a:lnTo>
                  <a:cubicBezTo>
                    <a:pt x="1375" y="690"/>
                    <a:pt x="2091" y="138"/>
                    <a:pt x="2686" y="138"/>
                  </a:cubicBezTo>
                  <a:cubicBezTo>
                    <a:pt x="2891" y="138"/>
                    <a:pt x="3081" y="204"/>
                    <a:pt x="3275" y="331"/>
                  </a:cubicBezTo>
                  <a:cubicBezTo>
                    <a:pt x="3341" y="374"/>
                    <a:pt x="3382" y="441"/>
                    <a:pt x="3399" y="532"/>
                  </a:cubicBezTo>
                  <a:cubicBezTo>
                    <a:pt x="3526" y="1194"/>
                    <a:pt x="2434" y="2759"/>
                    <a:pt x="2422" y="2774"/>
                  </a:cubicBezTo>
                  <a:lnTo>
                    <a:pt x="2535" y="2853"/>
                  </a:lnTo>
                  <a:cubicBezTo>
                    <a:pt x="2581" y="2787"/>
                    <a:pt x="3672" y="1225"/>
                    <a:pt x="3534" y="506"/>
                  </a:cubicBezTo>
                  <a:cubicBezTo>
                    <a:pt x="3509" y="378"/>
                    <a:pt x="3448" y="280"/>
                    <a:pt x="3351" y="217"/>
                  </a:cubicBezTo>
                  <a:cubicBezTo>
                    <a:pt x="3129" y="71"/>
                    <a:pt x="2912" y="1"/>
                    <a:pt x="26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493;p37">
              <a:extLst>
                <a:ext uri="{FF2B5EF4-FFF2-40B4-BE49-F238E27FC236}">
                  <a16:creationId xmlns:a16="http://schemas.microsoft.com/office/drawing/2014/main" id="{03899CA9-888B-A8C9-2A74-73D38B547815}"/>
                </a:ext>
              </a:extLst>
            </p:cNvPr>
            <p:cNvSpPr/>
            <p:nvPr/>
          </p:nvSpPr>
          <p:spPr>
            <a:xfrm>
              <a:off x="4086350" y="3974350"/>
              <a:ext cx="85825" cy="93425"/>
            </a:xfrm>
            <a:custGeom>
              <a:avLst/>
              <a:gdLst/>
              <a:ahLst/>
              <a:cxnLst/>
              <a:rect l="l" t="t" r="r" b="b"/>
              <a:pathLst>
                <a:path w="3433" h="3737" extrusionOk="0">
                  <a:moveTo>
                    <a:pt x="2330" y="1"/>
                  </a:moveTo>
                  <a:cubicBezTo>
                    <a:pt x="1539" y="1"/>
                    <a:pt x="961" y="851"/>
                    <a:pt x="1" y="2533"/>
                  </a:cubicBezTo>
                  <a:lnTo>
                    <a:pt x="119" y="2600"/>
                  </a:lnTo>
                  <a:cubicBezTo>
                    <a:pt x="1124" y="841"/>
                    <a:pt x="1648" y="136"/>
                    <a:pt x="2321" y="136"/>
                  </a:cubicBezTo>
                  <a:cubicBezTo>
                    <a:pt x="2447" y="136"/>
                    <a:pt x="2578" y="161"/>
                    <a:pt x="2719" y="208"/>
                  </a:cubicBezTo>
                  <a:cubicBezTo>
                    <a:pt x="2816" y="240"/>
                    <a:pt x="2886" y="308"/>
                    <a:pt x="2932" y="415"/>
                  </a:cubicBezTo>
                  <a:cubicBezTo>
                    <a:pt x="3282" y="1213"/>
                    <a:pt x="2199" y="3654"/>
                    <a:pt x="2188" y="3679"/>
                  </a:cubicBezTo>
                  <a:lnTo>
                    <a:pt x="2314" y="3736"/>
                  </a:lnTo>
                  <a:lnTo>
                    <a:pt x="2314" y="3735"/>
                  </a:lnTo>
                  <a:cubicBezTo>
                    <a:pt x="2360" y="3633"/>
                    <a:pt x="3433" y="1213"/>
                    <a:pt x="3059" y="359"/>
                  </a:cubicBezTo>
                  <a:cubicBezTo>
                    <a:pt x="2996" y="217"/>
                    <a:pt x="2896" y="122"/>
                    <a:pt x="2763" y="77"/>
                  </a:cubicBezTo>
                  <a:cubicBezTo>
                    <a:pt x="2610" y="26"/>
                    <a:pt x="2466" y="1"/>
                    <a:pt x="23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494;p37">
              <a:extLst>
                <a:ext uri="{FF2B5EF4-FFF2-40B4-BE49-F238E27FC236}">
                  <a16:creationId xmlns:a16="http://schemas.microsoft.com/office/drawing/2014/main" id="{F60C04BF-FF49-061B-AB25-02836B9945B0}"/>
                </a:ext>
              </a:extLst>
            </p:cNvPr>
            <p:cNvSpPr/>
            <p:nvPr/>
          </p:nvSpPr>
          <p:spPr>
            <a:xfrm>
              <a:off x="4415400" y="4782775"/>
              <a:ext cx="95375" cy="80425"/>
            </a:xfrm>
            <a:custGeom>
              <a:avLst/>
              <a:gdLst/>
              <a:ahLst/>
              <a:cxnLst/>
              <a:rect l="l" t="t" r="r" b="b"/>
              <a:pathLst>
                <a:path w="3815" h="3217" extrusionOk="0">
                  <a:moveTo>
                    <a:pt x="2065" y="0"/>
                  </a:moveTo>
                  <a:cubicBezTo>
                    <a:pt x="1058" y="0"/>
                    <a:pt x="1" y="1200"/>
                    <a:pt x="86" y="3118"/>
                  </a:cubicBezTo>
                  <a:lnTo>
                    <a:pt x="537" y="3067"/>
                  </a:lnTo>
                  <a:cubicBezTo>
                    <a:pt x="460" y="1330"/>
                    <a:pt x="1291" y="213"/>
                    <a:pt x="2086" y="213"/>
                  </a:cubicBezTo>
                  <a:cubicBezTo>
                    <a:pt x="2792" y="213"/>
                    <a:pt x="3470" y="1097"/>
                    <a:pt x="3452" y="3216"/>
                  </a:cubicBezTo>
                  <a:lnTo>
                    <a:pt x="3791" y="3182"/>
                  </a:lnTo>
                  <a:cubicBezTo>
                    <a:pt x="3815" y="948"/>
                    <a:pt x="2960" y="0"/>
                    <a:pt x="20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495;p37">
              <a:extLst>
                <a:ext uri="{FF2B5EF4-FFF2-40B4-BE49-F238E27FC236}">
                  <a16:creationId xmlns:a16="http://schemas.microsoft.com/office/drawing/2014/main" id="{D9BFE05E-111F-4A95-0CE4-F69EC5667B3D}"/>
                </a:ext>
              </a:extLst>
            </p:cNvPr>
            <p:cNvSpPr/>
            <p:nvPr/>
          </p:nvSpPr>
          <p:spPr>
            <a:xfrm>
              <a:off x="4383425" y="4780475"/>
              <a:ext cx="99950" cy="82725"/>
            </a:xfrm>
            <a:custGeom>
              <a:avLst/>
              <a:gdLst/>
              <a:ahLst/>
              <a:cxnLst/>
              <a:rect l="l" t="t" r="r" b="b"/>
              <a:pathLst>
                <a:path w="3998" h="3309" extrusionOk="0">
                  <a:moveTo>
                    <a:pt x="1940" y="1"/>
                  </a:moveTo>
                  <a:cubicBezTo>
                    <a:pt x="933" y="1"/>
                    <a:pt x="1" y="1235"/>
                    <a:pt x="286" y="3208"/>
                  </a:cubicBezTo>
                  <a:lnTo>
                    <a:pt x="732" y="3154"/>
                  </a:lnTo>
                  <a:cubicBezTo>
                    <a:pt x="474" y="1368"/>
                    <a:pt x="1189" y="220"/>
                    <a:pt x="1983" y="220"/>
                  </a:cubicBezTo>
                  <a:cubicBezTo>
                    <a:pt x="2690" y="220"/>
                    <a:pt x="3460" y="1129"/>
                    <a:pt x="3663" y="3308"/>
                  </a:cubicBezTo>
                  <a:lnTo>
                    <a:pt x="3998" y="3274"/>
                  </a:lnTo>
                  <a:cubicBezTo>
                    <a:pt x="3789" y="976"/>
                    <a:pt x="2835" y="1"/>
                    <a:pt x="19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496;p37">
              <a:extLst>
                <a:ext uri="{FF2B5EF4-FFF2-40B4-BE49-F238E27FC236}">
                  <a16:creationId xmlns:a16="http://schemas.microsoft.com/office/drawing/2014/main" id="{25927326-1E68-1DCD-CE4C-73D9D6D611DF}"/>
                </a:ext>
              </a:extLst>
            </p:cNvPr>
            <p:cNvSpPr/>
            <p:nvPr/>
          </p:nvSpPr>
          <p:spPr>
            <a:xfrm>
              <a:off x="4230600" y="4226450"/>
              <a:ext cx="28675" cy="61850"/>
            </a:xfrm>
            <a:custGeom>
              <a:avLst/>
              <a:gdLst/>
              <a:ahLst/>
              <a:cxnLst/>
              <a:rect l="l" t="t" r="r" b="b"/>
              <a:pathLst>
                <a:path w="1147" h="2474" extrusionOk="0">
                  <a:moveTo>
                    <a:pt x="1146" y="0"/>
                  </a:moveTo>
                  <a:cubicBezTo>
                    <a:pt x="1146" y="1"/>
                    <a:pt x="1" y="2015"/>
                    <a:pt x="59" y="2221"/>
                  </a:cubicBezTo>
                  <a:cubicBezTo>
                    <a:pt x="116" y="2427"/>
                    <a:pt x="573" y="2462"/>
                    <a:pt x="871" y="2473"/>
                  </a:cubicBezTo>
                  <a:cubicBezTo>
                    <a:pt x="872" y="2473"/>
                    <a:pt x="872" y="2473"/>
                    <a:pt x="872" y="2473"/>
                  </a:cubicBezTo>
                  <a:cubicBezTo>
                    <a:pt x="1016" y="2473"/>
                    <a:pt x="1146" y="1"/>
                    <a:pt x="1146" y="0"/>
                  </a:cubicBezTo>
                  <a:close/>
                </a:path>
              </a:pathLst>
            </a:custGeom>
            <a:solidFill>
              <a:srgbClr val="66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497;p37">
              <a:extLst>
                <a:ext uri="{FF2B5EF4-FFF2-40B4-BE49-F238E27FC236}">
                  <a16:creationId xmlns:a16="http://schemas.microsoft.com/office/drawing/2014/main" id="{D6CBE078-FE02-9239-02C8-A58FF36820C6}"/>
                </a:ext>
              </a:extLst>
            </p:cNvPr>
            <p:cNvSpPr/>
            <p:nvPr/>
          </p:nvSpPr>
          <p:spPr>
            <a:xfrm>
              <a:off x="4098925" y="4273250"/>
              <a:ext cx="153025" cy="175425"/>
            </a:xfrm>
            <a:custGeom>
              <a:avLst/>
              <a:gdLst/>
              <a:ahLst/>
              <a:cxnLst/>
              <a:rect l="l" t="t" r="r" b="b"/>
              <a:pathLst>
                <a:path w="6121" h="7017" extrusionOk="0">
                  <a:moveTo>
                    <a:pt x="1991" y="1"/>
                  </a:moveTo>
                  <a:cubicBezTo>
                    <a:pt x="1393" y="1"/>
                    <a:pt x="1" y="1031"/>
                    <a:pt x="1" y="1031"/>
                  </a:cubicBezTo>
                  <a:cubicBezTo>
                    <a:pt x="1" y="1031"/>
                    <a:pt x="2193" y="5764"/>
                    <a:pt x="3357" y="6838"/>
                  </a:cubicBezTo>
                  <a:cubicBezTo>
                    <a:pt x="3492" y="6963"/>
                    <a:pt x="3643" y="7017"/>
                    <a:pt x="3802" y="7017"/>
                  </a:cubicBezTo>
                  <a:cubicBezTo>
                    <a:pt x="4793" y="7017"/>
                    <a:pt x="6121" y="4936"/>
                    <a:pt x="6121" y="4936"/>
                  </a:cubicBezTo>
                  <a:cubicBezTo>
                    <a:pt x="6121" y="4936"/>
                    <a:pt x="2601" y="1390"/>
                    <a:pt x="2245" y="164"/>
                  </a:cubicBezTo>
                  <a:cubicBezTo>
                    <a:pt x="2212" y="48"/>
                    <a:pt x="2120" y="1"/>
                    <a:pt x="1991" y="1"/>
                  </a:cubicBezTo>
                  <a:close/>
                </a:path>
              </a:pathLst>
            </a:custGeom>
            <a:solidFill>
              <a:srgbClr val="7F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498;p37">
              <a:extLst>
                <a:ext uri="{FF2B5EF4-FFF2-40B4-BE49-F238E27FC236}">
                  <a16:creationId xmlns:a16="http://schemas.microsoft.com/office/drawing/2014/main" id="{C44D8AE3-49CC-B283-C213-20FAF5ED8DE5}"/>
                </a:ext>
              </a:extLst>
            </p:cNvPr>
            <p:cNvSpPr/>
            <p:nvPr/>
          </p:nvSpPr>
          <p:spPr>
            <a:xfrm>
              <a:off x="4096425" y="4294625"/>
              <a:ext cx="155525" cy="164700"/>
            </a:xfrm>
            <a:custGeom>
              <a:avLst/>
              <a:gdLst/>
              <a:ahLst/>
              <a:cxnLst/>
              <a:rect l="l" t="t" r="r" b="b"/>
              <a:pathLst>
                <a:path w="6221" h="6588" extrusionOk="0">
                  <a:moveTo>
                    <a:pt x="0" y="1"/>
                  </a:moveTo>
                  <a:cubicBezTo>
                    <a:pt x="1" y="2"/>
                    <a:pt x="2175" y="5356"/>
                    <a:pt x="3338" y="6430"/>
                  </a:cubicBezTo>
                  <a:cubicBezTo>
                    <a:pt x="3456" y="6539"/>
                    <a:pt x="3589" y="6587"/>
                    <a:pt x="3730" y="6587"/>
                  </a:cubicBezTo>
                  <a:cubicBezTo>
                    <a:pt x="4749" y="6587"/>
                    <a:pt x="6221" y="4081"/>
                    <a:pt x="6221" y="4081"/>
                  </a:cubicBezTo>
                  <a:cubicBezTo>
                    <a:pt x="6221" y="4081"/>
                    <a:pt x="5730" y="3587"/>
                    <a:pt x="5098" y="2904"/>
                  </a:cubicBezTo>
                  <a:cubicBezTo>
                    <a:pt x="4515" y="3295"/>
                    <a:pt x="3730" y="3726"/>
                    <a:pt x="3109" y="3726"/>
                  </a:cubicBezTo>
                  <a:cubicBezTo>
                    <a:pt x="2868" y="3726"/>
                    <a:pt x="2651" y="3661"/>
                    <a:pt x="2480" y="3503"/>
                  </a:cubicBezTo>
                  <a:cubicBezTo>
                    <a:pt x="1834" y="2908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66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499;p37">
              <a:extLst>
                <a:ext uri="{FF2B5EF4-FFF2-40B4-BE49-F238E27FC236}">
                  <a16:creationId xmlns:a16="http://schemas.microsoft.com/office/drawing/2014/main" id="{707779AF-138F-D001-3DC2-83FCBCD6B2AE}"/>
                </a:ext>
              </a:extLst>
            </p:cNvPr>
            <p:cNvSpPr/>
            <p:nvPr/>
          </p:nvSpPr>
          <p:spPr>
            <a:xfrm>
              <a:off x="4075425" y="4215450"/>
              <a:ext cx="82900" cy="95725"/>
            </a:xfrm>
            <a:custGeom>
              <a:avLst/>
              <a:gdLst/>
              <a:ahLst/>
              <a:cxnLst/>
              <a:rect l="l" t="t" r="r" b="b"/>
              <a:pathLst>
                <a:path w="3316" h="3829" extrusionOk="0">
                  <a:moveTo>
                    <a:pt x="2051" y="1"/>
                  </a:moveTo>
                  <a:cubicBezTo>
                    <a:pt x="1646" y="1"/>
                    <a:pt x="1" y="1089"/>
                    <a:pt x="30" y="1288"/>
                  </a:cubicBezTo>
                  <a:cubicBezTo>
                    <a:pt x="63" y="1504"/>
                    <a:pt x="176" y="3046"/>
                    <a:pt x="1264" y="3784"/>
                  </a:cubicBezTo>
                  <a:cubicBezTo>
                    <a:pt x="1309" y="3814"/>
                    <a:pt x="1376" y="3828"/>
                    <a:pt x="1457" y="3828"/>
                  </a:cubicBezTo>
                  <a:cubicBezTo>
                    <a:pt x="2017" y="3828"/>
                    <a:pt x="3295" y="3177"/>
                    <a:pt x="3287" y="2732"/>
                  </a:cubicBezTo>
                  <a:cubicBezTo>
                    <a:pt x="3280" y="2329"/>
                    <a:pt x="3316" y="1659"/>
                    <a:pt x="3189" y="1552"/>
                  </a:cubicBezTo>
                  <a:cubicBezTo>
                    <a:pt x="2931" y="1333"/>
                    <a:pt x="2323" y="228"/>
                    <a:pt x="2124" y="23"/>
                  </a:cubicBezTo>
                  <a:cubicBezTo>
                    <a:pt x="2109" y="8"/>
                    <a:pt x="2084" y="1"/>
                    <a:pt x="2051" y="1"/>
                  </a:cubicBezTo>
                  <a:close/>
                </a:path>
              </a:pathLst>
            </a:custGeom>
            <a:solidFill>
              <a:srgbClr val="7F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500;p37">
              <a:extLst>
                <a:ext uri="{FF2B5EF4-FFF2-40B4-BE49-F238E27FC236}">
                  <a16:creationId xmlns:a16="http://schemas.microsoft.com/office/drawing/2014/main" id="{E55A96FB-51A0-A326-6649-8F40F30544C1}"/>
                </a:ext>
              </a:extLst>
            </p:cNvPr>
            <p:cNvSpPr/>
            <p:nvPr/>
          </p:nvSpPr>
          <p:spPr>
            <a:xfrm>
              <a:off x="4052575" y="4212950"/>
              <a:ext cx="37375" cy="73800"/>
            </a:xfrm>
            <a:custGeom>
              <a:avLst/>
              <a:gdLst/>
              <a:ahLst/>
              <a:cxnLst/>
              <a:rect l="l" t="t" r="r" b="b"/>
              <a:pathLst>
                <a:path w="1495" h="2952" extrusionOk="0">
                  <a:moveTo>
                    <a:pt x="380" y="1"/>
                  </a:moveTo>
                  <a:cubicBezTo>
                    <a:pt x="248" y="1"/>
                    <a:pt x="1" y="506"/>
                    <a:pt x="0" y="588"/>
                  </a:cubicBezTo>
                  <a:cubicBezTo>
                    <a:pt x="0" y="675"/>
                    <a:pt x="1090" y="2473"/>
                    <a:pt x="1443" y="2952"/>
                  </a:cubicBezTo>
                  <a:lnTo>
                    <a:pt x="1495" y="1544"/>
                  </a:lnTo>
                  <a:cubicBezTo>
                    <a:pt x="1495" y="1544"/>
                    <a:pt x="526" y="73"/>
                    <a:pt x="402" y="6"/>
                  </a:cubicBezTo>
                  <a:cubicBezTo>
                    <a:pt x="395" y="3"/>
                    <a:pt x="387" y="1"/>
                    <a:pt x="380" y="1"/>
                  </a:cubicBezTo>
                  <a:close/>
                </a:path>
              </a:pathLst>
            </a:custGeom>
            <a:solidFill>
              <a:srgbClr val="7F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501;p37">
              <a:extLst>
                <a:ext uri="{FF2B5EF4-FFF2-40B4-BE49-F238E27FC236}">
                  <a16:creationId xmlns:a16="http://schemas.microsoft.com/office/drawing/2014/main" id="{60BFF612-AD98-EC2E-7B5F-95654998774D}"/>
                </a:ext>
              </a:extLst>
            </p:cNvPr>
            <p:cNvSpPr/>
            <p:nvPr/>
          </p:nvSpPr>
          <p:spPr>
            <a:xfrm>
              <a:off x="4073975" y="4189075"/>
              <a:ext cx="39600" cy="60400"/>
            </a:xfrm>
            <a:custGeom>
              <a:avLst/>
              <a:gdLst/>
              <a:ahLst/>
              <a:cxnLst/>
              <a:rect l="l" t="t" r="r" b="b"/>
              <a:pathLst>
                <a:path w="1584" h="2416" extrusionOk="0">
                  <a:moveTo>
                    <a:pt x="532" y="0"/>
                  </a:moveTo>
                  <a:cubicBezTo>
                    <a:pt x="371" y="0"/>
                    <a:pt x="42" y="205"/>
                    <a:pt x="27" y="339"/>
                  </a:cubicBezTo>
                  <a:cubicBezTo>
                    <a:pt x="0" y="582"/>
                    <a:pt x="968" y="2416"/>
                    <a:pt x="968" y="2416"/>
                  </a:cubicBezTo>
                  <a:lnTo>
                    <a:pt x="1584" y="1909"/>
                  </a:lnTo>
                  <a:cubicBezTo>
                    <a:pt x="1584" y="1909"/>
                    <a:pt x="697" y="133"/>
                    <a:pt x="603" y="26"/>
                  </a:cubicBezTo>
                  <a:cubicBezTo>
                    <a:pt x="588" y="8"/>
                    <a:pt x="563" y="0"/>
                    <a:pt x="532" y="0"/>
                  </a:cubicBezTo>
                  <a:close/>
                </a:path>
              </a:pathLst>
            </a:custGeom>
            <a:solidFill>
              <a:srgbClr val="7F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502;p37">
              <a:extLst>
                <a:ext uri="{FF2B5EF4-FFF2-40B4-BE49-F238E27FC236}">
                  <a16:creationId xmlns:a16="http://schemas.microsoft.com/office/drawing/2014/main" id="{61984CB1-AFEB-37D8-0766-33E6DE390749}"/>
                </a:ext>
              </a:extLst>
            </p:cNvPr>
            <p:cNvSpPr/>
            <p:nvPr/>
          </p:nvSpPr>
          <p:spPr>
            <a:xfrm>
              <a:off x="4111775" y="4177525"/>
              <a:ext cx="25025" cy="53650"/>
            </a:xfrm>
            <a:custGeom>
              <a:avLst/>
              <a:gdLst/>
              <a:ahLst/>
              <a:cxnLst/>
              <a:rect l="l" t="t" r="r" b="b"/>
              <a:pathLst>
                <a:path w="1001" h="2146" extrusionOk="0">
                  <a:moveTo>
                    <a:pt x="394" y="1"/>
                  </a:moveTo>
                  <a:cubicBezTo>
                    <a:pt x="214" y="1"/>
                    <a:pt x="5" y="37"/>
                    <a:pt x="19" y="126"/>
                  </a:cubicBezTo>
                  <a:cubicBezTo>
                    <a:pt x="41" y="267"/>
                    <a:pt x="1" y="2146"/>
                    <a:pt x="1" y="2146"/>
                  </a:cubicBezTo>
                  <a:lnTo>
                    <a:pt x="1001" y="2129"/>
                  </a:lnTo>
                  <a:cubicBezTo>
                    <a:pt x="1001" y="2129"/>
                    <a:pt x="716" y="94"/>
                    <a:pt x="626" y="35"/>
                  </a:cubicBezTo>
                  <a:cubicBezTo>
                    <a:pt x="593" y="13"/>
                    <a:pt x="499" y="1"/>
                    <a:pt x="394" y="1"/>
                  </a:cubicBezTo>
                  <a:close/>
                </a:path>
              </a:pathLst>
            </a:custGeom>
            <a:solidFill>
              <a:srgbClr val="7F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503;p37">
              <a:extLst>
                <a:ext uri="{FF2B5EF4-FFF2-40B4-BE49-F238E27FC236}">
                  <a16:creationId xmlns:a16="http://schemas.microsoft.com/office/drawing/2014/main" id="{187290B8-A725-F6F5-AAAB-9215839416D2}"/>
                </a:ext>
              </a:extLst>
            </p:cNvPr>
            <p:cNvSpPr/>
            <p:nvPr/>
          </p:nvSpPr>
          <p:spPr>
            <a:xfrm>
              <a:off x="4125125" y="4209900"/>
              <a:ext cx="49275" cy="70900"/>
            </a:xfrm>
            <a:custGeom>
              <a:avLst/>
              <a:gdLst/>
              <a:ahLst/>
              <a:cxnLst/>
              <a:rect l="l" t="t" r="r" b="b"/>
              <a:pathLst>
                <a:path w="1971" h="2836" extrusionOk="0">
                  <a:moveTo>
                    <a:pt x="1390" y="0"/>
                  </a:moveTo>
                  <a:cubicBezTo>
                    <a:pt x="1357" y="0"/>
                    <a:pt x="1330" y="5"/>
                    <a:pt x="1313" y="14"/>
                  </a:cubicBezTo>
                  <a:cubicBezTo>
                    <a:pt x="1202" y="80"/>
                    <a:pt x="645" y="1187"/>
                    <a:pt x="483" y="1251"/>
                  </a:cubicBezTo>
                  <a:cubicBezTo>
                    <a:pt x="1" y="1439"/>
                    <a:pt x="874" y="2835"/>
                    <a:pt x="1160" y="2835"/>
                  </a:cubicBezTo>
                  <a:cubicBezTo>
                    <a:pt x="1212" y="2835"/>
                    <a:pt x="1245" y="2788"/>
                    <a:pt x="1246" y="2678"/>
                  </a:cubicBezTo>
                  <a:cubicBezTo>
                    <a:pt x="1252" y="1969"/>
                    <a:pt x="1923" y="364"/>
                    <a:pt x="1948" y="243"/>
                  </a:cubicBezTo>
                  <a:cubicBezTo>
                    <a:pt x="1970" y="141"/>
                    <a:pt x="1577" y="0"/>
                    <a:pt x="1390" y="0"/>
                  </a:cubicBezTo>
                  <a:close/>
                </a:path>
              </a:pathLst>
            </a:custGeom>
            <a:solidFill>
              <a:srgbClr val="7F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504;p37">
              <a:extLst>
                <a:ext uri="{FF2B5EF4-FFF2-40B4-BE49-F238E27FC236}">
                  <a16:creationId xmlns:a16="http://schemas.microsoft.com/office/drawing/2014/main" id="{704360C8-7DC3-3776-A04B-AF6067E6ADE5}"/>
                </a:ext>
              </a:extLst>
            </p:cNvPr>
            <p:cNvSpPr/>
            <p:nvPr/>
          </p:nvSpPr>
          <p:spPr>
            <a:xfrm>
              <a:off x="4158275" y="4389125"/>
              <a:ext cx="109300" cy="87625"/>
            </a:xfrm>
            <a:custGeom>
              <a:avLst/>
              <a:gdLst/>
              <a:ahLst/>
              <a:cxnLst/>
              <a:rect l="l" t="t" r="r" b="b"/>
              <a:pathLst>
                <a:path w="4372" h="3505" extrusionOk="0">
                  <a:moveTo>
                    <a:pt x="3268" y="0"/>
                  </a:moveTo>
                  <a:cubicBezTo>
                    <a:pt x="2013" y="0"/>
                    <a:pt x="129" y="1300"/>
                    <a:pt x="63" y="1599"/>
                  </a:cubicBezTo>
                  <a:cubicBezTo>
                    <a:pt x="0" y="1887"/>
                    <a:pt x="983" y="3504"/>
                    <a:pt x="1385" y="3504"/>
                  </a:cubicBezTo>
                  <a:cubicBezTo>
                    <a:pt x="1438" y="3504"/>
                    <a:pt x="1480" y="3477"/>
                    <a:pt x="1509" y="3416"/>
                  </a:cubicBezTo>
                  <a:cubicBezTo>
                    <a:pt x="1764" y="2887"/>
                    <a:pt x="3410" y="657"/>
                    <a:pt x="4050" y="381"/>
                  </a:cubicBezTo>
                  <a:cubicBezTo>
                    <a:pt x="4372" y="242"/>
                    <a:pt x="4053" y="124"/>
                    <a:pt x="3557" y="26"/>
                  </a:cubicBezTo>
                  <a:cubicBezTo>
                    <a:pt x="3466" y="8"/>
                    <a:pt x="3369" y="0"/>
                    <a:pt x="3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505;p37">
              <a:extLst>
                <a:ext uri="{FF2B5EF4-FFF2-40B4-BE49-F238E27FC236}">
                  <a16:creationId xmlns:a16="http://schemas.microsoft.com/office/drawing/2014/main" id="{03FAC960-A94F-B68C-A01C-94505A859970}"/>
                </a:ext>
              </a:extLst>
            </p:cNvPr>
            <p:cNvSpPr/>
            <p:nvPr/>
          </p:nvSpPr>
          <p:spPr>
            <a:xfrm>
              <a:off x="4158275" y="4406825"/>
              <a:ext cx="75300" cy="69900"/>
            </a:xfrm>
            <a:custGeom>
              <a:avLst/>
              <a:gdLst/>
              <a:ahLst/>
              <a:cxnLst/>
              <a:rect l="l" t="t" r="r" b="b"/>
              <a:pathLst>
                <a:path w="3012" h="2796" extrusionOk="0">
                  <a:moveTo>
                    <a:pt x="1184" y="1"/>
                  </a:moveTo>
                  <a:lnTo>
                    <a:pt x="1184" y="1"/>
                  </a:lnTo>
                  <a:cubicBezTo>
                    <a:pt x="565" y="357"/>
                    <a:pt x="95" y="744"/>
                    <a:pt x="63" y="891"/>
                  </a:cubicBezTo>
                  <a:cubicBezTo>
                    <a:pt x="0" y="1178"/>
                    <a:pt x="983" y="2796"/>
                    <a:pt x="1386" y="2796"/>
                  </a:cubicBezTo>
                  <a:cubicBezTo>
                    <a:pt x="1438" y="2796"/>
                    <a:pt x="1480" y="2769"/>
                    <a:pt x="1509" y="2708"/>
                  </a:cubicBezTo>
                  <a:cubicBezTo>
                    <a:pt x="1667" y="2381"/>
                    <a:pt x="2356" y="1403"/>
                    <a:pt x="3011" y="639"/>
                  </a:cubicBezTo>
                  <a:lnTo>
                    <a:pt x="3011" y="639"/>
                  </a:lnTo>
                  <a:cubicBezTo>
                    <a:pt x="2687" y="751"/>
                    <a:pt x="2372" y="806"/>
                    <a:pt x="2097" y="806"/>
                  </a:cubicBezTo>
                  <a:cubicBezTo>
                    <a:pt x="1681" y="806"/>
                    <a:pt x="1356" y="679"/>
                    <a:pt x="1224" y="426"/>
                  </a:cubicBezTo>
                  <a:cubicBezTo>
                    <a:pt x="1159" y="299"/>
                    <a:pt x="1148" y="155"/>
                    <a:pt x="1184" y="1"/>
                  </a:cubicBez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506;p37">
              <a:extLst>
                <a:ext uri="{FF2B5EF4-FFF2-40B4-BE49-F238E27FC236}">
                  <a16:creationId xmlns:a16="http://schemas.microsoft.com/office/drawing/2014/main" id="{240ED71B-32E5-FBBF-6613-51C17AB0BDBF}"/>
                </a:ext>
              </a:extLst>
            </p:cNvPr>
            <p:cNvSpPr/>
            <p:nvPr/>
          </p:nvSpPr>
          <p:spPr>
            <a:xfrm>
              <a:off x="3290925" y="4870425"/>
              <a:ext cx="219850" cy="209475"/>
            </a:xfrm>
            <a:custGeom>
              <a:avLst/>
              <a:gdLst/>
              <a:ahLst/>
              <a:cxnLst/>
              <a:rect l="l" t="t" r="r" b="b"/>
              <a:pathLst>
                <a:path w="8794" h="8379" extrusionOk="0">
                  <a:moveTo>
                    <a:pt x="2182" y="1"/>
                  </a:moveTo>
                  <a:lnTo>
                    <a:pt x="0" y="8379"/>
                  </a:lnTo>
                  <a:lnTo>
                    <a:pt x="8793" y="8379"/>
                  </a:lnTo>
                  <a:lnTo>
                    <a:pt x="3069" y="274"/>
                  </a:lnTo>
                  <a:lnTo>
                    <a:pt x="2532" y="530"/>
                  </a:lnTo>
                  <a:lnTo>
                    <a:pt x="21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507;p37">
              <a:extLst>
                <a:ext uri="{FF2B5EF4-FFF2-40B4-BE49-F238E27FC236}">
                  <a16:creationId xmlns:a16="http://schemas.microsoft.com/office/drawing/2014/main" id="{8DB42AC1-07A5-B5FF-73B9-FFE3694D3E12}"/>
                </a:ext>
              </a:extLst>
            </p:cNvPr>
            <p:cNvSpPr/>
            <p:nvPr/>
          </p:nvSpPr>
          <p:spPr>
            <a:xfrm>
              <a:off x="4073450" y="4900000"/>
              <a:ext cx="83250" cy="63925"/>
            </a:xfrm>
            <a:custGeom>
              <a:avLst/>
              <a:gdLst/>
              <a:ahLst/>
              <a:cxnLst/>
              <a:rect l="l" t="t" r="r" b="b"/>
              <a:pathLst>
                <a:path w="3330" h="2557" extrusionOk="0">
                  <a:moveTo>
                    <a:pt x="1803" y="1"/>
                  </a:moveTo>
                  <a:cubicBezTo>
                    <a:pt x="924" y="1"/>
                    <a:pt x="1" y="954"/>
                    <a:pt x="75" y="2479"/>
                  </a:cubicBezTo>
                  <a:lnTo>
                    <a:pt x="469" y="2437"/>
                  </a:lnTo>
                  <a:cubicBezTo>
                    <a:pt x="402" y="1058"/>
                    <a:pt x="1128" y="170"/>
                    <a:pt x="1821" y="170"/>
                  </a:cubicBezTo>
                  <a:cubicBezTo>
                    <a:pt x="2437" y="170"/>
                    <a:pt x="3028" y="873"/>
                    <a:pt x="3012" y="2557"/>
                  </a:cubicBezTo>
                  <a:lnTo>
                    <a:pt x="3308" y="2529"/>
                  </a:lnTo>
                  <a:cubicBezTo>
                    <a:pt x="3329" y="754"/>
                    <a:pt x="2584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508;p37">
              <a:extLst>
                <a:ext uri="{FF2B5EF4-FFF2-40B4-BE49-F238E27FC236}">
                  <a16:creationId xmlns:a16="http://schemas.microsoft.com/office/drawing/2014/main" id="{9FC56144-659E-02C3-525F-ADEC6C268777}"/>
                </a:ext>
              </a:extLst>
            </p:cNvPr>
            <p:cNvSpPr/>
            <p:nvPr/>
          </p:nvSpPr>
          <p:spPr>
            <a:xfrm>
              <a:off x="4044850" y="4900000"/>
              <a:ext cx="83225" cy="63925"/>
            </a:xfrm>
            <a:custGeom>
              <a:avLst/>
              <a:gdLst/>
              <a:ahLst/>
              <a:cxnLst/>
              <a:rect l="l" t="t" r="r" b="b"/>
              <a:pathLst>
                <a:path w="3329" h="2557" extrusionOk="0">
                  <a:moveTo>
                    <a:pt x="1802" y="1"/>
                  </a:moveTo>
                  <a:cubicBezTo>
                    <a:pt x="924" y="1"/>
                    <a:pt x="1" y="954"/>
                    <a:pt x="75" y="2479"/>
                  </a:cubicBezTo>
                  <a:lnTo>
                    <a:pt x="469" y="2437"/>
                  </a:lnTo>
                  <a:cubicBezTo>
                    <a:pt x="402" y="1058"/>
                    <a:pt x="1127" y="170"/>
                    <a:pt x="1820" y="170"/>
                  </a:cubicBezTo>
                  <a:cubicBezTo>
                    <a:pt x="2437" y="170"/>
                    <a:pt x="3028" y="873"/>
                    <a:pt x="3012" y="2557"/>
                  </a:cubicBezTo>
                  <a:lnTo>
                    <a:pt x="3307" y="2529"/>
                  </a:lnTo>
                  <a:cubicBezTo>
                    <a:pt x="3328" y="754"/>
                    <a:pt x="2583" y="1"/>
                    <a:pt x="18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509;p37">
              <a:extLst>
                <a:ext uri="{FF2B5EF4-FFF2-40B4-BE49-F238E27FC236}">
                  <a16:creationId xmlns:a16="http://schemas.microsoft.com/office/drawing/2014/main" id="{46F9E047-F272-0E11-6AF9-D2C0C9FBCD3B}"/>
                </a:ext>
              </a:extLst>
            </p:cNvPr>
            <p:cNvSpPr/>
            <p:nvPr/>
          </p:nvSpPr>
          <p:spPr>
            <a:xfrm>
              <a:off x="4242925" y="4138125"/>
              <a:ext cx="142025" cy="227950"/>
            </a:xfrm>
            <a:custGeom>
              <a:avLst/>
              <a:gdLst/>
              <a:ahLst/>
              <a:cxnLst/>
              <a:rect l="l" t="t" r="r" b="b"/>
              <a:pathLst>
                <a:path w="5681" h="9118" extrusionOk="0">
                  <a:moveTo>
                    <a:pt x="4092" y="1"/>
                  </a:moveTo>
                  <a:cubicBezTo>
                    <a:pt x="3507" y="1"/>
                    <a:pt x="2750" y="273"/>
                    <a:pt x="1864" y="924"/>
                  </a:cubicBezTo>
                  <a:cubicBezTo>
                    <a:pt x="24" y="2274"/>
                    <a:pt x="1" y="8396"/>
                    <a:pt x="1" y="8396"/>
                  </a:cubicBezTo>
                  <a:cubicBezTo>
                    <a:pt x="1" y="8396"/>
                    <a:pt x="886" y="9118"/>
                    <a:pt x="2106" y="9118"/>
                  </a:cubicBezTo>
                  <a:cubicBezTo>
                    <a:pt x="2118" y="9118"/>
                    <a:pt x="2130" y="9118"/>
                    <a:pt x="2142" y="9118"/>
                  </a:cubicBezTo>
                  <a:cubicBezTo>
                    <a:pt x="2560" y="9114"/>
                    <a:pt x="4027" y="7396"/>
                    <a:pt x="4517" y="6604"/>
                  </a:cubicBezTo>
                  <a:cubicBezTo>
                    <a:pt x="5006" y="5813"/>
                    <a:pt x="5681" y="1763"/>
                    <a:pt x="5332" y="808"/>
                  </a:cubicBezTo>
                  <a:cubicBezTo>
                    <a:pt x="5151" y="314"/>
                    <a:pt x="4720" y="1"/>
                    <a:pt x="4092" y="1"/>
                  </a:cubicBezTo>
                  <a:close/>
                </a:path>
              </a:pathLst>
            </a:custGeom>
            <a:solidFill>
              <a:srgbClr val="7F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510;p37">
              <a:extLst>
                <a:ext uri="{FF2B5EF4-FFF2-40B4-BE49-F238E27FC236}">
                  <a16:creationId xmlns:a16="http://schemas.microsoft.com/office/drawing/2014/main" id="{78F002F6-5EEE-16F9-8D1A-763DE4174471}"/>
                </a:ext>
              </a:extLst>
            </p:cNvPr>
            <p:cNvSpPr/>
            <p:nvPr/>
          </p:nvSpPr>
          <p:spPr>
            <a:xfrm>
              <a:off x="4254800" y="4224525"/>
              <a:ext cx="6000" cy="20475"/>
            </a:xfrm>
            <a:custGeom>
              <a:avLst/>
              <a:gdLst/>
              <a:ahLst/>
              <a:cxnLst/>
              <a:rect l="l" t="t" r="r" b="b"/>
              <a:pathLst>
                <a:path w="240" h="819" extrusionOk="0">
                  <a:moveTo>
                    <a:pt x="170" y="0"/>
                  </a:moveTo>
                  <a:cubicBezTo>
                    <a:pt x="120" y="0"/>
                    <a:pt x="58" y="176"/>
                    <a:pt x="30" y="398"/>
                  </a:cubicBezTo>
                  <a:cubicBezTo>
                    <a:pt x="1" y="623"/>
                    <a:pt x="18" y="812"/>
                    <a:pt x="69" y="819"/>
                  </a:cubicBezTo>
                  <a:cubicBezTo>
                    <a:pt x="70" y="819"/>
                    <a:pt x="71" y="819"/>
                    <a:pt x="72" y="819"/>
                  </a:cubicBezTo>
                  <a:cubicBezTo>
                    <a:pt x="121" y="819"/>
                    <a:pt x="183" y="643"/>
                    <a:pt x="211" y="421"/>
                  </a:cubicBezTo>
                  <a:cubicBezTo>
                    <a:pt x="240" y="196"/>
                    <a:pt x="222" y="7"/>
                    <a:pt x="172" y="0"/>
                  </a:cubicBezTo>
                  <a:cubicBezTo>
                    <a:pt x="171" y="0"/>
                    <a:pt x="171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511;p37">
              <a:extLst>
                <a:ext uri="{FF2B5EF4-FFF2-40B4-BE49-F238E27FC236}">
                  <a16:creationId xmlns:a16="http://schemas.microsoft.com/office/drawing/2014/main" id="{D9C7F7B0-3446-5B5B-3C5B-2CE03E1A3E86}"/>
                </a:ext>
              </a:extLst>
            </p:cNvPr>
            <p:cNvSpPr/>
            <p:nvPr/>
          </p:nvSpPr>
          <p:spPr>
            <a:xfrm>
              <a:off x="4242925" y="4285625"/>
              <a:ext cx="115350" cy="80450"/>
            </a:xfrm>
            <a:custGeom>
              <a:avLst/>
              <a:gdLst/>
              <a:ahLst/>
              <a:cxnLst/>
              <a:rect l="l" t="t" r="r" b="b"/>
              <a:pathLst>
                <a:path w="4614" h="3218" extrusionOk="0">
                  <a:moveTo>
                    <a:pt x="3411" y="0"/>
                  </a:moveTo>
                  <a:cubicBezTo>
                    <a:pt x="3265" y="0"/>
                    <a:pt x="3119" y="33"/>
                    <a:pt x="2984" y="110"/>
                  </a:cubicBezTo>
                  <a:cubicBezTo>
                    <a:pt x="2572" y="1605"/>
                    <a:pt x="1907" y="2222"/>
                    <a:pt x="1" y="2496"/>
                  </a:cubicBezTo>
                  <a:cubicBezTo>
                    <a:pt x="1" y="2496"/>
                    <a:pt x="886" y="3218"/>
                    <a:pt x="2106" y="3218"/>
                  </a:cubicBezTo>
                  <a:cubicBezTo>
                    <a:pt x="2118" y="3218"/>
                    <a:pt x="2130" y="3218"/>
                    <a:pt x="2142" y="3218"/>
                  </a:cubicBezTo>
                  <a:cubicBezTo>
                    <a:pt x="2560" y="3214"/>
                    <a:pt x="4027" y="1496"/>
                    <a:pt x="4517" y="704"/>
                  </a:cubicBezTo>
                  <a:cubicBezTo>
                    <a:pt x="4614" y="546"/>
                    <a:pt x="4011" y="0"/>
                    <a:pt x="3411" y="0"/>
                  </a:cubicBezTo>
                  <a:close/>
                </a:path>
              </a:pathLst>
            </a:custGeom>
            <a:solidFill>
              <a:srgbClr val="66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512;p37">
              <a:extLst>
                <a:ext uri="{FF2B5EF4-FFF2-40B4-BE49-F238E27FC236}">
                  <a16:creationId xmlns:a16="http://schemas.microsoft.com/office/drawing/2014/main" id="{4FA3F5BE-9955-E0A6-6239-1BD0B1595AEC}"/>
                </a:ext>
              </a:extLst>
            </p:cNvPr>
            <p:cNvSpPr/>
            <p:nvPr/>
          </p:nvSpPr>
          <p:spPr>
            <a:xfrm>
              <a:off x="4282525" y="4265600"/>
              <a:ext cx="82250" cy="124200"/>
            </a:xfrm>
            <a:custGeom>
              <a:avLst/>
              <a:gdLst/>
              <a:ahLst/>
              <a:cxnLst/>
              <a:rect l="l" t="t" r="r" b="b"/>
              <a:pathLst>
                <a:path w="3290" h="4968" extrusionOk="0">
                  <a:moveTo>
                    <a:pt x="3258" y="0"/>
                  </a:moveTo>
                  <a:lnTo>
                    <a:pt x="280" y="2701"/>
                  </a:lnTo>
                  <a:lnTo>
                    <a:pt x="0" y="4967"/>
                  </a:lnTo>
                  <a:lnTo>
                    <a:pt x="0" y="4967"/>
                  </a:lnTo>
                  <a:lnTo>
                    <a:pt x="3289" y="4656"/>
                  </a:lnTo>
                  <a:lnTo>
                    <a:pt x="3258" y="0"/>
                  </a:lnTo>
                  <a:close/>
                </a:path>
              </a:pathLst>
            </a:custGeom>
            <a:solidFill>
              <a:srgbClr val="66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513;p37">
              <a:extLst>
                <a:ext uri="{FF2B5EF4-FFF2-40B4-BE49-F238E27FC236}">
                  <a16:creationId xmlns:a16="http://schemas.microsoft.com/office/drawing/2014/main" id="{A080BDCE-35C3-55A6-F595-219775C10683}"/>
                </a:ext>
              </a:extLst>
            </p:cNvPr>
            <p:cNvSpPr/>
            <p:nvPr/>
          </p:nvSpPr>
          <p:spPr>
            <a:xfrm>
              <a:off x="4046875" y="4950700"/>
              <a:ext cx="134275" cy="129200"/>
            </a:xfrm>
            <a:custGeom>
              <a:avLst/>
              <a:gdLst/>
              <a:ahLst/>
              <a:cxnLst/>
              <a:rect l="l" t="t" r="r" b="b"/>
              <a:pathLst>
                <a:path w="5371" h="5168" extrusionOk="0">
                  <a:moveTo>
                    <a:pt x="871" y="0"/>
                  </a:moveTo>
                  <a:lnTo>
                    <a:pt x="1" y="5168"/>
                  </a:lnTo>
                  <a:lnTo>
                    <a:pt x="5371" y="5168"/>
                  </a:lnTo>
                  <a:lnTo>
                    <a:pt x="492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514;p37">
              <a:extLst>
                <a:ext uri="{FF2B5EF4-FFF2-40B4-BE49-F238E27FC236}">
                  <a16:creationId xmlns:a16="http://schemas.microsoft.com/office/drawing/2014/main" id="{49E32506-2CB2-19EA-D5C0-874EB60FB83D}"/>
                </a:ext>
              </a:extLst>
            </p:cNvPr>
            <p:cNvSpPr/>
            <p:nvPr/>
          </p:nvSpPr>
          <p:spPr>
            <a:xfrm>
              <a:off x="4025700" y="4950700"/>
              <a:ext cx="134275" cy="129200"/>
            </a:xfrm>
            <a:custGeom>
              <a:avLst/>
              <a:gdLst/>
              <a:ahLst/>
              <a:cxnLst/>
              <a:rect l="l" t="t" r="r" b="b"/>
              <a:pathLst>
                <a:path w="5371" h="5168" extrusionOk="0">
                  <a:moveTo>
                    <a:pt x="871" y="0"/>
                  </a:moveTo>
                  <a:lnTo>
                    <a:pt x="1" y="5168"/>
                  </a:lnTo>
                  <a:lnTo>
                    <a:pt x="5371" y="5168"/>
                  </a:lnTo>
                  <a:lnTo>
                    <a:pt x="4921" y="0"/>
                  </a:lnTo>
                  <a:close/>
                </a:path>
              </a:pathLst>
            </a:custGeom>
            <a:solidFill>
              <a:srgbClr val="191919">
                <a:alpha val="3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515;p37">
              <a:extLst>
                <a:ext uri="{FF2B5EF4-FFF2-40B4-BE49-F238E27FC236}">
                  <a16:creationId xmlns:a16="http://schemas.microsoft.com/office/drawing/2014/main" id="{060B23C6-40CD-8549-1003-61D58260FD09}"/>
                </a:ext>
              </a:extLst>
            </p:cNvPr>
            <p:cNvSpPr/>
            <p:nvPr/>
          </p:nvSpPr>
          <p:spPr>
            <a:xfrm>
              <a:off x="3324500" y="4877275"/>
              <a:ext cx="203050" cy="202625"/>
            </a:xfrm>
            <a:custGeom>
              <a:avLst/>
              <a:gdLst/>
              <a:ahLst/>
              <a:cxnLst/>
              <a:rect l="l" t="t" r="r" b="b"/>
              <a:pathLst>
                <a:path w="8122" h="8105" extrusionOk="0">
                  <a:moveTo>
                    <a:pt x="1726" y="0"/>
                  </a:moveTo>
                  <a:lnTo>
                    <a:pt x="0" y="8105"/>
                  </a:lnTo>
                  <a:lnTo>
                    <a:pt x="8122" y="8105"/>
                  </a:lnTo>
                  <a:lnTo>
                    <a:pt x="7673" y="1632"/>
                  </a:lnTo>
                  <a:lnTo>
                    <a:pt x="1726" y="0"/>
                  </a:ln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516;p37">
              <a:extLst>
                <a:ext uri="{FF2B5EF4-FFF2-40B4-BE49-F238E27FC236}">
                  <a16:creationId xmlns:a16="http://schemas.microsoft.com/office/drawing/2014/main" id="{4595BDAE-4A88-1956-321F-33427AD26E5E}"/>
                </a:ext>
              </a:extLst>
            </p:cNvPr>
            <p:cNvSpPr/>
            <p:nvPr/>
          </p:nvSpPr>
          <p:spPr>
            <a:xfrm>
              <a:off x="3663200" y="4537525"/>
              <a:ext cx="132700" cy="119875"/>
            </a:xfrm>
            <a:custGeom>
              <a:avLst/>
              <a:gdLst/>
              <a:ahLst/>
              <a:cxnLst/>
              <a:rect l="l" t="t" r="r" b="b"/>
              <a:pathLst>
                <a:path w="5308" h="4795" extrusionOk="0">
                  <a:moveTo>
                    <a:pt x="2468" y="1"/>
                  </a:moveTo>
                  <a:lnTo>
                    <a:pt x="1" y="4795"/>
                  </a:lnTo>
                  <a:lnTo>
                    <a:pt x="4656" y="4795"/>
                  </a:lnTo>
                  <a:lnTo>
                    <a:pt x="53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517;p37">
              <a:extLst>
                <a:ext uri="{FF2B5EF4-FFF2-40B4-BE49-F238E27FC236}">
                  <a16:creationId xmlns:a16="http://schemas.microsoft.com/office/drawing/2014/main" id="{5F0A14EA-FEED-AACF-0366-5D933E839C28}"/>
                </a:ext>
              </a:extLst>
            </p:cNvPr>
            <p:cNvSpPr/>
            <p:nvPr/>
          </p:nvSpPr>
          <p:spPr>
            <a:xfrm>
              <a:off x="3485950" y="4220950"/>
              <a:ext cx="491900" cy="364300"/>
            </a:xfrm>
            <a:custGeom>
              <a:avLst/>
              <a:gdLst/>
              <a:ahLst/>
              <a:cxnLst/>
              <a:rect l="l" t="t" r="r" b="b"/>
              <a:pathLst>
                <a:path w="19676" h="14572" extrusionOk="0">
                  <a:moveTo>
                    <a:pt x="1" y="0"/>
                  </a:moveTo>
                  <a:lnTo>
                    <a:pt x="3308" y="14572"/>
                  </a:lnTo>
                  <a:lnTo>
                    <a:pt x="19676" y="14572"/>
                  </a:lnTo>
                  <a:lnTo>
                    <a:pt x="163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518;p37">
              <a:extLst>
                <a:ext uri="{FF2B5EF4-FFF2-40B4-BE49-F238E27FC236}">
                  <a16:creationId xmlns:a16="http://schemas.microsoft.com/office/drawing/2014/main" id="{5F91BF3E-0CB7-807E-D2AF-232369848B5C}"/>
                </a:ext>
              </a:extLst>
            </p:cNvPr>
            <p:cNvSpPr/>
            <p:nvPr/>
          </p:nvSpPr>
          <p:spPr>
            <a:xfrm>
              <a:off x="3485950" y="4220950"/>
              <a:ext cx="476500" cy="296400"/>
            </a:xfrm>
            <a:custGeom>
              <a:avLst/>
              <a:gdLst/>
              <a:ahLst/>
              <a:cxnLst/>
              <a:rect l="l" t="t" r="r" b="b"/>
              <a:pathLst>
                <a:path w="19060" h="11856" extrusionOk="0">
                  <a:moveTo>
                    <a:pt x="1" y="0"/>
                  </a:moveTo>
                  <a:lnTo>
                    <a:pt x="2691" y="11856"/>
                  </a:lnTo>
                  <a:lnTo>
                    <a:pt x="19060" y="11856"/>
                  </a:lnTo>
                  <a:lnTo>
                    <a:pt x="163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519;p37">
              <a:extLst>
                <a:ext uri="{FF2B5EF4-FFF2-40B4-BE49-F238E27FC236}">
                  <a16:creationId xmlns:a16="http://schemas.microsoft.com/office/drawing/2014/main" id="{AD660543-4548-8759-AEC3-59B8C8D1853B}"/>
                </a:ext>
              </a:extLst>
            </p:cNvPr>
            <p:cNvSpPr/>
            <p:nvPr/>
          </p:nvSpPr>
          <p:spPr>
            <a:xfrm>
              <a:off x="3512350" y="4220950"/>
              <a:ext cx="491900" cy="364300"/>
            </a:xfrm>
            <a:custGeom>
              <a:avLst/>
              <a:gdLst/>
              <a:ahLst/>
              <a:cxnLst/>
              <a:rect l="l" t="t" r="r" b="b"/>
              <a:pathLst>
                <a:path w="19676" h="14572" extrusionOk="0">
                  <a:moveTo>
                    <a:pt x="0" y="0"/>
                  </a:moveTo>
                  <a:lnTo>
                    <a:pt x="3307" y="14572"/>
                  </a:lnTo>
                  <a:lnTo>
                    <a:pt x="19675" y="14572"/>
                  </a:lnTo>
                  <a:lnTo>
                    <a:pt x="163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520;p37">
              <a:extLst>
                <a:ext uri="{FF2B5EF4-FFF2-40B4-BE49-F238E27FC236}">
                  <a16:creationId xmlns:a16="http://schemas.microsoft.com/office/drawing/2014/main" id="{7AD9D075-8726-52A7-5C6A-26970FEA3E3E}"/>
                </a:ext>
              </a:extLst>
            </p:cNvPr>
            <p:cNvSpPr/>
            <p:nvPr/>
          </p:nvSpPr>
          <p:spPr>
            <a:xfrm>
              <a:off x="3774100" y="4220950"/>
              <a:ext cx="230150" cy="364300"/>
            </a:xfrm>
            <a:custGeom>
              <a:avLst/>
              <a:gdLst/>
              <a:ahLst/>
              <a:cxnLst/>
              <a:rect l="l" t="t" r="r" b="b"/>
              <a:pathLst>
                <a:path w="9206" h="14572" extrusionOk="0">
                  <a:moveTo>
                    <a:pt x="2390" y="0"/>
                  </a:moveTo>
                  <a:lnTo>
                    <a:pt x="0" y="14572"/>
                  </a:lnTo>
                  <a:lnTo>
                    <a:pt x="9205" y="14572"/>
                  </a:lnTo>
                  <a:lnTo>
                    <a:pt x="5898" y="0"/>
                  </a:ln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521;p37">
              <a:extLst>
                <a:ext uri="{FF2B5EF4-FFF2-40B4-BE49-F238E27FC236}">
                  <a16:creationId xmlns:a16="http://schemas.microsoft.com/office/drawing/2014/main" id="{EE1D0C5E-8095-9454-4031-25BBE53F3A92}"/>
                </a:ext>
              </a:extLst>
            </p:cNvPr>
            <p:cNvSpPr/>
            <p:nvPr/>
          </p:nvSpPr>
          <p:spPr>
            <a:xfrm>
              <a:off x="3512350" y="4220950"/>
              <a:ext cx="179175" cy="364300"/>
            </a:xfrm>
            <a:custGeom>
              <a:avLst/>
              <a:gdLst/>
              <a:ahLst/>
              <a:cxnLst/>
              <a:rect l="l" t="t" r="r" b="b"/>
              <a:pathLst>
                <a:path w="7167" h="14572" extrusionOk="0">
                  <a:moveTo>
                    <a:pt x="0" y="0"/>
                  </a:moveTo>
                  <a:lnTo>
                    <a:pt x="3307" y="14572"/>
                  </a:lnTo>
                  <a:lnTo>
                    <a:pt x="4777" y="14572"/>
                  </a:lnTo>
                  <a:lnTo>
                    <a:pt x="7167" y="0"/>
                  </a:ln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522;p37">
              <a:extLst>
                <a:ext uri="{FF2B5EF4-FFF2-40B4-BE49-F238E27FC236}">
                  <a16:creationId xmlns:a16="http://schemas.microsoft.com/office/drawing/2014/main" id="{661C3529-1067-87AA-8CAE-8CE26CA70EBA}"/>
                </a:ext>
              </a:extLst>
            </p:cNvPr>
            <p:cNvSpPr/>
            <p:nvPr/>
          </p:nvSpPr>
          <p:spPr>
            <a:xfrm>
              <a:off x="3509575" y="4220950"/>
              <a:ext cx="479150" cy="296825"/>
            </a:xfrm>
            <a:custGeom>
              <a:avLst/>
              <a:gdLst/>
              <a:ahLst/>
              <a:cxnLst/>
              <a:rect l="l" t="t" r="r" b="b"/>
              <a:pathLst>
                <a:path w="19166" h="11873" extrusionOk="0">
                  <a:moveTo>
                    <a:pt x="1" y="0"/>
                  </a:moveTo>
                  <a:lnTo>
                    <a:pt x="2701" y="11872"/>
                  </a:lnTo>
                  <a:lnTo>
                    <a:pt x="19165" y="11872"/>
                  </a:lnTo>
                  <a:lnTo>
                    <a:pt x="164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23;p37">
              <a:extLst>
                <a:ext uri="{FF2B5EF4-FFF2-40B4-BE49-F238E27FC236}">
                  <a16:creationId xmlns:a16="http://schemas.microsoft.com/office/drawing/2014/main" id="{D89BC7B2-C638-9004-9A6A-B30A718F70B4}"/>
                </a:ext>
              </a:extLst>
            </p:cNvPr>
            <p:cNvSpPr/>
            <p:nvPr/>
          </p:nvSpPr>
          <p:spPr>
            <a:xfrm>
              <a:off x="3533025" y="4234550"/>
              <a:ext cx="440225" cy="279125"/>
            </a:xfrm>
            <a:custGeom>
              <a:avLst/>
              <a:gdLst/>
              <a:ahLst/>
              <a:cxnLst/>
              <a:rect l="l" t="t" r="r" b="b"/>
              <a:pathLst>
                <a:path w="17609" h="11165" extrusionOk="0">
                  <a:moveTo>
                    <a:pt x="1" y="1"/>
                  </a:moveTo>
                  <a:lnTo>
                    <a:pt x="2544" y="11165"/>
                  </a:lnTo>
                  <a:lnTo>
                    <a:pt x="17608" y="11165"/>
                  </a:lnTo>
                  <a:lnTo>
                    <a:pt x="150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24;p37">
              <a:extLst>
                <a:ext uri="{FF2B5EF4-FFF2-40B4-BE49-F238E27FC236}">
                  <a16:creationId xmlns:a16="http://schemas.microsoft.com/office/drawing/2014/main" id="{A8A0BC9A-67FA-76C3-5B28-24CFF96F5A66}"/>
                </a:ext>
              </a:extLst>
            </p:cNvPr>
            <p:cNvSpPr/>
            <p:nvPr/>
          </p:nvSpPr>
          <p:spPr>
            <a:xfrm>
              <a:off x="3764675" y="4234550"/>
              <a:ext cx="208575" cy="279125"/>
            </a:xfrm>
            <a:custGeom>
              <a:avLst/>
              <a:gdLst/>
              <a:ahLst/>
              <a:cxnLst/>
              <a:rect l="l" t="t" r="r" b="b"/>
              <a:pathLst>
                <a:path w="8343" h="11165" extrusionOk="0">
                  <a:moveTo>
                    <a:pt x="4828" y="1"/>
                  </a:moveTo>
                  <a:lnTo>
                    <a:pt x="0" y="11165"/>
                  </a:lnTo>
                  <a:lnTo>
                    <a:pt x="8342" y="11165"/>
                  </a:lnTo>
                  <a:lnTo>
                    <a:pt x="5799" y="1"/>
                  </a:ln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5;p37">
              <a:extLst>
                <a:ext uri="{FF2B5EF4-FFF2-40B4-BE49-F238E27FC236}">
                  <a16:creationId xmlns:a16="http://schemas.microsoft.com/office/drawing/2014/main" id="{ED0F829D-4C33-BD2A-082E-18DE8437DDF9}"/>
                </a:ext>
              </a:extLst>
            </p:cNvPr>
            <p:cNvSpPr/>
            <p:nvPr/>
          </p:nvSpPr>
          <p:spPr>
            <a:xfrm>
              <a:off x="3533025" y="4234550"/>
              <a:ext cx="160500" cy="243075"/>
            </a:xfrm>
            <a:custGeom>
              <a:avLst/>
              <a:gdLst/>
              <a:ahLst/>
              <a:cxnLst/>
              <a:rect l="l" t="t" r="r" b="b"/>
              <a:pathLst>
                <a:path w="6420" h="9723" extrusionOk="0">
                  <a:moveTo>
                    <a:pt x="1" y="1"/>
                  </a:moveTo>
                  <a:lnTo>
                    <a:pt x="2216" y="9722"/>
                  </a:lnTo>
                  <a:lnTo>
                    <a:pt x="6419" y="1"/>
                  </a:ln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26;p37">
              <a:extLst>
                <a:ext uri="{FF2B5EF4-FFF2-40B4-BE49-F238E27FC236}">
                  <a16:creationId xmlns:a16="http://schemas.microsoft.com/office/drawing/2014/main" id="{05B208FC-E1D1-F563-BFA1-E210C3CBEE3C}"/>
                </a:ext>
              </a:extLst>
            </p:cNvPr>
            <p:cNvSpPr/>
            <p:nvPr/>
          </p:nvSpPr>
          <p:spPr>
            <a:xfrm>
              <a:off x="3667825" y="4257825"/>
              <a:ext cx="224350" cy="146550"/>
            </a:xfrm>
            <a:custGeom>
              <a:avLst/>
              <a:gdLst/>
              <a:ahLst/>
              <a:cxnLst/>
              <a:rect l="l" t="t" r="r" b="b"/>
              <a:pathLst>
                <a:path w="8974" h="5862" extrusionOk="0">
                  <a:moveTo>
                    <a:pt x="0" y="1"/>
                  </a:moveTo>
                  <a:lnTo>
                    <a:pt x="1221" y="5861"/>
                  </a:lnTo>
                  <a:lnTo>
                    <a:pt x="8973" y="5861"/>
                  </a:lnTo>
                  <a:lnTo>
                    <a:pt x="77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27;p37">
              <a:extLst>
                <a:ext uri="{FF2B5EF4-FFF2-40B4-BE49-F238E27FC236}">
                  <a16:creationId xmlns:a16="http://schemas.microsoft.com/office/drawing/2014/main" id="{7C47D058-1B2A-2EA0-5A96-5E1B1F671BFB}"/>
                </a:ext>
              </a:extLst>
            </p:cNvPr>
            <p:cNvSpPr/>
            <p:nvPr/>
          </p:nvSpPr>
          <p:spPr>
            <a:xfrm>
              <a:off x="3618225" y="4419600"/>
              <a:ext cx="109850" cy="71725"/>
            </a:xfrm>
            <a:custGeom>
              <a:avLst/>
              <a:gdLst/>
              <a:ahLst/>
              <a:cxnLst/>
              <a:rect l="l" t="t" r="r" b="b"/>
              <a:pathLst>
                <a:path w="4394" h="2869" extrusionOk="0">
                  <a:moveTo>
                    <a:pt x="0" y="0"/>
                  </a:moveTo>
                  <a:lnTo>
                    <a:pt x="599" y="2869"/>
                  </a:lnTo>
                  <a:lnTo>
                    <a:pt x="4393" y="2869"/>
                  </a:lnTo>
                  <a:lnTo>
                    <a:pt x="37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28;p37">
              <a:extLst>
                <a:ext uri="{FF2B5EF4-FFF2-40B4-BE49-F238E27FC236}">
                  <a16:creationId xmlns:a16="http://schemas.microsoft.com/office/drawing/2014/main" id="{0B7BDF16-9B7A-52A0-B121-5ECC2F76BB6C}"/>
                </a:ext>
              </a:extLst>
            </p:cNvPr>
            <p:cNvSpPr/>
            <p:nvPr/>
          </p:nvSpPr>
          <p:spPr>
            <a:xfrm>
              <a:off x="3658850" y="4471700"/>
              <a:ext cx="37250" cy="13350"/>
            </a:xfrm>
            <a:custGeom>
              <a:avLst/>
              <a:gdLst/>
              <a:ahLst/>
              <a:cxnLst/>
              <a:rect l="l" t="t" r="r" b="b"/>
              <a:pathLst>
                <a:path w="1490" h="534" extrusionOk="0">
                  <a:moveTo>
                    <a:pt x="0" y="1"/>
                  </a:moveTo>
                  <a:lnTo>
                    <a:pt x="112" y="534"/>
                  </a:lnTo>
                  <a:lnTo>
                    <a:pt x="1489" y="534"/>
                  </a:lnTo>
                  <a:lnTo>
                    <a:pt x="13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29;p37">
              <a:extLst>
                <a:ext uri="{FF2B5EF4-FFF2-40B4-BE49-F238E27FC236}">
                  <a16:creationId xmlns:a16="http://schemas.microsoft.com/office/drawing/2014/main" id="{646EBE94-E648-BD80-D00D-D8D095A16AB7}"/>
                </a:ext>
              </a:extLst>
            </p:cNvPr>
            <p:cNvSpPr/>
            <p:nvPr/>
          </p:nvSpPr>
          <p:spPr>
            <a:xfrm>
              <a:off x="3841225" y="4382425"/>
              <a:ext cx="37200" cy="13350"/>
            </a:xfrm>
            <a:custGeom>
              <a:avLst/>
              <a:gdLst/>
              <a:ahLst/>
              <a:cxnLst/>
              <a:rect l="l" t="t" r="r" b="b"/>
              <a:pathLst>
                <a:path w="1488" h="534" extrusionOk="0">
                  <a:moveTo>
                    <a:pt x="0" y="1"/>
                  </a:moveTo>
                  <a:lnTo>
                    <a:pt x="111" y="534"/>
                  </a:lnTo>
                  <a:lnTo>
                    <a:pt x="1488" y="534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0;p37">
              <a:extLst>
                <a:ext uri="{FF2B5EF4-FFF2-40B4-BE49-F238E27FC236}">
                  <a16:creationId xmlns:a16="http://schemas.microsoft.com/office/drawing/2014/main" id="{FA1BB852-26D3-D65D-78E2-C46FDD268BD4}"/>
                </a:ext>
              </a:extLst>
            </p:cNvPr>
            <p:cNvSpPr/>
            <p:nvPr/>
          </p:nvSpPr>
          <p:spPr>
            <a:xfrm>
              <a:off x="3698350" y="4365525"/>
              <a:ext cx="169725" cy="5025"/>
            </a:xfrm>
            <a:custGeom>
              <a:avLst/>
              <a:gdLst/>
              <a:ahLst/>
              <a:cxnLst/>
              <a:rect l="l" t="t" r="r" b="b"/>
              <a:pathLst>
                <a:path w="6789" h="201" extrusionOk="0">
                  <a:moveTo>
                    <a:pt x="0" y="0"/>
                  </a:moveTo>
                  <a:lnTo>
                    <a:pt x="49" y="201"/>
                  </a:lnTo>
                  <a:lnTo>
                    <a:pt x="6788" y="201"/>
                  </a:lnTo>
                  <a:lnTo>
                    <a:pt x="67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1;p37">
              <a:extLst>
                <a:ext uri="{FF2B5EF4-FFF2-40B4-BE49-F238E27FC236}">
                  <a16:creationId xmlns:a16="http://schemas.microsoft.com/office/drawing/2014/main" id="{334A9C5D-FBBD-72E5-41C7-BED8B3525955}"/>
                </a:ext>
              </a:extLst>
            </p:cNvPr>
            <p:cNvSpPr/>
            <p:nvPr/>
          </p:nvSpPr>
          <p:spPr>
            <a:xfrm>
              <a:off x="3696825" y="4355850"/>
              <a:ext cx="169725" cy="5025"/>
            </a:xfrm>
            <a:custGeom>
              <a:avLst/>
              <a:gdLst/>
              <a:ahLst/>
              <a:cxnLst/>
              <a:rect l="l" t="t" r="r" b="b"/>
              <a:pathLst>
                <a:path w="6789" h="201" extrusionOk="0">
                  <a:moveTo>
                    <a:pt x="1" y="0"/>
                  </a:moveTo>
                  <a:lnTo>
                    <a:pt x="51" y="200"/>
                  </a:lnTo>
                  <a:lnTo>
                    <a:pt x="6789" y="200"/>
                  </a:lnTo>
                  <a:lnTo>
                    <a:pt x="67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2;p37">
              <a:extLst>
                <a:ext uri="{FF2B5EF4-FFF2-40B4-BE49-F238E27FC236}">
                  <a16:creationId xmlns:a16="http://schemas.microsoft.com/office/drawing/2014/main" id="{E4952DF5-0450-BEF3-FB57-A41F63BAF0D4}"/>
                </a:ext>
              </a:extLst>
            </p:cNvPr>
            <p:cNvSpPr/>
            <p:nvPr/>
          </p:nvSpPr>
          <p:spPr>
            <a:xfrm>
              <a:off x="3695350" y="4346150"/>
              <a:ext cx="169725" cy="5000"/>
            </a:xfrm>
            <a:custGeom>
              <a:avLst/>
              <a:gdLst/>
              <a:ahLst/>
              <a:cxnLst/>
              <a:rect l="l" t="t" r="r" b="b"/>
              <a:pathLst>
                <a:path w="6789" h="200" extrusionOk="0">
                  <a:moveTo>
                    <a:pt x="1" y="1"/>
                  </a:moveTo>
                  <a:lnTo>
                    <a:pt x="49" y="200"/>
                  </a:lnTo>
                  <a:lnTo>
                    <a:pt x="6788" y="200"/>
                  </a:lnTo>
                  <a:lnTo>
                    <a:pt x="67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3;p37">
              <a:extLst>
                <a:ext uri="{FF2B5EF4-FFF2-40B4-BE49-F238E27FC236}">
                  <a16:creationId xmlns:a16="http://schemas.microsoft.com/office/drawing/2014/main" id="{3FAE9216-D0D6-BABD-CADD-31AC60C010FE}"/>
                </a:ext>
              </a:extLst>
            </p:cNvPr>
            <p:cNvSpPr/>
            <p:nvPr/>
          </p:nvSpPr>
          <p:spPr>
            <a:xfrm>
              <a:off x="3693875" y="4336450"/>
              <a:ext cx="169725" cy="5025"/>
            </a:xfrm>
            <a:custGeom>
              <a:avLst/>
              <a:gdLst/>
              <a:ahLst/>
              <a:cxnLst/>
              <a:rect l="l" t="t" r="r" b="b"/>
              <a:pathLst>
                <a:path w="6789" h="201" extrusionOk="0">
                  <a:moveTo>
                    <a:pt x="1" y="0"/>
                  </a:moveTo>
                  <a:lnTo>
                    <a:pt x="49" y="201"/>
                  </a:lnTo>
                  <a:lnTo>
                    <a:pt x="6788" y="201"/>
                  </a:lnTo>
                  <a:lnTo>
                    <a:pt x="67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534;p37">
              <a:extLst>
                <a:ext uri="{FF2B5EF4-FFF2-40B4-BE49-F238E27FC236}">
                  <a16:creationId xmlns:a16="http://schemas.microsoft.com/office/drawing/2014/main" id="{ABD1EC55-246C-D7DB-0A01-DEEB3104E67F}"/>
                </a:ext>
              </a:extLst>
            </p:cNvPr>
            <p:cNvSpPr/>
            <p:nvPr/>
          </p:nvSpPr>
          <p:spPr>
            <a:xfrm>
              <a:off x="3692375" y="4326775"/>
              <a:ext cx="169700" cy="5025"/>
            </a:xfrm>
            <a:custGeom>
              <a:avLst/>
              <a:gdLst/>
              <a:ahLst/>
              <a:cxnLst/>
              <a:rect l="l" t="t" r="r" b="b"/>
              <a:pathLst>
                <a:path w="6788" h="201" extrusionOk="0">
                  <a:moveTo>
                    <a:pt x="0" y="0"/>
                  </a:moveTo>
                  <a:lnTo>
                    <a:pt x="50" y="200"/>
                  </a:lnTo>
                  <a:lnTo>
                    <a:pt x="6788" y="200"/>
                  </a:lnTo>
                  <a:lnTo>
                    <a:pt x="67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535;p37">
              <a:extLst>
                <a:ext uri="{FF2B5EF4-FFF2-40B4-BE49-F238E27FC236}">
                  <a16:creationId xmlns:a16="http://schemas.microsoft.com/office/drawing/2014/main" id="{2F0AE8D6-8375-AC13-3CBC-1FCE46463E19}"/>
                </a:ext>
              </a:extLst>
            </p:cNvPr>
            <p:cNvSpPr/>
            <p:nvPr/>
          </p:nvSpPr>
          <p:spPr>
            <a:xfrm>
              <a:off x="3690875" y="4317075"/>
              <a:ext cx="169725" cy="5000"/>
            </a:xfrm>
            <a:custGeom>
              <a:avLst/>
              <a:gdLst/>
              <a:ahLst/>
              <a:cxnLst/>
              <a:rect l="l" t="t" r="r" b="b"/>
              <a:pathLst>
                <a:path w="6789" h="200" extrusionOk="0">
                  <a:moveTo>
                    <a:pt x="1" y="1"/>
                  </a:moveTo>
                  <a:lnTo>
                    <a:pt x="49" y="200"/>
                  </a:lnTo>
                  <a:lnTo>
                    <a:pt x="6789" y="200"/>
                  </a:lnTo>
                  <a:lnTo>
                    <a:pt x="67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536;p37">
              <a:extLst>
                <a:ext uri="{FF2B5EF4-FFF2-40B4-BE49-F238E27FC236}">
                  <a16:creationId xmlns:a16="http://schemas.microsoft.com/office/drawing/2014/main" id="{25D0EED5-E8F3-79B7-B55C-FA7695C113DE}"/>
                </a:ext>
              </a:extLst>
            </p:cNvPr>
            <p:cNvSpPr/>
            <p:nvPr/>
          </p:nvSpPr>
          <p:spPr>
            <a:xfrm>
              <a:off x="3689400" y="4307400"/>
              <a:ext cx="169725" cy="5000"/>
            </a:xfrm>
            <a:custGeom>
              <a:avLst/>
              <a:gdLst/>
              <a:ahLst/>
              <a:cxnLst/>
              <a:rect l="l" t="t" r="r" b="b"/>
              <a:pathLst>
                <a:path w="6789" h="200" extrusionOk="0">
                  <a:moveTo>
                    <a:pt x="1" y="0"/>
                  </a:moveTo>
                  <a:lnTo>
                    <a:pt x="49" y="199"/>
                  </a:lnTo>
                  <a:lnTo>
                    <a:pt x="6788" y="199"/>
                  </a:lnTo>
                  <a:lnTo>
                    <a:pt x="67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537;p37">
              <a:extLst>
                <a:ext uri="{FF2B5EF4-FFF2-40B4-BE49-F238E27FC236}">
                  <a16:creationId xmlns:a16="http://schemas.microsoft.com/office/drawing/2014/main" id="{2E2BF433-C49E-6F49-0EF5-3C2A2E811A4E}"/>
                </a:ext>
              </a:extLst>
            </p:cNvPr>
            <p:cNvSpPr/>
            <p:nvPr/>
          </p:nvSpPr>
          <p:spPr>
            <a:xfrm>
              <a:off x="3687900" y="4297675"/>
              <a:ext cx="169700" cy="5050"/>
            </a:xfrm>
            <a:custGeom>
              <a:avLst/>
              <a:gdLst/>
              <a:ahLst/>
              <a:cxnLst/>
              <a:rect l="l" t="t" r="r" b="b"/>
              <a:pathLst>
                <a:path w="6788" h="202" extrusionOk="0">
                  <a:moveTo>
                    <a:pt x="0" y="1"/>
                  </a:moveTo>
                  <a:lnTo>
                    <a:pt x="50" y="201"/>
                  </a:lnTo>
                  <a:lnTo>
                    <a:pt x="6788" y="201"/>
                  </a:lnTo>
                  <a:lnTo>
                    <a:pt x="67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538;p37">
              <a:extLst>
                <a:ext uri="{FF2B5EF4-FFF2-40B4-BE49-F238E27FC236}">
                  <a16:creationId xmlns:a16="http://schemas.microsoft.com/office/drawing/2014/main" id="{18F696EF-3347-AF2C-26C5-6E2848748302}"/>
                </a:ext>
              </a:extLst>
            </p:cNvPr>
            <p:cNvSpPr/>
            <p:nvPr/>
          </p:nvSpPr>
          <p:spPr>
            <a:xfrm>
              <a:off x="3686425" y="4288000"/>
              <a:ext cx="169700" cy="5025"/>
            </a:xfrm>
            <a:custGeom>
              <a:avLst/>
              <a:gdLst/>
              <a:ahLst/>
              <a:cxnLst/>
              <a:rect l="l" t="t" r="r" b="b"/>
              <a:pathLst>
                <a:path w="6788" h="201" extrusionOk="0">
                  <a:moveTo>
                    <a:pt x="0" y="1"/>
                  </a:moveTo>
                  <a:lnTo>
                    <a:pt x="49" y="201"/>
                  </a:lnTo>
                  <a:lnTo>
                    <a:pt x="6788" y="201"/>
                  </a:lnTo>
                  <a:lnTo>
                    <a:pt x="67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539;p37">
              <a:extLst>
                <a:ext uri="{FF2B5EF4-FFF2-40B4-BE49-F238E27FC236}">
                  <a16:creationId xmlns:a16="http://schemas.microsoft.com/office/drawing/2014/main" id="{1A8E5F52-E318-4577-F5F7-8C0A3D9D6C75}"/>
                </a:ext>
              </a:extLst>
            </p:cNvPr>
            <p:cNvSpPr/>
            <p:nvPr/>
          </p:nvSpPr>
          <p:spPr>
            <a:xfrm>
              <a:off x="3847225" y="4260700"/>
              <a:ext cx="13650" cy="13350"/>
            </a:xfrm>
            <a:custGeom>
              <a:avLst/>
              <a:gdLst/>
              <a:ahLst/>
              <a:cxnLst/>
              <a:rect l="l" t="t" r="r" b="b"/>
              <a:pathLst>
                <a:path w="546" h="534" extrusionOk="0">
                  <a:moveTo>
                    <a:pt x="0" y="1"/>
                  </a:moveTo>
                  <a:lnTo>
                    <a:pt x="112" y="534"/>
                  </a:lnTo>
                  <a:lnTo>
                    <a:pt x="545" y="534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540;p37">
              <a:extLst>
                <a:ext uri="{FF2B5EF4-FFF2-40B4-BE49-F238E27FC236}">
                  <a16:creationId xmlns:a16="http://schemas.microsoft.com/office/drawing/2014/main" id="{101E0A6B-CEB2-C331-3057-C2C36DA7B99A}"/>
                </a:ext>
              </a:extLst>
            </p:cNvPr>
            <p:cNvSpPr/>
            <p:nvPr/>
          </p:nvSpPr>
          <p:spPr>
            <a:xfrm>
              <a:off x="3536475" y="4231725"/>
              <a:ext cx="440200" cy="279100"/>
            </a:xfrm>
            <a:custGeom>
              <a:avLst/>
              <a:gdLst/>
              <a:ahLst/>
              <a:cxnLst/>
              <a:rect l="l" t="t" r="r" b="b"/>
              <a:pathLst>
                <a:path w="17608" h="11164" extrusionOk="0">
                  <a:moveTo>
                    <a:pt x="0" y="0"/>
                  </a:moveTo>
                  <a:lnTo>
                    <a:pt x="83" y="366"/>
                  </a:lnTo>
                  <a:lnTo>
                    <a:pt x="14836" y="366"/>
                  </a:lnTo>
                  <a:lnTo>
                    <a:pt x="17296" y="11163"/>
                  </a:lnTo>
                  <a:lnTo>
                    <a:pt x="17607" y="11163"/>
                  </a:lnTo>
                  <a:lnTo>
                    <a:pt x="15065" y="0"/>
                  </a:ln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541;p37">
              <a:extLst>
                <a:ext uri="{FF2B5EF4-FFF2-40B4-BE49-F238E27FC236}">
                  <a16:creationId xmlns:a16="http://schemas.microsoft.com/office/drawing/2014/main" id="{4F6CF7BC-274E-5D13-C050-8810A2023E9C}"/>
                </a:ext>
              </a:extLst>
            </p:cNvPr>
            <p:cNvSpPr/>
            <p:nvPr/>
          </p:nvSpPr>
          <p:spPr>
            <a:xfrm>
              <a:off x="3622450" y="4694625"/>
              <a:ext cx="325925" cy="385275"/>
            </a:xfrm>
            <a:custGeom>
              <a:avLst/>
              <a:gdLst/>
              <a:ahLst/>
              <a:cxnLst/>
              <a:rect l="l" t="t" r="r" b="b"/>
              <a:pathLst>
                <a:path w="13037" h="15411" extrusionOk="0">
                  <a:moveTo>
                    <a:pt x="1" y="1"/>
                  </a:moveTo>
                  <a:lnTo>
                    <a:pt x="1" y="15411"/>
                  </a:lnTo>
                  <a:lnTo>
                    <a:pt x="13036" y="15411"/>
                  </a:lnTo>
                  <a:lnTo>
                    <a:pt x="130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542;p37">
              <a:extLst>
                <a:ext uri="{FF2B5EF4-FFF2-40B4-BE49-F238E27FC236}">
                  <a16:creationId xmlns:a16="http://schemas.microsoft.com/office/drawing/2014/main" id="{694A9CF6-07B9-E286-A888-19C6FA6C121D}"/>
                </a:ext>
              </a:extLst>
            </p:cNvPr>
            <p:cNvSpPr/>
            <p:nvPr/>
          </p:nvSpPr>
          <p:spPr>
            <a:xfrm>
              <a:off x="3856400" y="4650425"/>
              <a:ext cx="279375" cy="429475"/>
            </a:xfrm>
            <a:custGeom>
              <a:avLst/>
              <a:gdLst/>
              <a:ahLst/>
              <a:cxnLst/>
              <a:rect l="l" t="t" r="r" b="b"/>
              <a:pathLst>
                <a:path w="11175" h="17179" extrusionOk="0">
                  <a:moveTo>
                    <a:pt x="1" y="1"/>
                  </a:moveTo>
                  <a:lnTo>
                    <a:pt x="1" y="17179"/>
                  </a:lnTo>
                  <a:lnTo>
                    <a:pt x="8706" y="17179"/>
                  </a:lnTo>
                  <a:lnTo>
                    <a:pt x="11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543;p37">
              <a:extLst>
                <a:ext uri="{FF2B5EF4-FFF2-40B4-BE49-F238E27FC236}">
                  <a16:creationId xmlns:a16="http://schemas.microsoft.com/office/drawing/2014/main" id="{BAD6745D-098D-6249-39B5-FF58D5A2FD83}"/>
                </a:ext>
              </a:extLst>
            </p:cNvPr>
            <p:cNvSpPr/>
            <p:nvPr/>
          </p:nvSpPr>
          <p:spPr>
            <a:xfrm>
              <a:off x="3843325" y="4650425"/>
              <a:ext cx="276600" cy="429475"/>
            </a:xfrm>
            <a:custGeom>
              <a:avLst/>
              <a:gdLst/>
              <a:ahLst/>
              <a:cxnLst/>
              <a:rect l="l" t="t" r="r" b="b"/>
              <a:pathLst>
                <a:path w="11064" h="17179" extrusionOk="0">
                  <a:moveTo>
                    <a:pt x="524" y="1"/>
                  </a:moveTo>
                  <a:lnTo>
                    <a:pt x="0" y="17179"/>
                  </a:lnTo>
                  <a:lnTo>
                    <a:pt x="8545" y="17179"/>
                  </a:lnTo>
                  <a:lnTo>
                    <a:pt x="11063" y="1"/>
                  </a:lnTo>
                  <a:close/>
                </a:path>
              </a:pathLst>
            </a:custGeom>
            <a:solidFill>
              <a:srgbClr val="191919">
                <a:alpha val="3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544;p37">
              <a:extLst>
                <a:ext uri="{FF2B5EF4-FFF2-40B4-BE49-F238E27FC236}">
                  <a16:creationId xmlns:a16="http://schemas.microsoft.com/office/drawing/2014/main" id="{E0A2EC5F-7B37-E96C-7725-B31B3FADED3D}"/>
                </a:ext>
              </a:extLst>
            </p:cNvPr>
            <p:cNvSpPr/>
            <p:nvPr/>
          </p:nvSpPr>
          <p:spPr>
            <a:xfrm>
              <a:off x="3649225" y="4660875"/>
              <a:ext cx="462075" cy="47750"/>
            </a:xfrm>
            <a:custGeom>
              <a:avLst/>
              <a:gdLst/>
              <a:ahLst/>
              <a:cxnLst/>
              <a:rect l="l" t="t" r="r" b="b"/>
              <a:pathLst>
                <a:path w="18483" h="1910" extrusionOk="0">
                  <a:moveTo>
                    <a:pt x="0" y="1"/>
                  </a:moveTo>
                  <a:lnTo>
                    <a:pt x="0" y="1910"/>
                  </a:lnTo>
                  <a:lnTo>
                    <a:pt x="18483" y="1910"/>
                  </a:lnTo>
                  <a:lnTo>
                    <a:pt x="184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545;p37">
              <a:extLst>
                <a:ext uri="{FF2B5EF4-FFF2-40B4-BE49-F238E27FC236}">
                  <a16:creationId xmlns:a16="http://schemas.microsoft.com/office/drawing/2014/main" id="{8289CC1B-A51E-A8C1-E158-248DA36A0907}"/>
                </a:ext>
              </a:extLst>
            </p:cNvPr>
            <p:cNvSpPr/>
            <p:nvPr/>
          </p:nvSpPr>
          <p:spPr>
            <a:xfrm>
              <a:off x="3677750" y="4656150"/>
              <a:ext cx="441025" cy="23650"/>
            </a:xfrm>
            <a:custGeom>
              <a:avLst/>
              <a:gdLst/>
              <a:ahLst/>
              <a:cxnLst/>
              <a:rect l="l" t="t" r="r" b="b"/>
              <a:pathLst>
                <a:path w="17641" h="946" extrusionOk="0">
                  <a:moveTo>
                    <a:pt x="0" y="0"/>
                  </a:moveTo>
                  <a:lnTo>
                    <a:pt x="0" y="945"/>
                  </a:lnTo>
                  <a:lnTo>
                    <a:pt x="17640" y="945"/>
                  </a:lnTo>
                  <a:lnTo>
                    <a:pt x="176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546;p37">
              <a:extLst>
                <a:ext uri="{FF2B5EF4-FFF2-40B4-BE49-F238E27FC236}">
                  <a16:creationId xmlns:a16="http://schemas.microsoft.com/office/drawing/2014/main" id="{C207CB96-5E26-6399-813F-E1AF19BF428B}"/>
                </a:ext>
              </a:extLst>
            </p:cNvPr>
            <p:cNvSpPr/>
            <p:nvPr/>
          </p:nvSpPr>
          <p:spPr>
            <a:xfrm>
              <a:off x="3468025" y="4652725"/>
              <a:ext cx="265375" cy="427175"/>
            </a:xfrm>
            <a:custGeom>
              <a:avLst/>
              <a:gdLst/>
              <a:ahLst/>
              <a:cxnLst/>
              <a:rect l="l" t="t" r="r" b="b"/>
              <a:pathLst>
                <a:path w="10615" h="17087" extrusionOk="0">
                  <a:moveTo>
                    <a:pt x="0" y="1"/>
                  </a:moveTo>
                  <a:lnTo>
                    <a:pt x="1164" y="17087"/>
                  </a:lnTo>
                  <a:lnTo>
                    <a:pt x="9450" y="17087"/>
                  </a:lnTo>
                  <a:lnTo>
                    <a:pt x="106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547;p37">
              <a:extLst>
                <a:ext uri="{FF2B5EF4-FFF2-40B4-BE49-F238E27FC236}">
                  <a16:creationId xmlns:a16="http://schemas.microsoft.com/office/drawing/2014/main" id="{45D0DDCB-0E1E-2A5C-DBF1-876978759719}"/>
                </a:ext>
              </a:extLst>
            </p:cNvPr>
            <p:cNvSpPr/>
            <p:nvPr/>
          </p:nvSpPr>
          <p:spPr>
            <a:xfrm>
              <a:off x="3951575" y="4777900"/>
              <a:ext cx="166125" cy="282225"/>
            </a:xfrm>
            <a:custGeom>
              <a:avLst/>
              <a:gdLst/>
              <a:ahLst/>
              <a:cxnLst/>
              <a:rect l="l" t="t" r="r" b="b"/>
              <a:pathLst>
                <a:path w="6645" h="11289" extrusionOk="0">
                  <a:moveTo>
                    <a:pt x="6645" y="0"/>
                  </a:moveTo>
                  <a:lnTo>
                    <a:pt x="4398" y="88"/>
                  </a:lnTo>
                  <a:cubicBezTo>
                    <a:pt x="4398" y="88"/>
                    <a:pt x="1" y="11116"/>
                    <a:pt x="0" y="11259"/>
                  </a:cubicBezTo>
                  <a:lnTo>
                    <a:pt x="294" y="11289"/>
                  </a:lnTo>
                  <a:lnTo>
                    <a:pt x="66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548;p37">
              <a:extLst>
                <a:ext uri="{FF2B5EF4-FFF2-40B4-BE49-F238E27FC236}">
                  <a16:creationId xmlns:a16="http://schemas.microsoft.com/office/drawing/2014/main" id="{A50634E3-A10D-1286-0D4D-C88BB46E3DAA}"/>
                </a:ext>
              </a:extLst>
            </p:cNvPr>
            <p:cNvSpPr/>
            <p:nvPr/>
          </p:nvSpPr>
          <p:spPr>
            <a:xfrm>
              <a:off x="3804375" y="4691150"/>
              <a:ext cx="452400" cy="373725"/>
            </a:xfrm>
            <a:custGeom>
              <a:avLst/>
              <a:gdLst/>
              <a:ahLst/>
              <a:cxnLst/>
              <a:rect l="l" t="t" r="r" b="b"/>
              <a:pathLst>
                <a:path w="18096" h="14949" extrusionOk="0">
                  <a:moveTo>
                    <a:pt x="13389" y="0"/>
                  </a:moveTo>
                  <a:cubicBezTo>
                    <a:pt x="13389" y="0"/>
                    <a:pt x="6593" y="2445"/>
                    <a:pt x="6119" y="3059"/>
                  </a:cubicBezTo>
                  <a:cubicBezTo>
                    <a:pt x="5645" y="3675"/>
                    <a:pt x="1" y="14668"/>
                    <a:pt x="1" y="14668"/>
                  </a:cubicBezTo>
                  <a:lnTo>
                    <a:pt x="312" y="14948"/>
                  </a:lnTo>
                  <a:lnTo>
                    <a:pt x="7311" y="4754"/>
                  </a:lnTo>
                  <a:cubicBezTo>
                    <a:pt x="7311" y="4754"/>
                    <a:pt x="12130" y="4530"/>
                    <a:pt x="14668" y="4048"/>
                  </a:cubicBezTo>
                  <a:cubicBezTo>
                    <a:pt x="17185" y="3570"/>
                    <a:pt x="18096" y="694"/>
                    <a:pt x="18096" y="694"/>
                  </a:cubicBezTo>
                  <a:lnTo>
                    <a:pt x="133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549;p37">
              <a:extLst>
                <a:ext uri="{FF2B5EF4-FFF2-40B4-BE49-F238E27FC236}">
                  <a16:creationId xmlns:a16="http://schemas.microsoft.com/office/drawing/2014/main" id="{636E2433-1235-E154-D77F-C696E8777C3D}"/>
                </a:ext>
              </a:extLst>
            </p:cNvPr>
            <p:cNvSpPr/>
            <p:nvPr/>
          </p:nvSpPr>
          <p:spPr>
            <a:xfrm>
              <a:off x="3804400" y="4691150"/>
              <a:ext cx="452400" cy="373725"/>
            </a:xfrm>
            <a:custGeom>
              <a:avLst/>
              <a:gdLst/>
              <a:ahLst/>
              <a:cxnLst/>
              <a:rect l="l" t="t" r="r" b="b"/>
              <a:pathLst>
                <a:path w="18096" h="14949" extrusionOk="0">
                  <a:moveTo>
                    <a:pt x="13388" y="0"/>
                  </a:moveTo>
                  <a:cubicBezTo>
                    <a:pt x="13388" y="0"/>
                    <a:pt x="12872" y="186"/>
                    <a:pt x="12116" y="468"/>
                  </a:cubicBezTo>
                  <a:cubicBezTo>
                    <a:pt x="14171" y="2673"/>
                    <a:pt x="10093" y="3527"/>
                    <a:pt x="7617" y="3527"/>
                  </a:cubicBezTo>
                  <a:cubicBezTo>
                    <a:pt x="6818" y="3527"/>
                    <a:pt x="6187" y="3438"/>
                    <a:pt x="5981" y="3277"/>
                  </a:cubicBezTo>
                  <a:cubicBezTo>
                    <a:pt x="4991" y="4948"/>
                    <a:pt x="1" y="14668"/>
                    <a:pt x="1" y="14668"/>
                  </a:cubicBezTo>
                  <a:lnTo>
                    <a:pt x="311" y="14948"/>
                  </a:lnTo>
                  <a:lnTo>
                    <a:pt x="7310" y="4754"/>
                  </a:lnTo>
                  <a:cubicBezTo>
                    <a:pt x="7310" y="4754"/>
                    <a:pt x="12130" y="4530"/>
                    <a:pt x="14667" y="4048"/>
                  </a:cubicBezTo>
                  <a:cubicBezTo>
                    <a:pt x="17185" y="3569"/>
                    <a:pt x="18096" y="694"/>
                    <a:pt x="18096" y="694"/>
                  </a:cubicBezTo>
                  <a:lnTo>
                    <a:pt x="13388" y="0"/>
                  </a:ln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550;p37">
              <a:extLst>
                <a:ext uri="{FF2B5EF4-FFF2-40B4-BE49-F238E27FC236}">
                  <a16:creationId xmlns:a16="http://schemas.microsoft.com/office/drawing/2014/main" id="{7031AFA2-90EE-97E9-C537-2CB386241C88}"/>
                </a:ext>
              </a:extLst>
            </p:cNvPr>
            <p:cNvSpPr/>
            <p:nvPr/>
          </p:nvSpPr>
          <p:spPr>
            <a:xfrm>
              <a:off x="4115750" y="4857925"/>
              <a:ext cx="53950" cy="177400"/>
            </a:xfrm>
            <a:custGeom>
              <a:avLst/>
              <a:gdLst/>
              <a:ahLst/>
              <a:cxnLst/>
              <a:rect l="l" t="t" r="r" b="b"/>
              <a:pathLst>
                <a:path w="2158" h="7096" extrusionOk="0">
                  <a:moveTo>
                    <a:pt x="2157" y="1"/>
                  </a:moveTo>
                  <a:lnTo>
                    <a:pt x="1424" y="13"/>
                  </a:lnTo>
                  <a:lnTo>
                    <a:pt x="1" y="7095"/>
                  </a:lnTo>
                  <a:lnTo>
                    <a:pt x="375" y="7095"/>
                  </a:lnTo>
                  <a:lnTo>
                    <a:pt x="21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551;p37">
              <a:extLst>
                <a:ext uri="{FF2B5EF4-FFF2-40B4-BE49-F238E27FC236}">
                  <a16:creationId xmlns:a16="http://schemas.microsoft.com/office/drawing/2014/main" id="{1F9FC4D1-150A-A26F-7F61-35B8B469EFD8}"/>
                </a:ext>
              </a:extLst>
            </p:cNvPr>
            <p:cNvSpPr/>
            <p:nvPr/>
          </p:nvSpPr>
          <p:spPr>
            <a:xfrm>
              <a:off x="4138650" y="4811625"/>
              <a:ext cx="71575" cy="73925"/>
            </a:xfrm>
            <a:custGeom>
              <a:avLst/>
              <a:gdLst/>
              <a:ahLst/>
              <a:cxnLst/>
              <a:rect l="l" t="t" r="r" b="b"/>
              <a:pathLst>
                <a:path w="2863" h="2957" extrusionOk="0">
                  <a:moveTo>
                    <a:pt x="2863" y="0"/>
                  </a:moveTo>
                  <a:lnTo>
                    <a:pt x="306" y="23"/>
                  </a:lnTo>
                  <a:lnTo>
                    <a:pt x="0" y="2957"/>
                  </a:lnTo>
                  <a:lnTo>
                    <a:pt x="1307" y="2957"/>
                  </a:lnTo>
                  <a:lnTo>
                    <a:pt x="28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552;p37">
              <a:extLst>
                <a:ext uri="{FF2B5EF4-FFF2-40B4-BE49-F238E27FC236}">
                  <a16:creationId xmlns:a16="http://schemas.microsoft.com/office/drawing/2014/main" id="{53AEBAEB-C44E-E32B-7F49-D6FCABFF4FB4}"/>
                </a:ext>
              </a:extLst>
            </p:cNvPr>
            <p:cNvSpPr/>
            <p:nvPr/>
          </p:nvSpPr>
          <p:spPr>
            <a:xfrm>
              <a:off x="3453700" y="4652725"/>
              <a:ext cx="265400" cy="427175"/>
            </a:xfrm>
            <a:custGeom>
              <a:avLst/>
              <a:gdLst/>
              <a:ahLst/>
              <a:cxnLst/>
              <a:rect l="l" t="t" r="r" b="b"/>
              <a:pathLst>
                <a:path w="10616" h="17087" extrusionOk="0">
                  <a:moveTo>
                    <a:pt x="1" y="1"/>
                  </a:moveTo>
                  <a:lnTo>
                    <a:pt x="1164" y="17087"/>
                  </a:lnTo>
                  <a:lnTo>
                    <a:pt x="9451" y="17087"/>
                  </a:lnTo>
                  <a:lnTo>
                    <a:pt x="106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553;p37">
              <a:extLst>
                <a:ext uri="{FF2B5EF4-FFF2-40B4-BE49-F238E27FC236}">
                  <a16:creationId xmlns:a16="http://schemas.microsoft.com/office/drawing/2014/main" id="{C4DBC0F7-E7CA-1F9B-BA9D-EFF038DA1E8F}"/>
                </a:ext>
              </a:extLst>
            </p:cNvPr>
            <p:cNvSpPr/>
            <p:nvPr/>
          </p:nvSpPr>
          <p:spPr>
            <a:xfrm>
              <a:off x="3550000" y="4871575"/>
              <a:ext cx="140825" cy="208325"/>
            </a:xfrm>
            <a:custGeom>
              <a:avLst/>
              <a:gdLst/>
              <a:ahLst/>
              <a:cxnLst/>
              <a:rect l="l" t="t" r="r" b="b"/>
              <a:pathLst>
                <a:path w="5633" h="8333" extrusionOk="0">
                  <a:moveTo>
                    <a:pt x="4157" y="122"/>
                  </a:moveTo>
                  <a:cubicBezTo>
                    <a:pt x="4681" y="122"/>
                    <a:pt x="5069" y="800"/>
                    <a:pt x="4813" y="2426"/>
                  </a:cubicBezTo>
                  <a:lnTo>
                    <a:pt x="2570" y="2426"/>
                  </a:lnTo>
                  <a:cubicBezTo>
                    <a:pt x="2759" y="1029"/>
                    <a:pt x="3550" y="122"/>
                    <a:pt x="4157" y="122"/>
                  </a:cubicBezTo>
                  <a:close/>
                  <a:moveTo>
                    <a:pt x="4180" y="0"/>
                  </a:moveTo>
                  <a:cubicBezTo>
                    <a:pt x="3427" y="0"/>
                    <a:pt x="2491" y="922"/>
                    <a:pt x="2270" y="2426"/>
                  </a:cubicBezTo>
                  <a:lnTo>
                    <a:pt x="1442" y="2426"/>
                  </a:lnTo>
                  <a:lnTo>
                    <a:pt x="1" y="8333"/>
                  </a:lnTo>
                  <a:lnTo>
                    <a:pt x="5557" y="8333"/>
                  </a:lnTo>
                  <a:lnTo>
                    <a:pt x="5632" y="2426"/>
                  </a:lnTo>
                  <a:lnTo>
                    <a:pt x="5124" y="2426"/>
                  </a:lnTo>
                  <a:cubicBezTo>
                    <a:pt x="5375" y="729"/>
                    <a:pt x="4850" y="0"/>
                    <a:pt x="4180" y="0"/>
                  </a:cubicBez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554;p37">
              <a:extLst>
                <a:ext uri="{FF2B5EF4-FFF2-40B4-BE49-F238E27FC236}">
                  <a16:creationId xmlns:a16="http://schemas.microsoft.com/office/drawing/2014/main" id="{CE16E722-103D-2DDF-6583-FEF6AFECB2BD}"/>
                </a:ext>
              </a:extLst>
            </p:cNvPr>
            <p:cNvSpPr/>
            <p:nvPr/>
          </p:nvSpPr>
          <p:spPr>
            <a:xfrm>
              <a:off x="3441275" y="4753200"/>
              <a:ext cx="189375" cy="316975"/>
            </a:xfrm>
            <a:custGeom>
              <a:avLst/>
              <a:gdLst/>
              <a:ahLst/>
              <a:cxnLst/>
              <a:rect l="l" t="t" r="r" b="b"/>
              <a:pathLst>
                <a:path w="7575" h="12679" extrusionOk="0">
                  <a:moveTo>
                    <a:pt x="3204" y="153"/>
                  </a:moveTo>
                  <a:cubicBezTo>
                    <a:pt x="3866" y="153"/>
                    <a:pt x="4545" y="906"/>
                    <a:pt x="4740" y="2694"/>
                  </a:cubicBezTo>
                  <a:lnTo>
                    <a:pt x="1750" y="2694"/>
                  </a:lnTo>
                  <a:cubicBezTo>
                    <a:pt x="1709" y="1141"/>
                    <a:pt x="2445" y="153"/>
                    <a:pt x="3204" y="153"/>
                  </a:cubicBezTo>
                  <a:close/>
                  <a:moveTo>
                    <a:pt x="3197" y="1"/>
                  </a:moveTo>
                  <a:cubicBezTo>
                    <a:pt x="2251" y="1"/>
                    <a:pt x="1333" y="1016"/>
                    <a:pt x="1353" y="2694"/>
                  </a:cubicBezTo>
                  <a:lnTo>
                    <a:pt x="337" y="2694"/>
                  </a:lnTo>
                  <a:lnTo>
                    <a:pt x="1" y="12678"/>
                  </a:lnTo>
                  <a:lnTo>
                    <a:pt x="7575" y="12678"/>
                  </a:lnTo>
                  <a:lnTo>
                    <a:pt x="6049" y="2694"/>
                  </a:lnTo>
                  <a:lnTo>
                    <a:pt x="5151" y="2694"/>
                  </a:lnTo>
                  <a:cubicBezTo>
                    <a:pt x="4914" y="814"/>
                    <a:pt x="4044" y="1"/>
                    <a:pt x="3197" y="1"/>
                  </a:cubicBez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555;p37">
              <a:extLst>
                <a:ext uri="{FF2B5EF4-FFF2-40B4-BE49-F238E27FC236}">
                  <a16:creationId xmlns:a16="http://schemas.microsoft.com/office/drawing/2014/main" id="{8F586621-202F-C6FA-D8B1-2BF6D8A78AF4}"/>
                </a:ext>
              </a:extLst>
            </p:cNvPr>
            <p:cNvSpPr/>
            <p:nvPr/>
          </p:nvSpPr>
          <p:spPr>
            <a:xfrm>
              <a:off x="3453700" y="4652725"/>
              <a:ext cx="265400" cy="83275"/>
            </a:xfrm>
            <a:custGeom>
              <a:avLst/>
              <a:gdLst/>
              <a:ahLst/>
              <a:cxnLst/>
              <a:rect l="l" t="t" r="r" b="b"/>
              <a:pathLst>
                <a:path w="10616" h="3331" extrusionOk="0">
                  <a:moveTo>
                    <a:pt x="1" y="1"/>
                  </a:moveTo>
                  <a:lnTo>
                    <a:pt x="123" y="1799"/>
                  </a:lnTo>
                  <a:lnTo>
                    <a:pt x="10388" y="3330"/>
                  </a:lnTo>
                  <a:lnTo>
                    <a:pt x="10615" y="1"/>
                  </a:ln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556;p37">
              <a:extLst>
                <a:ext uri="{FF2B5EF4-FFF2-40B4-BE49-F238E27FC236}">
                  <a16:creationId xmlns:a16="http://schemas.microsoft.com/office/drawing/2014/main" id="{9CF2A05A-1F60-D76F-02BD-3AFA1673BDCB}"/>
                </a:ext>
              </a:extLst>
            </p:cNvPr>
            <p:cNvSpPr/>
            <p:nvPr/>
          </p:nvSpPr>
          <p:spPr>
            <a:xfrm>
              <a:off x="3433900" y="4646925"/>
              <a:ext cx="740275" cy="18625"/>
            </a:xfrm>
            <a:custGeom>
              <a:avLst/>
              <a:gdLst/>
              <a:ahLst/>
              <a:cxnLst/>
              <a:rect l="l" t="t" r="r" b="b"/>
              <a:pathLst>
                <a:path w="29611" h="745" extrusionOk="0">
                  <a:moveTo>
                    <a:pt x="1" y="1"/>
                  </a:moveTo>
                  <a:lnTo>
                    <a:pt x="1" y="745"/>
                  </a:lnTo>
                  <a:lnTo>
                    <a:pt x="29610" y="745"/>
                  </a:lnTo>
                  <a:lnTo>
                    <a:pt x="296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557;p37">
              <a:extLst>
                <a:ext uri="{FF2B5EF4-FFF2-40B4-BE49-F238E27FC236}">
                  <a16:creationId xmlns:a16="http://schemas.microsoft.com/office/drawing/2014/main" id="{F55B3B68-734C-9222-BE2A-197966B370D9}"/>
                </a:ext>
              </a:extLst>
            </p:cNvPr>
            <p:cNvSpPr/>
            <p:nvPr/>
          </p:nvSpPr>
          <p:spPr>
            <a:xfrm>
              <a:off x="3433900" y="4646925"/>
              <a:ext cx="268300" cy="18625"/>
            </a:xfrm>
            <a:custGeom>
              <a:avLst/>
              <a:gdLst/>
              <a:ahLst/>
              <a:cxnLst/>
              <a:rect l="l" t="t" r="r" b="b"/>
              <a:pathLst>
                <a:path w="10732" h="745" extrusionOk="0">
                  <a:moveTo>
                    <a:pt x="1" y="1"/>
                  </a:moveTo>
                  <a:lnTo>
                    <a:pt x="1" y="745"/>
                  </a:lnTo>
                  <a:lnTo>
                    <a:pt x="10731" y="745"/>
                  </a:lnTo>
                  <a:lnTo>
                    <a:pt x="10731" y="1"/>
                  </a:ln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558;p37">
              <a:extLst>
                <a:ext uri="{FF2B5EF4-FFF2-40B4-BE49-F238E27FC236}">
                  <a16:creationId xmlns:a16="http://schemas.microsoft.com/office/drawing/2014/main" id="{CA120170-80BC-558B-E5BB-19DC763A5D4A}"/>
                </a:ext>
              </a:extLst>
            </p:cNvPr>
            <p:cNvSpPr/>
            <p:nvPr/>
          </p:nvSpPr>
          <p:spPr>
            <a:xfrm>
              <a:off x="3434925" y="4755700"/>
              <a:ext cx="99850" cy="87750"/>
            </a:xfrm>
            <a:custGeom>
              <a:avLst/>
              <a:gdLst/>
              <a:ahLst/>
              <a:cxnLst/>
              <a:rect l="l" t="t" r="r" b="b"/>
              <a:pathLst>
                <a:path w="3994" h="3510" extrusionOk="0">
                  <a:moveTo>
                    <a:pt x="1918" y="0"/>
                  </a:moveTo>
                  <a:cubicBezTo>
                    <a:pt x="921" y="0"/>
                    <a:pt x="1" y="1264"/>
                    <a:pt x="266" y="3318"/>
                  </a:cubicBezTo>
                  <a:lnTo>
                    <a:pt x="649" y="3258"/>
                  </a:lnTo>
                  <a:cubicBezTo>
                    <a:pt x="407" y="1383"/>
                    <a:pt x="1134" y="162"/>
                    <a:pt x="1929" y="162"/>
                  </a:cubicBezTo>
                  <a:cubicBezTo>
                    <a:pt x="2634" y="162"/>
                    <a:pt x="3392" y="1119"/>
                    <a:pt x="3579" y="3424"/>
                  </a:cubicBezTo>
                  <a:lnTo>
                    <a:pt x="3994" y="3509"/>
                  </a:lnTo>
                  <a:cubicBezTo>
                    <a:pt x="3799" y="1050"/>
                    <a:pt x="2827" y="0"/>
                    <a:pt x="19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559;p37">
              <a:extLst>
                <a:ext uri="{FF2B5EF4-FFF2-40B4-BE49-F238E27FC236}">
                  <a16:creationId xmlns:a16="http://schemas.microsoft.com/office/drawing/2014/main" id="{F3614067-0DF5-6970-08E1-CE8940BE8874}"/>
                </a:ext>
              </a:extLst>
            </p:cNvPr>
            <p:cNvSpPr/>
            <p:nvPr/>
          </p:nvSpPr>
          <p:spPr>
            <a:xfrm>
              <a:off x="3502250" y="4813375"/>
              <a:ext cx="60600" cy="41875"/>
            </a:xfrm>
            <a:custGeom>
              <a:avLst/>
              <a:gdLst/>
              <a:ahLst/>
              <a:cxnLst/>
              <a:rect l="l" t="t" r="r" b="b"/>
              <a:pathLst>
                <a:path w="2424" h="1675" extrusionOk="0">
                  <a:moveTo>
                    <a:pt x="2423" y="0"/>
                  </a:moveTo>
                  <a:lnTo>
                    <a:pt x="0" y="378"/>
                  </a:lnTo>
                  <a:lnTo>
                    <a:pt x="2320" y="1675"/>
                  </a:lnTo>
                  <a:lnTo>
                    <a:pt x="24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560;p37">
              <a:extLst>
                <a:ext uri="{FF2B5EF4-FFF2-40B4-BE49-F238E27FC236}">
                  <a16:creationId xmlns:a16="http://schemas.microsoft.com/office/drawing/2014/main" id="{E01F2195-F625-38C0-1EF8-6C396AB7DB9F}"/>
                </a:ext>
              </a:extLst>
            </p:cNvPr>
            <p:cNvSpPr/>
            <p:nvPr/>
          </p:nvSpPr>
          <p:spPr>
            <a:xfrm>
              <a:off x="3394350" y="4813375"/>
              <a:ext cx="183925" cy="266525"/>
            </a:xfrm>
            <a:custGeom>
              <a:avLst/>
              <a:gdLst/>
              <a:ahLst/>
              <a:cxnLst/>
              <a:rect l="l" t="t" r="r" b="b"/>
              <a:pathLst>
                <a:path w="7357" h="10661" extrusionOk="0">
                  <a:moveTo>
                    <a:pt x="5321" y="0"/>
                  </a:moveTo>
                  <a:lnTo>
                    <a:pt x="0" y="10661"/>
                  </a:lnTo>
                  <a:lnTo>
                    <a:pt x="7357" y="10661"/>
                  </a:lnTo>
                  <a:lnTo>
                    <a:pt x="6739" y="0"/>
                  </a:lnTo>
                  <a:lnTo>
                    <a:pt x="6163" y="714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561;p37">
              <a:extLst>
                <a:ext uri="{FF2B5EF4-FFF2-40B4-BE49-F238E27FC236}">
                  <a16:creationId xmlns:a16="http://schemas.microsoft.com/office/drawing/2014/main" id="{9A910F8D-2A00-5395-A061-64A107E0009A}"/>
                </a:ext>
              </a:extLst>
            </p:cNvPr>
            <p:cNvSpPr/>
            <p:nvPr/>
          </p:nvSpPr>
          <p:spPr>
            <a:xfrm>
              <a:off x="3412325" y="4741400"/>
              <a:ext cx="95600" cy="88300"/>
            </a:xfrm>
            <a:custGeom>
              <a:avLst/>
              <a:gdLst/>
              <a:ahLst/>
              <a:cxnLst/>
              <a:rect l="l" t="t" r="r" b="b"/>
              <a:pathLst>
                <a:path w="3824" h="3532" extrusionOk="0">
                  <a:moveTo>
                    <a:pt x="2067" y="0"/>
                  </a:moveTo>
                  <a:cubicBezTo>
                    <a:pt x="1070" y="0"/>
                    <a:pt x="1" y="1272"/>
                    <a:pt x="25" y="3339"/>
                  </a:cubicBezTo>
                  <a:lnTo>
                    <a:pt x="416" y="3280"/>
                  </a:lnTo>
                  <a:cubicBezTo>
                    <a:pt x="393" y="1392"/>
                    <a:pt x="1263" y="163"/>
                    <a:pt x="2059" y="163"/>
                  </a:cubicBezTo>
                  <a:cubicBezTo>
                    <a:pt x="2763" y="163"/>
                    <a:pt x="3409" y="1126"/>
                    <a:pt x="3326" y="3447"/>
                  </a:cubicBezTo>
                  <a:lnTo>
                    <a:pt x="3730" y="3532"/>
                  </a:lnTo>
                  <a:cubicBezTo>
                    <a:pt x="3824" y="1057"/>
                    <a:pt x="2975" y="0"/>
                    <a:pt x="2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562;p37">
              <a:extLst>
                <a:ext uri="{FF2B5EF4-FFF2-40B4-BE49-F238E27FC236}">
                  <a16:creationId xmlns:a16="http://schemas.microsoft.com/office/drawing/2014/main" id="{3DA0462D-6D25-2096-36BC-05FF14F0E443}"/>
                </a:ext>
              </a:extLst>
            </p:cNvPr>
            <p:cNvSpPr/>
            <p:nvPr/>
          </p:nvSpPr>
          <p:spPr>
            <a:xfrm>
              <a:off x="3358875" y="4813375"/>
              <a:ext cx="183900" cy="266525"/>
            </a:xfrm>
            <a:custGeom>
              <a:avLst/>
              <a:gdLst/>
              <a:ahLst/>
              <a:cxnLst/>
              <a:rect l="l" t="t" r="r" b="b"/>
              <a:pathLst>
                <a:path w="7356" h="10661" extrusionOk="0">
                  <a:moveTo>
                    <a:pt x="1192" y="0"/>
                  </a:moveTo>
                  <a:lnTo>
                    <a:pt x="0" y="10661"/>
                  </a:lnTo>
                  <a:lnTo>
                    <a:pt x="7355" y="10661"/>
                  </a:lnTo>
                  <a:lnTo>
                    <a:pt x="67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563;p37">
              <a:extLst>
                <a:ext uri="{FF2B5EF4-FFF2-40B4-BE49-F238E27FC236}">
                  <a16:creationId xmlns:a16="http://schemas.microsoft.com/office/drawing/2014/main" id="{25693763-EFF6-A566-3594-042E97C2E54B}"/>
                </a:ext>
              </a:extLst>
            </p:cNvPr>
            <p:cNvSpPr/>
            <p:nvPr/>
          </p:nvSpPr>
          <p:spPr>
            <a:xfrm>
              <a:off x="3615175" y="4931300"/>
              <a:ext cx="56850" cy="32800"/>
            </a:xfrm>
            <a:custGeom>
              <a:avLst/>
              <a:gdLst/>
              <a:ahLst/>
              <a:cxnLst/>
              <a:rect l="l" t="t" r="r" b="b"/>
              <a:pathLst>
                <a:path w="2274" h="1312" extrusionOk="0">
                  <a:moveTo>
                    <a:pt x="2273" y="1"/>
                  </a:moveTo>
                  <a:lnTo>
                    <a:pt x="0" y="441"/>
                  </a:lnTo>
                  <a:lnTo>
                    <a:pt x="2187" y="1312"/>
                  </a:lnTo>
                  <a:lnTo>
                    <a:pt x="22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564;p37">
              <a:extLst>
                <a:ext uri="{FF2B5EF4-FFF2-40B4-BE49-F238E27FC236}">
                  <a16:creationId xmlns:a16="http://schemas.microsoft.com/office/drawing/2014/main" id="{5240DFF3-6D31-A894-0A4C-043034F91960}"/>
                </a:ext>
              </a:extLst>
            </p:cNvPr>
            <p:cNvSpPr/>
            <p:nvPr/>
          </p:nvSpPr>
          <p:spPr>
            <a:xfrm>
              <a:off x="3550575" y="4931300"/>
              <a:ext cx="138925" cy="148600"/>
            </a:xfrm>
            <a:custGeom>
              <a:avLst/>
              <a:gdLst/>
              <a:ahLst/>
              <a:cxnLst/>
              <a:rect l="l" t="t" r="r" b="b"/>
              <a:pathLst>
                <a:path w="5557" h="5944" extrusionOk="0">
                  <a:moveTo>
                    <a:pt x="4857" y="1"/>
                  </a:moveTo>
                  <a:lnTo>
                    <a:pt x="4511" y="315"/>
                  </a:lnTo>
                  <a:lnTo>
                    <a:pt x="4225" y="16"/>
                  </a:lnTo>
                  <a:lnTo>
                    <a:pt x="0" y="5944"/>
                  </a:lnTo>
                  <a:lnTo>
                    <a:pt x="5556" y="5944"/>
                  </a:lnTo>
                  <a:lnTo>
                    <a:pt x="485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565;p37">
              <a:extLst>
                <a:ext uri="{FF2B5EF4-FFF2-40B4-BE49-F238E27FC236}">
                  <a16:creationId xmlns:a16="http://schemas.microsoft.com/office/drawing/2014/main" id="{18A79C69-3040-C5E9-EC02-099BA04D2AD8}"/>
                </a:ext>
              </a:extLst>
            </p:cNvPr>
            <p:cNvSpPr/>
            <p:nvPr/>
          </p:nvSpPr>
          <p:spPr>
            <a:xfrm>
              <a:off x="3591725" y="4868775"/>
              <a:ext cx="67400" cy="70925"/>
            </a:xfrm>
            <a:custGeom>
              <a:avLst/>
              <a:gdLst/>
              <a:ahLst/>
              <a:cxnLst/>
              <a:rect l="l" t="t" r="r" b="b"/>
              <a:pathLst>
                <a:path w="2696" h="2837" extrusionOk="0">
                  <a:moveTo>
                    <a:pt x="1627" y="1"/>
                  </a:moveTo>
                  <a:cubicBezTo>
                    <a:pt x="965" y="1"/>
                    <a:pt x="160" y="1056"/>
                    <a:pt x="0" y="2755"/>
                  </a:cubicBezTo>
                  <a:lnTo>
                    <a:pt x="344" y="2702"/>
                  </a:lnTo>
                  <a:cubicBezTo>
                    <a:pt x="530" y="1018"/>
                    <a:pt x="1096" y="118"/>
                    <a:pt x="1559" y="118"/>
                  </a:cubicBezTo>
                  <a:cubicBezTo>
                    <a:pt x="2009" y="118"/>
                    <a:pt x="2362" y="966"/>
                    <a:pt x="2175" y="2771"/>
                  </a:cubicBezTo>
                  <a:lnTo>
                    <a:pt x="2488" y="2837"/>
                  </a:lnTo>
                  <a:cubicBezTo>
                    <a:pt x="2695" y="848"/>
                    <a:pt x="2219" y="1"/>
                    <a:pt x="16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566;p37">
              <a:extLst>
                <a:ext uri="{FF2B5EF4-FFF2-40B4-BE49-F238E27FC236}">
                  <a16:creationId xmlns:a16="http://schemas.microsoft.com/office/drawing/2014/main" id="{846EBD9E-5E42-DA68-A2E2-238ADA2D4B80}"/>
                </a:ext>
              </a:extLst>
            </p:cNvPr>
            <p:cNvSpPr/>
            <p:nvPr/>
          </p:nvSpPr>
          <p:spPr>
            <a:xfrm>
              <a:off x="3571875" y="4870725"/>
              <a:ext cx="77425" cy="66575"/>
            </a:xfrm>
            <a:custGeom>
              <a:avLst/>
              <a:gdLst/>
              <a:ahLst/>
              <a:cxnLst/>
              <a:rect l="l" t="t" r="r" b="b"/>
              <a:pathLst>
                <a:path w="3097" h="2663" extrusionOk="0">
                  <a:moveTo>
                    <a:pt x="1822" y="0"/>
                  </a:moveTo>
                  <a:cubicBezTo>
                    <a:pt x="1055" y="0"/>
                    <a:pt x="137" y="959"/>
                    <a:pt x="1" y="2516"/>
                  </a:cubicBezTo>
                  <a:lnTo>
                    <a:pt x="305" y="2472"/>
                  </a:lnTo>
                  <a:cubicBezTo>
                    <a:pt x="430" y="1049"/>
                    <a:pt x="1192" y="123"/>
                    <a:pt x="1805" y="123"/>
                  </a:cubicBezTo>
                  <a:cubicBezTo>
                    <a:pt x="2347" y="123"/>
                    <a:pt x="2772" y="849"/>
                    <a:pt x="2534" y="2598"/>
                  </a:cubicBezTo>
                  <a:lnTo>
                    <a:pt x="2839" y="2663"/>
                  </a:lnTo>
                  <a:cubicBezTo>
                    <a:pt x="3096" y="797"/>
                    <a:pt x="2522" y="0"/>
                    <a:pt x="18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567;p37">
              <a:extLst>
                <a:ext uri="{FF2B5EF4-FFF2-40B4-BE49-F238E27FC236}">
                  <a16:creationId xmlns:a16="http://schemas.microsoft.com/office/drawing/2014/main" id="{FB77C2A7-2695-F8EF-47E5-7E9CDC49C876}"/>
                </a:ext>
              </a:extLst>
            </p:cNvPr>
            <p:cNvSpPr/>
            <p:nvPr/>
          </p:nvSpPr>
          <p:spPr>
            <a:xfrm>
              <a:off x="3521400" y="4931700"/>
              <a:ext cx="138900" cy="148200"/>
            </a:xfrm>
            <a:custGeom>
              <a:avLst/>
              <a:gdLst/>
              <a:ahLst/>
              <a:cxnLst/>
              <a:rect l="l" t="t" r="r" b="b"/>
              <a:pathLst>
                <a:path w="5556" h="5928" extrusionOk="0">
                  <a:moveTo>
                    <a:pt x="1201" y="0"/>
                  </a:moveTo>
                  <a:lnTo>
                    <a:pt x="0" y="5928"/>
                  </a:lnTo>
                  <a:lnTo>
                    <a:pt x="5555" y="5928"/>
                  </a:lnTo>
                  <a:lnTo>
                    <a:pt x="539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568;p37">
              <a:extLst>
                <a:ext uri="{FF2B5EF4-FFF2-40B4-BE49-F238E27FC236}">
                  <a16:creationId xmlns:a16="http://schemas.microsoft.com/office/drawing/2014/main" id="{C804EC94-906C-C593-CD95-92A91C5CF6CE}"/>
                </a:ext>
              </a:extLst>
            </p:cNvPr>
            <p:cNvSpPr/>
            <p:nvPr/>
          </p:nvSpPr>
          <p:spPr>
            <a:xfrm>
              <a:off x="4363025" y="4849350"/>
              <a:ext cx="185375" cy="230550"/>
            </a:xfrm>
            <a:custGeom>
              <a:avLst/>
              <a:gdLst/>
              <a:ahLst/>
              <a:cxnLst/>
              <a:rect l="l" t="t" r="r" b="b"/>
              <a:pathLst>
                <a:path w="7415" h="9222" extrusionOk="0">
                  <a:moveTo>
                    <a:pt x="891" y="0"/>
                  </a:moveTo>
                  <a:lnTo>
                    <a:pt x="0" y="9222"/>
                  </a:lnTo>
                  <a:lnTo>
                    <a:pt x="7415" y="9222"/>
                  </a:lnTo>
                  <a:lnTo>
                    <a:pt x="65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569;p37">
              <a:extLst>
                <a:ext uri="{FF2B5EF4-FFF2-40B4-BE49-F238E27FC236}">
                  <a16:creationId xmlns:a16="http://schemas.microsoft.com/office/drawing/2014/main" id="{4ABF6BB4-610D-6615-B410-173DED3E9225}"/>
                </a:ext>
              </a:extLst>
            </p:cNvPr>
            <p:cNvSpPr/>
            <p:nvPr/>
          </p:nvSpPr>
          <p:spPr>
            <a:xfrm>
              <a:off x="4341250" y="4849350"/>
              <a:ext cx="185425" cy="230550"/>
            </a:xfrm>
            <a:custGeom>
              <a:avLst/>
              <a:gdLst/>
              <a:ahLst/>
              <a:cxnLst/>
              <a:rect l="l" t="t" r="r" b="b"/>
              <a:pathLst>
                <a:path w="7417" h="9222" extrusionOk="0">
                  <a:moveTo>
                    <a:pt x="892" y="0"/>
                  </a:moveTo>
                  <a:lnTo>
                    <a:pt x="1" y="9222"/>
                  </a:lnTo>
                  <a:lnTo>
                    <a:pt x="7416" y="9222"/>
                  </a:lnTo>
                  <a:lnTo>
                    <a:pt x="65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570;p37">
              <a:extLst>
                <a:ext uri="{FF2B5EF4-FFF2-40B4-BE49-F238E27FC236}">
                  <a16:creationId xmlns:a16="http://schemas.microsoft.com/office/drawing/2014/main" id="{087C6B44-5DC8-3327-0580-12205BA69075}"/>
                </a:ext>
              </a:extLst>
            </p:cNvPr>
            <p:cNvSpPr/>
            <p:nvPr/>
          </p:nvSpPr>
          <p:spPr>
            <a:xfrm>
              <a:off x="4300425" y="4850100"/>
              <a:ext cx="86100" cy="68025"/>
            </a:xfrm>
            <a:custGeom>
              <a:avLst/>
              <a:gdLst/>
              <a:ahLst/>
              <a:cxnLst/>
              <a:rect l="l" t="t" r="r" b="b"/>
              <a:pathLst>
                <a:path w="3444" h="2721" extrusionOk="0">
                  <a:moveTo>
                    <a:pt x="2000" y="1"/>
                  </a:moveTo>
                  <a:cubicBezTo>
                    <a:pt x="1122" y="1"/>
                    <a:pt x="94" y="1015"/>
                    <a:pt x="1" y="2638"/>
                  </a:cubicBezTo>
                  <a:lnTo>
                    <a:pt x="399" y="2595"/>
                  </a:lnTo>
                  <a:cubicBezTo>
                    <a:pt x="484" y="1126"/>
                    <a:pt x="1307" y="181"/>
                    <a:pt x="2000" y="181"/>
                  </a:cubicBezTo>
                  <a:cubicBezTo>
                    <a:pt x="2616" y="181"/>
                    <a:pt x="3130" y="929"/>
                    <a:pt x="2928" y="2720"/>
                  </a:cubicBezTo>
                  <a:lnTo>
                    <a:pt x="3227" y="2692"/>
                  </a:lnTo>
                  <a:cubicBezTo>
                    <a:pt x="3444" y="803"/>
                    <a:pt x="2781" y="1"/>
                    <a:pt x="20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571;p37">
              <a:extLst>
                <a:ext uri="{FF2B5EF4-FFF2-40B4-BE49-F238E27FC236}">
                  <a16:creationId xmlns:a16="http://schemas.microsoft.com/office/drawing/2014/main" id="{2CA490F3-FD0E-076A-499F-BD39AF0E657D}"/>
                </a:ext>
              </a:extLst>
            </p:cNvPr>
            <p:cNvSpPr/>
            <p:nvPr/>
          </p:nvSpPr>
          <p:spPr>
            <a:xfrm>
              <a:off x="4269750" y="4841900"/>
              <a:ext cx="83225" cy="73375"/>
            </a:xfrm>
            <a:custGeom>
              <a:avLst/>
              <a:gdLst/>
              <a:ahLst/>
              <a:cxnLst/>
              <a:rect l="l" t="t" r="r" b="b"/>
              <a:pathLst>
                <a:path w="3329" h="2935" extrusionOk="0">
                  <a:moveTo>
                    <a:pt x="1801" y="0"/>
                  </a:moveTo>
                  <a:cubicBezTo>
                    <a:pt x="923" y="0"/>
                    <a:pt x="0" y="1095"/>
                    <a:pt x="74" y="2845"/>
                  </a:cubicBezTo>
                  <a:lnTo>
                    <a:pt x="468" y="2799"/>
                  </a:lnTo>
                  <a:cubicBezTo>
                    <a:pt x="401" y="1214"/>
                    <a:pt x="1127" y="195"/>
                    <a:pt x="1820" y="195"/>
                  </a:cubicBezTo>
                  <a:cubicBezTo>
                    <a:pt x="2436" y="195"/>
                    <a:pt x="3027" y="1002"/>
                    <a:pt x="3011" y="2935"/>
                  </a:cubicBezTo>
                  <a:lnTo>
                    <a:pt x="3307" y="2904"/>
                  </a:lnTo>
                  <a:cubicBezTo>
                    <a:pt x="3328" y="865"/>
                    <a:pt x="2582" y="0"/>
                    <a:pt x="18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572;p37">
              <a:extLst>
                <a:ext uri="{FF2B5EF4-FFF2-40B4-BE49-F238E27FC236}">
                  <a16:creationId xmlns:a16="http://schemas.microsoft.com/office/drawing/2014/main" id="{4F15D1F0-61C8-D942-CC90-AEFD45AD7A6C}"/>
                </a:ext>
              </a:extLst>
            </p:cNvPr>
            <p:cNvSpPr/>
            <p:nvPr/>
          </p:nvSpPr>
          <p:spPr>
            <a:xfrm>
              <a:off x="4254675" y="4905300"/>
              <a:ext cx="162300" cy="174600"/>
            </a:xfrm>
            <a:custGeom>
              <a:avLst/>
              <a:gdLst/>
              <a:ahLst/>
              <a:cxnLst/>
              <a:rect l="l" t="t" r="r" b="b"/>
              <a:pathLst>
                <a:path w="6492" h="6984" extrusionOk="0">
                  <a:moveTo>
                    <a:pt x="963" y="1"/>
                  </a:moveTo>
                  <a:lnTo>
                    <a:pt x="1" y="6984"/>
                  </a:lnTo>
                  <a:lnTo>
                    <a:pt x="6491" y="6984"/>
                  </a:lnTo>
                  <a:lnTo>
                    <a:pt x="58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573;p37">
              <a:extLst>
                <a:ext uri="{FF2B5EF4-FFF2-40B4-BE49-F238E27FC236}">
                  <a16:creationId xmlns:a16="http://schemas.microsoft.com/office/drawing/2014/main" id="{306FDD21-A4F0-033F-B136-DE879C02225B}"/>
                </a:ext>
              </a:extLst>
            </p:cNvPr>
            <p:cNvSpPr/>
            <p:nvPr/>
          </p:nvSpPr>
          <p:spPr>
            <a:xfrm>
              <a:off x="4222075" y="4905300"/>
              <a:ext cx="162275" cy="174600"/>
            </a:xfrm>
            <a:custGeom>
              <a:avLst/>
              <a:gdLst/>
              <a:ahLst/>
              <a:cxnLst/>
              <a:rect l="l" t="t" r="r" b="b"/>
              <a:pathLst>
                <a:path w="6491" h="6984" extrusionOk="0">
                  <a:moveTo>
                    <a:pt x="961" y="1"/>
                  </a:moveTo>
                  <a:lnTo>
                    <a:pt x="1" y="6984"/>
                  </a:lnTo>
                  <a:lnTo>
                    <a:pt x="6490" y="6984"/>
                  </a:lnTo>
                  <a:lnTo>
                    <a:pt x="64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574;p37">
              <a:extLst>
                <a:ext uri="{FF2B5EF4-FFF2-40B4-BE49-F238E27FC236}">
                  <a16:creationId xmlns:a16="http://schemas.microsoft.com/office/drawing/2014/main" id="{5F77BAEB-89A6-7B83-95EB-E847A56A51F1}"/>
                </a:ext>
              </a:extLst>
            </p:cNvPr>
            <p:cNvSpPr/>
            <p:nvPr/>
          </p:nvSpPr>
          <p:spPr>
            <a:xfrm>
              <a:off x="4491300" y="4918975"/>
              <a:ext cx="113775" cy="100975"/>
            </a:xfrm>
            <a:custGeom>
              <a:avLst/>
              <a:gdLst/>
              <a:ahLst/>
              <a:cxnLst/>
              <a:rect l="l" t="t" r="r" b="b"/>
              <a:pathLst>
                <a:path w="4551" h="4039" extrusionOk="0">
                  <a:moveTo>
                    <a:pt x="0" y="1"/>
                  </a:moveTo>
                  <a:lnTo>
                    <a:pt x="0" y="4039"/>
                  </a:lnTo>
                  <a:lnTo>
                    <a:pt x="4551" y="4039"/>
                  </a:lnTo>
                  <a:lnTo>
                    <a:pt x="37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575;p37">
              <a:extLst>
                <a:ext uri="{FF2B5EF4-FFF2-40B4-BE49-F238E27FC236}">
                  <a16:creationId xmlns:a16="http://schemas.microsoft.com/office/drawing/2014/main" id="{C5121887-4518-E500-E680-F2BF8ADF12F5}"/>
                </a:ext>
              </a:extLst>
            </p:cNvPr>
            <p:cNvSpPr/>
            <p:nvPr/>
          </p:nvSpPr>
          <p:spPr>
            <a:xfrm>
              <a:off x="4536625" y="4918975"/>
              <a:ext cx="49425" cy="48575"/>
            </a:xfrm>
            <a:custGeom>
              <a:avLst/>
              <a:gdLst/>
              <a:ahLst/>
              <a:cxnLst/>
              <a:rect l="l" t="t" r="r" b="b"/>
              <a:pathLst>
                <a:path w="1977" h="1943" extrusionOk="0">
                  <a:moveTo>
                    <a:pt x="1" y="1"/>
                  </a:moveTo>
                  <a:lnTo>
                    <a:pt x="1494" y="1942"/>
                  </a:lnTo>
                  <a:lnTo>
                    <a:pt x="1976" y="1"/>
                  </a:ln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576;p37">
              <a:extLst>
                <a:ext uri="{FF2B5EF4-FFF2-40B4-BE49-F238E27FC236}">
                  <a16:creationId xmlns:a16="http://schemas.microsoft.com/office/drawing/2014/main" id="{D442BE49-4959-31B3-9D81-879024889991}"/>
                </a:ext>
              </a:extLst>
            </p:cNvPr>
            <p:cNvSpPr/>
            <p:nvPr/>
          </p:nvSpPr>
          <p:spPr>
            <a:xfrm>
              <a:off x="4473150" y="4918975"/>
              <a:ext cx="63500" cy="100975"/>
            </a:xfrm>
            <a:custGeom>
              <a:avLst/>
              <a:gdLst/>
              <a:ahLst/>
              <a:cxnLst/>
              <a:rect l="l" t="t" r="r" b="b"/>
              <a:pathLst>
                <a:path w="2540" h="4039" extrusionOk="0">
                  <a:moveTo>
                    <a:pt x="540" y="1"/>
                  </a:moveTo>
                  <a:lnTo>
                    <a:pt x="0" y="4039"/>
                  </a:lnTo>
                  <a:lnTo>
                    <a:pt x="2401" y="4039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577;p37">
              <a:extLst>
                <a:ext uri="{FF2B5EF4-FFF2-40B4-BE49-F238E27FC236}">
                  <a16:creationId xmlns:a16="http://schemas.microsoft.com/office/drawing/2014/main" id="{F6AC5B38-3052-050C-632B-6FEA3082C124}"/>
                </a:ext>
              </a:extLst>
            </p:cNvPr>
            <p:cNvSpPr/>
            <p:nvPr/>
          </p:nvSpPr>
          <p:spPr>
            <a:xfrm>
              <a:off x="4473150" y="4965125"/>
              <a:ext cx="60025" cy="54825"/>
            </a:xfrm>
            <a:custGeom>
              <a:avLst/>
              <a:gdLst/>
              <a:ahLst/>
              <a:cxnLst/>
              <a:rect l="l" t="t" r="r" b="b"/>
              <a:pathLst>
                <a:path w="2401" h="2193" extrusionOk="0">
                  <a:moveTo>
                    <a:pt x="1336" y="0"/>
                  </a:moveTo>
                  <a:lnTo>
                    <a:pt x="0" y="2193"/>
                  </a:lnTo>
                  <a:lnTo>
                    <a:pt x="2401" y="2193"/>
                  </a:lnTo>
                  <a:lnTo>
                    <a:pt x="13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578;p37">
              <a:extLst>
                <a:ext uri="{FF2B5EF4-FFF2-40B4-BE49-F238E27FC236}">
                  <a16:creationId xmlns:a16="http://schemas.microsoft.com/office/drawing/2014/main" id="{BDF800F2-54A8-F4BC-7713-40F3D5B1A06B}"/>
                </a:ext>
              </a:extLst>
            </p:cNvPr>
            <p:cNvSpPr/>
            <p:nvPr/>
          </p:nvSpPr>
          <p:spPr>
            <a:xfrm>
              <a:off x="4462725" y="5012050"/>
              <a:ext cx="162275" cy="67850"/>
            </a:xfrm>
            <a:custGeom>
              <a:avLst/>
              <a:gdLst/>
              <a:ahLst/>
              <a:cxnLst/>
              <a:rect l="l" t="t" r="r" b="b"/>
              <a:pathLst>
                <a:path w="6491" h="2714" extrusionOk="0">
                  <a:moveTo>
                    <a:pt x="357" y="1"/>
                  </a:moveTo>
                  <a:lnTo>
                    <a:pt x="0" y="2714"/>
                  </a:lnTo>
                  <a:lnTo>
                    <a:pt x="6491" y="2714"/>
                  </a:lnTo>
                  <a:lnTo>
                    <a:pt x="64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579;p37">
              <a:extLst>
                <a:ext uri="{FF2B5EF4-FFF2-40B4-BE49-F238E27FC236}">
                  <a16:creationId xmlns:a16="http://schemas.microsoft.com/office/drawing/2014/main" id="{D5DE80DD-8AF2-5DD0-5631-41617AB127F2}"/>
                </a:ext>
              </a:extLst>
            </p:cNvPr>
            <p:cNvSpPr/>
            <p:nvPr/>
          </p:nvSpPr>
          <p:spPr>
            <a:xfrm>
              <a:off x="4444250" y="5012050"/>
              <a:ext cx="122575" cy="67850"/>
            </a:xfrm>
            <a:custGeom>
              <a:avLst/>
              <a:gdLst/>
              <a:ahLst/>
              <a:cxnLst/>
              <a:rect l="l" t="t" r="r" b="b"/>
              <a:pathLst>
                <a:path w="4903" h="2714" extrusionOk="0">
                  <a:moveTo>
                    <a:pt x="268" y="1"/>
                  </a:moveTo>
                  <a:lnTo>
                    <a:pt x="0" y="2714"/>
                  </a:lnTo>
                  <a:lnTo>
                    <a:pt x="4902" y="2714"/>
                  </a:lnTo>
                  <a:lnTo>
                    <a:pt x="49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580;p37">
              <a:extLst>
                <a:ext uri="{FF2B5EF4-FFF2-40B4-BE49-F238E27FC236}">
                  <a16:creationId xmlns:a16="http://schemas.microsoft.com/office/drawing/2014/main" id="{9D799A8E-5FBF-9D03-B2FB-9EF995473D55}"/>
                </a:ext>
              </a:extLst>
            </p:cNvPr>
            <p:cNvSpPr/>
            <p:nvPr/>
          </p:nvSpPr>
          <p:spPr>
            <a:xfrm>
              <a:off x="4450925" y="5012050"/>
              <a:ext cx="115900" cy="38225"/>
            </a:xfrm>
            <a:custGeom>
              <a:avLst/>
              <a:gdLst/>
              <a:ahLst/>
              <a:cxnLst/>
              <a:rect l="l" t="t" r="r" b="b"/>
              <a:pathLst>
                <a:path w="4636" h="1529" extrusionOk="0">
                  <a:moveTo>
                    <a:pt x="1" y="1"/>
                  </a:moveTo>
                  <a:lnTo>
                    <a:pt x="1875" y="1528"/>
                  </a:lnTo>
                  <a:lnTo>
                    <a:pt x="46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581;p37">
              <a:extLst>
                <a:ext uri="{FF2B5EF4-FFF2-40B4-BE49-F238E27FC236}">
                  <a16:creationId xmlns:a16="http://schemas.microsoft.com/office/drawing/2014/main" id="{7F3EBA4E-474C-BDFD-D326-FDC8746B4532}"/>
                </a:ext>
              </a:extLst>
            </p:cNvPr>
            <p:cNvSpPr/>
            <p:nvPr/>
          </p:nvSpPr>
          <p:spPr>
            <a:xfrm>
              <a:off x="4025175" y="5022450"/>
              <a:ext cx="186250" cy="31800"/>
            </a:xfrm>
            <a:custGeom>
              <a:avLst/>
              <a:gdLst/>
              <a:ahLst/>
              <a:cxnLst/>
              <a:rect l="l" t="t" r="r" b="b"/>
              <a:pathLst>
                <a:path w="7450" h="1272" extrusionOk="0">
                  <a:moveTo>
                    <a:pt x="3900" y="0"/>
                  </a:moveTo>
                  <a:lnTo>
                    <a:pt x="75" y="1079"/>
                  </a:lnTo>
                  <a:lnTo>
                    <a:pt x="1" y="1271"/>
                  </a:lnTo>
                  <a:lnTo>
                    <a:pt x="7449" y="1271"/>
                  </a:lnTo>
                  <a:lnTo>
                    <a:pt x="7449" y="973"/>
                  </a:lnTo>
                  <a:lnTo>
                    <a:pt x="39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582;p37">
              <a:extLst>
                <a:ext uri="{FF2B5EF4-FFF2-40B4-BE49-F238E27FC236}">
                  <a16:creationId xmlns:a16="http://schemas.microsoft.com/office/drawing/2014/main" id="{B668BAD4-D358-2B15-565B-7F5F751994DE}"/>
                </a:ext>
              </a:extLst>
            </p:cNvPr>
            <p:cNvSpPr/>
            <p:nvPr/>
          </p:nvSpPr>
          <p:spPr>
            <a:xfrm>
              <a:off x="4010050" y="5057775"/>
              <a:ext cx="22100" cy="22125"/>
            </a:xfrm>
            <a:custGeom>
              <a:avLst/>
              <a:gdLst/>
              <a:ahLst/>
              <a:cxnLst/>
              <a:rect l="l" t="t" r="r" b="b"/>
              <a:pathLst>
                <a:path w="884" h="885" extrusionOk="0">
                  <a:moveTo>
                    <a:pt x="442" y="0"/>
                  </a:moveTo>
                  <a:cubicBezTo>
                    <a:pt x="198" y="0"/>
                    <a:pt x="0" y="198"/>
                    <a:pt x="0" y="442"/>
                  </a:cubicBezTo>
                  <a:cubicBezTo>
                    <a:pt x="0" y="687"/>
                    <a:pt x="198" y="885"/>
                    <a:pt x="442" y="885"/>
                  </a:cubicBezTo>
                  <a:cubicBezTo>
                    <a:pt x="686" y="885"/>
                    <a:pt x="884" y="687"/>
                    <a:pt x="884" y="442"/>
                  </a:cubicBezTo>
                  <a:cubicBezTo>
                    <a:pt x="884" y="198"/>
                    <a:pt x="686" y="0"/>
                    <a:pt x="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583;p37">
              <a:extLst>
                <a:ext uri="{FF2B5EF4-FFF2-40B4-BE49-F238E27FC236}">
                  <a16:creationId xmlns:a16="http://schemas.microsoft.com/office/drawing/2014/main" id="{7035B873-83C0-FD16-75C7-2DA26A29AB73}"/>
                </a:ext>
              </a:extLst>
            </p:cNvPr>
            <p:cNvSpPr/>
            <p:nvPr/>
          </p:nvSpPr>
          <p:spPr>
            <a:xfrm>
              <a:off x="4101400" y="5057775"/>
              <a:ext cx="22125" cy="22125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42" y="0"/>
                  </a:moveTo>
                  <a:cubicBezTo>
                    <a:pt x="198" y="0"/>
                    <a:pt x="0" y="198"/>
                    <a:pt x="0" y="442"/>
                  </a:cubicBezTo>
                  <a:cubicBezTo>
                    <a:pt x="0" y="687"/>
                    <a:pt x="198" y="885"/>
                    <a:pt x="442" y="885"/>
                  </a:cubicBezTo>
                  <a:cubicBezTo>
                    <a:pt x="687" y="885"/>
                    <a:pt x="885" y="687"/>
                    <a:pt x="885" y="442"/>
                  </a:cubicBezTo>
                  <a:cubicBezTo>
                    <a:pt x="885" y="198"/>
                    <a:pt x="687" y="0"/>
                    <a:pt x="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584;p37">
              <a:extLst>
                <a:ext uri="{FF2B5EF4-FFF2-40B4-BE49-F238E27FC236}">
                  <a16:creationId xmlns:a16="http://schemas.microsoft.com/office/drawing/2014/main" id="{847B20AA-B7FA-B1B9-446A-D873ADDB1423}"/>
                </a:ext>
              </a:extLst>
            </p:cNvPr>
            <p:cNvSpPr/>
            <p:nvPr/>
          </p:nvSpPr>
          <p:spPr>
            <a:xfrm>
              <a:off x="4205000" y="5057775"/>
              <a:ext cx="22100" cy="22125"/>
            </a:xfrm>
            <a:custGeom>
              <a:avLst/>
              <a:gdLst/>
              <a:ahLst/>
              <a:cxnLst/>
              <a:rect l="l" t="t" r="r" b="b"/>
              <a:pathLst>
                <a:path w="884" h="885" extrusionOk="0">
                  <a:moveTo>
                    <a:pt x="442" y="0"/>
                  </a:moveTo>
                  <a:cubicBezTo>
                    <a:pt x="198" y="0"/>
                    <a:pt x="0" y="198"/>
                    <a:pt x="0" y="442"/>
                  </a:cubicBezTo>
                  <a:cubicBezTo>
                    <a:pt x="0" y="687"/>
                    <a:pt x="198" y="885"/>
                    <a:pt x="442" y="885"/>
                  </a:cubicBezTo>
                  <a:cubicBezTo>
                    <a:pt x="686" y="885"/>
                    <a:pt x="884" y="687"/>
                    <a:pt x="884" y="442"/>
                  </a:cubicBezTo>
                  <a:cubicBezTo>
                    <a:pt x="884" y="198"/>
                    <a:pt x="686" y="0"/>
                    <a:pt x="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585;p37">
              <a:extLst>
                <a:ext uri="{FF2B5EF4-FFF2-40B4-BE49-F238E27FC236}">
                  <a16:creationId xmlns:a16="http://schemas.microsoft.com/office/drawing/2014/main" id="{190746CB-AFE4-7094-BFD7-B116D0F96F34}"/>
                </a:ext>
              </a:extLst>
            </p:cNvPr>
            <p:cNvSpPr/>
            <p:nvPr/>
          </p:nvSpPr>
          <p:spPr>
            <a:xfrm>
              <a:off x="4275175" y="4364100"/>
              <a:ext cx="101100" cy="25375"/>
            </a:xfrm>
            <a:custGeom>
              <a:avLst/>
              <a:gdLst/>
              <a:ahLst/>
              <a:cxnLst/>
              <a:rect l="l" t="t" r="r" b="b"/>
              <a:pathLst>
                <a:path w="4044" h="1015" extrusionOk="0">
                  <a:moveTo>
                    <a:pt x="3057" y="0"/>
                  </a:moveTo>
                  <a:cubicBezTo>
                    <a:pt x="1841" y="0"/>
                    <a:pt x="305" y="420"/>
                    <a:pt x="305" y="420"/>
                  </a:cubicBezTo>
                  <a:cubicBezTo>
                    <a:pt x="305" y="420"/>
                    <a:pt x="15" y="968"/>
                    <a:pt x="0" y="1014"/>
                  </a:cubicBezTo>
                  <a:lnTo>
                    <a:pt x="4044" y="908"/>
                  </a:lnTo>
                  <a:lnTo>
                    <a:pt x="3708" y="53"/>
                  </a:lnTo>
                  <a:cubicBezTo>
                    <a:pt x="3511" y="16"/>
                    <a:pt x="3290" y="0"/>
                    <a:pt x="30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586;p37">
              <a:extLst>
                <a:ext uri="{FF2B5EF4-FFF2-40B4-BE49-F238E27FC236}">
                  <a16:creationId xmlns:a16="http://schemas.microsoft.com/office/drawing/2014/main" id="{08A1498F-ECB2-4AB2-A34B-C2555C4AA094}"/>
                </a:ext>
              </a:extLst>
            </p:cNvPr>
            <p:cNvSpPr/>
            <p:nvPr/>
          </p:nvSpPr>
          <p:spPr>
            <a:xfrm>
              <a:off x="4118800" y="4379600"/>
              <a:ext cx="306750" cy="374050"/>
            </a:xfrm>
            <a:custGeom>
              <a:avLst/>
              <a:gdLst/>
              <a:ahLst/>
              <a:cxnLst/>
              <a:rect l="l" t="t" r="r" b="b"/>
              <a:pathLst>
                <a:path w="12270" h="14962" extrusionOk="0">
                  <a:moveTo>
                    <a:pt x="8752" y="0"/>
                  </a:moveTo>
                  <a:cubicBezTo>
                    <a:pt x="7156" y="0"/>
                    <a:pt x="5332" y="256"/>
                    <a:pt x="4511" y="497"/>
                  </a:cubicBezTo>
                  <a:cubicBezTo>
                    <a:pt x="2928" y="964"/>
                    <a:pt x="26" y="10880"/>
                    <a:pt x="10" y="12478"/>
                  </a:cubicBezTo>
                  <a:cubicBezTo>
                    <a:pt x="1" y="13440"/>
                    <a:pt x="3704" y="14961"/>
                    <a:pt x="4790" y="14961"/>
                  </a:cubicBezTo>
                  <a:cubicBezTo>
                    <a:pt x="5876" y="14961"/>
                    <a:pt x="12270" y="4781"/>
                    <a:pt x="11618" y="871"/>
                  </a:cubicBezTo>
                  <a:cubicBezTo>
                    <a:pt x="11510" y="219"/>
                    <a:pt x="10229" y="0"/>
                    <a:pt x="87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587;p37">
              <a:extLst>
                <a:ext uri="{FF2B5EF4-FFF2-40B4-BE49-F238E27FC236}">
                  <a16:creationId xmlns:a16="http://schemas.microsoft.com/office/drawing/2014/main" id="{488A1B89-57A6-E968-649C-6212BFFDF8DD}"/>
                </a:ext>
              </a:extLst>
            </p:cNvPr>
            <p:cNvSpPr/>
            <p:nvPr/>
          </p:nvSpPr>
          <p:spPr>
            <a:xfrm>
              <a:off x="4118825" y="4400900"/>
              <a:ext cx="306725" cy="352750"/>
            </a:xfrm>
            <a:custGeom>
              <a:avLst/>
              <a:gdLst/>
              <a:ahLst/>
              <a:cxnLst/>
              <a:rect l="l" t="t" r="r" b="b"/>
              <a:pathLst>
                <a:path w="12269" h="14110" extrusionOk="0">
                  <a:moveTo>
                    <a:pt x="11227" y="0"/>
                  </a:moveTo>
                  <a:cubicBezTo>
                    <a:pt x="9696" y="0"/>
                    <a:pt x="7464" y="748"/>
                    <a:pt x="6009" y="1176"/>
                  </a:cubicBezTo>
                  <a:cubicBezTo>
                    <a:pt x="5184" y="1418"/>
                    <a:pt x="2498" y="2708"/>
                    <a:pt x="1551" y="5574"/>
                  </a:cubicBezTo>
                  <a:cubicBezTo>
                    <a:pt x="3527" y="8489"/>
                    <a:pt x="2457" y="12475"/>
                    <a:pt x="1146" y="12475"/>
                  </a:cubicBezTo>
                  <a:cubicBezTo>
                    <a:pt x="771" y="12475"/>
                    <a:pt x="376" y="12149"/>
                    <a:pt x="27" y="11379"/>
                  </a:cubicBezTo>
                  <a:cubicBezTo>
                    <a:pt x="16" y="11475"/>
                    <a:pt x="10" y="11558"/>
                    <a:pt x="9" y="11626"/>
                  </a:cubicBezTo>
                  <a:cubicBezTo>
                    <a:pt x="1" y="12588"/>
                    <a:pt x="3703" y="14109"/>
                    <a:pt x="4789" y="14109"/>
                  </a:cubicBezTo>
                  <a:cubicBezTo>
                    <a:pt x="5875" y="14109"/>
                    <a:pt x="12269" y="3929"/>
                    <a:pt x="11617" y="19"/>
                  </a:cubicBezTo>
                  <a:cubicBezTo>
                    <a:pt x="11493" y="6"/>
                    <a:pt x="11363" y="0"/>
                    <a:pt x="11227" y="0"/>
                  </a:cubicBez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588;p37">
              <a:extLst>
                <a:ext uri="{FF2B5EF4-FFF2-40B4-BE49-F238E27FC236}">
                  <a16:creationId xmlns:a16="http://schemas.microsoft.com/office/drawing/2014/main" id="{529D7F6C-BB4C-AE57-AAEE-FACFDDC538F2}"/>
                </a:ext>
              </a:extLst>
            </p:cNvPr>
            <p:cNvSpPr/>
            <p:nvPr/>
          </p:nvSpPr>
          <p:spPr>
            <a:xfrm>
              <a:off x="4026725" y="4769375"/>
              <a:ext cx="262275" cy="59525"/>
            </a:xfrm>
            <a:custGeom>
              <a:avLst/>
              <a:gdLst/>
              <a:ahLst/>
              <a:cxnLst/>
              <a:rect l="l" t="t" r="r" b="b"/>
              <a:pathLst>
                <a:path w="10491" h="2381" extrusionOk="0">
                  <a:moveTo>
                    <a:pt x="8376" y="0"/>
                  </a:moveTo>
                  <a:cubicBezTo>
                    <a:pt x="5980" y="0"/>
                    <a:pt x="1717" y="419"/>
                    <a:pt x="496" y="1232"/>
                  </a:cubicBezTo>
                  <a:cubicBezTo>
                    <a:pt x="496" y="1232"/>
                    <a:pt x="0" y="2381"/>
                    <a:pt x="1459" y="2381"/>
                  </a:cubicBezTo>
                  <a:cubicBezTo>
                    <a:pt x="2917" y="2381"/>
                    <a:pt x="9373" y="2257"/>
                    <a:pt x="9373" y="2257"/>
                  </a:cubicBezTo>
                  <a:cubicBezTo>
                    <a:pt x="10490" y="1791"/>
                    <a:pt x="10460" y="611"/>
                    <a:pt x="10025" y="177"/>
                  </a:cubicBezTo>
                  <a:cubicBezTo>
                    <a:pt x="9907" y="59"/>
                    <a:pt x="9272" y="0"/>
                    <a:pt x="83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589;p37">
              <a:extLst>
                <a:ext uri="{FF2B5EF4-FFF2-40B4-BE49-F238E27FC236}">
                  <a16:creationId xmlns:a16="http://schemas.microsoft.com/office/drawing/2014/main" id="{B845A946-1B77-FCB4-8EF8-2F0A764820F1}"/>
                </a:ext>
              </a:extLst>
            </p:cNvPr>
            <p:cNvSpPr/>
            <p:nvPr/>
          </p:nvSpPr>
          <p:spPr>
            <a:xfrm>
              <a:off x="4041800" y="4774125"/>
              <a:ext cx="179100" cy="36425"/>
            </a:xfrm>
            <a:custGeom>
              <a:avLst/>
              <a:gdLst/>
              <a:ahLst/>
              <a:cxnLst/>
              <a:rect l="l" t="t" r="r" b="b"/>
              <a:pathLst>
                <a:path w="7164" h="1457" extrusionOk="0">
                  <a:moveTo>
                    <a:pt x="6657" y="1"/>
                  </a:moveTo>
                  <a:cubicBezTo>
                    <a:pt x="4344" y="84"/>
                    <a:pt x="1091" y="471"/>
                    <a:pt x="72" y="1151"/>
                  </a:cubicBezTo>
                  <a:cubicBezTo>
                    <a:pt x="72" y="1151"/>
                    <a:pt x="17" y="1279"/>
                    <a:pt x="0" y="1448"/>
                  </a:cubicBezTo>
                  <a:cubicBezTo>
                    <a:pt x="195" y="1454"/>
                    <a:pt x="398" y="1456"/>
                    <a:pt x="607" y="1456"/>
                  </a:cubicBezTo>
                  <a:cubicBezTo>
                    <a:pt x="1142" y="1456"/>
                    <a:pt x="1720" y="1439"/>
                    <a:pt x="2323" y="1402"/>
                  </a:cubicBezTo>
                  <a:cubicBezTo>
                    <a:pt x="5008" y="1236"/>
                    <a:pt x="7163" y="747"/>
                    <a:pt x="7137" y="309"/>
                  </a:cubicBezTo>
                  <a:cubicBezTo>
                    <a:pt x="7129" y="189"/>
                    <a:pt x="6957" y="85"/>
                    <a:pt x="6657" y="1"/>
                  </a:cubicBez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590;p37">
              <a:extLst>
                <a:ext uri="{FF2B5EF4-FFF2-40B4-BE49-F238E27FC236}">
                  <a16:creationId xmlns:a16="http://schemas.microsoft.com/office/drawing/2014/main" id="{49E28847-9CAF-51D6-1A21-78A030C3CE99}"/>
                </a:ext>
              </a:extLst>
            </p:cNvPr>
            <p:cNvSpPr/>
            <p:nvPr/>
          </p:nvSpPr>
          <p:spPr>
            <a:xfrm>
              <a:off x="4257175" y="4725675"/>
              <a:ext cx="45800" cy="69875"/>
            </a:xfrm>
            <a:custGeom>
              <a:avLst/>
              <a:gdLst/>
              <a:ahLst/>
              <a:cxnLst/>
              <a:rect l="l" t="t" r="r" b="b"/>
              <a:pathLst>
                <a:path w="1832" h="2795" extrusionOk="0">
                  <a:moveTo>
                    <a:pt x="993" y="0"/>
                  </a:moveTo>
                  <a:lnTo>
                    <a:pt x="0" y="2204"/>
                  </a:lnTo>
                  <a:lnTo>
                    <a:pt x="621" y="2794"/>
                  </a:lnTo>
                  <a:lnTo>
                    <a:pt x="1831" y="342"/>
                  </a:lnTo>
                  <a:lnTo>
                    <a:pt x="9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591;p37">
              <a:extLst>
                <a:ext uri="{FF2B5EF4-FFF2-40B4-BE49-F238E27FC236}">
                  <a16:creationId xmlns:a16="http://schemas.microsoft.com/office/drawing/2014/main" id="{CFDC598E-1B1E-A6B0-764D-0FA81EE2CEF2}"/>
                </a:ext>
              </a:extLst>
            </p:cNvPr>
            <p:cNvSpPr/>
            <p:nvPr/>
          </p:nvSpPr>
          <p:spPr>
            <a:xfrm>
              <a:off x="4244325" y="4423250"/>
              <a:ext cx="198125" cy="333475"/>
            </a:xfrm>
            <a:custGeom>
              <a:avLst/>
              <a:gdLst/>
              <a:ahLst/>
              <a:cxnLst/>
              <a:rect l="l" t="t" r="r" b="b"/>
              <a:pathLst>
                <a:path w="7925" h="13339" extrusionOk="0">
                  <a:moveTo>
                    <a:pt x="6281" y="1"/>
                  </a:moveTo>
                  <a:cubicBezTo>
                    <a:pt x="5858" y="1"/>
                    <a:pt x="5339" y="258"/>
                    <a:pt x="4735" y="862"/>
                  </a:cubicBezTo>
                  <a:cubicBezTo>
                    <a:pt x="2407" y="3191"/>
                    <a:pt x="0" y="11234"/>
                    <a:pt x="421" y="12160"/>
                  </a:cubicBezTo>
                  <a:cubicBezTo>
                    <a:pt x="684" y="12738"/>
                    <a:pt x="2217" y="13339"/>
                    <a:pt x="3208" y="13339"/>
                  </a:cubicBezTo>
                  <a:cubicBezTo>
                    <a:pt x="3386" y="13339"/>
                    <a:pt x="3547" y="13319"/>
                    <a:pt x="3680" y="13277"/>
                  </a:cubicBezTo>
                  <a:cubicBezTo>
                    <a:pt x="4548" y="12997"/>
                    <a:pt x="6628" y="7008"/>
                    <a:pt x="7373" y="4183"/>
                  </a:cubicBezTo>
                  <a:cubicBezTo>
                    <a:pt x="7925" y="2092"/>
                    <a:pt x="7489" y="1"/>
                    <a:pt x="6281" y="1"/>
                  </a:cubicBez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592;p37">
              <a:extLst>
                <a:ext uri="{FF2B5EF4-FFF2-40B4-BE49-F238E27FC236}">
                  <a16:creationId xmlns:a16="http://schemas.microsoft.com/office/drawing/2014/main" id="{E45C4B19-52F9-FAF1-BF66-0AE185257CE5}"/>
                </a:ext>
              </a:extLst>
            </p:cNvPr>
            <p:cNvSpPr/>
            <p:nvPr/>
          </p:nvSpPr>
          <p:spPr>
            <a:xfrm>
              <a:off x="3869400" y="4589800"/>
              <a:ext cx="23800" cy="40475"/>
            </a:xfrm>
            <a:custGeom>
              <a:avLst/>
              <a:gdLst/>
              <a:ahLst/>
              <a:cxnLst/>
              <a:rect l="l" t="t" r="r" b="b"/>
              <a:pathLst>
                <a:path w="952" h="1619" extrusionOk="0">
                  <a:moveTo>
                    <a:pt x="255" y="0"/>
                  </a:moveTo>
                  <a:cubicBezTo>
                    <a:pt x="150" y="0"/>
                    <a:pt x="68" y="39"/>
                    <a:pt x="53" y="135"/>
                  </a:cubicBezTo>
                  <a:lnTo>
                    <a:pt x="54" y="135"/>
                  </a:lnTo>
                  <a:cubicBezTo>
                    <a:pt x="1" y="467"/>
                    <a:pt x="81" y="1305"/>
                    <a:pt x="166" y="1520"/>
                  </a:cubicBezTo>
                  <a:cubicBezTo>
                    <a:pt x="195" y="1592"/>
                    <a:pt x="270" y="1618"/>
                    <a:pt x="358" y="1618"/>
                  </a:cubicBezTo>
                  <a:cubicBezTo>
                    <a:pt x="527" y="1618"/>
                    <a:pt x="742" y="1520"/>
                    <a:pt x="754" y="1469"/>
                  </a:cubicBezTo>
                  <a:cubicBezTo>
                    <a:pt x="772" y="1389"/>
                    <a:pt x="622" y="654"/>
                    <a:pt x="813" y="419"/>
                  </a:cubicBezTo>
                  <a:cubicBezTo>
                    <a:pt x="951" y="251"/>
                    <a:pt x="525" y="0"/>
                    <a:pt x="255" y="0"/>
                  </a:cubicBezTo>
                  <a:close/>
                </a:path>
              </a:pathLst>
            </a:custGeom>
            <a:solidFill>
              <a:srgbClr val="66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593;p37">
              <a:extLst>
                <a:ext uri="{FF2B5EF4-FFF2-40B4-BE49-F238E27FC236}">
                  <a16:creationId xmlns:a16="http://schemas.microsoft.com/office/drawing/2014/main" id="{3F072B3A-F642-AC2C-6296-0058CA1BA91E}"/>
                </a:ext>
              </a:extLst>
            </p:cNvPr>
            <p:cNvSpPr/>
            <p:nvPr/>
          </p:nvSpPr>
          <p:spPr>
            <a:xfrm>
              <a:off x="3841450" y="4596250"/>
              <a:ext cx="28900" cy="40525"/>
            </a:xfrm>
            <a:custGeom>
              <a:avLst/>
              <a:gdLst/>
              <a:ahLst/>
              <a:cxnLst/>
              <a:rect l="l" t="t" r="r" b="b"/>
              <a:pathLst>
                <a:path w="1156" h="1621" extrusionOk="0">
                  <a:moveTo>
                    <a:pt x="331" y="1"/>
                  </a:moveTo>
                  <a:cubicBezTo>
                    <a:pt x="198" y="1"/>
                    <a:pt x="92" y="40"/>
                    <a:pt x="72" y="140"/>
                  </a:cubicBezTo>
                  <a:lnTo>
                    <a:pt x="70" y="140"/>
                  </a:lnTo>
                  <a:cubicBezTo>
                    <a:pt x="1" y="474"/>
                    <a:pt x="80" y="1312"/>
                    <a:pt x="178" y="1524"/>
                  </a:cubicBezTo>
                  <a:cubicBezTo>
                    <a:pt x="211" y="1595"/>
                    <a:pt x="297" y="1620"/>
                    <a:pt x="398" y="1620"/>
                  </a:cubicBezTo>
                  <a:cubicBezTo>
                    <a:pt x="605" y="1620"/>
                    <a:pt x="877" y="1514"/>
                    <a:pt x="892" y="1462"/>
                  </a:cubicBezTo>
                  <a:cubicBezTo>
                    <a:pt x="916" y="1382"/>
                    <a:pt x="750" y="647"/>
                    <a:pt x="987" y="409"/>
                  </a:cubicBezTo>
                  <a:cubicBezTo>
                    <a:pt x="1156" y="240"/>
                    <a:pt x="658" y="1"/>
                    <a:pt x="331" y="1"/>
                  </a:cubicBezTo>
                  <a:close/>
                </a:path>
              </a:pathLst>
            </a:custGeom>
            <a:solidFill>
              <a:srgbClr val="66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594;p37">
              <a:extLst>
                <a:ext uri="{FF2B5EF4-FFF2-40B4-BE49-F238E27FC236}">
                  <a16:creationId xmlns:a16="http://schemas.microsoft.com/office/drawing/2014/main" id="{3E6A0F1D-F1E4-9DA0-B0A2-1F7D09A9CCCA}"/>
                </a:ext>
              </a:extLst>
            </p:cNvPr>
            <p:cNvSpPr/>
            <p:nvPr/>
          </p:nvSpPr>
          <p:spPr>
            <a:xfrm>
              <a:off x="3818900" y="4605725"/>
              <a:ext cx="29725" cy="40625"/>
            </a:xfrm>
            <a:custGeom>
              <a:avLst/>
              <a:gdLst/>
              <a:ahLst/>
              <a:cxnLst/>
              <a:rect l="l" t="t" r="r" b="b"/>
              <a:pathLst>
                <a:path w="1189" h="1625" extrusionOk="0">
                  <a:moveTo>
                    <a:pt x="321" y="1"/>
                  </a:moveTo>
                  <a:cubicBezTo>
                    <a:pt x="215" y="1"/>
                    <a:pt x="133" y="34"/>
                    <a:pt x="107" y="116"/>
                  </a:cubicBezTo>
                  <a:cubicBezTo>
                    <a:pt x="4" y="441"/>
                    <a:pt x="0" y="1284"/>
                    <a:pt x="77" y="1504"/>
                  </a:cubicBezTo>
                  <a:cubicBezTo>
                    <a:pt x="108" y="1594"/>
                    <a:pt x="226" y="1625"/>
                    <a:pt x="357" y="1625"/>
                  </a:cubicBezTo>
                  <a:cubicBezTo>
                    <a:pt x="551" y="1625"/>
                    <a:pt x="775" y="1558"/>
                    <a:pt x="794" y="1513"/>
                  </a:cubicBezTo>
                  <a:cubicBezTo>
                    <a:pt x="824" y="1437"/>
                    <a:pt x="733" y="688"/>
                    <a:pt x="993" y="475"/>
                  </a:cubicBezTo>
                  <a:cubicBezTo>
                    <a:pt x="1188" y="313"/>
                    <a:pt x="645" y="1"/>
                    <a:pt x="321" y="1"/>
                  </a:cubicBezTo>
                  <a:close/>
                </a:path>
              </a:pathLst>
            </a:custGeom>
            <a:solidFill>
              <a:srgbClr val="66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595;p37">
              <a:extLst>
                <a:ext uri="{FF2B5EF4-FFF2-40B4-BE49-F238E27FC236}">
                  <a16:creationId xmlns:a16="http://schemas.microsoft.com/office/drawing/2014/main" id="{F280B518-B6B7-E8AF-025A-CB9E3D0D9BE6}"/>
                </a:ext>
              </a:extLst>
            </p:cNvPr>
            <p:cNvSpPr/>
            <p:nvPr/>
          </p:nvSpPr>
          <p:spPr>
            <a:xfrm>
              <a:off x="3819825" y="4560825"/>
              <a:ext cx="78350" cy="62350"/>
            </a:xfrm>
            <a:custGeom>
              <a:avLst/>
              <a:gdLst/>
              <a:ahLst/>
              <a:cxnLst/>
              <a:rect l="l" t="t" r="r" b="b"/>
              <a:pathLst>
                <a:path w="3134" h="2494" extrusionOk="0">
                  <a:moveTo>
                    <a:pt x="2392" y="0"/>
                  </a:moveTo>
                  <a:cubicBezTo>
                    <a:pt x="1667" y="0"/>
                    <a:pt x="228" y="1241"/>
                    <a:pt x="78" y="1881"/>
                  </a:cubicBezTo>
                  <a:cubicBezTo>
                    <a:pt x="0" y="2212"/>
                    <a:pt x="319" y="2493"/>
                    <a:pt x="571" y="2493"/>
                  </a:cubicBezTo>
                  <a:cubicBezTo>
                    <a:pt x="616" y="2493"/>
                    <a:pt x="658" y="2484"/>
                    <a:pt x="696" y="2465"/>
                  </a:cubicBezTo>
                  <a:cubicBezTo>
                    <a:pt x="947" y="2340"/>
                    <a:pt x="2252" y="2041"/>
                    <a:pt x="2332" y="2007"/>
                  </a:cubicBezTo>
                  <a:cubicBezTo>
                    <a:pt x="2412" y="1973"/>
                    <a:pt x="3134" y="28"/>
                    <a:pt x="2415" y="1"/>
                  </a:cubicBezTo>
                  <a:cubicBezTo>
                    <a:pt x="2407" y="0"/>
                    <a:pt x="2400" y="0"/>
                    <a:pt x="2392" y="0"/>
                  </a:cubicBezTo>
                  <a:close/>
                </a:path>
              </a:pathLst>
            </a:custGeom>
            <a:solidFill>
              <a:srgbClr val="7F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596;p37">
              <a:extLst>
                <a:ext uri="{FF2B5EF4-FFF2-40B4-BE49-F238E27FC236}">
                  <a16:creationId xmlns:a16="http://schemas.microsoft.com/office/drawing/2014/main" id="{EFB587BC-0C2B-7E12-063D-6D3F9C165FBE}"/>
                </a:ext>
              </a:extLst>
            </p:cNvPr>
            <p:cNvSpPr/>
            <p:nvPr/>
          </p:nvSpPr>
          <p:spPr>
            <a:xfrm>
              <a:off x="3819450" y="4603775"/>
              <a:ext cx="62325" cy="20550"/>
            </a:xfrm>
            <a:custGeom>
              <a:avLst/>
              <a:gdLst/>
              <a:ahLst/>
              <a:cxnLst/>
              <a:rect l="l" t="t" r="r" b="b"/>
              <a:pathLst>
                <a:path w="2493" h="822" extrusionOk="0">
                  <a:moveTo>
                    <a:pt x="1997" y="1"/>
                  </a:moveTo>
                  <a:cubicBezTo>
                    <a:pt x="1992" y="1"/>
                    <a:pt x="1988" y="2"/>
                    <a:pt x="1984" y="4"/>
                  </a:cubicBezTo>
                  <a:cubicBezTo>
                    <a:pt x="1550" y="251"/>
                    <a:pt x="980" y="422"/>
                    <a:pt x="562" y="422"/>
                  </a:cubicBezTo>
                  <a:cubicBezTo>
                    <a:pt x="344" y="422"/>
                    <a:pt x="168" y="376"/>
                    <a:pt x="74" y="270"/>
                  </a:cubicBezTo>
                  <a:lnTo>
                    <a:pt x="74" y="270"/>
                  </a:lnTo>
                  <a:cubicBezTo>
                    <a:pt x="0" y="619"/>
                    <a:pt x="443" y="822"/>
                    <a:pt x="640" y="822"/>
                  </a:cubicBezTo>
                  <a:cubicBezTo>
                    <a:pt x="667" y="822"/>
                    <a:pt x="689" y="818"/>
                    <a:pt x="705" y="810"/>
                  </a:cubicBezTo>
                  <a:cubicBezTo>
                    <a:pt x="956" y="685"/>
                    <a:pt x="2341" y="379"/>
                    <a:pt x="2420" y="345"/>
                  </a:cubicBezTo>
                  <a:cubicBezTo>
                    <a:pt x="2492" y="313"/>
                    <a:pt x="2092" y="1"/>
                    <a:pt x="1997" y="1"/>
                  </a:cubicBezTo>
                  <a:close/>
                </a:path>
              </a:pathLst>
            </a:custGeom>
            <a:solidFill>
              <a:srgbClr val="66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597;p37">
              <a:extLst>
                <a:ext uri="{FF2B5EF4-FFF2-40B4-BE49-F238E27FC236}">
                  <a16:creationId xmlns:a16="http://schemas.microsoft.com/office/drawing/2014/main" id="{6DB4126C-9682-3E3F-C197-75D358409ABB}"/>
                </a:ext>
              </a:extLst>
            </p:cNvPr>
            <p:cNvSpPr/>
            <p:nvPr/>
          </p:nvSpPr>
          <p:spPr>
            <a:xfrm>
              <a:off x="3845925" y="4542800"/>
              <a:ext cx="221950" cy="93925"/>
            </a:xfrm>
            <a:custGeom>
              <a:avLst/>
              <a:gdLst/>
              <a:ahLst/>
              <a:cxnLst/>
              <a:rect l="l" t="t" r="r" b="b"/>
              <a:pathLst>
                <a:path w="8878" h="3757" extrusionOk="0">
                  <a:moveTo>
                    <a:pt x="7400" y="0"/>
                  </a:moveTo>
                  <a:cubicBezTo>
                    <a:pt x="7400" y="0"/>
                    <a:pt x="3352" y="332"/>
                    <a:pt x="1676" y="642"/>
                  </a:cubicBezTo>
                  <a:cubicBezTo>
                    <a:pt x="0" y="953"/>
                    <a:pt x="621" y="2598"/>
                    <a:pt x="621" y="2598"/>
                  </a:cubicBezTo>
                  <a:cubicBezTo>
                    <a:pt x="621" y="2598"/>
                    <a:pt x="5044" y="3757"/>
                    <a:pt x="7036" y="3757"/>
                  </a:cubicBezTo>
                  <a:cubicBezTo>
                    <a:pt x="7244" y="3757"/>
                    <a:pt x="7426" y="3744"/>
                    <a:pt x="7573" y="3716"/>
                  </a:cubicBezTo>
                  <a:cubicBezTo>
                    <a:pt x="8877" y="3467"/>
                    <a:pt x="7400" y="0"/>
                    <a:pt x="7400" y="0"/>
                  </a:cubicBezTo>
                  <a:close/>
                </a:path>
              </a:pathLst>
            </a:custGeom>
            <a:solidFill>
              <a:srgbClr val="7F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598;p37">
              <a:extLst>
                <a:ext uri="{FF2B5EF4-FFF2-40B4-BE49-F238E27FC236}">
                  <a16:creationId xmlns:a16="http://schemas.microsoft.com/office/drawing/2014/main" id="{25505B86-14E7-8158-9574-4861B731BE6C}"/>
                </a:ext>
              </a:extLst>
            </p:cNvPr>
            <p:cNvSpPr/>
            <p:nvPr/>
          </p:nvSpPr>
          <p:spPr>
            <a:xfrm>
              <a:off x="3862375" y="4542800"/>
              <a:ext cx="205500" cy="93975"/>
            </a:xfrm>
            <a:custGeom>
              <a:avLst/>
              <a:gdLst/>
              <a:ahLst/>
              <a:cxnLst/>
              <a:rect l="l" t="t" r="r" b="b"/>
              <a:pathLst>
                <a:path w="8220" h="3759" extrusionOk="0">
                  <a:moveTo>
                    <a:pt x="6742" y="0"/>
                  </a:moveTo>
                  <a:cubicBezTo>
                    <a:pt x="6742" y="0"/>
                    <a:pt x="6719" y="0"/>
                    <a:pt x="6148" y="51"/>
                  </a:cubicBezTo>
                  <a:cubicBezTo>
                    <a:pt x="5708" y="977"/>
                    <a:pt x="5830" y="2646"/>
                    <a:pt x="4975" y="2809"/>
                  </a:cubicBezTo>
                  <a:cubicBezTo>
                    <a:pt x="4734" y="2854"/>
                    <a:pt x="4337" y="2872"/>
                    <a:pt x="3869" y="2872"/>
                  </a:cubicBezTo>
                  <a:cubicBezTo>
                    <a:pt x="2321" y="2872"/>
                    <a:pt x="1" y="2679"/>
                    <a:pt x="1" y="2679"/>
                  </a:cubicBezTo>
                  <a:lnTo>
                    <a:pt x="1" y="2679"/>
                  </a:lnTo>
                  <a:cubicBezTo>
                    <a:pt x="1" y="2679"/>
                    <a:pt x="4342" y="3759"/>
                    <a:pt x="6344" y="3759"/>
                  </a:cubicBezTo>
                  <a:cubicBezTo>
                    <a:pt x="6566" y="3759"/>
                    <a:pt x="6760" y="3745"/>
                    <a:pt x="6915" y="3716"/>
                  </a:cubicBezTo>
                  <a:cubicBezTo>
                    <a:pt x="8219" y="3467"/>
                    <a:pt x="6742" y="0"/>
                    <a:pt x="6742" y="0"/>
                  </a:cubicBezTo>
                  <a:close/>
                </a:path>
              </a:pathLst>
            </a:custGeom>
            <a:solidFill>
              <a:srgbClr val="66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599;p37">
              <a:extLst>
                <a:ext uri="{FF2B5EF4-FFF2-40B4-BE49-F238E27FC236}">
                  <a16:creationId xmlns:a16="http://schemas.microsoft.com/office/drawing/2014/main" id="{5213C02C-7D6E-E726-65B8-3F136ED508AF}"/>
                </a:ext>
              </a:extLst>
            </p:cNvPr>
            <p:cNvSpPr/>
            <p:nvPr/>
          </p:nvSpPr>
          <p:spPr>
            <a:xfrm>
              <a:off x="4016625" y="4392600"/>
              <a:ext cx="249875" cy="242525"/>
            </a:xfrm>
            <a:custGeom>
              <a:avLst/>
              <a:gdLst/>
              <a:ahLst/>
              <a:cxnLst/>
              <a:rect l="l" t="t" r="r" b="b"/>
              <a:pathLst>
                <a:path w="9995" h="9701" extrusionOk="0">
                  <a:moveTo>
                    <a:pt x="8786" y="1"/>
                  </a:moveTo>
                  <a:cubicBezTo>
                    <a:pt x="7746" y="1"/>
                    <a:pt x="435" y="6123"/>
                    <a:pt x="435" y="6123"/>
                  </a:cubicBezTo>
                  <a:cubicBezTo>
                    <a:pt x="0" y="7395"/>
                    <a:pt x="155" y="9087"/>
                    <a:pt x="653" y="9630"/>
                  </a:cubicBezTo>
                  <a:cubicBezTo>
                    <a:pt x="697" y="9678"/>
                    <a:pt x="788" y="9700"/>
                    <a:pt x="919" y="9700"/>
                  </a:cubicBezTo>
                  <a:cubicBezTo>
                    <a:pt x="2279" y="9700"/>
                    <a:pt x="7917" y="7293"/>
                    <a:pt x="8908" y="5905"/>
                  </a:cubicBezTo>
                  <a:cubicBezTo>
                    <a:pt x="9994" y="4385"/>
                    <a:pt x="9622" y="288"/>
                    <a:pt x="8845" y="9"/>
                  </a:cubicBezTo>
                  <a:cubicBezTo>
                    <a:pt x="8829" y="3"/>
                    <a:pt x="8809" y="1"/>
                    <a:pt x="8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600;p37">
              <a:extLst>
                <a:ext uri="{FF2B5EF4-FFF2-40B4-BE49-F238E27FC236}">
                  <a16:creationId xmlns:a16="http://schemas.microsoft.com/office/drawing/2014/main" id="{FCE30A28-F801-D957-FA20-7CD1EA3F4869}"/>
                </a:ext>
              </a:extLst>
            </p:cNvPr>
            <p:cNvSpPr/>
            <p:nvPr/>
          </p:nvSpPr>
          <p:spPr>
            <a:xfrm>
              <a:off x="4108000" y="4054625"/>
              <a:ext cx="71300" cy="160025"/>
            </a:xfrm>
            <a:custGeom>
              <a:avLst/>
              <a:gdLst/>
              <a:ahLst/>
              <a:cxnLst/>
              <a:rect l="l" t="t" r="r" b="b"/>
              <a:pathLst>
                <a:path w="2852" h="6401" extrusionOk="0">
                  <a:moveTo>
                    <a:pt x="2152" y="0"/>
                  </a:moveTo>
                  <a:lnTo>
                    <a:pt x="0" y="6188"/>
                  </a:lnTo>
                  <a:lnTo>
                    <a:pt x="1182" y="6401"/>
                  </a:lnTo>
                  <a:lnTo>
                    <a:pt x="2851" y="962"/>
                  </a:lnTo>
                  <a:lnTo>
                    <a:pt x="2348" y="820"/>
                  </a:lnTo>
                  <a:lnTo>
                    <a:pt x="21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601;p37">
              <a:extLst>
                <a:ext uri="{FF2B5EF4-FFF2-40B4-BE49-F238E27FC236}">
                  <a16:creationId xmlns:a16="http://schemas.microsoft.com/office/drawing/2014/main" id="{AFC0D1E3-92E3-B5B2-FEB1-8072DF2B1DCB}"/>
                </a:ext>
              </a:extLst>
            </p:cNvPr>
            <p:cNvSpPr/>
            <p:nvPr/>
          </p:nvSpPr>
          <p:spPr>
            <a:xfrm>
              <a:off x="3984950" y="4018650"/>
              <a:ext cx="176875" cy="190675"/>
            </a:xfrm>
            <a:custGeom>
              <a:avLst/>
              <a:gdLst/>
              <a:ahLst/>
              <a:cxnLst/>
              <a:rect l="l" t="t" r="r" b="b"/>
              <a:pathLst>
                <a:path w="7075" h="7627" extrusionOk="0">
                  <a:moveTo>
                    <a:pt x="3853" y="0"/>
                  </a:moveTo>
                  <a:lnTo>
                    <a:pt x="0" y="5607"/>
                  </a:lnTo>
                  <a:lnTo>
                    <a:pt x="4922" y="7627"/>
                  </a:lnTo>
                  <a:lnTo>
                    <a:pt x="7074" y="1439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602;p37">
              <a:extLst>
                <a:ext uri="{FF2B5EF4-FFF2-40B4-BE49-F238E27FC236}">
                  <a16:creationId xmlns:a16="http://schemas.microsoft.com/office/drawing/2014/main" id="{8CE01E59-61B0-D083-8558-DA1354507A77}"/>
                </a:ext>
              </a:extLst>
            </p:cNvPr>
            <p:cNvSpPr/>
            <p:nvPr/>
          </p:nvSpPr>
          <p:spPr>
            <a:xfrm>
              <a:off x="3592275" y="4231725"/>
              <a:ext cx="274725" cy="146675"/>
            </a:xfrm>
            <a:custGeom>
              <a:avLst/>
              <a:gdLst/>
              <a:ahLst/>
              <a:cxnLst/>
              <a:rect l="l" t="t" r="r" b="b"/>
              <a:pathLst>
                <a:path w="10989" h="5867" extrusionOk="0">
                  <a:moveTo>
                    <a:pt x="1" y="0"/>
                  </a:moveTo>
                  <a:lnTo>
                    <a:pt x="229" y="1335"/>
                  </a:lnTo>
                  <a:lnTo>
                    <a:pt x="7021" y="5866"/>
                  </a:lnTo>
                  <a:lnTo>
                    <a:pt x="10988" y="0"/>
                  </a:ln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603;p37">
              <a:extLst>
                <a:ext uri="{FF2B5EF4-FFF2-40B4-BE49-F238E27FC236}">
                  <a16:creationId xmlns:a16="http://schemas.microsoft.com/office/drawing/2014/main" id="{F1E42F0C-DEA9-B71D-0F51-98C9835B3467}"/>
                </a:ext>
              </a:extLst>
            </p:cNvPr>
            <p:cNvSpPr/>
            <p:nvPr/>
          </p:nvSpPr>
          <p:spPr>
            <a:xfrm>
              <a:off x="3617050" y="4099925"/>
              <a:ext cx="289350" cy="215425"/>
            </a:xfrm>
            <a:custGeom>
              <a:avLst/>
              <a:gdLst/>
              <a:ahLst/>
              <a:cxnLst/>
              <a:rect l="l" t="t" r="r" b="b"/>
              <a:pathLst>
                <a:path w="11574" h="8617" extrusionOk="0">
                  <a:moveTo>
                    <a:pt x="11253" y="0"/>
                  </a:moveTo>
                  <a:lnTo>
                    <a:pt x="0" y="2265"/>
                  </a:lnTo>
                  <a:lnTo>
                    <a:pt x="763" y="3822"/>
                  </a:lnTo>
                  <a:lnTo>
                    <a:pt x="6312" y="8617"/>
                  </a:lnTo>
                  <a:lnTo>
                    <a:pt x="11574" y="858"/>
                  </a:lnTo>
                  <a:lnTo>
                    <a:pt x="112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604;p37">
              <a:extLst>
                <a:ext uri="{FF2B5EF4-FFF2-40B4-BE49-F238E27FC236}">
                  <a16:creationId xmlns:a16="http://schemas.microsoft.com/office/drawing/2014/main" id="{52F07B94-154C-6035-DF76-71E0869C4949}"/>
                </a:ext>
              </a:extLst>
            </p:cNvPr>
            <p:cNvSpPr/>
            <p:nvPr/>
          </p:nvSpPr>
          <p:spPr>
            <a:xfrm>
              <a:off x="3617050" y="4005300"/>
              <a:ext cx="281325" cy="275825"/>
            </a:xfrm>
            <a:custGeom>
              <a:avLst/>
              <a:gdLst/>
              <a:ahLst/>
              <a:cxnLst/>
              <a:rect l="l" t="t" r="r" b="b"/>
              <a:pathLst>
                <a:path w="11253" h="11033" extrusionOk="0">
                  <a:moveTo>
                    <a:pt x="6274" y="0"/>
                  </a:moveTo>
                  <a:lnTo>
                    <a:pt x="0" y="6050"/>
                  </a:lnTo>
                  <a:lnTo>
                    <a:pt x="5717" y="11033"/>
                  </a:lnTo>
                  <a:lnTo>
                    <a:pt x="11253" y="3785"/>
                  </a:lnTo>
                  <a:lnTo>
                    <a:pt x="8532" y="2243"/>
                  </a:lnTo>
                  <a:lnTo>
                    <a:pt x="62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605;p37">
              <a:extLst>
                <a:ext uri="{FF2B5EF4-FFF2-40B4-BE49-F238E27FC236}">
                  <a16:creationId xmlns:a16="http://schemas.microsoft.com/office/drawing/2014/main" id="{28122A91-F89A-86C5-1ED3-4CC33ECE9494}"/>
                </a:ext>
              </a:extLst>
            </p:cNvPr>
            <p:cNvSpPr/>
            <p:nvPr/>
          </p:nvSpPr>
          <p:spPr>
            <a:xfrm>
              <a:off x="3745675" y="5052025"/>
              <a:ext cx="72875" cy="27875"/>
            </a:xfrm>
            <a:custGeom>
              <a:avLst/>
              <a:gdLst/>
              <a:ahLst/>
              <a:cxnLst/>
              <a:rect l="l" t="t" r="r" b="b"/>
              <a:pathLst>
                <a:path w="2915" h="1115" extrusionOk="0">
                  <a:moveTo>
                    <a:pt x="2644" y="0"/>
                  </a:moveTo>
                  <a:cubicBezTo>
                    <a:pt x="2382" y="0"/>
                    <a:pt x="1922" y="474"/>
                    <a:pt x="1922" y="474"/>
                  </a:cubicBezTo>
                  <a:lnTo>
                    <a:pt x="0" y="1115"/>
                  </a:lnTo>
                  <a:lnTo>
                    <a:pt x="2441" y="1115"/>
                  </a:lnTo>
                  <a:cubicBezTo>
                    <a:pt x="2441" y="1115"/>
                    <a:pt x="2915" y="13"/>
                    <a:pt x="2654" y="0"/>
                  </a:cubicBezTo>
                  <a:cubicBezTo>
                    <a:pt x="2651" y="0"/>
                    <a:pt x="2647" y="0"/>
                    <a:pt x="26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606;p37">
              <a:extLst>
                <a:ext uri="{FF2B5EF4-FFF2-40B4-BE49-F238E27FC236}">
                  <a16:creationId xmlns:a16="http://schemas.microsoft.com/office/drawing/2014/main" id="{E1040F21-1E43-932F-B1BE-DC91F70CD575}"/>
                </a:ext>
              </a:extLst>
            </p:cNvPr>
            <p:cNvSpPr/>
            <p:nvPr/>
          </p:nvSpPr>
          <p:spPr>
            <a:xfrm>
              <a:off x="3892525" y="5052025"/>
              <a:ext cx="72900" cy="27875"/>
            </a:xfrm>
            <a:custGeom>
              <a:avLst/>
              <a:gdLst/>
              <a:ahLst/>
              <a:cxnLst/>
              <a:rect l="l" t="t" r="r" b="b"/>
              <a:pathLst>
                <a:path w="2916" h="1115" extrusionOk="0">
                  <a:moveTo>
                    <a:pt x="2646" y="0"/>
                  </a:moveTo>
                  <a:cubicBezTo>
                    <a:pt x="2383" y="0"/>
                    <a:pt x="1923" y="474"/>
                    <a:pt x="1923" y="474"/>
                  </a:cubicBezTo>
                  <a:lnTo>
                    <a:pt x="1" y="1115"/>
                  </a:lnTo>
                  <a:lnTo>
                    <a:pt x="2442" y="1115"/>
                  </a:lnTo>
                  <a:cubicBezTo>
                    <a:pt x="2442" y="1115"/>
                    <a:pt x="2915" y="13"/>
                    <a:pt x="2656" y="0"/>
                  </a:cubicBezTo>
                  <a:cubicBezTo>
                    <a:pt x="2653" y="0"/>
                    <a:pt x="2649" y="0"/>
                    <a:pt x="26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607;p37">
              <a:extLst>
                <a:ext uri="{FF2B5EF4-FFF2-40B4-BE49-F238E27FC236}">
                  <a16:creationId xmlns:a16="http://schemas.microsoft.com/office/drawing/2014/main" id="{BDFDD8EA-9140-13BE-79EE-64B747A4735B}"/>
                </a:ext>
              </a:extLst>
            </p:cNvPr>
            <p:cNvSpPr/>
            <p:nvPr/>
          </p:nvSpPr>
          <p:spPr>
            <a:xfrm>
              <a:off x="3791875" y="3975800"/>
              <a:ext cx="118875" cy="123775"/>
            </a:xfrm>
            <a:custGeom>
              <a:avLst/>
              <a:gdLst/>
              <a:ahLst/>
              <a:cxnLst/>
              <a:rect l="l" t="t" r="r" b="b"/>
              <a:pathLst>
                <a:path w="4755" h="4951" extrusionOk="0">
                  <a:moveTo>
                    <a:pt x="3318" y="0"/>
                  </a:moveTo>
                  <a:cubicBezTo>
                    <a:pt x="2342" y="0"/>
                    <a:pt x="1457" y="1030"/>
                    <a:pt x="1" y="2986"/>
                  </a:cubicBezTo>
                  <a:lnTo>
                    <a:pt x="148" y="3097"/>
                  </a:lnTo>
                  <a:cubicBezTo>
                    <a:pt x="1670" y="1049"/>
                    <a:pt x="2473" y="179"/>
                    <a:pt x="3308" y="179"/>
                  </a:cubicBezTo>
                  <a:cubicBezTo>
                    <a:pt x="3523" y="179"/>
                    <a:pt x="3740" y="236"/>
                    <a:pt x="3972" y="346"/>
                  </a:cubicBezTo>
                  <a:cubicBezTo>
                    <a:pt x="4094" y="406"/>
                    <a:pt x="4176" y="506"/>
                    <a:pt x="4221" y="655"/>
                  </a:cubicBezTo>
                  <a:cubicBezTo>
                    <a:pt x="4557" y="1769"/>
                    <a:pt x="2731" y="4826"/>
                    <a:pt x="2712" y="4857"/>
                  </a:cubicBezTo>
                  <a:lnTo>
                    <a:pt x="2868" y="4950"/>
                  </a:lnTo>
                  <a:cubicBezTo>
                    <a:pt x="2946" y="4822"/>
                    <a:pt x="4755" y="1792"/>
                    <a:pt x="4396" y="603"/>
                  </a:cubicBezTo>
                  <a:cubicBezTo>
                    <a:pt x="4337" y="404"/>
                    <a:pt x="4220" y="262"/>
                    <a:pt x="4050" y="182"/>
                  </a:cubicBezTo>
                  <a:cubicBezTo>
                    <a:pt x="3795" y="60"/>
                    <a:pt x="3554" y="0"/>
                    <a:pt x="33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608;p37">
              <a:extLst>
                <a:ext uri="{FF2B5EF4-FFF2-40B4-BE49-F238E27FC236}">
                  <a16:creationId xmlns:a16="http://schemas.microsoft.com/office/drawing/2014/main" id="{E091C4A0-2466-E815-4410-B9D7490884CE}"/>
                </a:ext>
              </a:extLst>
            </p:cNvPr>
            <p:cNvSpPr/>
            <p:nvPr/>
          </p:nvSpPr>
          <p:spPr>
            <a:xfrm>
              <a:off x="3807750" y="4007175"/>
              <a:ext cx="123750" cy="94075"/>
            </a:xfrm>
            <a:custGeom>
              <a:avLst/>
              <a:gdLst/>
              <a:ahLst/>
              <a:cxnLst/>
              <a:rect l="l" t="t" r="r" b="b"/>
              <a:pathLst>
                <a:path w="4950" h="3763" extrusionOk="0">
                  <a:moveTo>
                    <a:pt x="3655" y="1"/>
                  </a:moveTo>
                  <a:cubicBezTo>
                    <a:pt x="2787" y="1"/>
                    <a:pt x="1700" y="703"/>
                    <a:pt x="1" y="1934"/>
                  </a:cubicBezTo>
                  <a:lnTo>
                    <a:pt x="108" y="2082"/>
                  </a:lnTo>
                  <a:cubicBezTo>
                    <a:pt x="1869" y="806"/>
                    <a:pt x="2889" y="185"/>
                    <a:pt x="3658" y="185"/>
                  </a:cubicBezTo>
                  <a:cubicBezTo>
                    <a:pt x="3996" y="185"/>
                    <a:pt x="4286" y="306"/>
                    <a:pt x="4569" y="545"/>
                  </a:cubicBezTo>
                  <a:cubicBezTo>
                    <a:pt x="4648" y="612"/>
                    <a:pt x="4692" y="706"/>
                    <a:pt x="4700" y="830"/>
                  </a:cubicBezTo>
                  <a:cubicBezTo>
                    <a:pt x="4761" y="1725"/>
                    <a:pt x="3065" y="3622"/>
                    <a:pt x="3047" y="3641"/>
                  </a:cubicBezTo>
                  <a:lnTo>
                    <a:pt x="3183" y="3763"/>
                  </a:lnTo>
                  <a:cubicBezTo>
                    <a:pt x="3255" y="3683"/>
                    <a:pt x="4949" y="1791"/>
                    <a:pt x="4883" y="818"/>
                  </a:cubicBezTo>
                  <a:cubicBezTo>
                    <a:pt x="4871" y="644"/>
                    <a:pt x="4805" y="504"/>
                    <a:pt x="4686" y="405"/>
                  </a:cubicBezTo>
                  <a:cubicBezTo>
                    <a:pt x="4362" y="131"/>
                    <a:pt x="4029" y="1"/>
                    <a:pt x="36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609;p37">
              <a:extLst>
                <a:ext uri="{FF2B5EF4-FFF2-40B4-BE49-F238E27FC236}">
                  <a16:creationId xmlns:a16="http://schemas.microsoft.com/office/drawing/2014/main" id="{45C587BE-5459-FA13-DABF-6C4D18D7B233}"/>
                </a:ext>
              </a:extLst>
            </p:cNvPr>
            <p:cNvSpPr/>
            <p:nvPr/>
          </p:nvSpPr>
          <p:spPr>
            <a:xfrm>
              <a:off x="4267375" y="4444650"/>
              <a:ext cx="168975" cy="312075"/>
            </a:xfrm>
            <a:custGeom>
              <a:avLst/>
              <a:gdLst/>
              <a:ahLst/>
              <a:cxnLst/>
              <a:rect l="l" t="t" r="r" b="b"/>
              <a:pathLst>
                <a:path w="6759" h="12483" extrusionOk="0">
                  <a:moveTo>
                    <a:pt x="5906" y="1"/>
                  </a:moveTo>
                  <a:cubicBezTo>
                    <a:pt x="5483" y="1"/>
                    <a:pt x="4966" y="257"/>
                    <a:pt x="4362" y="861"/>
                  </a:cubicBezTo>
                  <a:cubicBezTo>
                    <a:pt x="2225" y="2998"/>
                    <a:pt x="21" y="9954"/>
                    <a:pt x="1" y="11794"/>
                  </a:cubicBezTo>
                  <a:cubicBezTo>
                    <a:pt x="602" y="12178"/>
                    <a:pt x="1582" y="12483"/>
                    <a:pt x="2287" y="12483"/>
                  </a:cubicBezTo>
                  <a:cubicBezTo>
                    <a:pt x="2465" y="12483"/>
                    <a:pt x="2626" y="12463"/>
                    <a:pt x="2758" y="12421"/>
                  </a:cubicBezTo>
                  <a:cubicBezTo>
                    <a:pt x="3626" y="12141"/>
                    <a:pt x="5706" y="6152"/>
                    <a:pt x="6451" y="3327"/>
                  </a:cubicBezTo>
                  <a:cubicBezTo>
                    <a:pt x="6758" y="2164"/>
                    <a:pt x="6759" y="1002"/>
                    <a:pt x="6491" y="199"/>
                  </a:cubicBezTo>
                  <a:cubicBezTo>
                    <a:pt x="6323" y="71"/>
                    <a:pt x="6128" y="1"/>
                    <a:pt x="59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1610;p37">
              <a:extLst>
                <a:ext uri="{FF2B5EF4-FFF2-40B4-BE49-F238E27FC236}">
                  <a16:creationId xmlns:a16="http://schemas.microsoft.com/office/drawing/2014/main" id="{2821CC09-1432-5C5A-70B7-B3F0F9531DC7}"/>
                </a:ext>
              </a:extLst>
            </p:cNvPr>
            <p:cNvSpPr/>
            <p:nvPr/>
          </p:nvSpPr>
          <p:spPr>
            <a:xfrm>
              <a:off x="4331050" y="4696925"/>
              <a:ext cx="45700" cy="54100"/>
            </a:xfrm>
            <a:custGeom>
              <a:avLst/>
              <a:gdLst/>
              <a:ahLst/>
              <a:cxnLst/>
              <a:rect l="l" t="t" r="r" b="b"/>
              <a:pathLst>
                <a:path w="1828" h="2164" extrusionOk="0">
                  <a:moveTo>
                    <a:pt x="1163" y="0"/>
                  </a:moveTo>
                  <a:cubicBezTo>
                    <a:pt x="827" y="0"/>
                    <a:pt x="446" y="317"/>
                    <a:pt x="243" y="800"/>
                  </a:cubicBezTo>
                  <a:cubicBezTo>
                    <a:pt x="0" y="1375"/>
                    <a:pt x="103" y="1970"/>
                    <a:pt x="474" y="2126"/>
                  </a:cubicBezTo>
                  <a:cubicBezTo>
                    <a:pt x="535" y="2152"/>
                    <a:pt x="599" y="2164"/>
                    <a:pt x="665" y="2164"/>
                  </a:cubicBezTo>
                  <a:cubicBezTo>
                    <a:pt x="1001" y="2164"/>
                    <a:pt x="1382" y="1847"/>
                    <a:pt x="1585" y="1364"/>
                  </a:cubicBezTo>
                  <a:cubicBezTo>
                    <a:pt x="1828" y="788"/>
                    <a:pt x="1725" y="193"/>
                    <a:pt x="1354" y="38"/>
                  </a:cubicBezTo>
                  <a:cubicBezTo>
                    <a:pt x="1293" y="12"/>
                    <a:pt x="1229" y="0"/>
                    <a:pt x="11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1611;p37">
              <a:extLst>
                <a:ext uri="{FF2B5EF4-FFF2-40B4-BE49-F238E27FC236}">
                  <a16:creationId xmlns:a16="http://schemas.microsoft.com/office/drawing/2014/main" id="{567C1E70-3B8E-D141-19BD-098EA3BF57A7}"/>
                </a:ext>
              </a:extLst>
            </p:cNvPr>
            <p:cNvSpPr/>
            <p:nvPr/>
          </p:nvSpPr>
          <p:spPr>
            <a:xfrm>
              <a:off x="3553225" y="4962325"/>
              <a:ext cx="88625" cy="82850"/>
            </a:xfrm>
            <a:custGeom>
              <a:avLst/>
              <a:gdLst/>
              <a:ahLst/>
              <a:cxnLst/>
              <a:rect l="l" t="t" r="r" b="b"/>
              <a:pathLst>
                <a:path w="3545" h="3314" extrusionOk="0">
                  <a:moveTo>
                    <a:pt x="1910" y="1"/>
                  </a:moveTo>
                  <a:cubicBezTo>
                    <a:pt x="1322" y="1"/>
                    <a:pt x="731" y="363"/>
                    <a:pt x="421" y="974"/>
                  </a:cubicBezTo>
                  <a:cubicBezTo>
                    <a:pt x="1" y="1807"/>
                    <a:pt x="265" y="2788"/>
                    <a:pt x="1011" y="3166"/>
                  </a:cubicBezTo>
                  <a:cubicBezTo>
                    <a:pt x="1209" y="3266"/>
                    <a:pt x="1422" y="3313"/>
                    <a:pt x="1635" y="3313"/>
                  </a:cubicBezTo>
                  <a:cubicBezTo>
                    <a:pt x="2223" y="3313"/>
                    <a:pt x="2815" y="2951"/>
                    <a:pt x="3124" y="2339"/>
                  </a:cubicBezTo>
                  <a:cubicBezTo>
                    <a:pt x="3544" y="1506"/>
                    <a:pt x="3280" y="526"/>
                    <a:pt x="2534" y="149"/>
                  </a:cubicBezTo>
                  <a:cubicBezTo>
                    <a:pt x="2335" y="48"/>
                    <a:pt x="2123" y="1"/>
                    <a:pt x="1910" y="1"/>
                  </a:cubicBez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1612;p37">
              <a:extLst>
                <a:ext uri="{FF2B5EF4-FFF2-40B4-BE49-F238E27FC236}">
                  <a16:creationId xmlns:a16="http://schemas.microsoft.com/office/drawing/2014/main" id="{386B2E77-73F8-6F6E-F184-EB0A9D3BD8BB}"/>
                </a:ext>
              </a:extLst>
            </p:cNvPr>
            <p:cNvSpPr/>
            <p:nvPr/>
          </p:nvSpPr>
          <p:spPr>
            <a:xfrm>
              <a:off x="3582200" y="4984550"/>
              <a:ext cx="29175" cy="43050"/>
            </a:xfrm>
            <a:custGeom>
              <a:avLst/>
              <a:gdLst/>
              <a:ahLst/>
              <a:cxnLst/>
              <a:rect l="l" t="t" r="r" b="b"/>
              <a:pathLst>
                <a:path w="1167" h="1722" extrusionOk="0">
                  <a:moveTo>
                    <a:pt x="686" y="0"/>
                  </a:moveTo>
                  <a:cubicBezTo>
                    <a:pt x="552" y="0"/>
                    <a:pt x="347" y="14"/>
                    <a:pt x="270" y="14"/>
                  </a:cubicBezTo>
                  <a:cubicBezTo>
                    <a:pt x="233" y="14"/>
                    <a:pt x="186" y="5"/>
                    <a:pt x="147" y="5"/>
                  </a:cubicBezTo>
                  <a:cubicBezTo>
                    <a:pt x="104" y="5"/>
                    <a:pt x="71" y="16"/>
                    <a:pt x="72" y="64"/>
                  </a:cubicBezTo>
                  <a:cubicBezTo>
                    <a:pt x="76" y="157"/>
                    <a:pt x="68" y="345"/>
                    <a:pt x="63" y="444"/>
                  </a:cubicBezTo>
                  <a:cubicBezTo>
                    <a:pt x="58" y="546"/>
                    <a:pt x="27" y="793"/>
                    <a:pt x="20" y="958"/>
                  </a:cubicBezTo>
                  <a:cubicBezTo>
                    <a:pt x="13" y="1125"/>
                    <a:pt x="17" y="1318"/>
                    <a:pt x="10" y="1470"/>
                  </a:cubicBezTo>
                  <a:cubicBezTo>
                    <a:pt x="5" y="1580"/>
                    <a:pt x="10" y="1594"/>
                    <a:pt x="8" y="1612"/>
                  </a:cubicBezTo>
                  <a:cubicBezTo>
                    <a:pt x="8" y="1617"/>
                    <a:pt x="8" y="1624"/>
                    <a:pt x="5" y="1635"/>
                  </a:cubicBezTo>
                  <a:cubicBezTo>
                    <a:pt x="5" y="1649"/>
                    <a:pt x="1" y="1662"/>
                    <a:pt x="1" y="1674"/>
                  </a:cubicBezTo>
                  <a:cubicBezTo>
                    <a:pt x="0" y="1696"/>
                    <a:pt x="4" y="1712"/>
                    <a:pt x="56" y="1712"/>
                  </a:cubicBezTo>
                  <a:cubicBezTo>
                    <a:pt x="108" y="1712"/>
                    <a:pt x="249" y="1716"/>
                    <a:pt x="379" y="1716"/>
                  </a:cubicBezTo>
                  <a:cubicBezTo>
                    <a:pt x="429" y="1716"/>
                    <a:pt x="476" y="1716"/>
                    <a:pt x="518" y="1714"/>
                  </a:cubicBezTo>
                  <a:cubicBezTo>
                    <a:pt x="572" y="1712"/>
                    <a:pt x="634" y="1712"/>
                    <a:pt x="695" y="1712"/>
                  </a:cubicBezTo>
                  <a:cubicBezTo>
                    <a:pt x="809" y="1712"/>
                    <a:pt x="920" y="1714"/>
                    <a:pt x="964" y="1719"/>
                  </a:cubicBezTo>
                  <a:cubicBezTo>
                    <a:pt x="982" y="1721"/>
                    <a:pt x="996" y="1721"/>
                    <a:pt x="1009" y="1721"/>
                  </a:cubicBezTo>
                  <a:cubicBezTo>
                    <a:pt x="1046" y="1721"/>
                    <a:pt x="1061" y="1714"/>
                    <a:pt x="1062" y="1692"/>
                  </a:cubicBezTo>
                  <a:cubicBezTo>
                    <a:pt x="1064" y="1664"/>
                    <a:pt x="1070" y="1637"/>
                    <a:pt x="1071" y="1615"/>
                  </a:cubicBezTo>
                  <a:cubicBezTo>
                    <a:pt x="1072" y="1587"/>
                    <a:pt x="1072" y="1574"/>
                    <a:pt x="1045" y="1574"/>
                  </a:cubicBezTo>
                  <a:cubicBezTo>
                    <a:pt x="1017" y="1574"/>
                    <a:pt x="955" y="1570"/>
                    <a:pt x="887" y="1570"/>
                  </a:cubicBezTo>
                  <a:cubicBezTo>
                    <a:pt x="821" y="1570"/>
                    <a:pt x="737" y="1577"/>
                    <a:pt x="648" y="1577"/>
                  </a:cubicBezTo>
                  <a:cubicBezTo>
                    <a:pt x="559" y="1577"/>
                    <a:pt x="477" y="1572"/>
                    <a:pt x="386" y="1572"/>
                  </a:cubicBezTo>
                  <a:cubicBezTo>
                    <a:pt x="339" y="1572"/>
                    <a:pt x="277" y="1572"/>
                    <a:pt x="225" y="1570"/>
                  </a:cubicBezTo>
                  <a:cubicBezTo>
                    <a:pt x="195" y="1570"/>
                    <a:pt x="163" y="1570"/>
                    <a:pt x="131" y="1567"/>
                  </a:cubicBezTo>
                  <a:cubicBezTo>
                    <a:pt x="133" y="1547"/>
                    <a:pt x="134" y="1528"/>
                    <a:pt x="136" y="1506"/>
                  </a:cubicBezTo>
                  <a:cubicBezTo>
                    <a:pt x="139" y="1468"/>
                    <a:pt x="143" y="1424"/>
                    <a:pt x="145" y="1381"/>
                  </a:cubicBezTo>
                  <a:lnTo>
                    <a:pt x="155" y="1085"/>
                  </a:lnTo>
                  <a:cubicBezTo>
                    <a:pt x="158" y="1028"/>
                    <a:pt x="149" y="1003"/>
                    <a:pt x="152" y="947"/>
                  </a:cubicBezTo>
                  <a:cubicBezTo>
                    <a:pt x="153" y="919"/>
                    <a:pt x="156" y="890"/>
                    <a:pt x="160" y="867"/>
                  </a:cubicBezTo>
                  <a:lnTo>
                    <a:pt x="169" y="827"/>
                  </a:lnTo>
                  <a:cubicBezTo>
                    <a:pt x="192" y="830"/>
                    <a:pt x="213" y="830"/>
                    <a:pt x="238" y="830"/>
                  </a:cubicBezTo>
                  <a:cubicBezTo>
                    <a:pt x="254" y="830"/>
                    <a:pt x="271" y="831"/>
                    <a:pt x="289" y="831"/>
                  </a:cubicBezTo>
                  <a:cubicBezTo>
                    <a:pt x="320" y="831"/>
                    <a:pt x="353" y="830"/>
                    <a:pt x="385" y="825"/>
                  </a:cubicBezTo>
                  <a:cubicBezTo>
                    <a:pt x="483" y="817"/>
                    <a:pt x="599" y="817"/>
                    <a:pt x="694" y="817"/>
                  </a:cubicBezTo>
                  <a:cubicBezTo>
                    <a:pt x="788" y="817"/>
                    <a:pt x="998" y="845"/>
                    <a:pt x="1033" y="845"/>
                  </a:cubicBezTo>
                  <a:cubicBezTo>
                    <a:pt x="1071" y="845"/>
                    <a:pt x="1068" y="840"/>
                    <a:pt x="1072" y="817"/>
                  </a:cubicBezTo>
                  <a:cubicBezTo>
                    <a:pt x="1074" y="797"/>
                    <a:pt x="1078" y="740"/>
                    <a:pt x="1080" y="727"/>
                  </a:cubicBezTo>
                  <a:cubicBezTo>
                    <a:pt x="1084" y="718"/>
                    <a:pt x="1079" y="695"/>
                    <a:pt x="1052" y="695"/>
                  </a:cubicBezTo>
                  <a:cubicBezTo>
                    <a:pt x="1047" y="695"/>
                    <a:pt x="1042" y="698"/>
                    <a:pt x="1038" y="698"/>
                  </a:cubicBezTo>
                  <a:cubicBezTo>
                    <a:pt x="1027" y="700"/>
                    <a:pt x="1015" y="700"/>
                    <a:pt x="1000" y="700"/>
                  </a:cubicBezTo>
                  <a:cubicBezTo>
                    <a:pt x="951" y="700"/>
                    <a:pt x="874" y="693"/>
                    <a:pt x="830" y="693"/>
                  </a:cubicBezTo>
                  <a:cubicBezTo>
                    <a:pt x="771" y="693"/>
                    <a:pt x="731" y="700"/>
                    <a:pt x="701" y="700"/>
                  </a:cubicBezTo>
                  <a:cubicBezTo>
                    <a:pt x="672" y="700"/>
                    <a:pt x="585" y="691"/>
                    <a:pt x="509" y="691"/>
                  </a:cubicBezTo>
                  <a:cubicBezTo>
                    <a:pt x="432" y="691"/>
                    <a:pt x="380" y="700"/>
                    <a:pt x="338" y="700"/>
                  </a:cubicBezTo>
                  <a:lnTo>
                    <a:pt x="239" y="700"/>
                  </a:lnTo>
                  <a:cubicBezTo>
                    <a:pt x="217" y="700"/>
                    <a:pt x="195" y="700"/>
                    <a:pt x="173" y="698"/>
                  </a:cubicBezTo>
                  <a:cubicBezTo>
                    <a:pt x="172" y="675"/>
                    <a:pt x="172" y="656"/>
                    <a:pt x="173" y="636"/>
                  </a:cubicBezTo>
                  <a:lnTo>
                    <a:pt x="178" y="537"/>
                  </a:lnTo>
                  <a:cubicBezTo>
                    <a:pt x="180" y="480"/>
                    <a:pt x="173" y="415"/>
                    <a:pt x="177" y="345"/>
                  </a:cubicBezTo>
                  <a:cubicBezTo>
                    <a:pt x="178" y="308"/>
                    <a:pt x="180" y="266"/>
                    <a:pt x="184" y="229"/>
                  </a:cubicBezTo>
                  <a:lnTo>
                    <a:pt x="192" y="161"/>
                  </a:lnTo>
                  <a:lnTo>
                    <a:pt x="249" y="157"/>
                  </a:lnTo>
                  <a:cubicBezTo>
                    <a:pt x="281" y="154"/>
                    <a:pt x="323" y="149"/>
                    <a:pt x="360" y="149"/>
                  </a:cubicBezTo>
                  <a:lnTo>
                    <a:pt x="667" y="152"/>
                  </a:lnTo>
                  <a:lnTo>
                    <a:pt x="1062" y="152"/>
                  </a:lnTo>
                  <a:cubicBezTo>
                    <a:pt x="1109" y="152"/>
                    <a:pt x="1113" y="159"/>
                    <a:pt x="1141" y="159"/>
                  </a:cubicBezTo>
                  <a:cubicBezTo>
                    <a:pt x="1150" y="159"/>
                    <a:pt x="1152" y="127"/>
                    <a:pt x="1152" y="102"/>
                  </a:cubicBezTo>
                  <a:cubicBezTo>
                    <a:pt x="1154" y="89"/>
                    <a:pt x="1154" y="82"/>
                    <a:pt x="1154" y="75"/>
                  </a:cubicBezTo>
                  <a:cubicBezTo>
                    <a:pt x="1155" y="48"/>
                    <a:pt x="1167" y="7"/>
                    <a:pt x="1116" y="7"/>
                  </a:cubicBezTo>
                  <a:cubicBezTo>
                    <a:pt x="1064" y="7"/>
                    <a:pt x="820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1613;p37">
              <a:extLst>
                <a:ext uri="{FF2B5EF4-FFF2-40B4-BE49-F238E27FC236}">
                  <a16:creationId xmlns:a16="http://schemas.microsoft.com/office/drawing/2014/main" id="{BBDB0A59-D0AB-FCC2-943C-88B0869BBB4A}"/>
                </a:ext>
              </a:extLst>
            </p:cNvPr>
            <p:cNvSpPr/>
            <p:nvPr/>
          </p:nvSpPr>
          <p:spPr>
            <a:xfrm>
              <a:off x="3395450" y="4865375"/>
              <a:ext cx="124750" cy="45225"/>
            </a:xfrm>
            <a:custGeom>
              <a:avLst/>
              <a:gdLst/>
              <a:ahLst/>
              <a:cxnLst/>
              <a:rect l="l" t="t" r="r" b="b"/>
              <a:pathLst>
                <a:path w="4990" h="1809" extrusionOk="0">
                  <a:moveTo>
                    <a:pt x="147" y="0"/>
                  </a:moveTo>
                  <a:lnTo>
                    <a:pt x="0" y="1716"/>
                  </a:lnTo>
                  <a:lnTo>
                    <a:pt x="4990" y="1809"/>
                  </a:lnTo>
                  <a:lnTo>
                    <a:pt x="4746" y="0"/>
                  </a:ln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1614;p37">
              <a:extLst>
                <a:ext uri="{FF2B5EF4-FFF2-40B4-BE49-F238E27FC236}">
                  <a16:creationId xmlns:a16="http://schemas.microsoft.com/office/drawing/2014/main" id="{959ECB50-4C4C-DA0C-AE96-E75DCA5D4D61}"/>
                </a:ext>
              </a:extLst>
            </p:cNvPr>
            <p:cNvSpPr/>
            <p:nvPr/>
          </p:nvSpPr>
          <p:spPr>
            <a:xfrm>
              <a:off x="4021175" y="4435025"/>
              <a:ext cx="240650" cy="200175"/>
            </a:xfrm>
            <a:custGeom>
              <a:avLst/>
              <a:gdLst/>
              <a:ahLst/>
              <a:cxnLst/>
              <a:rect l="l" t="t" r="r" b="b"/>
              <a:pathLst>
                <a:path w="9626" h="8007" extrusionOk="0">
                  <a:moveTo>
                    <a:pt x="9324" y="0"/>
                  </a:moveTo>
                  <a:lnTo>
                    <a:pt x="9324" y="0"/>
                  </a:lnTo>
                  <a:cubicBezTo>
                    <a:pt x="9267" y="3054"/>
                    <a:pt x="638" y="6109"/>
                    <a:pt x="1" y="6152"/>
                  </a:cubicBezTo>
                  <a:cubicBezTo>
                    <a:pt x="13" y="6926"/>
                    <a:pt x="184" y="7621"/>
                    <a:pt x="471" y="7933"/>
                  </a:cubicBezTo>
                  <a:cubicBezTo>
                    <a:pt x="517" y="7983"/>
                    <a:pt x="617" y="8007"/>
                    <a:pt x="761" y="8007"/>
                  </a:cubicBezTo>
                  <a:cubicBezTo>
                    <a:pt x="2189" y="8007"/>
                    <a:pt x="7976" y="5731"/>
                    <a:pt x="8962" y="4350"/>
                  </a:cubicBezTo>
                  <a:cubicBezTo>
                    <a:pt x="9625" y="3422"/>
                    <a:pt x="9508" y="1394"/>
                    <a:pt x="9324" y="0"/>
                  </a:cubicBez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1615;p37">
              <a:extLst>
                <a:ext uri="{FF2B5EF4-FFF2-40B4-BE49-F238E27FC236}">
                  <a16:creationId xmlns:a16="http://schemas.microsoft.com/office/drawing/2014/main" id="{BC97CF25-05AB-17DB-AB90-D185BE165FCD}"/>
                </a:ext>
              </a:extLst>
            </p:cNvPr>
            <p:cNvSpPr/>
            <p:nvPr/>
          </p:nvSpPr>
          <p:spPr>
            <a:xfrm>
              <a:off x="4008250" y="4530475"/>
              <a:ext cx="79175" cy="109550"/>
            </a:xfrm>
            <a:custGeom>
              <a:avLst/>
              <a:gdLst/>
              <a:ahLst/>
              <a:cxnLst/>
              <a:rect l="l" t="t" r="r" b="b"/>
              <a:pathLst>
                <a:path w="3167" h="4382" extrusionOk="0">
                  <a:moveTo>
                    <a:pt x="1225" y="1"/>
                  </a:moveTo>
                  <a:cubicBezTo>
                    <a:pt x="1133" y="1"/>
                    <a:pt x="958" y="188"/>
                    <a:pt x="758" y="448"/>
                  </a:cubicBezTo>
                  <a:cubicBezTo>
                    <a:pt x="0" y="1433"/>
                    <a:pt x="377" y="4080"/>
                    <a:pt x="636" y="4294"/>
                  </a:cubicBezTo>
                  <a:cubicBezTo>
                    <a:pt x="708" y="4353"/>
                    <a:pt x="942" y="4381"/>
                    <a:pt x="1236" y="4381"/>
                  </a:cubicBezTo>
                  <a:cubicBezTo>
                    <a:pt x="2000" y="4381"/>
                    <a:pt x="3166" y="4189"/>
                    <a:pt x="2904" y="3848"/>
                  </a:cubicBezTo>
                  <a:cubicBezTo>
                    <a:pt x="2541" y="3375"/>
                    <a:pt x="1260" y="872"/>
                    <a:pt x="1294" y="174"/>
                  </a:cubicBezTo>
                  <a:cubicBezTo>
                    <a:pt x="1299" y="53"/>
                    <a:pt x="1274" y="1"/>
                    <a:pt x="1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1616;p37">
              <a:extLst>
                <a:ext uri="{FF2B5EF4-FFF2-40B4-BE49-F238E27FC236}">
                  <a16:creationId xmlns:a16="http://schemas.microsoft.com/office/drawing/2014/main" id="{A751FADB-F72C-3E74-ECEF-2CDF0C416B2E}"/>
                </a:ext>
              </a:extLst>
            </p:cNvPr>
            <p:cNvSpPr/>
            <p:nvPr/>
          </p:nvSpPr>
          <p:spPr>
            <a:xfrm>
              <a:off x="4016450" y="4569175"/>
              <a:ext cx="70975" cy="70850"/>
            </a:xfrm>
            <a:custGeom>
              <a:avLst/>
              <a:gdLst/>
              <a:ahLst/>
              <a:cxnLst/>
              <a:rect l="l" t="t" r="r" b="b"/>
              <a:pathLst>
                <a:path w="2839" h="2834" extrusionOk="0">
                  <a:moveTo>
                    <a:pt x="1378" y="1"/>
                  </a:moveTo>
                  <a:cubicBezTo>
                    <a:pt x="1271" y="857"/>
                    <a:pt x="874" y="1494"/>
                    <a:pt x="399" y="1494"/>
                  </a:cubicBezTo>
                  <a:cubicBezTo>
                    <a:pt x="257" y="1494"/>
                    <a:pt x="122" y="1436"/>
                    <a:pt x="0" y="1334"/>
                  </a:cubicBezTo>
                  <a:lnTo>
                    <a:pt x="0" y="1334"/>
                  </a:lnTo>
                  <a:cubicBezTo>
                    <a:pt x="49" y="2050"/>
                    <a:pt x="190" y="2649"/>
                    <a:pt x="308" y="2746"/>
                  </a:cubicBezTo>
                  <a:cubicBezTo>
                    <a:pt x="380" y="2805"/>
                    <a:pt x="614" y="2833"/>
                    <a:pt x="908" y="2833"/>
                  </a:cubicBezTo>
                  <a:cubicBezTo>
                    <a:pt x="1672" y="2833"/>
                    <a:pt x="2838" y="2641"/>
                    <a:pt x="2576" y="2300"/>
                  </a:cubicBezTo>
                  <a:cubicBezTo>
                    <a:pt x="2351" y="2007"/>
                    <a:pt x="1776" y="939"/>
                    <a:pt x="1378" y="1"/>
                  </a:cubicBez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1617;p37">
              <a:extLst>
                <a:ext uri="{FF2B5EF4-FFF2-40B4-BE49-F238E27FC236}">
                  <a16:creationId xmlns:a16="http://schemas.microsoft.com/office/drawing/2014/main" id="{17A69FBC-852B-1C58-3548-30C5BA7EA852}"/>
                </a:ext>
              </a:extLst>
            </p:cNvPr>
            <p:cNvSpPr/>
            <p:nvPr/>
          </p:nvSpPr>
          <p:spPr>
            <a:xfrm>
              <a:off x="3778275" y="4550625"/>
              <a:ext cx="70950" cy="5175"/>
            </a:xfrm>
            <a:custGeom>
              <a:avLst/>
              <a:gdLst/>
              <a:ahLst/>
              <a:cxnLst/>
              <a:rect l="l" t="t" r="r" b="b"/>
              <a:pathLst>
                <a:path w="2838" h="207" extrusionOk="0">
                  <a:moveTo>
                    <a:pt x="0" y="0"/>
                  </a:moveTo>
                  <a:lnTo>
                    <a:pt x="0" y="206"/>
                  </a:lnTo>
                  <a:lnTo>
                    <a:pt x="2838" y="206"/>
                  </a:lnTo>
                  <a:lnTo>
                    <a:pt x="28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1618;p37">
              <a:extLst>
                <a:ext uri="{FF2B5EF4-FFF2-40B4-BE49-F238E27FC236}">
                  <a16:creationId xmlns:a16="http://schemas.microsoft.com/office/drawing/2014/main" id="{2FB8734C-196F-13DC-006F-6FDF558074DE}"/>
                </a:ext>
              </a:extLst>
            </p:cNvPr>
            <p:cNvSpPr/>
            <p:nvPr/>
          </p:nvSpPr>
          <p:spPr>
            <a:xfrm>
              <a:off x="3638350" y="4459250"/>
              <a:ext cx="72700" cy="4175"/>
            </a:xfrm>
            <a:custGeom>
              <a:avLst/>
              <a:gdLst/>
              <a:ahLst/>
              <a:cxnLst/>
              <a:rect l="l" t="t" r="r" b="b"/>
              <a:pathLst>
                <a:path w="2908" h="167" extrusionOk="0">
                  <a:moveTo>
                    <a:pt x="1" y="0"/>
                  </a:moveTo>
                  <a:lnTo>
                    <a:pt x="41" y="167"/>
                  </a:lnTo>
                  <a:lnTo>
                    <a:pt x="2907" y="167"/>
                  </a:lnTo>
                  <a:lnTo>
                    <a:pt x="28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1619;p37">
              <a:extLst>
                <a:ext uri="{FF2B5EF4-FFF2-40B4-BE49-F238E27FC236}">
                  <a16:creationId xmlns:a16="http://schemas.microsoft.com/office/drawing/2014/main" id="{20FBB85E-E64A-C257-3675-D2F32E9202E8}"/>
                </a:ext>
              </a:extLst>
            </p:cNvPr>
            <p:cNvSpPr/>
            <p:nvPr/>
          </p:nvSpPr>
          <p:spPr>
            <a:xfrm>
              <a:off x="3637125" y="4451075"/>
              <a:ext cx="72200" cy="4225"/>
            </a:xfrm>
            <a:custGeom>
              <a:avLst/>
              <a:gdLst/>
              <a:ahLst/>
              <a:cxnLst/>
              <a:rect l="l" t="t" r="r" b="b"/>
              <a:pathLst>
                <a:path w="2888" h="169" extrusionOk="0">
                  <a:moveTo>
                    <a:pt x="0" y="0"/>
                  </a:moveTo>
                  <a:lnTo>
                    <a:pt x="40" y="168"/>
                  </a:lnTo>
                  <a:lnTo>
                    <a:pt x="2888" y="168"/>
                  </a:lnTo>
                  <a:lnTo>
                    <a:pt x="28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1620;p37">
              <a:extLst>
                <a:ext uri="{FF2B5EF4-FFF2-40B4-BE49-F238E27FC236}">
                  <a16:creationId xmlns:a16="http://schemas.microsoft.com/office/drawing/2014/main" id="{55DC25A6-D162-9E01-84C0-7784DBF3432E}"/>
                </a:ext>
              </a:extLst>
            </p:cNvPr>
            <p:cNvSpPr/>
            <p:nvPr/>
          </p:nvSpPr>
          <p:spPr>
            <a:xfrm>
              <a:off x="3635850" y="4442925"/>
              <a:ext cx="71800" cy="4225"/>
            </a:xfrm>
            <a:custGeom>
              <a:avLst/>
              <a:gdLst/>
              <a:ahLst/>
              <a:cxnLst/>
              <a:rect l="l" t="t" r="r" b="b"/>
              <a:pathLst>
                <a:path w="2872" h="169" extrusionOk="0">
                  <a:moveTo>
                    <a:pt x="0" y="0"/>
                  </a:moveTo>
                  <a:lnTo>
                    <a:pt x="42" y="169"/>
                  </a:lnTo>
                  <a:lnTo>
                    <a:pt x="2871" y="169"/>
                  </a:lnTo>
                  <a:lnTo>
                    <a:pt x="2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1621;p37">
              <a:extLst>
                <a:ext uri="{FF2B5EF4-FFF2-40B4-BE49-F238E27FC236}">
                  <a16:creationId xmlns:a16="http://schemas.microsoft.com/office/drawing/2014/main" id="{5511AE2B-FA2D-6F49-B7E2-812DDBFBABE4}"/>
                </a:ext>
              </a:extLst>
            </p:cNvPr>
            <p:cNvSpPr/>
            <p:nvPr/>
          </p:nvSpPr>
          <p:spPr>
            <a:xfrm>
              <a:off x="3634600" y="4434775"/>
              <a:ext cx="71350" cy="4225"/>
            </a:xfrm>
            <a:custGeom>
              <a:avLst/>
              <a:gdLst/>
              <a:ahLst/>
              <a:cxnLst/>
              <a:rect l="l" t="t" r="r" b="b"/>
              <a:pathLst>
                <a:path w="2854" h="169" extrusionOk="0">
                  <a:moveTo>
                    <a:pt x="0" y="1"/>
                  </a:moveTo>
                  <a:lnTo>
                    <a:pt x="42" y="169"/>
                  </a:lnTo>
                  <a:lnTo>
                    <a:pt x="2854" y="169"/>
                  </a:lnTo>
                  <a:lnTo>
                    <a:pt x="281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1622;p37">
              <a:extLst>
                <a:ext uri="{FF2B5EF4-FFF2-40B4-BE49-F238E27FC236}">
                  <a16:creationId xmlns:a16="http://schemas.microsoft.com/office/drawing/2014/main" id="{7DB907AD-6D4A-813F-DFDE-43EE9C656495}"/>
                </a:ext>
              </a:extLst>
            </p:cNvPr>
            <p:cNvSpPr/>
            <p:nvPr/>
          </p:nvSpPr>
          <p:spPr>
            <a:xfrm>
              <a:off x="3633350" y="4426625"/>
              <a:ext cx="70875" cy="4250"/>
            </a:xfrm>
            <a:custGeom>
              <a:avLst/>
              <a:gdLst/>
              <a:ahLst/>
              <a:cxnLst/>
              <a:rect l="l" t="t" r="r" b="b"/>
              <a:pathLst>
                <a:path w="2835" h="170" extrusionOk="0">
                  <a:moveTo>
                    <a:pt x="1" y="1"/>
                  </a:moveTo>
                  <a:lnTo>
                    <a:pt x="41" y="169"/>
                  </a:lnTo>
                  <a:lnTo>
                    <a:pt x="2835" y="169"/>
                  </a:lnTo>
                  <a:lnTo>
                    <a:pt x="28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1623;p37">
              <a:extLst>
                <a:ext uri="{FF2B5EF4-FFF2-40B4-BE49-F238E27FC236}">
                  <a16:creationId xmlns:a16="http://schemas.microsoft.com/office/drawing/2014/main" id="{A36FD1B6-C3A5-C7BB-4317-A3BF4630041C}"/>
                </a:ext>
              </a:extLst>
            </p:cNvPr>
            <p:cNvSpPr/>
            <p:nvPr/>
          </p:nvSpPr>
          <p:spPr>
            <a:xfrm>
              <a:off x="4242300" y="4273675"/>
              <a:ext cx="164125" cy="125200"/>
            </a:xfrm>
            <a:custGeom>
              <a:avLst/>
              <a:gdLst/>
              <a:ahLst/>
              <a:cxnLst/>
              <a:rect l="l" t="t" r="r" b="b"/>
              <a:pathLst>
                <a:path w="6565" h="5008" extrusionOk="0">
                  <a:moveTo>
                    <a:pt x="4603" y="0"/>
                  </a:moveTo>
                  <a:lnTo>
                    <a:pt x="4397" y="103"/>
                  </a:lnTo>
                  <a:lnTo>
                    <a:pt x="1889" y="2378"/>
                  </a:lnTo>
                  <a:lnTo>
                    <a:pt x="1686" y="4019"/>
                  </a:lnTo>
                  <a:cubicBezTo>
                    <a:pt x="1643" y="4030"/>
                    <a:pt x="1620" y="4037"/>
                    <a:pt x="1620" y="4037"/>
                  </a:cubicBezTo>
                  <a:cubicBezTo>
                    <a:pt x="1620" y="4037"/>
                    <a:pt x="1520" y="4226"/>
                    <a:pt x="1434" y="4392"/>
                  </a:cubicBezTo>
                  <a:cubicBezTo>
                    <a:pt x="889" y="4458"/>
                    <a:pt x="393" y="4541"/>
                    <a:pt x="1" y="4628"/>
                  </a:cubicBezTo>
                  <a:cubicBezTo>
                    <a:pt x="871" y="4919"/>
                    <a:pt x="2197" y="5007"/>
                    <a:pt x="3427" y="5007"/>
                  </a:cubicBezTo>
                  <a:cubicBezTo>
                    <a:pt x="5084" y="5007"/>
                    <a:pt x="6564" y="4847"/>
                    <a:pt x="6516" y="4806"/>
                  </a:cubicBezTo>
                  <a:cubicBezTo>
                    <a:pt x="6289" y="4570"/>
                    <a:pt x="5847" y="4418"/>
                    <a:pt x="5283" y="4333"/>
                  </a:cubicBezTo>
                  <a:lnTo>
                    <a:pt x="5023" y="3670"/>
                  </a:lnTo>
                  <a:cubicBezTo>
                    <a:pt x="4981" y="3663"/>
                    <a:pt x="4938" y="3655"/>
                    <a:pt x="4895" y="3650"/>
                  </a:cubicBezTo>
                  <a:lnTo>
                    <a:pt x="4872" y="323"/>
                  </a:lnTo>
                  <a:cubicBezTo>
                    <a:pt x="4705" y="120"/>
                    <a:pt x="4603" y="0"/>
                    <a:pt x="4603" y="0"/>
                  </a:cubicBezTo>
                  <a:close/>
                </a:path>
              </a:pathLst>
            </a:custGeom>
            <a:solidFill>
              <a:srgbClr val="191919">
                <a:alpha val="3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1624;p37">
              <a:extLst>
                <a:ext uri="{FF2B5EF4-FFF2-40B4-BE49-F238E27FC236}">
                  <a16:creationId xmlns:a16="http://schemas.microsoft.com/office/drawing/2014/main" id="{5A48F0E4-BD6D-A237-6D0B-04E7BA84BA60}"/>
                </a:ext>
              </a:extLst>
            </p:cNvPr>
            <p:cNvSpPr/>
            <p:nvPr/>
          </p:nvSpPr>
          <p:spPr>
            <a:xfrm>
              <a:off x="4256600" y="4083400"/>
              <a:ext cx="188300" cy="256875"/>
            </a:xfrm>
            <a:custGeom>
              <a:avLst/>
              <a:gdLst/>
              <a:ahLst/>
              <a:cxnLst/>
              <a:rect l="l" t="t" r="r" b="b"/>
              <a:pathLst>
                <a:path w="7532" h="10275" extrusionOk="0">
                  <a:moveTo>
                    <a:pt x="3314" y="1"/>
                  </a:moveTo>
                  <a:cubicBezTo>
                    <a:pt x="1592" y="1"/>
                    <a:pt x="1" y="2646"/>
                    <a:pt x="1595" y="3052"/>
                  </a:cubicBezTo>
                  <a:cubicBezTo>
                    <a:pt x="1992" y="3152"/>
                    <a:pt x="2348" y="3572"/>
                    <a:pt x="1767" y="9880"/>
                  </a:cubicBezTo>
                  <a:cubicBezTo>
                    <a:pt x="1746" y="10104"/>
                    <a:pt x="2423" y="10275"/>
                    <a:pt x="3085" y="10275"/>
                  </a:cubicBezTo>
                  <a:cubicBezTo>
                    <a:pt x="3683" y="10275"/>
                    <a:pt x="4268" y="10135"/>
                    <a:pt x="4312" y="9771"/>
                  </a:cubicBezTo>
                  <a:cubicBezTo>
                    <a:pt x="4667" y="6845"/>
                    <a:pt x="7531" y="3300"/>
                    <a:pt x="7252" y="2416"/>
                  </a:cubicBezTo>
                  <a:cubicBezTo>
                    <a:pt x="7118" y="1992"/>
                    <a:pt x="6872" y="1881"/>
                    <a:pt x="6652" y="1881"/>
                  </a:cubicBezTo>
                  <a:cubicBezTo>
                    <a:pt x="6413" y="1881"/>
                    <a:pt x="6205" y="2012"/>
                    <a:pt x="6205" y="2012"/>
                  </a:cubicBezTo>
                  <a:cubicBezTo>
                    <a:pt x="6205" y="2012"/>
                    <a:pt x="6351" y="980"/>
                    <a:pt x="5956" y="491"/>
                  </a:cubicBezTo>
                  <a:cubicBezTo>
                    <a:pt x="5875" y="391"/>
                    <a:pt x="5762" y="351"/>
                    <a:pt x="5632" y="351"/>
                  </a:cubicBezTo>
                  <a:cubicBezTo>
                    <a:pt x="5126" y="351"/>
                    <a:pt x="4374" y="956"/>
                    <a:pt x="4374" y="956"/>
                  </a:cubicBezTo>
                  <a:cubicBezTo>
                    <a:pt x="4374" y="956"/>
                    <a:pt x="4396" y="52"/>
                    <a:pt x="3395" y="3"/>
                  </a:cubicBezTo>
                  <a:cubicBezTo>
                    <a:pt x="3368" y="2"/>
                    <a:pt x="3341" y="1"/>
                    <a:pt x="3314" y="1"/>
                  </a:cubicBezTo>
                  <a:close/>
                </a:path>
              </a:pathLst>
            </a:custGeom>
            <a:solidFill>
              <a:srgbClr val="4C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1625;p37">
              <a:extLst>
                <a:ext uri="{FF2B5EF4-FFF2-40B4-BE49-F238E27FC236}">
                  <a16:creationId xmlns:a16="http://schemas.microsoft.com/office/drawing/2014/main" id="{69BEC8E3-A227-C595-F92A-4DCEA1237F11}"/>
                </a:ext>
              </a:extLst>
            </p:cNvPr>
            <p:cNvSpPr/>
            <p:nvPr/>
          </p:nvSpPr>
          <p:spPr>
            <a:xfrm>
              <a:off x="4300200" y="4088700"/>
              <a:ext cx="144700" cy="251575"/>
            </a:xfrm>
            <a:custGeom>
              <a:avLst/>
              <a:gdLst/>
              <a:ahLst/>
              <a:cxnLst/>
              <a:rect l="l" t="t" r="r" b="b"/>
              <a:pathLst>
                <a:path w="5788" h="10063" extrusionOk="0">
                  <a:moveTo>
                    <a:pt x="3752" y="0"/>
                  </a:moveTo>
                  <a:cubicBezTo>
                    <a:pt x="2656" y="0"/>
                    <a:pt x="1402" y="3038"/>
                    <a:pt x="223" y="3038"/>
                  </a:cubicBezTo>
                  <a:cubicBezTo>
                    <a:pt x="184" y="3038"/>
                    <a:pt x="145" y="3035"/>
                    <a:pt x="107" y="3028"/>
                  </a:cubicBezTo>
                  <a:lnTo>
                    <a:pt x="107" y="3028"/>
                  </a:lnTo>
                  <a:cubicBezTo>
                    <a:pt x="361" y="3444"/>
                    <a:pt x="470" y="4806"/>
                    <a:pt x="22" y="9668"/>
                  </a:cubicBezTo>
                  <a:cubicBezTo>
                    <a:pt x="1" y="9892"/>
                    <a:pt x="679" y="10063"/>
                    <a:pt x="1341" y="10063"/>
                  </a:cubicBezTo>
                  <a:cubicBezTo>
                    <a:pt x="1939" y="10063"/>
                    <a:pt x="2524" y="9923"/>
                    <a:pt x="2568" y="9559"/>
                  </a:cubicBezTo>
                  <a:cubicBezTo>
                    <a:pt x="2922" y="6633"/>
                    <a:pt x="5787" y="3088"/>
                    <a:pt x="5508" y="2204"/>
                  </a:cubicBezTo>
                  <a:cubicBezTo>
                    <a:pt x="5374" y="1780"/>
                    <a:pt x="5128" y="1669"/>
                    <a:pt x="4908" y="1669"/>
                  </a:cubicBezTo>
                  <a:cubicBezTo>
                    <a:pt x="4669" y="1669"/>
                    <a:pt x="4461" y="1800"/>
                    <a:pt x="4461" y="1800"/>
                  </a:cubicBezTo>
                  <a:cubicBezTo>
                    <a:pt x="4461" y="1800"/>
                    <a:pt x="4683" y="685"/>
                    <a:pt x="4244" y="235"/>
                  </a:cubicBezTo>
                  <a:cubicBezTo>
                    <a:pt x="4084" y="71"/>
                    <a:pt x="3920" y="0"/>
                    <a:pt x="3752" y="0"/>
                  </a:cubicBezTo>
                  <a:close/>
                </a:path>
              </a:pathLst>
            </a:custGeom>
            <a:solidFill>
              <a:srgbClr val="3D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1626;p37">
              <a:extLst>
                <a:ext uri="{FF2B5EF4-FFF2-40B4-BE49-F238E27FC236}">
                  <a16:creationId xmlns:a16="http://schemas.microsoft.com/office/drawing/2014/main" id="{43D0798E-8B92-9A23-B933-84E75D258FA1}"/>
                </a:ext>
              </a:extLst>
            </p:cNvPr>
            <p:cNvSpPr/>
            <p:nvPr/>
          </p:nvSpPr>
          <p:spPr>
            <a:xfrm>
              <a:off x="4280200" y="4161150"/>
              <a:ext cx="49275" cy="134400"/>
            </a:xfrm>
            <a:custGeom>
              <a:avLst/>
              <a:gdLst/>
              <a:ahLst/>
              <a:cxnLst/>
              <a:rect l="l" t="t" r="r" b="b"/>
              <a:pathLst>
                <a:path w="1971" h="5376" extrusionOk="0">
                  <a:moveTo>
                    <a:pt x="788" y="1"/>
                  </a:moveTo>
                  <a:cubicBezTo>
                    <a:pt x="788" y="1"/>
                    <a:pt x="1427" y="1819"/>
                    <a:pt x="124" y="4504"/>
                  </a:cubicBezTo>
                  <a:cubicBezTo>
                    <a:pt x="1" y="4758"/>
                    <a:pt x="490" y="5376"/>
                    <a:pt x="718" y="5376"/>
                  </a:cubicBezTo>
                  <a:cubicBezTo>
                    <a:pt x="740" y="5376"/>
                    <a:pt x="759" y="5370"/>
                    <a:pt x="775" y="5358"/>
                  </a:cubicBezTo>
                  <a:cubicBezTo>
                    <a:pt x="961" y="5218"/>
                    <a:pt x="1970" y="2176"/>
                    <a:pt x="1877" y="1338"/>
                  </a:cubicBezTo>
                  <a:cubicBezTo>
                    <a:pt x="1784" y="501"/>
                    <a:pt x="789" y="1"/>
                    <a:pt x="788" y="1"/>
                  </a:cubicBezTo>
                  <a:close/>
                </a:path>
              </a:pathLst>
            </a:custGeom>
            <a:solidFill>
              <a:srgbClr val="3D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1627;p37">
              <a:extLst>
                <a:ext uri="{FF2B5EF4-FFF2-40B4-BE49-F238E27FC236}">
                  <a16:creationId xmlns:a16="http://schemas.microsoft.com/office/drawing/2014/main" id="{DC7FD8BE-C113-E784-CDC8-E736663A3723}"/>
                </a:ext>
              </a:extLst>
            </p:cNvPr>
            <p:cNvSpPr/>
            <p:nvPr/>
          </p:nvSpPr>
          <p:spPr>
            <a:xfrm>
              <a:off x="4290650" y="4246325"/>
              <a:ext cx="48925" cy="68550"/>
            </a:xfrm>
            <a:custGeom>
              <a:avLst/>
              <a:gdLst/>
              <a:ahLst/>
              <a:cxnLst/>
              <a:rect l="l" t="t" r="r" b="b"/>
              <a:pathLst>
                <a:path w="1957" h="2742" extrusionOk="0">
                  <a:moveTo>
                    <a:pt x="1166" y="0"/>
                  </a:moveTo>
                  <a:cubicBezTo>
                    <a:pt x="832" y="0"/>
                    <a:pt x="452" y="381"/>
                    <a:pt x="280" y="942"/>
                  </a:cubicBezTo>
                  <a:cubicBezTo>
                    <a:pt x="1" y="1857"/>
                    <a:pt x="327" y="2742"/>
                    <a:pt x="327" y="2742"/>
                  </a:cubicBezTo>
                  <a:cubicBezTo>
                    <a:pt x="1165" y="1842"/>
                    <a:pt x="1956" y="1423"/>
                    <a:pt x="1677" y="507"/>
                  </a:cubicBezTo>
                  <a:cubicBezTo>
                    <a:pt x="1568" y="152"/>
                    <a:pt x="1377" y="0"/>
                    <a:pt x="1166" y="0"/>
                  </a:cubicBezTo>
                  <a:close/>
                </a:path>
              </a:pathLst>
            </a:custGeom>
            <a:solidFill>
              <a:srgbClr val="7F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1628;p37">
              <a:extLst>
                <a:ext uri="{FF2B5EF4-FFF2-40B4-BE49-F238E27FC236}">
                  <a16:creationId xmlns:a16="http://schemas.microsoft.com/office/drawing/2014/main" id="{F7CAC03C-85EA-E326-3F87-7F0D4227C722}"/>
                </a:ext>
              </a:extLst>
            </p:cNvPr>
            <p:cNvSpPr/>
            <p:nvPr/>
          </p:nvSpPr>
          <p:spPr>
            <a:xfrm>
              <a:off x="4296100" y="4257075"/>
              <a:ext cx="31375" cy="44000"/>
            </a:xfrm>
            <a:custGeom>
              <a:avLst/>
              <a:gdLst/>
              <a:ahLst/>
              <a:cxnLst/>
              <a:rect l="l" t="t" r="r" b="b"/>
              <a:pathLst>
                <a:path w="1255" h="1760" extrusionOk="0">
                  <a:moveTo>
                    <a:pt x="749" y="1"/>
                  </a:moveTo>
                  <a:cubicBezTo>
                    <a:pt x="535" y="1"/>
                    <a:pt x="290" y="245"/>
                    <a:pt x="181" y="605"/>
                  </a:cubicBezTo>
                  <a:cubicBezTo>
                    <a:pt x="1" y="1192"/>
                    <a:pt x="210" y="1760"/>
                    <a:pt x="210" y="1760"/>
                  </a:cubicBezTo>
                  <a:lnTo>
                    <a:pt x="210" y="1759"/>
                  </a:lnTo>
                  <a:cubicBezTo>
                    <a:pt x="748" y="1182"/>
                    <a:pt x="1255" y="913"/>
                    <a:pt x="1076" y="326"/>
                  </a:cubicBezTo>
                  <a:cubicBezTo>
                    <a:pt x="1007" y="98"/>
                    <a:pt x="884" y="1"/>
                    <a:pt x="749" y="1"/>
                  </a:cubicBezTo>
                  <a:close/>
                </a:path>
              </a:pathLst>
            </a:custGeom>
            <a:solidFill>
              <a:srgbClr val="66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1629;p37">
              <a:extLst>
                <a:ext uri="{FF2B5EF4-FFF2-40B4-BE49-F238E27FC236}">
                  <a16:creationId xmlns:a16="http://schemas.microsoft.com/office/drawing/2014/main" id="{1639733C-8AD9-8B6B-0605-D80BD6D68957}"/>
                </a:ext>
              </a:extLst>
            </p:cNvPr>
            <p:cNvSpPr/>
            <p:nvPr/>
          </p:nvSpPr>
          <p:spPr>
            <a:xfrm>
              <a:off x="4297375" y="4276250"/>
              <a:ext cx="17050" cy="25550"/>
            </a:xfrm>
            <a:custGeom>
              <a:avLst/>
              <a:gdLst/>
              <a:ahLst/>
              <a:cxnLst/>
              <a:rect l="l" t="t" r="r" b="b"/>
              <a:pathLst>
                <a:path w="682" h="1022" extrusionOk="0">
                  <a:moveTo>
                    <a:pt x="354" y="1"/>
                  </a:moveTo>
                  <a:cubicBezTo>
                    <a:pt x="228" y="1"/>
                    <a:pt x="98" y="158"/>
                    <a:pt x="60" y="378"/>
                  </a:cubicBezTo>
                  <a:cubicBezTo>
                    <a:pt x="1" y="718"/>
                    <a:pt x="156" y="1020"/>
                    <a:pt x="156" y="1020"/>
                  </a:cubicBezTo>
                  <a:lnTo>
                    <a:pt x="156" y="1021"/>
                  </a:lnTo>
                  <a:cubicBezTo>
                    <a:pt x="416" y="661"/>
                    <a:pt x="682" y="477"/>
                    <a:pt x="541" y="160"/>
                  </a:cubicBezTo>
                  <a:cubicBezTo>
                    <a:pt x="491" y="48"/>
                    <a:pt x="423" y="1"/>
                    <a:pt x="354" y="1"/>
                  </a:cubicBezTo>
                  <a:close/>
                </a:path>
              </a:pathLst>
            </a:custGeom>
            <a:solidFill>
              <a:srgbClr val="7F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1630;p37">
              <a:extLst>
                <a:ext uri="{FF2B5EF4-FFF2-40B4-BE49-F238E27FC236}">
                  <a16:creationId xmlns:a16="http://schemas.microsoft.com/office/drawing/2014/main" id="{B3CA4E3A-22CD-8595-82E0-E04D35046D81}"/>
                </a:ext>
              </a:extLst>
            </p:cNvPr>
            <p:cNvSpPr/>
            <p:nvPr/>
          </p:nvSpPr>
          <p:spPr>
            <a:xfrm>
              <a:off x="3704025" y="4078550"/>
              <a:ext cx="111500" cy="104550"/>
            </a:xfrm>
            <a:custGeom>
              <a:avLst/>
              <a:gdLst/>
              <a:ahLst/>
              <a:cxnLst/>
              <a:rect l="l" t="t" r="r" b="b"/>
              <a:pathLst>
                <a:path w="4460" h="4182" extrusionOk="0">
                  <a:moveTo>
                    <a:pt x="2261" y="0"/>
                  </a:moveTo>
                  <a:cubicBezTo>
                    <a:pt x="1038" y="0"/>
                    <a:pt x="34" y="936"/>
                    <a:pt x="17" y="2091"/>
                  </a:cubicBezTo>
                  <a:cubicBezTo>
                    <a:pt x="1" y="3246"/>
                    <a:pt x="978" y="4181"/>
                    <a:pt x="2199" y="4181"/>
                  </a:cubicBezTo>
                  <a:cubicBezTo>
                    <a:pt x="3421" y="4181"/>
                    <a:pt x="4426" y="3246"/>
                    <a:pt x="4442" y="2091"/>
                  </a:cubicBezTo>
                  <a:cubicBezTo>
                    <a:pt x="4460" y="936"/>
                    <a:pt x="3483" y="0"/>
                    <a:pt x="2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1631;p37">
              <a:extLst>
                <a:ext uri="{FF2B5EF4-FFF2-40B4-BE49-F238E27FC236}">
                  <a16:creationId xmlns:a16="http://schemas.microsoft.com/office/drawing/2014/main" id="{89C30559-3C68-8C6B-7B9E-69DC3E3E1DFC}"/>
                </a:ext>
              </a:extLst>
            </p:cNvPr>
            <p:cNvSpPr/>
            <p:nvPr/>
          </p:nvSpPr>
          <p:spPr>
            <a:xfrm>
              <a:off x="3734925" y="4103900"/>
              <a:ext cx="49400" cy="49575"/>
            </a:xfrm>
            <a:custGeom>
              <a:avLst/>
              <a:gdLst/>
              <a:ahLst/>
              <a:cxnLst/>
              <a:rect l="l" t="t" r="r" b="b"/>
              <a:pathLst>
                <a:path w="1976" h="1983" extrusionOk="0">
                  <a:moveTo>
                    <a:pt x="1402" y="0"/>
                  </a:moveTo>
                  <a:lnTo>
                    <a:pt x="847" y="424"/>
                  </a:lnTo>
                  <a:lnTo>
                    <a:pt x="181" y="206"/>
                  </a:lnTo>
                  <a:lnTo>
                    <a:pt x="413" y="867"/>
                  </a:lnTo>
                  <a:lnTo>
                    <a:pt x="0" y="1431"/>
                  </a:lnTo>
                  <a:lnTo>
                    <a:pt x="700" y="1416"/>
                  </a:lnTo>
                  <a:lnTo>
                    <a:pt x="1110" y="1983"/>
                  </a:lnTo>
                  <a:lnTo>
                    <a:pt x="1310" y="1312"/>
                  </a:lnTo>
                  <a:lnTo>
                    <a:pt x="1976" y="1098"/>
                  </a:lnTo>
                  <a:lnTo>
                    <a:pt x="1401" y="700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1632;p37">
              <a:extLst>
                <a:ext uri="{FF2B5EF4-FFF2-40B4-BE49-F238E27FC236}">
                  <a16:creationId xmlns:a16="http://schemas.microsoft.com/office/drawing/2014/main" id="{1D3D6C5C-EBF7-4CAC-FAE5-D63AA6A7B1FD}"/>
                </a:ext>
              </a:extLst>
            </p:cNvPr>
            <p:cNvSpPr/>
            <p:nvPr/>
          </p:nvSpPr>
          <p:spPr>
            <a:xfrm>
              <a:off x="4045875" y="4094425"/>
              <a:ext cx="91575" cy="30150"/>
            </a:xfrm>
            <a:custGeom>
              <a:avLst/>
              <a:gdLst/>
              <a:ahLst/>
              <a:cxnLst/>
              <a:rect l="l" t="t" r="r" b="b"/>
              <a:pathLst>
                <a:path w="3663" h="1206" extrusionOk="0">
                  <a:moveTo>
                    <a:pt x="3663" y="0"/>
                  </a:moveTo>
                  <a:lnTo>
                    <a:pt x="30" y="703"/>
                  </a:lnTo>
                  <a:lnTo>
                    <a:pt x="1" y="1206"/>
                  </a:lnTo>
                  <a:lnTo>
                    <a:pt x="3128" y="1145"/>
                  </a:lnTo>
                  <a:lnTo>
                    <a:pt x="3663" y="0"/>
                  </a:ln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1633;p37">
              <a:extLst>
                <a:ext uri="{FF2B5EF4-FFF2-40B4-BE49-F238E27FC236}">
                  <a16:creationId xmlns:a16="http://schemas.microsoft.com/office/drawing/2014/main" id="{4ACED935-5A23-C36F-0572-D404C113CC1F}"/>
                </a:ext>
              </a:extLst>
            </p:cNvPr>
            <p:cNvSpPr/>
            <p:nvPr/>
          </p:nvSpPr>
          <p:spPr>
            <a:xfrm>
              <a:off x="4068375" y="4039100"/>
              <a:ext cx="69075" cy="83975"/>
            </a:xfrm>
            <a:custGeom>
              <a:avLst/>
              <a:gdLst/>
              <a:ahLst/>
              <a:cxnLst/>
              <a:rect l="l" t="t" r="r" b="b"/>
              <a:pathLst>
                <a:path w="2763" h="3359" extrusionOk="0">
                  <a:moveTo>
                    <a:pt x="932" y="1"/>
                  </a:moveTo>
                  <a:lnTo>
                    <a:pt x="1" y="1115"/>
                  </a:lnTo>
                  <a:lnTo>
                    <a:pt x="2228" y="3358"/>
                  </a:lnTo>
                  <a:lnTo>
                    <a:pt x="2763" y="2213"/>
                  </a:lnTo>
                  <a:lnTo>
                    <a:pt x="932" y="1"/>
                  </a:ln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1634;p37">
              <a:extLst>
                <a:ext uri="{FF2B5EF4-FFF2-40B4-BE49-F238E27FC236}">
                  <a16:creationId xmlns:a16="http://schemas.microsoft.com/office/drawing/2014/main" id="{6299002D-F92F-396A-8444-EC6418A0F355}"/>
                </a:ext>
              </a:extLst>
            </p:cNvPr>
            <p:cNvSpPr/>
            <p:nvPr/>
          </p:nvSpPr>
          <p:spPr>
            <a:xfrm>
              <a:off x="4045875" y="4110825"/>
              <a:ext cx="66025" cy="77100"/>
            </a:xfrm>
            <a:custGeom>
              <a:avLst/>
              <a:gdLst/>
              <a:ahLst/>
              <a:cxnLst/>
              <a:rect l="l" t="t" r="r" b="b"/>
              <a:pathLst>
                <a:path w="2641" h="3084" extrusionOk="0">
                  <a:moveTo>
                    <a:pt x="30" y="0"/>
                  </a:moveTo>
                  <a:lnTo>
                    <a:pt x="1" y="550"/>
                  </a:lnTo>
                  <a:lnTo>
                    <a:pt x="2228" y="3083"/>
                  </a:lnTo>
                  <a:lnTo>
                    <a:pt x="2640" y="148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1635;p37">
              <a:extLst>
                <a:ext uri="{FF2B5EF4-FFF2-40B4-BE49-F238E27FC236}">
                  <a16:creationId xmlns:a16="http://schemas.microsoft.com/office/drawing/2014/main" id="{8BA417DA-5EF9-79A4-B02E-E4210DCA273E}"/>
                </a:ext>
              </a:extLst>
            </p:cNvPr>
            <p:cNvSpPr/>
            <p:nvPr/>
          </p:nvSpPr>
          <p:spPr>
            <a:xfrm>
              <a:off x="4252750" y="4194375"/>
              <a:ext cx="16375" cy="28725"/>
            </a:xfrm>
            <a:custGeom>
              <a:avLst/>
              <a:gdLst/>
              <a:ahLst/>
              <a:cxnLst/>
              <a:rect l="l" t="t" r="r" b="b"/>
              <a:pathLst>
                <a:path w="655" h="1149" extrusionOk="0">
                  <a:moveTo>
                    <a:pt x="435" y="1"/>
                  </a:moveTo>
                  <a:cubicBezTo>
                    <a:pt x="232" y="1"/>
                    <a:pt x="0" y="739"/>
                    <a:pt x="74" y="1020"/>
                  </a:cubicBezTo>
                  <a:cubicBezTo>
                    <a:pt x="87" y="1068"/>
                    <a:pt x="230" y="1149"/>
                    <a:pt x="361" y="1149"/>
                  </a:cubicBezTo>
                  <a:cubicBezTo>
                    <a:pt x="416" y="1149"/>
                    <a:pt x="469" y="1135"/>
                    <a:pt x="510" y="1097"/>
                  </a:cubicBezTo>
                  <a:cubicBezTo>
                    <a:pt x="646" y="971"/>
                    <a:pt x="655" y="36"/>
                    <a:pt x="449" y="2"/>
                  </a:cubicBezTo>
                  <a:cubicBezTo>
                    <a:pt x="444" y="1"/>
                    <a:pt x="439" y="1"/>
                    <a:pt x="435" y="1"/>
                  </a:cubicBezTo>
                  <a:close/>
                </a:path>
              </a:pathLst>
            </a:custGeom>
            <a:solidFill>
              <a:srgbClr val="3D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1636;p37">
              <a:extLst>
                <a:ext uri="{FF2B5EF4-FFF2-40B4-BE49-F238E27FC236}">
                  <a16:creationId xmlns:a16="http://schemas.microsoft.com/office/drawing/2014/main" id="{98386573-F3AF-B00C-7E9B-5B61E6E36592}"/>
                </a:ext>
              </a:extLst>
            </p:cNvPr>
            <p:cNvSpPr/>
            <p:nvPr/>
          </p:nvSpPr>
          <p:spPr>
            <a:xfrm>
              <a:off x="4245975" y="4290675"/>
              <a:ext cx="11725" cy="33950"/>
            </a:xfrm>
            <a:custGeom>
              <a:avLst/>
              <a:gdLst/>
              <a:ahLst/>
              <a:cxnLst/>
              <a:rect l="l" t="t" r="r" b="b"/>
              <a:pathLst>
                <a:path w="469" h="1358" extrusionOk="0">
                  <a:moveTo>
                    <a:pt x="406" y="0"/>
                  </a:moveTo>
                  <a:lnTo>
                    <a:pt x="42" y="230"/>
                  </a:lnTo>
                  <a:lnTo>
                    <a:pt x="1" y="1358"/>
                  </a:lnTo>
                  <a:cubicBezTo>
                    <a:pt x="468" y="950"/>
                    <a:pt x="406" y="0"/>
                    <a:pt x="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1637;p37">
              <a:extLst>
                <a:ext uri="{FF2B5EF4-FFF2-40B4-BE49-F238E27FC236}">
                  <a16:creationId xmlns:a16="http://schemas.microsoft.com/office/drawing/2014/main" id="{46CB7530-1810-DB10-D71E-0C7BB1A039D2}"/>
                </a:ext>
              </a:extLst>
            </p:cNvPr>
            <p:cNvSpPr/>
            <p:nvPr/>
          </p:nvSpPr>
          <p:spPr>
            <a:xfrm>
              <a:off x="4248225" y="4293400"/>
              <a:ext cx="7725" cy="16625"/>
            </a:xfrm>
            <a:custGeom>
              <a:avLst/>
              <a:gdLst/>
              <a:ahLst/>
              <a:cxnLst/>
              <a:rect l="l" t="t" r="r" b="b"/>
              <a:pathLst>
                <a:path w="309" h="665" extrusionOk="0">
                  <a:moveTo>
                    <a:pt x="265" y="0"/>
                  </a:moveTo>
                  <a:lnTo>
                    <a:pt x="1" y="167"/>
                  </a:lnTo>
                  <a:lnTo>
                    <a:pt x="5" y="665"/>
                  </a:lnTo>
                  <a:cubicBezTo>
                    <a:pt x="309" y="470"/>
                    <a:pt x="265" y="0"/>
                    <a:pt x="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5" name="TextBox 264">
            <a:extLst>
              <a:ext uri="{FF2B5EF4-FFF2-40B4-BE49-F238E27FC236}">
                <a16:creationId xmlns:a16="http://schemas.microsoft.com/office/drawing/2014/main" id="{1063A1EC-D0FB-17DD-13EB-CFD66D60B75E}"/>
              </a:ext>
            </a:extLst>
          </p:cNvPr>
          <p:cNvSpPr txBox="1"/>
          <p:nvPr/>
        </p:nvSpPr>
        <p:spPr>
          <a:xfrm>
            <a:off x="3372826" y="1233192"/>
            <a:ext cx="1199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leaves</a:t>
            </a: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37183058-AD56-CBEF-075A-1C972D269F9C}"/>
              </a:ext>
            </a:extLst>
          </p:cNvPr>
          <p:cNvSpPr txBox="1"/>
          <p:nvPr/>
        </p:nvSpPr>
        <p:spPr>
          <a:xfrm>
            <a:off x="3704773" y="2177397"/>
            <a:ext cx="1199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0A05AB86-3800-EFFD-261D-4BBF40E94B86}"/>
              </a:ext>
            </a:extLst>
          </p:cNvPr>
          <p:cNvSpPr txBox="1"/>
          <p:nvPr/>
        </p:nvSpPr>
        <p:spPr>
          <a:xfrm>
            <a:off x="2279705" y="2620862"/>
            <a:ext cx="1199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use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06A2B532-7135-B529-6712-86D3B2DF7F33}"/>
              </a:ext>
            </a:extLst>
          </p:cNvPr>
          <p:cNvSpPr txBox="1"/>
          <p:nvPr/>
        </p:nvSpPr>
        <p:spPr>
          <a:xfrm>
            <a:off x="6062494" y="3078802"/>
            <a:ext cx="1199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lasts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9B7F759C-3089-1804-177D-CD07E00BF88F}"/>
              </a:ext>
            </a:extLst>
          </p:cNvPr>
          <p:cNvSpPr txBox="1"/>
          <p:nvPr/>
        </p:nvSpPr>
        <p:spPr>
          <a:xfrm>
            <a:off x="2308870" y="3997774"/>
            <a:ext cx="1577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don’t have</a:t>
            </a:r>
          </a:p>
        </p:txBody>
      </p:sp>
    </p:spTree>
    <p:extLst>
      <p:ext uri="{BB962C8B-B14F-4D97-AF65-F5344CB8AC3E}">
        <p14:creationId xmlns:p14="http://schemas.microsoft.com/office/powerpoint/2010/main" val="94551448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265" grpId="0"/>
      <p:bldP spid="266" grpId="0"/>
      <p:bldP spid="267" grpId="0"/>
      <p:bldP spid="268" grpId="0"/>
      <p:bldP spid="2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3" name="Google Shape;2363;p45"/>
          <p:cNvGrpSpPr/>
          <p:nvPr/>
        </p:nvGrpSpPr>
        <p:grpSpPr>
          <a:xfrm>
            <a:off x="865960" y="259975"/>
            <a:ext cx="3711675" cy="2297400"/>
            <a:chOff x="865960" y="259975"/>
            <a:chExt cx="3711675" cy="2297400"/>
          </a:xfrm>
        </p:grpSpPr>
        <p:sp>
          <p:nvSpPr>
            <p:cNvPr id="2364" name="Google Shape;2364;p45"/>
            <p:cNvSpPr/>
            <p:nvPr/>
          </p:nvSpPr>
          <p:spPr>
            <a:xfrm>
              <a:off x="2117935" y="259975"/>
              <a:ext cx="2459700" cy="22974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45"/>
            <p:cNvSpPr/>
            <p:nvPr/>
          </p:nvSpPr>
          <p:spPr>
            <a:xfrm>
              <a:off x="865960" y="840550"/>
              <a:ext cx="627600" cy="572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6" name="Google Shape;2366;p45"/>
          <p:cNvGrpSpPr/>
          <p:nvPr/>
        </p:nvGrpSpPr>
        <p:grpSpPr>
          <a:xfrm>
            <a:off x="5801350" y="253150"/>
            <a:ext cx="2211150" cy="1745225"/>
            <a:chOff x="5801350" y="253150"/>
            <a:chExt cx="2211150" cy="1745225"/>
          </a:xfrm>
        </p:grpSpPr>
        <p:sp>
          <p:nvSpPr>
            <p:cNvPr id="2367" name="Google Shape;2367;p45"/>
            <p:cNvSpPr/>
            <p:nvPr/>
          </p:nvSpPr>
          <p:spPr>
            <a:xfrm>
              <a:off x="5801350" y="253150"/>
              <a:ext cx="1227000" cy="1160100"/>
            </a:xfrm>
            <a:prstGeom prst="rect">
              <a:avLst/>
            </a:prstGeom>
            <a:solidFill>
              <a:schemeClr val="accent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45"/>
            <p:cNvSpPr/>
            <p:nvPr/>
          </p:nvSpPr>
          <p:spPr>
            <a:xfrm rot="10800000" flipH="1">
              <a:off x="7652500" y="1660575"/>
              <a:ext cx="360000" cy="337800"/>
            </a:xfrm>
            <a:prstGeom prst="rect">
              <a:avLst/>
            </a:prstGeom>
            <a:solidFill>
              <a:schemeClr val="accent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9" name="Google Shape;2369;p45"/>
          <p:cNvSpPr txBox="1">
            <a:spLocks noGrp="1"/>
          </p:cNvSpPr>
          <p:nvPr>
            <p:ph type="title"/>
          </p:nvPr>
        </p:nvSpPr>
        <p:spPr>
          <a:xfrm>
            <a:off x="2021240" y="3389007"/>
            <a:ext cx="5039400" cy="7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dirty="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rPr>
              <a:t>T</a:t>
            </a:r>
            <a:r>
              <a:rPr lang="en" sz="9600" dirty="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rPr>
              <a:t>hank you! </a:t>
            </a:r>
            <a:endParaRPr sz="9600" dirty="0"/>
          </a:p>
        </p:txBody>
      </p:sp>
      <p:grpSp>
        <p:nvGrpSpPr>
          <p:cNvPr id="2371" name="Google Shape;2371;p45"/>
          <p:cNvGrpSpPr/>
          <p:nvPr/>
        </p:nvGrpSpPr>
        <p:grpSpPr>
          <a:xfrm>
            <a:off x="3056137" y="625206"/>
            <a:ext cx="3031726" cy="2120475"/>
            <a:chOff x="4422750" y="238100"/>
            <a:chExt cx="1548300" cy="1082925"/>
          </a:xfrm>
        </p:grpSpPr>
        <p:sp>
          <p:nvSpPr>
            <p:cNvPr id="2372" name="Google Shape;2372;p45"/>
            <p:cNvSpPr/>
            <p:nvPr/>
          </p:nvSpPr>
          <p:spPr>
            <a:xfrm>
              <a:off x="4474375" y="1174300"/>
              <a:ext cx="56875" cy="43450"/>
            </a:xfrm>
            <a:custGeom>
              <a:avLst/>
              <a:gdLst/>
              <a:ahLst/>
              <a:cxnLst/>
              <a:rect l="l" t="t" r="r" b="b"/>
              <a:pathLst>
                <a:path w="2275" h="1738" extrusionOk="0">
                  <a:moveTo>
                    <a:pt x="1258" y="0"/>
                  </a:moveTo>
                  <a:cubicBezTo>
                    <a:pt x="660" y="0"/>
                    <a:pt x="1" y="648"/>
                    <a:pt x="3" y="1684"/>
                  </a:cubicBezTo>
                  <a:lnTo>
                    <a:pt x="273" y="1657"/>
                  </a:lnTo>
                  <a:cubicBezTo>
                    <a:pt x="271" y="719"/>
                    <a:pt x="793" y="116"/>
                    <a:pt x="1265" y="116"/>
                  </a:cubicBezTo>
                  <a:cubicBezTo>
                    <a:pt x="1686" y="116"/>
                    <a:pt x="2066" y="593"/>
                    <a:pt x="2003" y="1737"/>
                  </a:cubicBezTo>
                  <a:lnTo>
                    <a:pt x="2204" y="1718"/>
                  </a:lnTo>
                  <a:cubicBezTo>
                    <a:pt x="2274" y="512"/>
                    <a:pt x="1790" y="0"/>
                    <a:pt x="12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45"/>
            <p:cNvSpPr/>
            <p:nvPr/>
          </p:nvSpPr>
          <p:spPr>
            <a:xfrm>
              <a:off x="4451600" y="1169050"/>
              <a:ext cx="58225" cy="46850"/>
            </a:xfrm>
            <a:custGeom>
              <a:avLst/>
              <a:gdLst/>
              <a:ahLst/>
              <a:cxnLst/>
              <a:rect l="l" t="t" r="r" b="b"/>
              <a:pathLst>
                <a:path w="2329" h="1874" extrusionOk="0">
                  <a:moveTo>
                    <a:pt x="1183" y="1"/>
                  </a:moveTo>
                  <a:cubicBezTo>
                    <a:pt x="585" y="1"/>
                    <a:pt x="1" y="700"/>
                    <a:pt x="123" y="1817"/>
                  </a:cubicBezTo>
                  <a:lnTo>
                    <a:pt x="390" y="1787"/>
                  </a:lnTo>
                  <a:cubicBezTo>
                    <a:pt x="279" y="776"/>
                    <a:pt x="732" y="125"/>
                    <a:pt x="1205" y="125"/>
                  </a:cubicBezTo>
                  <a:cubicBezTo>
                    <a:pt x="1625" y="125"/>
                    <a:pt x="2060" y="640"/>
                    <a:pt x="2128" y="1874"/>
                  </a:cubicBezTo>
                  <a:lnTo>
                    <a:pt x="2328" y="1855"/>
                  </a:lnTo>
                  <a:cubicBezTo>
                    <a:pt x="2259" y="553"/>
                    <a:pt x="1716" y="1"/>
                    <a:pt x="11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45"/>
            <p:cNvSpPr/>
            <p:nvPr/>
          </p:nvSpPr>
          <p:spPr>
            <a:xfrm>
              <a:off x="4449975" y="1209550"/>
              <a:ext cx="110600" cy="111475"/>
            </a:xfrm>
            <a:custGeom>
              <a:avLst/>
              <a:gdLst/>
              <a:ahLst/>
              <a:cxnLst/>
              <a:rect l="l" t="t" r="r" b="b"/>
              <a:pathLst>
                <a:path w="4424" h="4459" extrusionOk="0">
                  <a:moveTo>
                    <a:pt x="371" y="0"/>
                  </a:moveTo>
                  <a:lnTo>
                    <a:pt x="1" y="4458"/>
                  </a:lnTo>
                  <a:lnTo>
                    <a:pt x="4423" y="4458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45"/>
            <p:cNvSpPr/>
            <p:nvPr/>
          </p:nvSpPr>
          <p:spPr>
            <a:xfrm>
              <a:off x="4422750" y="1209550"/>
              <a:ext cx="110575" cy="111475"/>
            </a:xfrm>
            <a:custGeom>
              <a:avLst/>
              <a:gdLst/>
              <a:ahLst/>
              <a:cxnLst/>
              <a:rect l="l" t="t" r="r" b="b"/>
              <a:pathLst>
                <a:path w="4423" h="4459" extrusionOk="0">
                  <a:moveTo>
                    <a:pt x="369" y="0"/>
                  </a:moveTo>
                  <a:lnTo>
                    <a:pt x="0" y="4458"/>
                  </a:lnTo>
                  <a:lnTo>
                    <a:pt x="4423" y="4458"/>
                  </a:lnTo>
                  <a:lnTo>
                    <a:pt x="41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45"/>
            <p:cNvSpPr/>
            <p:nvPr/>
          </p:nvSpPr>
          <p:spPr>
            <a:xfrm>
              <a:off x="5399675" y="764925"/>
              <a:ext cx="119800" cy="44750"/>
            </a:xfrm>
            <a:custGeom>
              <a:avLst/>
              <a:gdLst/>
              <a:ahLst/>
              <a:cxnLst/>
              <a:rect l="l" t="t" r="r" b="b"/>
              <a:pathLst>
                <a:path w="4792" h="1790" extrusionOk="0">
                  <a:moveTo>
                    <a:pt x="1" y="1"/>
                  </a:moveTo>
                  <a:lnTo>
                    <a:pt x="1" y="1789"/>
                  </a:lnTo>
                  <a:lnTo>
                    <a:pt x="4792" y="1789"/>
                  </a:lnTo>
                  <a:lnTo>
                    <a:pt x="47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5"/>
            <p:cNvSpPr/>
            <p:nvPr/>
          </p:nvSpPr>
          <p:spPr>
            <a:xfrm>
              <a:off x="5443125" y="797125"/>
              <a:ext cx="31975" cy="6525"/>
            </a:xfrm>
            <a:custGeom>
              <a:avLst/>
              <a:gdLst/>
              <a:ahLst/>
              <a:cxnLst/>
              <a:rect l="l" t="t" r="r" b="b"/>
              <a:pathLst>
                <a:path w="1279" h="261" extrusionOk="0">
                  <a:moveTo>
                    <a:pt x="0" y="0"/>
                  </a:moveTo>
                  <a:lnTo>
                    <a:pt x="0" y="261"/>
                  </a:lnTo>
                  <a:lnTo>
                    <a:pt x="1278" y="261"/>
                  </a:lnTo>
                  <a:lnTo>
                    <a:pt x="1278" y="0"/>
                  </a:ln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5"/>
            <p:cNvSpPr/>
            <p:nvPr/>
          </p:nvSpPr>
          <p:spPr>
            <a:xfrm>
              <a:off x="5454200" y="787275"/>
              <a:ext cx="20900" cy="6550"/>
            </a:xfrm>
            <a:custGeom>
              <a:avLst/>
              <a:gdLst/>
              <a:ahLst/>
              <a:cxnLst/>
              <a:rect l="l" t="t" r="r" b="b"/>
              <a:pathLst>
                <a:path w="836" h="262" extrusionOk="0">
                  <a:moveTo>
                    <a:pt x="0" y="1"/>
                  </a:moveTo>
                  <a:lnTo>
                    <a:pt x="0" y="261"/>
                  </a:lnTo>
                  <a:lnTo>
                    <a:pt x="835" y="261"/>
                  </a:lnTo>
                  <a:lnTo>
                    <a:pt x="835" y="1"/>
                  </a:ln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5"/>
            <p:cNvSpPr/>
            <p:nvPr/>
          </p:nvSpPr>
          <p:spPr>
            <a:xfrm>
              <a:off x="5479550" y="764925"/>
              <a:ext cx="60950" cy="44750"/>
            </a:xfrm>
            <a:custGeom>
              <a:avLst/>
              <a:gdLst/>
              <a:ahLst/>
              <a:cxnLst/>
              <a:rect l="l" t="t" r="r" b="b"/>
              <a:pathLst>
                <a:path w="2438" h="1790" extrusionOk="0">
                  <a:moveTo>
                    <a:pt x="0" y="1"/>
                  </a:moveTo>
                  <a:lnTo>
                    <a:pt x="0" y="1789"/>
                  </a:lnTo>
                  <a:lnTo>
                    <a:pt x="2438" y="1789"/>
                  </a:lnTo>
                  <a:lnTo>
                    <a:pt x="24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5"/>
            <p:cNvSpPr/>
            <p:nvPr/>
          </p:nvSpPr>
          <p:spPr>
            <a:xfrm>
              <a:off x="5512025" y="784175"/>
              <a:ext cx="24300" cy="17825"/>
            </a:xfrm>
            <a:custGeom>
              <a:avLst/>
              <a:gdLst/>
              <a:ahLst/>
              <a:cxnLst/>
              <a:rect l="l" t="t" r="r" b="b"/>
              <a:pathLst>
                <a:path w="972" h="713" extrusionOk="0">
                  <a:moveTo>
                    <a:pt x="1" y="0"/>
                  </a:moveTo>
                  <a:lnTo>
                    <a:pt x="1" y="712"/>
                  </a:lnTo>
                  <a:lnTo>
                    <a:pt x="972" y="712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5"/>
            <p:cNvSpPr/>
            <p:nvPr/>
          </p:nvSpPr>
          <p:spPr>
            <a:xfrm>
              <a:off x="5686125" y="238100"/>
              <a:ext cx="284925" cy="388475"/>
            </a:xfrm>
            <a:custGeom>
              <a:avLst/>
              <a:gdLst/>
              <a:ahLst/>
              <a:cxnLst/>
              <a:rect l="l" t="t" r="r" b="b"/>
              <a:pathLst>
                <a:path w="11397" h="15539" extrusionOk="0">
                  <a:moveTo>
                    <a:pt x="6385" y="1"/>
                  </a:moveTo>
                  <a:cubicBezTo>
                    <a:pt x="4988" y="1"/>
                    <a:pt x="4654" y="841"/>
                    <a:pt x="4654" y="841"/>
                  </a:cubicBezTo>
                  <a:cubicBezTo>
                    <a:pt x="4529" y="833"/>
                    <a:pt x="4406" y="830"/>
                    <a:pt x="4287" y="830"/>
                  </a:cubicBezTo>
                  <a:cubicBezTo>
                    <a:pt x="532" y="830"/>
                    <a:pt x="0" y="4482"/>
                    <a:pt x="1434" y="7028"/>
                  </a:cubicBezTo>
                  <a:cubicBezTo>
                    <a:pt x="1434" y="7028"/>
                    <a:pt x="491" y="10878"/>
                    <a:pt x="2979" y="14112"/>
                  </a:cubicBezTo>
                  <a:cubicBezTo>
                    <a:pt x="3803" y="15181"/>
                    <a:pt x="4873" y="15539"/>
                    <a:pt x="5938" y="15539"/>
                  </a:cubicBezTo>
                  <a:cubicBezTo>
                    <a:pt x="8091" y="15539"/>
                    <a:pt x="10218" y="14074"/>
                    <a:pt x="10218" y="14074"/>
                  </a:cubicBezTo>
                  <a:lnTo>
                    <a:pt x="10218" y="14074"/>
                  </a:lnTo>
                  <a:cubicBezTo>
                    <a:pt x="10039" y="14165"/>
                    <a:pt x="9835" y="14206"/>
                    <a:pt x="9626" y="14206"/>
                  </a:cubicBezTo>
                  <a:cubicBezTo>
                    <a:pt x="9063" y="14206"/>
                    <a:pt x="8471" y="13911"/>
                    <a:pt x="8274" y="13528"/>
                  </a:cubicBezTo>
                  <a:cubicBezTo>
                    <a:pt x="8002" y="13002"/>
                    <a:pt x="9607" y="10107"/>
                    <a:pt x="10503" y="7139"/>
                  </a:cubicBezTo>
                  <a:cubicBezTo>
                    <a:pt x="11397" y="4172"/>
                    <a:pt x="9741" y="671"/>
                    <a:pt x="7445" y="135"/>
                  </a:cubicBezTo>
                  <a:cubicBezTo>
                    <a:pt x="7037" y="40"/>
                    <a:pt x="6687" y="1"/>
                    <a:pt x="6385" y="1"/>
                  </a:cubicBezTo>
                  <a:close/>
                </a:path>
              </a:pathLst>
            </a:custGeom>
            <a:solidFill>
              <a:srgbClr val="C15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5"/>
            <p:cNvSpPr/>
            <p:nvPr/>
          </p:nvSpPr>
          <p:spPr>
            <a:xfrm>
              <a:off x="5698400" y="248500"/>
              <a:ext cx="265275" cy="378075"/>
            </a:xfrm>
            <a:custGeom>
              <a:avLst/>
              <a:gdLst/>
              <a:ahLst/>
              <a:cxnLst/>
              <a:rect l="l" t="t" r="r" b="b"/>
              <a:pathLst>
                <a:path w="10611" h="15123" extrusionOk="0">
                  <a:moveTo>
                    <a:pt x="8952" y="1099"/>
                  </a:moveTo>
                  <a:cubicBezTo>
                    <a:pt x="9948" y="3046"/>
                    <a:pt x="4902" y="1"/>
                    <a:pt x="4017" y="4985"/>
                  </a:cubicBezTo>
                  <a:cubicBezTo>
                    <a:pt x="3945" y="5390"/>
                    <a:pt x="3700" y="5545"/>
                    <a:pt x="3361" y="5545"/>
                  </a:cubicBezTo>
                  <a:cubicBezTo>
                    <a:pt x="2459" y="5545"/>
                    <a:pt x="898" y="4440"/>
                    <a:pt x="212" y="4000"/>
                  </a:cubicBezTo>
                  <a:lnTo>
                    <a:pt x="212" y="4000"/>
                  </a:lnTo>
                  <a:cubicBezTo>
                    <a:pt x="230" y="4880"/>
                    <a:pt x="487" y="5802"/>
                    <a:pt x="943" y="6612"/>
                  </a:cubicBezTo>
                  <a:cubicBezTo>
                    <a:pt x="943" y="6612"/>
                    <a:pt x="0" y="10462"/>
                    <a:pt x="2488" y="13696"/>
                  </a:cubicBezTo>
                  <a:cubicBezTo>
                    <a:pt x="3312" y="14765"/>
                    <a:pt x="4382" y="15123"/>
                    <a:pt x="5447" y="15123"/>
                  </a:cubicBezTo>
                  <a:cubicBezTo>
                    <a:pt x="7600" y="15123"/>
                    <a:pt x="9727" y="13658"/>
                    <a:pt x="9727" y="13658"/>
                  </a:cubicBezTo>
                  <a:lnTo>
                    <a:pt x="9727" y="13658"/>
                  </a:lnTo>
                  <a:cubicBezTo>
                    <a:pt x="9548" y="13749"/>
                    <a:pt x="9344" y="13790"/>
                    <a:pt x="9135" y="13790"/>
                  </a:cubicBezTo>
                  <a:cubicBezTo>
                    <a:pt x="8572" y="13790"/>
                    <a:pt x="7980" y="13495"/>
                    <a:pt x="7783" y="13112"/>
                  </a:cubicBezTo>
                  <a:cubicBezTo>
                    <a:pt x="7511" y="12586"/>
                    <a:pt x="9116" y="9691"/>
                    <a:pt x="10012" y="6723"/>
                  </a:cubicBezTo>
                  <a:cubicBezTo>
                    <a:pt x="10611" y="4737"/>
                    <a:pt x="10066" y="2514"/>
                    <a:pt x="8952" y="1099"/>
                  </a:cubicBezTo>
                  <a:close/>
                </a:path>
              </a:pathLst>
            </a:custGeom>
            <a:solidFill>
              <a:srgbClr val="AA47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5"/>
            <p:cNvSpPr/>
            <p:nvPr/>
          </p:nvSpPr>
          <p:spPr>
            <a:xfrm>
              <a:off x="5737400" y="420225"/>
              <a:ext cx="201600" cy="206350"/>
            </a:xfrm>
            <a:custGeom>
              <a:avLst/>
              <a:gdLst/>
              <a:ahLst/>
              <a:cxnLst/>
              <a:rect l="l" t="t" r="r" b="b"/>
              <a:pathLst>
                <a:path w="8064" h="8254" extrusionOk="0">
                  <a:moveTo>
                    <a:pt x="3404" y="1"/>
                  </a:moveTo>
                  <a:cubicBezTo>
                    <a:pt x="386" y="1"/>
                    <a:pt x="0" y="5621"/>
                    <a:pt x="928" y="6827"/>
                  </a:cubicBezTo>
                  <a:cubicBezTo>
                    <a:pt x="1752" y="7896"/>
                    <a:pt x="2822" y="8254"/>
                    <a:pt x="3886" y="8254"/>
                  </a:cubicBezTo>
                  <a:cubicBezTo>
                    <a:pt x="5752" y="8254"/>
                    <a:pt x="7599" y="7153"/>
                    <a:pt x="8058" y="6860"/>
                  </a:cubicBezTo>
                  <a:cubicBezTo>
                    <a:pt x="8060" y="6852"/>
                    <a:pt x="8062" y="6842"/>
                    <a:pt x="8063" y="6834"/>
                  </a:cubicBezTo>
                  <a:lnTo>
                    <a:pt x="8063" y="6834"/>
                  </a:lnTo>
                  <a:cubicBezTo>
                    <a:pt x="7811" y="6932"/>
                    <a:pt x="7447" y="6985"/>
                    <a:pt x="7080" y="6985"/>
                  </a:cubicBezTo>
                  <a:cubicBezTo>
                    <a:pt x="6488" y="6985"/>
                    <a:pt x="5888" y="6848"/>
                    <a:pt x="5730" y="6540"/>
                  </a:cubicBezTo>
                  <a:cubicBezTo>
                    <a:pt x="5195" y="5499"/>
                    <a:pt x="6803" y="396"/>
                    <a:pt x="3718" y="20"/>
                  </a:cubicBezTo>
                  <a:cubicBezTo>
                    <a:pt x="3610" y="7"/>
                    <a:pt x="3506" y="1"/>
                    <a:pt x="3404" y="1"/>
                  </a:cubicBezTo>
                  <a:close/>
                </a:path>
              </a:pathLst>
            </a:custGeom>
            <a:solidFill>
              <a:srgbClr val="9334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5"/>
            <p:cNvSpPr/>
            <p:nvPr/>
          </p:nvSpPr>
          <p:spPr>
            <a:xfrm>
              <a:off x="5676775" y="538950"/>
              <a:ext cx="126100" cy="181150"/>
            </a:xfrm>
            <a:custGeom>
              <a:avLst/>
              <a:gdLst/>
              <a:ahLst/>
              <a:cxnLst/>
              <a:rect l="l" t="t" r="r" b="b"/>
              <a:pathLst>
                <a:path w="5044" h="7246" extrusionOk="0">
                  <a:moveTo>
                    <a:pt x="3851" y="0"/>
                  </a:moveTo>
                  <a:cubicBezTo>
                    <a:pt x="3027" y="0"/>
                    <a:pt x="2380" y="3866"/>
                    <a:pt x="324" y="5860"/>
                  </a:cubicBezTo>
                  <a:cubicBezTo>
                    <a:pt x="1" y="6173"/>
                    <a:pt x="383" y="7246"/>
                    <a:pt x="1253" y="7246"/>
                  </a:cubicBezTo>
                  <a:cubicBezTo>
                    <a:pt x="1462" y="7246"/>
                    <a:pt x="1698" y="7184"/>
                    <a:pt x="1959" y="7036"/>
                  </a:cubicBezTo>
                  <a:cubicBezTo>
                    <a:pt x="3931" y="5915"/>
                    <a:pt x="5044" y="955"/>
                    <a:pt x="4089" y="107"/>
                  </a:cubicBezTo>
                  <a:cubicBezTo>
                    <a:pt x="4007" y="34"/>
                    <a:pt x="3928" y="0"/>
                    <a:pt x="38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45"/>
            <p:cNvSpPr/>
            <p:nvPr/>
          </p:nvSpPr>
          <p:spPr>
            <a:xfrm>
              <a:off x="5686700" y="538950"/>
              <a:ext cx="116175" cy="181150"/>
            </a:xfrm>
            <a:custGeom>
              <a:avLst/>
              <a:gdLst/>
              <a:ahLst/>
              <a:cxnLst/>
              <a:rect l="l" t="t" r="r" b="b"/>
              <a:pathLst>
                <a:path w="4647" h="7246" extrusionOk="0">
                  <a:moveTo>
                    <a:pt x="3454" y="0"/>
                  </a:moveTo>
                  <a:cubicBezTo>
                    <a:pt x="3173" y="0"/>
                    <a:pt x="2912" y="451"/>
                    <a:pt x="2609" y="1123"/>
                  </a:cubicBezTo>
                  <a:cubicBezTo>
                    <a:pt x="2580" y="2935"/>
                    <a:pt x="1593" y="5864"/>
                    <a:pt x="133" y="6693"/>
                  </a:cubicBezTo>
                  <a:cubicBezTo>
                    <a:pt x="88" y="6719"/>
                    <a:pt x="44" y="6742"/>
                    <a:pt x="0" y="6763"/>
                  </a:cubicBezTo>
                  <a:cubicBezTo>
                    <a:pt x="174" y="7030"/>
                    <a:pt x="466" y="7246"/>
                    <a:pt x="856" y="7246"/>
                  </a:cubicBezTo>
                  <a:cubicBezTo>
                    <a:pt x="1065" y="7246"/>
                    <a:pt x="1301" y="7184"/>
                    <a:pt x="1562" y="7036"/>
                  </a:cubicBezTo>
                  <a:cubicBezTo>
                    <a:pt x="3534" y="5915"/>
                    <a:pt x="4647" y="955"/>
                    <a:pt x="3692" y="107"/>
                  </a:cubicBezTo>
                  <a:cubicBezTo>
                    <a:pt x="3610" y="34"/>
                    <a:pt x="3532" y="0"/>
                    <a:pt x="3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45"/>
            <p:cNvSpPr/>
            <p:nvPr/>
          </p:nvSpPr>
          <p:spPr>
            <a:xfrm>
              <a:off x="5708025" y="524475"/>
              <a:ext cx="202100" cy="380025"/>
            </a:xfrm>
            <a:custGeom>
              <a:avLst/>
              <a:gdLst/>
              <a:ahLst/>
              <a:cxnLst/>
              <a:rect l="l" t="t" r="r" b="b"/>
              <a:pathLst>
                <a:path w="8084" h="15201" extrusionOk="0">
                  <a:moveTo>
                    <a:pt x="5200" y="0"/>
                  </a:moveTo>
                  <a:cubicBezTo>
                    <a:pt x="3988" y="0"/>
                    <a:pt x="2710" y="268"/>
                    <a:pt x="2283" y="774"/>
                  </a:cubicBezTo>
                  <a:cubicBezTo>
                    <a:pt x="1847" y="1292"/>
                    <a:pt x="1" y="6746"/>
                    <a:pt x="1536" y="6746"/>
                  </a:cubicBezTo>
                  <a:cubicBezTo>
                    <a:pt x="1555" y="6746"/>
                    <a:pt x="1574" y="6746"/>
                    <a:pt x="1593" y="6744"/>
                  </a:cubicBezTo>
                  <a:cubicBezTo>
                    <a:pt x="2318" y="6744"/>
                    <a:pt x="1290" y="12275"/>
                    <a:pt x="1593" y="14927"/>
                  </a:cubicBezTo>
                  <a:lnTo>
                    <a:pt x="6688" y="15201"/>
                  </a:lnTo>
                  <a:cubicBezTo>
                    <a:pt x="6212" y="10918"/>
                    <a:pt x="8083" y="1924"/>
                    <a:pt x="7714" y="813"/>
                  </a:cubicBezTo>
                  <a:cubicBezTo>
                    <a:pt x="7530" y="261"/>
                    <a:pt x="6397" y="0"/>
                    <a:pt x="52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45"/>
            <p:cNvSpPr/>
            <p:nvPr/>
          </p:nvSpPr>
          <p:spPr>
            <a:xfrm>
              <a:off x="5735075" y="543850"/>
              <a:ext cx="175050" cy="360650"/>
            </a:xfrm>
            <a:custGeom>
              <a:avLst/>
              <a:gdLst/>
              <a:ahLst/>
              <a:cxnLst/>
              <a:rect l="l" t="t" r="r" b="b"/>
              <a:pathLst>
                <a:path w="7002" h="14426" extrusionOk="0">
                  <a:moveTo>
                    <a:pt x="6596" y="1"/>
                  </a:moveTo>
                  <a:cubicBezTo>
                    <a:pt x="6412" y="1"/>
                    <a:pt x="5744" y="1793"/>
                    <a:pt x="5019" y="4010"/>
                  </a:cubicBezTo>
                  <a:cubicBezTo>
                    <a:pt x="4567" y="5390"/>
                    <a:pt x="2961" y="5758"/>
                    <a:pt x="1343" y="5758"/>
                  </a:cubicBezTo>
                  <a:cubicBezTo>
                    <a:pt x="888" y="5758"/>
                    <a:pt x="432" y="5729"/>
                    <a:pt x="0" y="5685"/>
                  </a:cubicBezTo>
                  <a:lnTo>
                    <a:pt x="0" y="5685"/>
                  </a:lnTo>
                  <a:cubicBezTo>
                    <a:pt x="97" y="5865"/>
                    <a:pt x="244" y="5971"/>
                    <a:pt x="457" y="5971"/>
                  </a:cubicBezTo>
                  <a:cubicBezTo>
                    <a:pt x="475" y="5971"/>
                    <a:pt x="493" y="5971"/>
                    <a:pt x="511" y="5969"/>
                  </a:cubicBezTo>
                  <a:cubicBezTo>
                    <a:pt x="710" y="5969"/>
                    <a:pt x="776" y="6390"/>
                    <a:pt x="775" y="7053"/>
                  </a:cubicBezTo>
                  <a:cubicBezTo>
                    <a:pt x="1007" y="6958"/>
                    <a:pt x="1244" y="6913"/>
                    <a:pt x="1482" y="6913"/>
                  </a:cubicBezTo>
                  <a:cubicBezTo>
                    <a:pt x="3050" y="6913"/>
                    <a:pt x="4652" y="8880"/>
                    <a:pt x="5154" y="11555"/>
                  </a:cubicBezTo>
                  <a:cubicBezTo>
                    <a:pt x="5343" y="12570"/>
                    <a:pt x="5349" y="13549"/>
                    <a:pt x="5202" y="14404"/>
                  </a:cubicBezTo>
                  <a:lnTo>
                    <a:pt x="5606" y="14426"/>
                  </a:lnTo>
                  <a:cubicBezTo>
                    <a:pt x="5130" y="10143"/>
                    <a:pt x="7001" y="1149"/>
                    <a:pt x="6632" y="39"/>
                  </a:cubicBezTo>
                  <a:lnTo>
                    <a:pt x="6632" y="38"/>
                  </a:lnTo>
                  <a:cubicBezTo>
                    <a:pt x="6623" y="13"/>
                    <a:pt x="6612" y="1"/>
                    <a:pt x="6596" y="1"/>
                  </a:cubicBez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45"/>
            <p:cNvSpPr/>
            <p:nvPr/>
          </p:nvSpPr>
          <p:spPr>
            <a:xfrm>
              <a:off x="5795300" y="407625"/>
              <a:ext cx="61675" cy="149800"/>
            </a:xfrm>
            <a:custGeom>
              <a:avLst/>
              <a:gdLst/>
              <a:ahLst/>
              <a:cxnLst/>
              <a:rect l="l" t="t" r="r" b="b"/>
              <a:pathLst>
                <a:path w="2467" h="5992" extrusionOk="0">
                  <a:moveTo>
                    <a:pt x="2466" y="1"/>
                  </a:moveTo>
                  <a:cubicBezTo>
                    <a:pt x="2466" y="1"/>
                    <a:pt x="2466" y="1"/>
                    <a:pt x="2466" y="2"/>
                  </a:cubicBezTo>
                  <a:lnTo>
                    <a:pt x="2466" y="2"/>
                  </a:lnTo>
                  <a:lnTo>
                    <a:pt x="2466" y="2"/>
                  </a:lnTo>
                  <a:lnTo>
                    <a:pt x="2466" y="1"/>
                  </a:lnTo>
                  <a:close/>
                  <a:moveTo>
                    <a:pt x="2466" y="2"/>
                  </a:moveTo>
                  <a:lnTo>
                    <a:pt x="774" y="1006"/>
                  </a:lnTo>
                  <a:lnTo>
                    <a:pt x="1" y="5025"/>
                  </a:lnTo>
                  <a:lnTo>
                    <a:pt x="363" y="5991"/>
                  </a:lnTo>
                  <a:lnTo>
                    <a:pt x="2416" y="4864"/>
                  </a:lnTo>
                  <a:cubicBezTo>
                    <a:pt x="2416" y="4864"/>
                    <a:pt x="2466" y="118"/>
                    <a:pt x="2466" y="2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45"/>
            <p:cNvSpPr/>
            <p:nvPr/>
          </p:nvSpPr>
          <p:spPr>
            <a:xfrm>
              <a:off x="5847950" y="539375"/>
              <a:ext cx="79975" cy="218100"/>
            </a:xfrm>
            <a:custGeom>
              <a:avLst/>
              <a:gdLst/>
              <a:ahLst/>
              <a:cxnLst/>
              <a:rect l="l" t="t" r="r" b="b"/>
              <a:pathLst>
                <a:path w="3199" h="8724" extrusionOk="0">
                  <a:moveTo>
                    <a:pt x="1763" y="0"/>
                  </a:moveTo>
                  <a:cubicBezTo>
                    <a:pt x="920" y="0"/>
                    <a:pt x="1065" y="5656"/>
                    <a:pt x="174" y="7661"/>
                  </a:cubicBezTo>
                  <a:cubicBezTo>
                    <a:pt x="1" y="8052"/>
                    <a:pt x="740" y="8723"/>
                    <a:pt x="1368" y="8723"/>
                  </a:cubicBezTo>
                  <a:cubicBezTo>
                    <a:pt x="1617" y="8723"/>
                    <a:pt x="1848" y="8618"/>
                    <a:pt x="1998" y="8348"/>
                  </a:cubicBezTo>
                  <a:lnTo>
                    <a:pt x="2000" y="8348"/>
                  </a:lnTo>
                  <a:cubicBezTo>
                    <a:pt x="3198" y="6190"/>
                    <a:pt x="3010" y="965"/>
                    <a:pt x="1952" y="84"/>
                  </a:cubicBezTo>
                  <a:cubicBezTo>
                    <a:pt x="1884" y="27"/>
                    <a:pt x="1821" y="0"/>
                    <a:pt x="1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5"/>
            <p:cNvSpPr/>
            <p:nvPr/>
          </p:nvSpPr>
          <p:spPr>
            <a:xfrm>
              <a:off x="5847950" y="546700"/>
              <a:ext cx="78100" cy="210750"/>
            </a:xfrm>
            <a:custGeom>
              <a:avLst/>
              <a:gdLst/>
              <a:ahLst/>
              <a:cxnLst/>
              <a:rect l="l" t="t" r="r" b="b"/>
              <a:pathLst>
                <a:path w="3124" h="8430" extrusionOk="0">
                  <a:moveTo>
                    <a:pt x="2137" y="1"/>
                  </a:moveTo>
                  <a:lnTo>
                    <a:pt x="2137" y="1"/>
                  </a:lnTo>
                  <a:cubicBezTo>
                    <a:pt x="2524" y="1967"/>
                    <a:pt x="2382" y="5127"/>
                    <a:pt x="1516" y="6687"/>
                  </a:cubicBezTo>
                  <a:cubicBezTo>
                    <a:pt x="1366" y="6956"/>
                    <a:pt x="1135" y="7061"/>
                    <a:pt x="886" y="7061"/>
                  </a:cubicBezTo>
                  <a:cubicBezTo>
                    <a:pt x="705" y="7061"/>
                    <a:pt x="515" y="7006"/>
                    <a:pt x="340" y="6917"/>
                  </a:cubicBezTo>
                  <a:cubicBezTo>
                    <a:pt x="289" y="7082"/>
                    <a:pt x="235" y="7233"/>
                    <a:pt x="174" y="7366"/>
                  </a:cubicBezTo>
                  <a:cubicBezTo>
                    <a:pt x="1" y="7759"/>
                    <a:pt x="740" y="8430"/>
                    <a:pt x="1368" y="8430"/>
                  </a:cubicBezTo>
                  <a:cubicBezTo>
                    <a:pt x="1617" y="8430"/>
                    <a:pt x="1848" y="8325"/>
                    <a:pt x="1998" y="8055"/>
                  </a:cubicBezTo>
                  <a:cubicBezTo>
                    <a:pt x="3124" y="6029"/>
                    <a:pt x="3028" y="1304"/>
                    <a:pt x="2137" y="1"/>
                  </a:cubicBez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45"/>
            <p:cNvSpPr/>
            <p:nvPr/>
          </p:nvSpPr>
          <p:spPr>
            <a:xfrm>
              <a:off x="5835150" y="699450"/>
              <a:ext cx="80025" cy="64300"/>
            </a:xfrm>
            <a:custGeom>
              <a:avLst/>
              <a:gdLst/>
              <a:ahLst/>
              <a:cxnLst/>
              <a:rect l="l" t="t" r="r" b="b"/>
              <a:pathLst>
                <a:path w="3201" h="2572" extrusionOk="0">
                  <a:moveTo>
                    <a:pt x="1656" y="0"/>
                  </a:moveTo>
                  <a:cubicBezTo>
                    <a:pt x="1201" y="0"/>
                    <a:pt x="754" y="240"/>
                    <a:pt x="560" y="549"/>
                  </a:cubicBezTo>
                  <a:cubicBezTo>
                    <a:pt x="1" y="1435"/>
                    <a:pt x="1109" y="2441"/>
                    <a:pt x="1807" y="2562"/>
                  </a:cubicBezTo>
                  <a:cubicBezTo>
                    <a:pt x="1844" y="2568"/>
                    <a:pt x="1882" y="2571"/>
                    <a:pt x="1920" y="2571"/>
                  </a:cubicBezTo>
                  <a:cubicBezTo>
                    <a:pt x="2579" y="2571"/>
                    <a:pt x="3200" y="1595"/>
                    <a:pt x="2693" y="643"/>
                  </a:cubicBezTo>
                  <a:cubicBezTo>
                    <a:pt x="2445" y="178"/>
                    <a:pt x="2047" y="0"/>
                    <a:pt x="1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45"/>
            <p:cNvSpPr/>
            <p:nvPr/>
          </p:nvSpPr>
          <p:spPr>
            <a:xfrm>
              <a:off x="5653875" y="649350"/>
              <a:ext cx="83275" cy="65100"/>
            </a:xfrm>
            <a:custGeom>
              <a:avLst/>
              <a:gdLst/>
              <a:ahLst/>
              <a:cxnLst/>
              <a:rect l="l" t="t" r="r" b="b"/>
              <a:pathLst>
                <a:path w="3331" h="2604" extrusionOk="0">
                  <a:moveTo>
                    <a:pt x="2224" y="1"/>
                  </a:moveTo>
                  <a:cubicBezTo>
                    <a:pt x="1253" y="1"/>
                    <a:pt x="1" y="2604"/>
                    <a:pt x="1504" y="2604"/>
                  </a:cubicBezTo>
                  <a:cubicBezTo>
                    <a:pt x="1517" y="2604"/>
                    <a:pt x="1530" y="2603"/>
                    <a:pt x="1544" y="2603"/>
                  </a:cubicBezTo>
                  <a:cubicBezTo>
                    <a:pt x="3330" y="2550"/>
                    <a:pt x="3059" y="625"/>
                    <a:pt x="2610" y="172"/>
                  </a:cubicBezTo>
                  <a:cubicBezTo>
                    <a:pt x="2493" y="53"/>
                    <a:pt x="2361" y="1"/>
                    <a:pt x="2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45"/>
            <p:cNvSpPr/>
            <p:nvPr/>
          </p:nvSpPr>
          <p:spPr>
            <a:xfrm>
              <a:off x="5681475" y="492275"/>
              <a:ext cx="43875" cy="210000"/>
            </a:xfrm>
            <a:custGeom>
              <a:avLst/>
              <a:gdLst/>
              <a:ahLst/>
              <a:cxnLst/>
              <a:rect l="l" t="t" r="r" b="b"/>
              <a:pathLst>
                <a:path w="1755" h="8400" extrusionOk="0">
                  <a:moveTo>
                    <a:pt x="1662" y="1"/>
                  </a:moveTo>
                  <a:cubicBezTo>
                    <a:pt x="1600" y="1"/>
                    <a:pt x="1515" y="85"/>
                    <a:pt x="1478" y="156"/>
                  </a:cubicBezTo>
                  <a:cubicBezTo>
                    <a:pt x="1460" y="189"/>
                    <a:pt x="1456" y="199"/>
                    <a:pt x="1457" y="199"/>
                  </a:cubicBezTo>
                  <a:cubicBezTo>
                    <a:pt x="1459" y="199"/>
                    <a:pt x="1473" y="178"/>
                    <a:pt x="1478" y="178"/>
                  </a:cubicBezTo>
                  <a:lnTo>
                    <a:pt x="1478" y="178"/>
                  </a:lnTo>
                  <a:cubicBezTo>
                    <a:pt x="1482" y="178"/>
                    <a:pt x="1476" y="200"/>
                    <a:pt x="1434" y="291"/>
                  </a:cubicBezTo>
                  <a:cubicBezTo>
                    <a:pt x="1324" y="531"/>
                    <a:pt x="2" y="5759"/>
                    <a:pt x="1" y="7822"/>
                  </a:cubicBezTo>
                  <a:cubicBezTo>
                    <a:pt x="0" y="8245"/>
                    <a:pt x="146" y="8400"/>
                    <a:pt x="347" y="8400"/>
                  </a:cubicBezTo>
                  <a:cubicBezTo>
                    <a:pt x="759" y="8400"/>
                    <a:pt x="1402" y="7748"/>
                    <a:pt x="1477" y="7438"/>
                  </a:cubicBezTo>
                  <a:cubicBezTo>
                    <a:pt x="1588" y="6977"/>
                    <a:pt x="1678" y="664"/>
                    <a:pt x="1730" y="254"/>
                  </a:cubicBezTo>
                  <a:cubicBezTo>
                    <a:pt x="1754" y="64"/>
                    <a:pt x="1717" y="1"/>
                    <a:pt x="1662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45"/>
            <p:cNvSpPr/>
            <p:nvPr/>
          </p:nvSpPr>
          <p:spPr>
            <a:xfrm>
              <a:off x="5681700" y="498425"/>
              <a:ext cx="43125" cy="204675"/>
            </a:xfrm>
            <a:custGeom>
              <a:avLst/>
              <a:gdLst/>
              <a:ahLst/>
              <a:cxnLst/>
              <a:rect l="l" t="t" r="r" b="b"/>
              <a:pathLst>
                <a:path w="1725" h="8187" extrusionOk="0">
                  <a:moveTo>
                    <a:pt x="1722" y="1"/>
                  </a:moveTo>
                  <a:cubicBezTo>
                    <a:pt x="1722" y="1"/>
                    <a:pt x="1722" y="3"/>
                    <a:pt x="1721" y="8"/>
                  </a:cubicBezTo>
                  <a:cubicBezTo>
                    <a:pt x="1716" y="47"/>
                    <a:pt x="1712" y="141"/>
                    <a:pt x="1709" y="279"/>
                  </a:cubicBezTo>
                  <a:lnTo>
                    <a:pt x="1709" y="279"/>
                  </a:lnTo>
                  <a:cubicBezTo>
                    <a:pt x="1719" y="102"/>
                    <a:pt x="1724" y="1"/>
                    <a:pt x="1722" y="1"/>
                  </a:cubicBezTo>
                  <a:close/>
                  <a:moveTo>
                    <a:pt x="1709" y="279"/>
                  </a:moveTo>
                  <a:cubicBezTo>
                    <a:pt x="1635" y="1518"/>
                    <a:pt x="1295" y="6495"/>
                    <a:pt x="1201" y="6852"/>
                  </a:cubicBezTo>
                  <a:cubicBezTo>
                    <a:pt x="1122" y="7154"/>
                    <a:pt x="455" y="7720"/>
                    <a:pt x="0" y="7730"/>
                  </a:cubicBezTo>
                  <a:cubicBezTo>
                    <a:pt x="39" y="8063"/>
                    <a:pt x="205" y="8187"/>
                    <a:pt x="418" y="8187"/>
                  </a:cubicBezTo>
                  <a:cubicBezTo>
                    <a:pt x="871" y="8187"/>
                    <a:pt x="1533" y="7623"/>
                    <a:pt x="1606" y="7323"/>
                  </a:cubicBezTo>
                  <a:cubicBezTo>
                    <a:pt x="1707" y="6906"/>
                    <a:pt x="1677" y="1590"/>
                    <a:pt x="1709" y="279"/>
                  </a:cubicBezTo>
                  <a:close/>
                </a:path>
              </a:pathLst>
            </a:custGeom>
            <a:solidFill>
              <a:srgbClr val="FF9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45"/>
            <p:cNvSpPr/>
            <p:nvPr/>
          </p:nvSpPr>
          <p:spPr>
            <a:xfrm>
              <a:off x="5717525" y="672850"/>
              <a:ext cx="178700" cy="72025"/>
            </a:xfrm>
            <a:custGeom>
              <a:avLst/>
              <a:gdLst/>
              <a:ahLst/>
              <a:cxnLst/>
              <a:rect l="l" t="t" r="r" b="b"/>
              <a:pathLst>
                <a:path w="7148" h="2881" extrusionOk="0">
                  <a:moveTo>
                    <a:pt x="230" y="0"/>
                  </a:moveTo>
                  <a:cubicBezTo>
                    <a:pt x="15" y="0"/>
                    <a:pt x="0" y="289"/>
                    <a:pt x="71" y="365"/>
                  </a:cubicBezTo>
                  <a:cubicBezTo>
                    <a:pt x="91" y="385"/>
                    <a:pt x="98" y="392"/>
                    <a:pt x="99" y="392"/>
                  </a:cubicBezTo>
                  <a:cubicBezTo>
                    <a:pt x="102" y="392"/>
                    <a:pt x="85" y="368"/>
                    <a:pt x="92" y="368"/>
                  </a:cubicBezTo>
                  <a:lnTo>
                    <a:pt x="92" y="368"/>
                  </a:lnTo>
                  <a:cubicBezTo>
                    <a:pt x="97" y="368"/>
                    <a:pt x="116" y="382"/>
                    <a:pt x="168" y="429"/>
                  </a:cubicBezTo>
                  <a:cubicBezTo>
                    <a:pt x="327" y="573"/>
                    <a:pt x="4286" y="2436"/>
                    <a:pt x="6069" y="2847"/>
                  </a:cubicBezTo>
                  <a:cubicBezTo>
                    <a:pt x="6167" y="2870"/>
                    <a:pt x="6255" y="2880"/>
                    <a:pt x="6333" y="2880"/>
                  </a:cubicBezTo>
                  <a:cubicBezTo>
                    <a:pt x="7148" y="2880"/>
                    <a:pt x="6943" y="1754"/>
                    <a:pt x="6626" y="1583"/>
                  </a:cubicBezTo>
                  <a:cubicBezTo>
                    <a:pt x="6279" y="1393"/>
                    <a:pt x="685" y="153"/>
                    <a:pt x="353" y="26"/>
                  </a:cubicBezTo>
                  <a:cubicBezTo>
                    <a:pt x="306" y="8"/>
                    <a:pt x="265" y="0"/>
                    <a:pt x="230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45"/>
            <p:cNvSpPr/>
            <p:nvPr/>
          </p:nvSpPr>
          <p:spPr>
            <a:xfrm>
              <a:off x="5717850" y="673975"/>
              <a:ext cx="179500" cy="75875"/>
            </a:xfrm>
            <a:custGeom>
              <a:avLst/>
              <a:gdLst/>
              <a:ahLst/>
              <a:cxnLst/>
              <a:rect l="l" t="t" r="r" b="b"/>
              <a:pathLst>
                <a:path w="7180" h="3035" extrusionOk="0">
                  <a:moveTo>
                    <a:pt x="95" y="0"/>
                  </a:moveTo>
                  <a:cubicBezTo>
                    <a:pt x="0" y="84"/>
                    <a:pt x="5" y="262"/>
                    <a:pt x="58" y="320"/>
                  </a:cubicBezTo>
                  <a:cubicBezTo>
                    <a:pt x="78" y="340"/>
                    <a:pt x="85" y="347"/>
                    <a:pt x="86" y="347"/>
                  </a:cubicBezTo>
                  <a:cubicBezTo>
                    <a:pt x="89" y="347"/>
                    <a:pt x="72" y="323"/>
                    <a:pt x="79" y="323"/>
                  </a:cubicBezTo>
                  <a:lnTo>
                    <a:pt x="79" y="323"/>
                  </a:lnTo>
                  <a:cubicBezTo>
                    <a:pt x="84" y="323"/>
                    <a:pt x="103" y="337"/>
                    <a:pt x="155" y="384"/>
                  </a:cubicBezTo>
                  <a:cubicBezTo>
                    <a:pt x="314" y="528"/>
                    <a:pt x="4321" y="2594"/>
                    <a:pt x="6103" y="3005"/>
                  </a:cubicBezTo>
                  <a:cubicBezTo>
                    <a:pt x="6189" y="3025"/>
                    <a:pt x="6267" y="3034"/>
                    <a:pt x="6338" y="3034"/>
                  </a:cubicBezTo>
                  <a:cubicBezTo>
                    <a:pt x="7180" y="3034"/>
                    <a:pt x="6934" y="1711"/>
                    <a:pt x="6613" y="1538"/>
                  </a:cubicBezTo>
                  <a:cubicBezTo>
                    <a:pt x="6591" y="1524"/>
                    <a:pt x="6546" y="1508"/>
                    <a:pt x="6484" y="1488"/>
                  </a:cubicBezTo>
                  <a:lnTo>
                    <a:pt x="6484" y="1488"/>
                  </a:lnTo>
                  <a:cubicBezTo>
                    <a:pt x="6565" y="1921"/>
                    <a:pt x="6468" y="2450"/>
                    <a:pt x="5936" y="2450"/>
                  </a:cubicBezTo>
                  <a:cubicBezTo>
                    <a:pt x="5866" y="2450"/>
                    <a:pt x="5788" y="2441"/>
                    <a:pt x="5702" y="2421"/>
                  </a:cubicBezTo>
                  <a:cubicBezTo>
                    <a:pt x="4200" y="2075"/>
                    <a:pt x="1125" y="558"/>
                    <a:pt x="95" y="0"/>
                  </a:cubicBezTo>
                  <a:close/>
                </a:path>
              </a:pathLst>
            </a:custGeom>
            <a:solidFill>
              <a:srgbClr val="FF9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45"/>
            <p:cNvSpPr/>
            <p:nvPr/>
          </p:nvSpPr>
          <p:spPr>
            <a:xfrm>
              <a:off x="5760975" y="421400"/>
              <a:ext cx="132975" cy="177800"/>
            </a:xfrm>
            <a:custGeom>
              <a:avLst/>
              <a:gdLst/>
              <a:ahLst/>
              <a:cxnLst/>
              <a:rect l="l" t="t" r="r" b="b"/>
              <a:pathLst>
                <a:path w="5319" h="7112" extrusionOk="0">
                  <a:moveTo>
                    <a:pt x="3007" y="0"/>
                  </a:moveTo>
                  <a:cubicBezTo>
                    <a:pt x="2973" y="0"/>
                    <a:pt x="2939" y="2"/>
                    <a:pt x="2905" y="4"/>
                  </a:cubicBezTo>
                  <a:lnTo>
                    <a:pt x="2147" y="455"/>
                  </a:lnTo>
                  <a:lnTo>
                    <a:pt x="1407" y="4303"/>
                  </a:lnTo>
                  <a:cubicBezTo>
                    <a:pt x="954" y="4407"/>
                    <a:pt x="571" y="4558"/>
                    <a:pt x="322" y="4752"/>
                  </a:cubicBezTo>
                  <a:cubicBezTo>
                    <a:pt x="316" y="4756"/>
                    <a:pt x="310" y="4759"/>
                    <a:pt x="304" y="4763"/>
                  </a:cubicBezTo>
                  <a:cubicBezTo>
                    <a:pt x="295" y="4770"/>
                    <a:pt x="284" y="4778"/>
                    <a:pt x="273" y="4785"/>
                  </a:cubicBezTo>
                  <a:cubicBezTo>
                    <a:pt x="259" y="4797"/>
                    <a:pt x="245" y="4809"/>
                    <a:pt x="229" y="4823"/>
                  </a:cubicBezTo>
                  <a:cubicBezTo>
                    <a:pt x="219" y="4834"/>
                    <a:pt x="207" y="4843"/>
                    <a:pt x="196" y="4855"/>
                  </a:cubicBezTo>
                  <a:cubicBezTo>
                    <a:pt x="182" y="4871"/>
                    <a:pt x="168" y="4886"/>
                    <a:pt x="154" y="4903"/>
                  </a:cubicBezTo>
                  <a:cubicBezTo>
                    <a:pt x="143" y="4916"/>
                    <a:pt x="131" y="4929"/>
                    <a:pt x="120" y="4942"/>
                  </a:cubicBezTo>
                  <a:cubicBezTo>
                    <a:pt x="103" y="4964"/>
                    <a:pt x="86" y="4989"/>
                    <a:pt x="68" y="5014"/>
                  </a:cubicBezTo>
                  <a:cubicBezTo>
                    <a:pt x="51" y="5039"/>
                    <a:pt x="33" y="5066"/>
                    <a:pt x="14" y="5094"/>
                  </a:cubicBezTo>
                  <a:cubicBezTo>
                    <a:pt x="9" y="5102"/>
                    <a:pt x="6" y="5110"/>
                    <a:pt x="1" y="5117"/>
                  </a:cubicBezTo>
                  <a:cubicBezTo>
                    <a:pt x="136" y="6019"/>
                    <a:pt x="630" y="6710"/>
                    <a:pt x="1461" y="6976"/>
                  </a:cubicBezTo>
                  <a:lnTo>
                    <a:pt x="1460" y="6976"/>
                  </a:lnTo>
                  <a:cubicBezTo>
                    <a:pt x="1751" y="7070"/>
                    <a:pt x="2015" y="7111"/>
                    <a:pt x="2257" y="7111"/>
                  </a:cubicBezTo>
                  <a:cubicBezTo>
                    <a:pt x="4004" y="7111"/>
                    <a:pt x="4577" y="4956"/>
                    <a:pt x="5319" y="4596"/>
                  </a:cubicBezTo>
                  <a:cubicBezTo>
                    <a:pt x="4992" y="4361"/>
                    <a:pt x="4429" y="4216"/>
                    <a:pt x="3790" y="4156"/>
                  </a:cubicBezTo>
                  <a:cubicBezTo>
                    <a:pt x="3796" y="3563"/>
                    <a:pt x="3819" y="1406"/>
                    <a:pt x="3831" y="229"/>
                  </a:cubicBezTo>
                  <a:cubicBezTo>
                    <a:pt x="3570" y="84"/>
                    <a:pt x="3294" y="0"/>
                    <a:pt x="3007" y="0"/>
                  </a:cubicBezTo>
                  <a:close/>
                </a:path>
              </a:pathLst>
            </a:custGeom>
            <a:solidFill>
              <a:srgbClr val="191919">
                <a:alpha val="3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45"/>
            <p:cNvSpPr/>
            <p:nvPr/>
          </p:nvSpPr>
          <p:spPr>
            <a:xfrm>
              <a:off x="5728075" y="310950"/>
              <a:ext cx="140175" cy="216775"/>
            </a:xfrm>
            <a:custGeom>
              <a:avLst/>
              <a:gdLst/>
              <a:ahLst/>
              <a:cxnLst/>
              <a:rect l="l" t="t" r="r" b="b"/>
              <a:pathLst>
                <a:path w="5607" h="8671" extrusionOk="0">
                  <a:moveTo>
                    <a:pt x="2029" y="1"/>
                  </a:moveTo>
                  <a:cubicBezTo>
                    <a:pt x="684" y="1"/>
                    <a:pt x="109" y="1813"/>
                    <a:pt x="66" y="3855"/>
                  </a:cubicBezTo>
                  <a:cubicBezTo>
                    <a:pt x="1" y="6972"/>
                    <a:pt x="1824" y="8670"/>
                    <a:pt x="1824" y="8670"/>
                  </a:cubicBezTo>
                  <a:cubicBezTo>
                    <a:pt x="1824" y="8670"/>
                    <a:pt x="4969" y="7763"/>
                    <a:pt x="5366" y="4485"/>
                  </a:cubicBezTo>
                  <a:cubicBezTo>
                    <a:pt x="5607" y="2495"/>
                    <a:pt x="3763" y="228"/>
                    <a:pt x="2255" y="17"/>
                  </a:cubicBezTo>
                  <a:cubicBezTo>
                    <a:pt x="2177" y="6"/>
                    <a:pt x="2102" y="1"/>
                    <a:pt x="2029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5"/>
            <p:cNvSpPr/>
            <p:nvPr/>
          </p:nvSpPr>
          <p:spPr>
            <a:xfrm>
              <a:off x="5790675" y="285525"/>
              <a:ext cx="118350" cy="169775"/>
            </a:xfrm>
            <a:custGeom>
              <a:avLst/>
              <a:gdLst/>
              <a:ahLst/>
              <a:cxnLst/>
              <a:rect l="l" t="t" r="r" b="b"/>
              <a:pathLst>
                <a:path w="4734" h="6791" extrusionOk="0">
                  <a:moveTo>
                    <a:pt x="1239" y="0"/>
                  </a:moveTo>
                  <a:cubicBezTo>
                    <a:pt x="478" y="0"/>
                    <a:pt x="0" y="573"/>
                    <a:pt x="649" y="1135"/>
                  </a:cubicBezTo>
                  <a:cubicBezTo>
                    <a:pt x="1715" y="2061"/>
                    <a:pt x="1086" y="4634"/>
                    <a:pt x="2178" y="6790"/>
                  </a:cubicBezTo>
                  <a:cubicBezTo>
                    <a:pt x="2178" y="6790"/>
                    <a:pt x="4734" y="3268"/>
                    <a:pt x="2842" y="873"/>
                  </a:cubicBezTo>
                  <a:cubicBezTo>
                    <a:pt x="2341" y="239"/>
                    <a:pt x="1731" y="0"/>
                    <a:pt x="1239" y="0"/>
                  </a:cubicBezTo>
                  <a:close/>
                </a:path>
              </a:pathLst>
            </a:custGeom>
            <a:solidFill>
              <a:srgbClr val="AA47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5"/>
            <p:cNvSpPr/>
            <p:nvPr/>
          </p:nvSpPr>
          <p:spPr>
            <a:xfrm>
              <a:off x="5842750" y="402075"/>
              <a:ext cx="47700" cy="59500"/>
            </a:xfrm>
            <a:custGeom>
              <a:avLst/>
              <a:gdLst/>
              <a:ahLst/>
              <a:cxnLst/>
              <a:rect l="l" t="t" r="r" b="b"/>
              <a:pathLst>
                <a:path w="1908" h="2380" extrusionOk="0">
                  <a:moveTo>
                    <a:pt x="1218" y="1"/>
                  </a:moveTo>
                  <a:cubicBezTo>
                    <a:pt x="818" y="1"/>
                    <a:pt x="301" y="421"/>
                    <a:pt x="110" y="1209"/>
                  </a:cubicBezTo>
                  <a:lnTo>
                    <a:pt x="109" y="1209"/>
                  </a:lnTo>
                  <a:cubicBezTo>
                    <a:pt x="1" y="1659"/>
                    <a:pt x="123" y="2379"/>
                    <a:pt x="294" y="2379"/>
                  </a:cubicBezTo>
                  <a:cubicBezTo>
                    <a:pt x="303" y="2379"/>
                    <a:pt x="312" y="2377"/>
                    <a:pt x="321" y="2373"/>
                  </a:cubicBezTo>
                  <a:cubicBezTo>
                    <a:pt x="507" y="2294"/>
                    <a:pt x="1908" y="1130"/>
                    <a:pt x="1696" y="390"/>
                  </a:cubicBezTo>
                  <a:cubicBezTo>
                    <a:pt x="1621" y="127"/>
                    <a:pt x="1437" y="1"/>
                    <a:pt x="1218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45"/>
            <p:cNvSpPr/>
            <p:nvPr/>
          </p:nvSpPr>
          <p:spPr>
            <a:xfrm>
              <a:off x="5777925" y="269600"/>
              <a:ext cx="90950" cy="64125"/>
            </a:xfrm>
            <a:custGeom>
              <a:avLst/>
              <a:gdLst/>
              <a:ahLst/>
              <a:cxnLst/>
              <a:rect l="l" t="t" r="r" b="b"/>
              <a:pathLst>
                <a:path w="3638" h="2565" extrusionOk="0">
                  <a:moveTo>
                    <a:pt x="898" y="1"/>
                  </a:moveTo>
                  <a:cubicBezTo>
                    <a:pt x="557" y="1"/>
                    <a:pt x="299" y="118"/>
                    <a:pt x="202" y="354"/>
                  </a:cubicBezTo>
                  <a:cubicBezTo>
                    <a:pt x="0" y="842"/>
                    <a:pt x="562" y="1653"/>
                    <a:pt x="1455" y="2166"/>
                  </a:cubicBezTo>
                  <a:cubicBezTo>
                    <a:pt x="1916" y="2431"/>
                    <a:pt x="2375" y="2564"/>
                    <a:pt x="2740" y="2564"/>
                  </a:cubicBezTo>
                  <a:cubicBezTo>
                    <a:pt x="3081" y="2564"/>
                    <a:pt x="3339" y="2447"/>
                    <a:pt x="3436" y="2211"/>
                  </a:cubicBezTo>
                  <a:cubicBezTo>
                    <a:pt x="3638" y="1723"/>
                    <a:pt x="3076" y="912"/>
                    <a:pt x="2183" y="399"/>
                  </a:cubicBezTo>
                  <a:cubicBezTo>
                    <a:pt x="1722" y="134"/>
                    <a:pt x="1263" y="1"/>
                    <a:pt x="898" y="1"/>
                  </a:cubicBezTo>
                  <a:close/>
                </a:path>
              </a:pathLst>
            </a:custGeom>
            <a:solidFill>
              <a:srgbClr val="C15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45"/>
            <p:cNvSpPr/>
            <p:nvPr/>
          </p:nvSpPr>
          <p:spPr>
            <a:xfrm>
              <a:off x="5852000" y="414400"/>
              <a:ext cx="27950" cy="34850"/>
            </a:xfrm>
            <a:custGeom>
              <a:avLst/>
              <a:gdLst/>
              <a:ahLst/>
              <a:cxnLst/>
              <a:rect l="l" t="t" r="r" b="b"/>
              <a:pathLst>
                <a:path w="1118" h="1394" extrusionOk="0">
                  <a:moveTo>
                    <a:pt x="713" y="0"/>
                  </a:moveTo>
                  <a:cubicBezTo>
                    <a:pt x="479" y="0"/>
                    <a:pt x="176" y="247"/>
                    <a:pt x="65" y="708"/>
                  </a:cubicBezTo>
                  <a:cubicBezTo>
                    <a:pt x="0" y="972"/>
                    <a:pt x="72" y="1393"/>
                    <a:pt x="172" y="1393"/>
                  </a:cubicBezTo>
                  <a:cubicBezTo>
                    <a:pt x="177" y="1393"/>
                    <a:pt x="183" y="1392"/>
                    <a:pt x="188" y="1390"/>
                  </a:cubicBezTo>
                  <a:cubicBezTo>
                    <a:pt x="297" y="1343"/>
                    <a:pt x="1118" y="662"/>
                    <a:pt x="993" y="228"/>
                  </a:cubicBezTo>
                  <a:cubicBezTo>
                    <a:pt x="949" y="75"/>
                    <a:pt x="841" y="0"/>
                    <a:pt x="713" y="0"/>
                  </a:cubicBezTo>
                  <a:close/>
                </a:path>
              </a:pathLst>
            </a:custGeom>
            <a:solidFill>
              <a:srgbClr val="EA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45"/>
            <p:cNvSpPr/>
            <p:nvPr/>
          </p:nvSpPr>
          <p:spPr>
            <a:xfrm>
              <a:off x="5851375" y="428975"/>
              <a:ext cx="18525" cy="23125"/>
            </a:xfrm>
            <a:custGeom>
              <a:avLst/>
              <a:gdLst/>
              <a:ahLst/>
              <a:cxnLst/>
              <a:rect l="l" t="t" r="r" b="b"/>
              <a:pathLst>
                <a:path w="741" h="925" extrusionOk="0">
                  <a:moveTo>
                    <a:pt x="473" y="1"/>
                  </a:moveTo>
                  <a:cubicBezTo>
                    <a:pt x="318" y="1"/>
                    <a:pt x="117" y="164"/>
                    <a:pt x="42" y="471"/>
                  </a:cubicBezTo>
                  <a:cubicBezTo>
                    <a:pt x="1" y="644"/>
                    <a:pt x="48" y="924"/>
                    <a:pt x="115" y="924"/>
                  </a:cubicBezTo>
                  <a:cubicBezTo>
                    <a:pt x="118" y="924"/>
                    <a:pt x="122" y="923"/>
                    <a:pt x="125" y="922"/>
                  </a:cubicBezTo>
                  <a:cubicBezTo>
                    <a:pt x="196" y="891"/>
                    <a:pt x="741" y="439"/>
                    <a:pt x="658" y="152"/>
                  </a:cubicBezTo>
                  <a:cubicBezTo>
                    <a:pt x="629" y="50"/>
                    <a:pt x="558" y="1"/>
                    <a:pt x="473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45"/>
            <p:cNvSpPr/>
            <p:nvPr/>
          </p:nvSpPr>
          <p:spPr>
            <a:xfrm>
              <a:off x="5706150" y="484325"/>
              <a:ext cx="26350" cy="51200"/>
            </a:xfrm>
            <a:custGeom>
              <a:avLst/>
              <a:gdLst/>
              <a:ahLst/>
              <a:cxnLst/>
              <a:rect l="l" t="t" r="r" b="b"/>
              <a:pathLst>
                <a:path w="1054" h="2048" extrusionOk="0">
                  <a:moveTo>
                    <a:pt x="226" y="0"/>
                  </a:moveTo>
                  <a:cubicBezTo>
                    <a:pt x="186" y="0"/>
                    <a:pt x="155" y="8"/>
                    <a:pt x="135" y="25"/>
                  </a:cubicBezTo>
                  <a:cubicBezTo>
                    <a:pt x="0" y="143"/>
                    <a:pt x="197" y="1795"/>
                    <a:pt x="197" y="1795"/>
                  </a:cubicBezTo>
                  <a:lnTo>
                    <a:pt x="472" y="2048"/>
                  </a:lnTo>
                  <a:cubicBezTo>
                    <a:pt x="559" y="1477"/>
                    <a:pt x="1053" y="851"/>
                    <a:pt x="1006" y="505"/>
                  </a:cubicBezTo>
                  <a:cubicBezTo>
                    <a:pt x="973" y="274"/>
                    <a:pt x="459" y="0"/>
                    <a:pt x="226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45"/>
            <p:cNvSpPr/>
            <p:nvPr/>
          </p:nvSpPr>
          <p:spPr>
            <a:xfrm>
              <a:off x="5690675" y="485375"/>
              <a:ext cx="25000" cy="28425"/>
            </a:xfrm>
            <a:custGeom>
              <a:avLst/>
              <a:gdLst/>
              <a:ahLst/>
              <a:cxnLst/>
              <a:rect l="l" t="t" r="r" b="b"/>
              <a:pathLst>
                <a:path w="1000" h="1137" extrusionOk="0">
                  <a:moveTo>
                    <a:pt x="77" y="1"/>
                  </a:moveTo>
                  <a:cubicBezTo>
                    <a:pt x="18" y="1"/>
                    <a:pt x="0" y="43"/>
                    <a:pt x="33" y="99"/>
                  </a:cubicBezTo>
                  <a:cubicBezTo>
                    <a:pt x="101" y="215"/>
                    <a:pt x="570" y="747"/>
                    <a:pt x="732" y="1112"/>
                  </a:cubicBezTo>
                  <a:cubicBezTo>
                    <a:pt x="740" y="1129"/>
                    <a:pt x="748" y="1136"/>
                    <a:pt x="758" y="1136"/>
                  </a:cubicBezTo>
                  <a:cubicBezTo>
                    <a:pt x="846" y="1136"/>
                    <a:pt x="1000" y="512"/>
                    <a:pt x="854" y="512"/>
                  </a:cubicBezTo>
                  <a:cubicBezTo>
                    <a:pt x="849" y="512"/>
                    <a:pt x="843" y="513"/>
                    <a:pt x="837" y="515"/>
                  </a:cubicBezTo>
                  <a:cubicBezTo>
                    <a:pt x="814" y="521"/>
                    <a:pt x="794" y="524"/>
                    <a:pt x="776" y="524"/>
                  </a:cubicBezTo>
                  <a:cubicBezTo>
                    <a:pt x="658" y="524"/>
                    <a:pt x="622" y="391"/>
                    <a:pt x="386" y="175"/>
                  </a:cubicBezTo>
                  <a:cubicBezTo>
                    <a:pt x="246" y="47"/>
                    <a:pt x="139" y="1"/>
                    <a:pt x="77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45"/>
            <p:cNvSpPr/>
            <p:nvPr/>
          </p:nvSpPr>
          <p:spPr>
            <a:xfrm>
              <a:off x="5706625" y="461525"/>
              <a:ext cx="9700" cy="30725"/>
            </a:xfrm>
            <a:custGeom>
              <a:avLst/>
              <a:gdLst/>
              <a:ahLst/>
              <a:cxnLst/>
              <a:rect l="l" t="t" r="r" b="b"/>
              <a:pathLst>
                <a:path w="388" h="1229" extrusionOk="0">
                  <a:moveTo>
                    <a:pt x="114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1"/>
                    <a:pt x="106" y="1228"/>
                    <a:pt x="106" y="1228"/>
                  </a:cubicBezTo>
                  <a:lnTo>
                    <a:pt x="388" y="1179"/>
                  </a:lnTo>
                  <a:cubicBezTo>
                    <a:pt x="338" y="828"/>
                    <a:pt x="228" y="0"/>
                    <a:pt x="114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45"/>
            <p:cNvSpPr/>
            <p:nvPr/>
          </p:nvSpPr>
          <p:spPr>
            <a:xfrm>
              <a:off x="5715900" y="465100"/>
              <a:ext cx="10500" cy="27850"/>
            </a:xfrm>
            <a:custGeom>
              <a:avLst/>
              <a:gdLst/>
              <a:ahLst/>
              <a:cxnLst/>
              <a:rect l="l" t="t" r="r" b="b"/>
              <a:pathLst>
                <a:path w="420" h="1114" extrusionOk="0">
                  <a:moveTo>
                    <a:pt x="307" y="0"/>
                  </a:moveTo>
                  <a:cubicBezTo>
                    <a:pt x="195" y="0"/>
                    <a:pt x="0" y="1114"/>
                    <a:pt x="0" y="1114"/>
                  </a:cubicBezTo>
                  <a:lnTo>
                    <a:pt x="287" y="1110"/>
                  </a:lnTo>
                  <a:cubicBezTo>
                    <a:pt x="323" y="785"/>
                    <a:pt x="419" y="16"/>
                    <a:pt x="309" y="1"/>
                  </a:cubicBezTo>
                  <a:cubicBezTo>
                    <a:pt x="308" y="0"/>
                    <a:pt x="308" y="0"/>
                    <a:pt x="307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45"/>
            <p:cNvSpPr/>
            <p:nvPr/>
          </p:nvSpPr>
          <p:spPr>
            <a:xfrm>
              <a:off x="5723475" y="475725"/>
              <a:ext cx="16625" cy="26550"/>
            </a:xfrm>
            <a:custGeom>
              <a:avLst/>
              <a:gdLst/>
              <a:ahLst/>
              <a:cxnLst/>
              <a:rect l="l" t="t" r="r" b="b"/>
              <a:pathLst>
                <a:path w="665" h="1062" extrusionOk="0">
                  <a:moveTo>
                    <a:pt x="552" y="1"/>
                  </a:moveTo>
                  <a:cubicBezTo>
                    <a:pt x="435" y="1"/>
                    <a:pt x="0" y="1002"/>
                    <a:pt x="0" y="1002"/>
                  </a:cubicBezTo>
                  <a:lnTo>
                    <a:pt x="283" y="1062"/>
                  </a:lnTo>
                  <a:cubicBezTo>
                    <a:pt x="395" y="758"/>
                    <a:pt x="665" y="41"/>
                    <a:pt x="558" y="2"/>
                  </a:cubicBezTo>
                  <a:cubicBezTo>
                    <a:pt x="556" y="1"/>
                    <a:pt x="554" y="1"/>
                    <a:pt x="552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45"/>
            <p:cNvSpPr/>
            <p:nvPr/>
          </p:nvSpPr>
          <p:spPr>
            <a:xfrm>
              <a:off x="5699650" y="666200"/>
              <a:ext cx="48000" cy="22850"/>
            </a:xfrm>
            <a:custGeom>
              <a:avLst/>
              <a:gdLst/>
              <a:ahLst/>
              <a:cxnLst/>
              <a:rect l="l" t="t" r="r" b="b"/>
              <a:pathLst>
                <a:path w="1920" h="914" extrusionOk="0">
                  <a:moveTo>
                    <a:pt x="213" y="0"/>
                  </a:moveTo>
                  <a:cubicBezTo>
                    <a:pt x="187" y="0"/>
                    <a:pt x="168" y="3"/>
                    <a:pt x="156" y="10"/>
                  </a:cubicBezTo>
                  <a:cubicBezTo>
                    <a:pt x="1" y="102"/>
                    <a:pt x="74" y="788"/>
                    <a:pt x="312" y="883"/>
                  </a:cubicBezTo>
                  <a:cubicBezTo>
                    <a:pt x="367" y="905"/>
                    <a:pt x="435" y="914"/>
                    <a:pt x="514" y="914"/>
                  </a:cubicBezTo>
                  <a:cubicBezTo>
                    <a:pt x="837" y="914"/>
                    <a:pt x="1336" y="766"/>
                    <a:pt x="1765" y="766"/>
                  </a:cubicBezTo>
                  <a:cubicBezTo>
                    <a:pt x="1818" y="766"/>
                    <a:pt x="1870" y="768"/>
                    <a:pt x="1920" y="773"/>
                  </a:cubicBezTo>
                  <a:lnTo>
                    <a:pt x="1920" y="772"/>
                  </a:lnTo>
                  <a:lnTo>
                    <a:pt x="1775" y="473"/>
                  </a:lnTo>
                  <a:cubicBezTo>
                    <a:pt x="1775" y="473"/>
                    <a:pt x="524" y="0"/>
                    <a:pt x="213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45"/>
            <p:cNvSpPr/>
            <p:nvPr/>
          </p:nvSpPr>
          <p:spPr>
            <a:xfrm>
              <a:off x="5708275" y="650625"/>
              <a:ext cx="23175" cy="23800"/>
            </a:xfrm>
            <a:custGeom>
              <a:avLst/>
              <a:gdLst/>
              <a:ahLst/>
              <a:cxnLst/>
              <a:rect l="l" t="t" r="r" b="b"/>
              <a:pathLst>
                <a:path w="927" h="952" extrusionOk="0">
                  <a:moveTo>
                    <a:pt x="101" y="0"/>
                  </a:moveTo>
                  <a:cubicBezTo>
                    <a:pt x="39" y="0"/>
                    <a:pt x="0" y="121"/>
                    <a:pt x="110" y="354"/>
                  </a:cubicBezTo>
                  <a:cubicBezTo>
                    <a:pt x="251" y="651"/>
                    <a:pt x="377" y="688"/>
                    <a:pt x="275" y="829"/>
                  </a:cubicBezTo>
                  <a:cubicBezTo>
                    <a:pt x="214" y="913"/>
                    <a:pt x="433" y="951"/>
                    <a:pt x="624" y="951"/>
                  </a:cubicBezTo>
                  <a:cubicBezTo>
                    <a:pt x="785" y="951"/>
                    <a:pt x="926" y="924"/>
                    <a:pt x="864" y="874"/>
                  </a:cubicBezTo>
                  <a:cubicBezTo>
                    <a:pt x="580" y="648"/>
                    <a:pt x="241" y="113"/>
                    <a:pt x="156" y="28"/>
                  </a:cubicBezTo>
                  <a:cubicBezTo>
                    <a:pt x="138" y="9"/>
                    <a:pt x="118" y="0"/>
                    <a:pt x="101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45"/>
            <p:cNvSpPr/>
            <p:nvPr/>
          </p:nvSpPr>
          <p:spPr>
            <a:xfrm>
              <a:off x="5680850" y="660550"/>
              <a:ext cx="29525" cy="13275"/>
            </a:xfrm>
            <a:custGeom>
              <a:avLst/>
              <a:gdLst/>
              <a:ahLst/>
              <a:cxnLst/>
              <a:rect l="l" t="t" r="r" b="b"/>
              <a:pathLst>
                <a:path w="1181" h="531" extrusionOk="0">
                  <a:moveTo>
                    <a:pt x="94" y="0"/>
                  </a:moveTo>
                  <a:cubicBezTo>
                    <a:pt x="64" y="0"/>
                    <a:pt x="45" y="6"/>
                    <a:pt x="40" y="17"/>
                  </a:cubicBezTo>
                  <a:cubicBezTo>
                    <a:pt x="1" y="117"/>
                    <a:pt x="734" y="405"/>
                    <a:pt x="1042" y="530"/>
                  </a:cubicBezTo>
                  <a:lnTo>
                    <a:pt x="1181" y="294"/>
                  </a:lnTo>
                  <a:cubicBezTo>
                    <a:pt x="1181" y="294"/>
                    <a:pt x="321" y="0"/>
                    <a:pt x="94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45"/>
            <p:cNvSpPr/>
            <p:nvPr/>
          </p:nvSpPr>
          <p:spPr>
            <a:xfrm>
              <a:off x="5679900" y="672975"/>
              <a:ext cx="28925" cy="7175"/>
            </a:xfrm>
            <a:custGeom>
              <a:avLst/>
              <a:gdLst/>
              <a:ahLst/>
              <a:cxnLst/>
              <a:rect l="l" t="t" r="r" b="b"/>
              <a:pathLst>
                <a:path w="1157" h="287" extrusionOk="0">
                  <a:moveTo>
                    <a:pt x="371" y="0"/>
                  </a:moveTo>
                  <a:cubicBezTo>
                    <a:pt x="182" y="0"/>
                    <a:pt x="32" y="12"/>
                    <a:pt x="23" y="48"/>
                  </a:cubicBezTo>
                  <a:cubicBezTo>
                    <a:pt x="1" y="150"/>
                    <a:pt x="746" y="244"/>
                    <a:pt x="1060" y="287"/>
                  </a:cubicBezTo>
                  <a:lnTo>
                    <a:pt x="1157" y="37"/>
                  </a:lnTo>
                  <a:cubicBezTo>
                    <a:pt x="1157" y="37"/>
                    <a:pt x="704" y="0"/>
                    <a:pt x="371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45"/>
            <p:cNvSpPr/>
            <p:nvPr/>
          </p:nvSpPr>
          <p:spPr>
            <a:xfrm>
              <a:off x="5685775" y="682325"/>
              <a:ext cx="27825" cy="7800"/>
            </a:xfrm>
            <a:custGeom>
              <a:avLst/>
              <a:gdLst/>
              <a:ahLst/>
              <a:cxnLst/>
              <a:rect l="l" t="t" r="r" b="b"/>
              <a:pathLst>
                <a:path w="1113" h="312" extrusionOk="0">
                  <a:moveTo>
                    <a:pt x="1113" y="0"/>
                  </a:moveTo>
                  <a:cubicBezTo>
                    <a:pt x="1112" y="0"/>
                    <a:pt x="0" y="155"/>
                    <a:pt x="2" y="258"/>
                  </a:cubicBezTo>
                  <a:cubicBezTo>
                    <a:pt x="2" y="298"/>
                    <a:pt x="117" y="311"/>
                    <a:pt x="275" y="311"/>
                  </a:cubicBezTo>
                  <a:cubicBezTo>
                    <a:pt x="524" y="311"/>
                    <a:pt x="880" y="279"/>
                    <a:pt x="1075" y="262"/>
                  </a:cubicBezTo>
                  <a:lnTo>
                    <a:pt x="1113" y="0"/>
                  </a:ln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45"/>
            <p:cNvSpPr/>
            <p:nvPr/>
          </p:nvSpPr>
          <p:spPr>
            <a:xfrm>
              <a:off x="4930025" y="488600"/>
              <a:ext cx="155125" cy="313675"/>
            </a:xfrm>
            <a:custGeom>
              <a:avLst/>
              <a:gdLst/>
              <a:ahLst/>
              <a:cxnLst/>
              <a:rect l="l" t="t" r="r" b="b"/>
              <a:pathLst>
                <a:path w="6205" h="12547" extrusionOk="0">
                  <a:moveTo>
                    <a:pt x="1883" y="0"/>
                  </a:moveTo>
                  <a:cubicBezTo>
                    <a:pt x="1220" y="0"/>
                    <a:pt x="0" y="8491"/>
                    <a:pt x="0" y="9268"/>
                  </a:cubicBezTo>
                  <a:cubicBezTo>
                    <a:pt x="0" y="10073"/>
                    <a:pt x="2538" y="12546"/>
                    <a:pt x="3125" y="12546"/>
                  </a:cubicBezTo>
                  <a:cubicBezTo>
                    <a:pt x="3130" y="12546"/>
                    <a:pt x="3134" y="12546"/>
                    <a:pt x="3138" y="12546"/>
                  </a:cubicBezTo>
                  <a:cubicBezTo>
                    <a:pt x="3701" y="12512"/>
                    <a:pt x="6204" y="9057"/>
                    <a:pt x="6029" y="8527"/>
                  </a:cubicBezTo>
                  <a:cubicBezTo>
                    <a:pt x="5852" y="7999"/>
                    <a:pt x="3748" y="2262"/>
                    <a:pt x="1965" y="48"/>
                  </a:cubicBezTo>
                  <a:cubicBezTo>
                    <a:pt x="1939" y="16"/>
                    <a:pt x="1911" y="0"/>
                    <a:pt x="18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45"/>
            <p:cNvSpPr/>
            <p:nvPr/>
          </p:nvSpPr>
          <p:spPr>
            <a:xfrm>
              <a:off x="4930025" y="514625"/>
              <a:ext cx="155125" cy="287675"/>
            </a:xfrm>
            <a:custGeom>
              <a:avLst/>
              <a:gdLst/>
              <a:ahLst/>
              <a:cxnLst/>
              <a:rect l="l" t="t" r="r" b="b"/>
              <a:pathLst>
                <a:path w="6205" h="11507" extrusionOk="0">
                  <a:moveTo>
                    <a:pt x="2233" y="1"/>
                  </a:moveTo>
                  <a:cubicBezTo>
                    <a:pt x="1295" y="2600"/>
                    <a:pt x="0" y="7721"/>
                    <a:pt x="0" y="8227"/>
                  </a:cubicBezTo>
                  <a:cubicBezTo>
                    <a:pt x="0" y="9032"/>
                    <a:pt x="2539" y="11506"/>
                    <a:pt x="3126" y="11506"/>
                  </a:cubicBezTo>
                  <a:cubicBezTo>
                    <a:pt x="3130" y="11506"/>
                    <a:pt x="3134" y="11506"/>
                    <a:pt x="3138" y="11506"/>
                  </a:cubicBezTo>
                  <a:cubicBezTo>
                    <a:pt x="3701" y="11471"/>
                    <a:pt x="6204" y="8016"/>
                    <a:pt x="6028" y="7486"/>
                  </a:cubicBezTo>
                  <a:cubicBezTo>
                    <a:pt x="5978" y="7335"/>
                    <a:pt x="5837" y="6616"/>
                    <a:pt x="5478" y="6015"/>
                  </a:cubicBezTo>
                  <a:cubicBezTo>
                    <a:pt x="5094" y="6810"/>
                    <a:pt x="4051" y="7979"/>
                    <a:pt x="3401" y="8050"/>
                  </a:cubicBezTo>
                  <a:cubicBezTo>
                    <a:pt x="3396" y="8051"/>
                    <a:pt x="3391" y="8051"/>
                    <a:pt x="3387" y="8051"/>
                  </a:cubicBezTo>
                  <a:cubicBezTo>
                    <a:pt x="2657" y="8051"/>
                    <a:pt x="2726" y="1641"/>
                    <a:pt x="22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45"/>
            <p:cNvSpPr/>
            <p:nvPr/>
          </p:nvSpPr>
          <p:spPr>
            <a:xfrm>
              <a:off x="4659000" y="776675"/>
              <a:ext cx="258350" cy="536775"/>
            </a:xfrm>
            <a:custGeom>
              <a:avLst/>
              <a:gdLst/>
              <a:ahLst/>
              <a:cxnLst/>
              <a:rect l="l" t="t" r="r" b="b"/>
              <a:pathLst>
                <a:path w="10334" h="21471" extrusionOk="0">
                  <a:moveTo>
                    <a:pt x="1112" y="1"/>
                  </a:moveTo>
                  <a:cubicBezTo>
                    <a:pt x="1" y="7933"/>
                    <a:pt x="2381" y="21470"/>
                    <a:pt x="2381" y="21470"/>
                  </a:cubicBezTo>
                  <a:lnTo>
                    <a:pt x="2583" y="21448"/>
                  </a:lnTo>
                  <a:lnTo>
                    <a:pt x="4761" y="7721"/>
                  </a:lnTo>
                  <a:lnTo>
                    <a:pt x="5870" y="8197"/>
                  </a:lnTo>
                  <a:lnTo>
                    <a:pt x="10042" y="21420"/>
                  </a:lnTo>
                  <a:lnTo>
                    <a:pt x="10333" y="21420"/>
                  </a:lnTo>
                  <a:cubicBezTo>
                    <a:pt x="9566" y="13491"/>
                    <a:pt x="9302" y="4682"/>
                    <a:pt x="9625" y="1429"/>
                  </a:cubicBezTo>
                  <a:lnTo>
                    <a:pt x="11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45"/>
            <p:cNvSpPr/>
            <p:nvPr/>
          </p:nvSpPr>
          <p:spPr>
            <a:xfrm>
              <a:off x="4679550" y="776675"/>
              <a:ext cx="237800" cy="536750"/>
            </a:xfrm>
            <a:custGeom>
              <a:avLst/>
              <a:gdLst/>
              <a:ahLst/>
              <a:cxnLst/>
              <a:rect l="l" t="t" r="r" b="b"/>
              <a:pathLst>
                <a:path w="9512" h="21470" extrusionOk="0">
                  <a:moveTo>
                    <a:pt x="290" y="1"/>
                  </a:moveTo>
                  <a:cubicBezTo>
                    <a:pt x="112" y="1266"/>
                    <a:pt x="24" y="2673"/>
                    <a:pt x="1" y="4144"/>
                  </a:cubicBezTo>
                  <a:cubicBezTo>
                    <a:pt x="105" y="4056"/>
                    <a:pt x="210" y="4008"/>
                    <a:pt x="319" y="4008"/>
                  </a:cubicBezTo>
                  <a:cubicBezTo>
                    <a:pt x="1352" y="4008"/>
                    <a:pt x="2513" y="6779"/>
                    <a:pt x="2513" y="11936"/>
                  </a:cubicBezTo>
                  <a:cubicBezTo>
                    <a:pt x="2513" y="15212"/>
                    <a:pt x="2044" y="18661"/>
                    <a:pt x="1437" y="20742"/>
                  </a:cubicBezTo>
                  <a:cubicBezTo>
                    <a:pt x="1513" y="21210"/>
                    <a:pt x="1559" y="21469"/>
                    <a:pt x="1559" y="21469"/>
                  </a:cubicBezTo>
                  <a:lnTo>
                    <a:pt x="1761" y="21448"/>
                  </a:lnTo>
                  <a:lnTo>
                    <a:pt x="3939" y="7721"/>
                  </a:lnTo>
                  <a:lnTo>
                    <a:pt x="5048" y="8197"/>
                  </a:lnTo>
                  <a:lnTo>
                    <a:pt x="9220" y="21420"/>
                  </a:lnTo>
                  <a:lnTo>
                    <a:pt x="9511" y="21420"/>
                  </a:lnTo>
                  <a:cubicBezTo>
                    <a:pt x="8744" y="13491"/>
                    <a:pt x="8480" y="4682"/>
                    <a:pt x="8803" y="1429"/>
                  </a:cubicBezTo>
                  <a:lnTo>
                    <a:pt x="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45"/>
            <p:cNvSpPr/>
            <p:nvPr/>
          </p:nvSpPr>
          <p:spPr>
            <a:xfrm>
              <a:off x="4675325" y="417725"/>
              <a:ext cx="330225" cy="472000"/>
            </a:xfrm>
            <a:custGeom>
              <a:avLst/>
              <a:gdLst/>
              <a:ahLst/>
              <a:cxnLst/>
              <a:rect l="l" t="t" r="r" b="b"/>
              <a:pathLst>
                <a:path w="13209" h="18880" extrusionOk="0">
                  <a:moveTo>
                    <a:pt x="8048" y="1"/>
                  </a:moveTo>
                  <a:cubicBezTo>
                    <a:pt x="7663" y="1"/>
                    <a:pt x="7260" y="43"/>
                    <a:pt x="6839" y="134"/>
                  </a:cubicBezTo>
                  <a:cubicBezTo>
                    <a:pt x="5415" y="442"/>
                    <a:pt x="0" y="3687"/>
                    <a:pt x="0" y="16597"/>
                  </a:cubicBezTo>
                  <a:cubicBezTo>
                    <a:pt x="0" y="17458"/>
                    <a:pt x="6298" y="18880"/>
                    <a:pt x="8381" y="18880"/>
                  </a:cubicBezTo>
                  <a:cubicBezTo>
                    <a:pt x="8733" y="18880"/>
                    <a:pt x="8965" y="18839"/>
                    <a:pt x="9025" y="18748"/>
                  </a:cubicBezTo>
                  <a:cubicBezTo>
                    <a:pt x="9718" y="17706"/>
                    <a:pt x="13208" y="6314"/>
                    <a:pt x="12824" y="4238"/>
                  </a:cubicBezTo>
                  <a:cubicBezTo>
                    <a:pt x="12409" y="2001"/>
                    <a:pt x="10677" y="1"/>
                    <a:pt x="80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45"/>
            <p:cNvSpPr/>
            <p:nvPr/>
          </p:nvSpPr>
          <p:spPr>
            <a:xfrm>
              <a:off x="4710150" y="437475"/>
              <a:ext cx="278500" cy="453525"/>
            </a:xfrm>
            <a:custGeom>
              <a:avLst/>
              <a:gdLst/>
              <a:ahLst/>
              <a:cxnLst/>
              <a:rect l="l" t="t" r="r" b="b"/>
              <a:pathLst>
                <a:path w="11140" h="18141" extrusionOk="0">
                  <a:moveTo>
                    <a:pt x="5260" y="0"/>
                  </a:moveTo>
                  <a:cubicBezTo>
                    <a:pt x="4298" y="209"/>
                    <a:pt x="1706" y="1100"/>
                    <a:pt x="0" y="6054"/>
                  </a:cubicBezTo>
                  <a:cubicBezTo>
                    <a:pt x="1068" y="7067"/>
                    <a:pt x="2029" y="9243"/>
                    <a:pt x="2437" y="11859"/>
                  </a:cubicBezTo>
                  <a:cubicBezTo>
                    <a:pt x="2771" y="13998"/>
                    <a:pt x="2665" y="15970"/>
                    <a:pt x="2227" y="17323"/>
                  </a:cubicBezTo>
                  <a:cubicBezTo>
                    <a:pt x="4053" y="17772"/>
                    <a:pt x="6290" y="18140"/>
                    <a:pt x="7366" y="18140"/>
                  </a:cubicBezTo>
                  <a:cubicBezTo>
                    <a:pt x="7709" y="18140"/>
                    <a:pt x="7933" y="18103"/>
                    <a:pt x="7990" y="18019"/>
                  </a:cubicBezTo>
                  <a:cubicBezTo>
                    <a:pt x="8377" y="17436"/>
                    <a:pt x="9752" y="13628"/>
                    <a:pt x="11139" y="10071"/>
                  </a:cubicBezTo>
                  <a:lnTo>
                    <a:pt x="11139" y="10071"/>
                  </a:lnTo>
                  <a:cubicBezTo>
                    <a:pt x="10322" y="11220"/>
                    <a:pt x="9613" y="11698"/>
                    <a:pt x="9000" y="11698"/>
                  </a:cubicBezTo>
                  <a:cubicBezTo>
                    <a:pt x="5965" y="11698"/>
                    <a:pt x="5260" y="0"/>
                    <a:pt x="52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5"/>
            <p:cNvSpPr/>
            <p:nvPr/>
          </p:nvSpPr>
          <p:spPr>
            <a:xfrm>
              <a:off x="5021275" y="655500"/>
              <a:ext cx="198200" cy="163075"/>
            </a:xfrm>
            <a:custGeom>
              <a:avLst/>
              <a:gdLst/>
              <a:ahLst/>
              <a:cxnLst/>
              <a:rect l="l" t="t" r="r" b="b"/>
              <a:pathLst>
                <a:path w="7928" h="6523" extrusionOk="0">
                  <a:moveTo>
                    <a:pt x="6537" y="1"/>
                  </a:moveTo>
                  <a:cubicBezTo>
                    <a:pt x="6532" y="1"/>
                    <a:pt x="6526" y="1"/>
                    <a:pt x="6521" y="1"/>
                  </a:cubicBezTo>
                  <a:cubicBezTo>
                    <a:pt x="6256" y="13"/>
                    <a:pt x="3701" y="1323"/>
                    <a:pt x="2202" y="1401"/>
                  </a:cubicBezTo>
                  <a:cubicBezTo>
                    <a:pt x="1911" y="1417"/>
                    <a:pt x="1" y="6523"/>
                    <a:pt x="756" y="6523"/>
                  </a:cubicBezTo>
                  <a:cubicBezTo>
                    <a:pt x="3683" y="6523"/>
                    <a:pt x="7827" y="2427"/>
                    <a:pt x="7878" y="2169"/>
                  </a:cubicBezTo>
                  <a:cubicBezTo>
                    <a:pt x="7927" y="1913"/>
                    <a:pt x="7206" y="1"/>
                    <a:pt x="6537" y="1"/>
                  </a:cubicBezTo>
                  <a:close/>
                </a:path>
              </a:pathLst>
            </a:custGeom>
            <a:solidFill>
              <a:srgbClr val="E6A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45"/>
            <p:cNvSpPr/>
            <p:nvPr/>
          </p:nvSpPr>
          <p:spPr>
            <a:xfrm>
              <a:off x="5021275" y="654650"/>
              <a:ext cx="198200" cy="163925"/>
            </a:xfrm>
            <a:custGeom>
              <a:avLst/>
              <a:gdLst/>
              <a:ahLst/>
              <a:cxnLst/>
              <a:rect l="l" t="t" r="r" b="b"/>
              <a:pathLst>
                <a:path w="7928" h="6557" extrusionOk="0">
                  <a:moveTo>
                    <a:pt x="6683" y="1"/>
                  </a:moveTo>
                  <a:cubicBezTo>
                    <a:pt x="6677" y="1"/>
                    <a:pt x="6672" y="1"/>
                    <a:pt x="6666" y="1"/>
                  </a:cubicBezTo>
                  <a:cubicBezTo>
                    <a:pt x="7034" y="671"/>
                    <a:pt x="5376" y="2573"/>
                    <a:pt x="4091" y="2573"/>
                  </a:cubicBezTo>
                  <a:cubicBezTo>
                    <a:pt x="3553" y="2573"/>
                    <a:pt x="3081" y="2240"/>
                    <a:pt x="2849" y="1344"/>
                  </a:cubicBezTo>
                  <a:cubicBezTo>
                    <a:pt x="2620" y="1393"/>
                    <a:pt x="2401" y="1425"/>
                    <a:pt x="2202" y="1435"/>
                  </a:cubicBezTo>
                  <a:cubicBezTo>
                    <a:pt x="1911" y="1451"/>
                    <a:pt x="1" y="6557"/>
                    <a:pt x="757" y="6557"/>
                  </a:cubicBezTo>
                  <a:cubicBezTo>
                    <a:pt x="3683" y="6557"/>
                    <a:pt x="7828" y="2461"/>
                    <a:pt x="7878" y="2203"/>
                  </a:cubicBezTo>
                  <a:cubicBezTo>
                    <a:pt x="7927" y="1947"/>
                    <a:pt x="7350" y="1"/>
                    <a:pt x="6683" y="1"/>
                  </a:cubicBezTo>
                  <a:close/>
                </a:path>
              </a:pathLst>
            </a:custGeom>
            <a:solidFill>
              <a:srgbClr val="D28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45"/>
            <p:cNvSpPr/>
            <p:nvPr/>
          </p:nvSpPr>
          <p:spPr>
            <a:xfrm>
              <a:off x="4981125" y="677150"/>
              <a:ext cx="105350" cy="145500"/>
            </a:xfrm>
            <a:custGeom>
              <a:avLst/>
              <a:gdLst/>
              <a:ahLst/>
              <a:cxnLst/>
              <a:rect l="l" t="t" r="r" b="b"/>
              <a:pathLst>
                <a:path w="4214" h="5820" extrusionOk="0">
                  <a:moveTo>
                    <a:pt x="4026" y="1"/>
                  </a:moveTo>
                  <a:cubicBezTo>
                    <a:pt x="3948" y="1"/>
                    <a:pt x="3859" y="48"/>
                    <a:pt x="3793" y="115"/>
                  </a:cubicBezTo>
                  <a:cubicBezTo>
                    <a:pt x="3652" y="256"/>
                    <a:pt x="0" y="4035"/>
                    <a:pt x="18" y="4440"/>
                  </a:cubicBezTo>
                  <a:cubicBezTo>
                    <a:pt x="35" y="4814"/>
                    <a:pt x="1718" y="5819"/>
                    <a:pt x="2241" y="5819"/>
                  </a:cubicBezTo>
                  <a:cubicBezTo>
                    <a:pt x="2284" y="5819"/>
                    <a:pt x="2320" y="5812"/>
                    <a:pt x="2346" y="5797"/>
                  </a:cubicBezTo>
                  <a:cubicBezTo>
                    <a:pt x="2680" y="5603"/>
                    <a:pt x="4213" y="686"/>
                    <a:pt x="4213" y="298"/>
                  </a:cubicBezTo>
                  <a:cubicBezTo>
                    <a:pt x="4213" y="80"/>
                    <a:pt x="4128" y="1"/>
                    <a:pt x="40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45"/>
            <p:cNvSpPr/>
            <p:nvPr/>
          </p:nvSpPr>
          <p:spPr>
            <a:xfrm>
              <a:off x="5646400" y="672100"/>
              <a:ext cx="36250" cy="58900"/>
            </a:xfrm>
            <a:custGeom>
              <a:avLst/>
              <a:gdLst/>
              <a:ahLst/>
              <a:cxnLst/>
              <a:rect l="l" t="t" r="r" b="b"/>
              <a:pathLst>
                <a:path w="1450" h="2356" extrusionOk="0">
                  <a:moveTo>
                    <a:pt x="925" y="1"/>
                  </a:moveTo>
                  <a:lnTo>
                    <a:pt x="32" y="114"/>
                  </a:lnTo>
                  <a:lnTo>
                    <a:pt x="0" y="2355"/>
                  </a:lnTo>
                  <a:lnTo>
                    <a:pt x="1450" y="2355"/>
                  </a:lnTo>
                  <a:lnTo>
                    <a:pt x="9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45"/>
            <p:cNvSpPr/>
            <p:nvPr/>
          </p:nvSpPr>
          <p:spPr>
            <a:xfrm>
              <a:off x="5552525" y="631675"/>
              <a:ext cx="212100" cy="60375"/>
            </a:xfrm>
            <a:custGeom>
              <a:avLst/>
              <a:gdLst/>
              <a:ahLst/>
              <a:cxnLst/>
              <a:rect l="l" t="t" r="r" b="b"/>
              <a:pathLst>
                <a:path w="8484" h="2415" extrusionOk="0">
                  <a:moveTo>
                    <a:pt x="8447" y="1"/>
                  </a:moveTo>
                  <a:lnTo>
                    <a:pt x="1" y="359"/>
                  </a:lnTo>
                  <a:lnTo>
                    <a:pt x="114" y="2415"/>
                  </a:lnTo>
                  <a:lnTo>
                    <a:pt x="8483" y="2130"/>
                  </a:lnTo>
                  <a:lnTo>
                    <a:pt x="84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45"/>
            <p:cNvSpPr/>
            <p:nvPr/>
          </p:nvSpPr>
          <p:spPr>
            <a:xfrm>
              <a:off x="5598475" y="635575"/>
              <a:ext cx="104025" cy="53625"/>
            </a:xfrm>
            <a:custGeom>
              <a:avLst/>
              <a:gdLst/>
              <a:ahLst/>
              <a:cxnLst/>
              <a:rect l="l" t="t" r="r" b="b"/>
              <a:pathLst>
                <a:path w="4161" h="2145" extrusionOk="0">
                  <a:moveTo>
                    <a:pt x="2942" y="0"/>
                  </a:moveTo>
                  <a:lnTo>
                    <a:pt x="1" y="124"/>
                  </a:lnTo>
                  <a:lnTo>
                    <a:pt x="1152" y="2145"/>
                  </a:lnTo>
                  <a:lnTo>
                    <a:pt x="4160" y="2044"/>
                  </a:lnTo>
                  <a:lnTo>
                    <a:pt x="2942" y="0"/>
                  </a:ln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45"/>
            <p:cNvSpPr/>
            <p:nvPr/>
          </p:nvSpPr>
          <p:spPr>
            <a:xfrm>
              <a:off x="5555225" y="631675"/>
              <a:ext cx="211550" cy="62750"/>
            </a:xfrm>
            <a:custGeom>
              <a:avLst/>
              <a:gdLst/>
              <a:ahLst/>
              <a:cxnLst/>
              <a:rect l="l" t="t" r="r" b="b"/>
              <a:pathLst>
                <a:path w="8462" h="2510" extrusionOk="0">
                  <a:moveTo>
                    <a:pt x="8339" y="1"/>
                  </a:moveTo>
                  <a:lnTo>
                    <a:pt x="7879" y="20"/>
                  </a:lnTo>
                  <a:lnTo>
                    <a:pt x="7987" y="2026"/>
                  </a:lnTo>
                  <a:lnTo>
                    <a:pt x="1" y="2365"/>
                  </a:lnTo>
                  <a:lnTo>
                    <a:pt x="18" y="2509"/>
                  </a:lnTo>
                  <a:lnTo>
                    <a:pt x="8462" y="2188"/>
                  </a:lnTo>
                  <a:lnTo>
                    <a:pt x="83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45"/>
            <p:cNvSpPr/>
            <p:nvPr/>
          </p:nvSpPr>
          <p:spPr>
            <a:xfrm>
              <a:off x="5727850" y="631675"/>
              <a:ext cx="38125" cy="53500"/>
            </a:xfrm>
            <a:custGeom>
              <a:avLst/>
              <a:gdLst/>
              <a:ahLst/>
              <a:cxnLst/>
              <a:rect l="l" t="t" r="r" b="b"/>
              <a:pathLst>
                <a:path w="1525" h="2140" extrusionOk="0">
                  <a:moveTo>
                    <a:pt x="1434" y="1"/>
                  </a:moveTo>
                  <a:lnTo>
                    <a:pt x="1" y="61"/>
                  </a:lnTo>
                  <a:lnTo>
                    <a:pt x="635" y="2140"/>
                  </a:lnTo>
                  <a:lnTo>
                    <a:pt x="1525" y="2027"/>
                  </a:lnTo>
                  <a:lnTo>
                    <a:pt x="14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45"/>
            <p:cNvSpPr/>
            <p:nvPr/>
          </p:nvSpPr>
          <p:spPr>
            <a:xfrm>
              <a:off x="5543600" y="699675"/>
              <a:ext cx="350050" cy="211275"/>
            </a:xfrm>
            <a:custGeom>
              <a:avLst/>
              <a:gdLst/>
              <a:ahLst/>
              <a:cxnLst/>
              <a:rect l="l" t="t" r="r" b="b"/>
              <a:pathLst>
                <a:path w="14002" h="8451" extrusionOk="0">
                  <a:moveTo>
                    <a:pt x="9211" y="0"/>
                  </a:moveTo>
                  <a:lnTo>
                    <a:pt x="647" y="303"/>
                  </a:lnTo>
                  <a:lnTo>
                    <a:pt x="0" y="8437"/>
                  </a:lnTo>
                  <a:lnTo>
                    <a:pt x="11961" y="8451"/>
                  </a:lnTo>
                  <a:lnTo>
                    <a:pt x="11959" y="8446"/>
                  </a:lnTo>
                  <a:lnTo>
                    <a:pt x="14002" y="8448"/>
                  </a:lnTo>
                  <a:lnTo>
                    <a:pt x="12395" y="5790"/>
                  </a:lnTo>
                  <a:lnTo>
                    <a:pt x="10533" y="4063"/>
                  </a:lnTo>
                  <a:lnTo>
                    <a:pt x="92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45"/>
            <p:cNvSpPr/>
            <p:nvPr/>
          </p:nvSpPr>
          <p:spPr>
            <a:xfrm>
              <a:off x="5554550" y="703300"/>
              <a:ext cx="227500" cy="207600"/>
            </a:xfrm>
            <a:custGeom>
              <a:avLst/>
              <a:gdLst/>
              <a:ahLst/>
              <a:cxnLst/>
              <a:rect l="l" t="t" r="r" b="b"/>
              <a:pathLst>
                <a:path w="9100" h="8304" extrusionOk="0">
                  <a:moveTo>
                    <a:pt x="4653" y="1"/>
                  </a:moveTo>
                  <a:lnTo>
                    <a:pt x="209" y="158"/>
                  </a:lnTo>
                  <a:lnTo>
                    <a:pt x="0" y="2781"/>
                  </a:lnTo>
                  <a:lnTo>
                    <a:pt x="2955" y="8296"/>
                  </a:lnTo>
                  <a:lnTo>
                    <a:pt x="9100" y="8303"/>
                  </a:lnTo>
                  <a:lnTo>
                    <a:pt x="4653" y="1"/>
                  </a:ln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45"/>
            <p:cNvSpPr/>
            <p:nvPr/>
          </p:nvSpPr>
          <p:spPr>
            <a:xfrm>
              <a:off x="5559525" y="697750"/>
              <a:ext cx="334125" cy="213150"/>
            </a:xfrm>
            <a:custGeom>
              <a:avLst/>
              <a:gdLst/>
              <a:ahLst/>
              <a:cxnLst/>
              <a:rect l="l" t="t" r="r" b="b"/>
              <a:pathLst>
                <a:path w="13365" h="8526" extrusionOk="0">
                  <a:moveTo>
                    <a:pt x="8646" y="0"/>
                  </a:moveTo>
                  <a:lnTo>
                    <a:pt x="7" y="309"/>
                  </a:lnTo>
                  <a:lnTo>
                    <a:pt x="0" y="436"/>
                  </a:lnTo>
                  <a:lnTo>
                    <a:pt x="8453" y="399"/>
                  </a:lnTo>
                  <a:lnTo>
                    <a:pt x="9775" y="4462"/>
                  </a:lnTo>
                  <a:lnTo>
                    <a:pt x="11637" y="6189"/>
                  </a:lnTo>
                  <a:lnTo>
                    <a:pt x="13049" y="8525"/>
                  </a:lnTo>
                  <a:lnTo>
                    <a:pt x="13365" y="8525"/>
                  </a:lnTo>
                  <a:lnTo>
                    <a:pt x="11758" y="5867"/>
                  </a:lnTo>
                  <a:lnTo>
                    <a:pt x="9896" y="4140"/>
                  </a:lnTo>
                  <a:lnTo>
                    <a:pt x="86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45"/>
            <p:cNvSpPr/>
            <p:nvPr/>
          </p:nvSpPr>
          <p:spPr>
            <a:xfrm>
              <a:off x="5747450" y="699675"/>
              <a:ext cx="146200" cy="211275"/>
            </a:xfrm>
            <a:custGeom>
              <a:avLst/>
              <a:gdLst/>
              <a:ahLst/>
              <a:cxnLst/>
              <a:rect l="l" t="t" r="r" b="b"/>
              <a:pathLst>
                <a:path w="5848" h="8451" extrusionOk="0">
                  <a:moveTo>
                    <a:pt x="1057" y="0"/>
                  </a:moveTo>
                  <a:lnTo>
                    <a:pt x="1" y="37"/>
                  </a:lnTo>
                  <a:lnTo>
                    <a:pt x="529" y="8437"/>
                  </a:lnTo>
                  <a:lnTo>
                    <a:pt x="3807" y="8451"/>
                  </a:lnTo>
                  <a:lnTo>
                    <a:pt x="3807" y="8451"/>
                  </a:lnTo>
                  <a:lnTo>
                    <a:pt x="3805" y="8446"/>
                  </a:lnTo>
                  <a:lnTo>
                    <a:pt x="5848" y="8448"/>
                  </a:lnTo>
                  <a:lnTo>
                    <a:pt x="4241" y="5790"/>
                  </a:lnTo>
                  <a:lnTo>
                    <a:pt x="2379" y="4063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45"/>
            <p:cNvSpPr/>
            <p:nvPr/>
          </p:nvSpPr>
          <p:spPr>
            <a:xfrm>
              <a:off x="5550275" y="811450"/>
              <a:ext cx="71975" cy="83525"/>
            </a:xfrm>
            <a:custGeom>
              <a:avLst/>
              <a:gdLst/>
              <a:ahLst/>
              <a:cxnLst/>
              <a:rect l="l" t="t" r="r" b="b"/>
              <a:pathLst>
                <a:path w="2879" h="3341" extrusionOk="0">
                  <a:moveTo>
                    <a:pt x="1" y="0"/>
                  </a:moveTo>
                  <a:lnTo>
                    <a:pt x="1" y="3340"/>
                  </a:lnTo>
                  <a:lnTo>
                    <a:pt x="2879" y="3340"/>
                  </a:lnTo>
                  <a:lnTo>
                    <a:pt x="1873" y="0"/>
                  </a:ln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45"/>
            <p:cNvSpPr/>
            <p:nvPr/>
          </p:nvSpPr>
          <p:spPr>
            <a:xfrm>
              <a:off x="5406900" y="806925"/>
              <a:ext cx="150750" cy="89200"/>
            </a:xfrm>
            <a:custGeom>
              <a:avLst/>
              <a:gdLst/>
              <a:ahLst/>
              <a:cxnLst/>
              <a:rect l="l" t="t" r="r" b="b"/>
              <a:pathLst>
                <a:path w="6030" h="3568" extrusionOk="0">
                  <a:moveTo>
                    <a:pt x="1" y="0"/>
                  </a:moveTo>
                  <a:lnTo>
                    <a:pt x="1" y="3567"/>
                  </a:lnTo>
                  <a:lnTo>
                    <a:pt x="6029" y="3567"/>
                  </a:lnTo>
                  <a:lnTo>
                    <a:pt x="60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45"/>
            <p:cNvSpPr/>
            <p:nvPr/>
          </p:nvSpPr>
          <p:spPr>
            <a:xfrm>
              <a:off x="5507400" y="806925"/>
              <a:ext cx="76700" cy="89200"/>
            </a:xfrm>
            <a:custGeom>
              <a:avLst/>
              <a:gdLst/>
              <a:ahLst/>
              <a:cxnLst/>
              <a:rect l="l" t="t" r="r" b="b"/>
              <a:pathLst>
                <a:path w="3068" h="3568" extrusionOk="0">
                  <a:moveTo>
                    <a:pt x="1" y="0"/>
                  </a:moveTo>
                  <a:lnTo>
                    <a:pt x="1" y="3567"/>
                  </a:lnTo>
                  <a:lnTo>
                    <a:pt x="3067" y="3567"/>
                  </a:lnTo>
                  <a:lnTo>
                    <a:pt x="30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45"/>
            <p:cNvSpPr/>
            <p:nvPr/>
          </p:nvSpPr>
          <p:spPr>
            <a:xfrm>
              <a:off x="5507400" y="806925"/>
              <a:ext cx="76700" cy="45800"/>
            </a:xfrm>
            <a:custGeom>
              <a:avLst/>
              <a:gdLst/>
              <a:ahLst/>
              <a:cxnLst/>
              <a:rect l="l" t="t" r="r" b="b"/>
              <a:pathLst>
                <a:path w="3068" h="1832" extrusionOk="0">
                  <a:moveTo>
                    <a:pt x="1" y="0"/>
                  </a:moveTo>
                  <a:lnTo>
                    <a:pt x="1501" y="1831"/>
                  </a:lnTo>
                  <a:lnTo>
                    <a:pt x="3067" y="0"/>
                  </a:ln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45"/>
            <p:cNvSpPr/>
            <p:nvPr/>
          </p:nvSpPr>
          <p:spPr>
            <a:xfrm>
              <a:off x="5406900" y="806925"/>
              <a:ext cx="100525" cy="49125"/>
            </a:xfrm>
            <a:custGeom>
              <a:avLst/>
              <a:gdLst/>
              <a:ahLst/>
              <a:cxnLst/>
              <a:rect l="l" t="t" r="r" b="b"/>
              <a:pathLst>
                <a:path w="4021" h="1965" extrusionOk="0">
                  <a:moveTo>
                    <a:pt x="1" y="0"/>
                  </a:moveTo>
                  <a:lnTo>
                    <a:pt x="1751" y="1965"/>
                  </a:lnTo>
                  <a:lnTo>
                    <a:pt x="4021" y="0"/>
                  </a:ln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45"/>
            <p:cNvSpPr/>
            <p:nvPr/>
          </p:nvSpPr>
          <p:spPr>
            <a:xfrm>
              <a:off x="5191975" y="576000"/>
              <a:ext cx="242175" cy="322750"/>
            </a:xfrm>
            <a:custGeom>
              <a:avLst/>
              <a:gdLst/>
              <a:ahLst/>
              <a:cxnLst/>
              <a:rect l="l" t="t" r="r" b="b"/>
              <a:pathLst>
                <a:path w="9687" h="12910" extrusionOk="0">
                  <a:moveTo>
                    <a:pt x="1" y="0"/>
                  </a:moveTo>
                  <a:lnTo>
                    <a:pt x="1" y="12910"/>
                  </a:lnTo>
                  <a:lnTo>
                    <a:pt x="9686" y="12910"/>
                  </a:lnTo>
                  <a:lnTo>
                    <a:pt x="96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45"/>
            <p:cNvSpPr/>
            <p:nvPr/>
          </p:nvSpPr>
          <p:spPr>
            <a:xfrm>
              <a:off x="5324325" y="593100"/>
              <a:ext cx="96875" cy="33675"/>
            </a:xfrm>
            <a:custGeom>
              <a:avLst/>
              <a:gdLst/>
              <a:ahLst/>
              <a:cxnLst/>
              <a:rect l="l" t="t" r="r" b="b"/>
              <a:pathLst>
                <a:path w="3875" h="1347" extrusionOk="0">
                  <a:moveTo>
                    <a:pt x="1" y="1"/>
                  </a:moveTo>
                  <a:lnTo>
                    <a:pt x="1" y="1346"/>
                  </a:lnTo>
                  <a:lnTo>
                    <a:pt x="3875" y="1346"/>
                  </a:lnTo>
                  <a:lnTo>
                    <a:pt x="38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45"/>
            <p:cNvSpPr/>
            <p:nvPr/>
          </p:nvSpPr>
          <p:spPr>
            <a:xfrm>
              <a:off x="5184725" y="576000"/>
              <a:ext cx="127675" cy="322750"/>
            </a:xfrm>
            <a:custGeom>
              <a:avLst/>
              <a:gdLst/>
              <a:ahLst/>
              <a:cxnLst/>
              <a:rect l="l" t="t" r="r" b="b"/>
              <a:pathLst>
                <a:path w="5107" h="12910" extrusionOk="0">
                  <a:moveTo>
                    <a:pt x="0" y="0"/>
                  </a:moveTo>
                  <a:lnTo>
                    <a:pt x="0" y="12910"/>
                  </a:lnTo>
                  <a:lnTo>
                    <a:pt x="5106" y="12910"/>
                  </a:lnTo>
                  <a:lnTo>
                    <a:pt x="51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45"/>
            <p:cNvSpPr/>
            <p:nvPr/>
          </p:nvSpPr>
          <p:spPr>
            <a:xfrm>
              <a:off x="5184725" y="576000"/>
              <a:ext cx="127675" cy="322800"/>
            </a:xfrm>
            <a:custGeom>
              <a:avLst/>
              <a:gdLst/>
              <a:ahLst/>
              <a:cxnLst/>
              <a:rect l="l" t="t" r="r" b="b"/>
              <a:pathLst>
                <a:path w="5107" h="12912" extrusionOk="0">
                  <a:moveTo>
                    <a:pt x="0" y="0"/>
                  </a:moveTo>
                  <a:lnTo>
                    <a:pt x="0" y="406"/>
                  </a:lnTo>
                  <a:cubicBezTo>
                    <a:pt x="1714" y="741"/>
                    <a:pt x="3583" y="3903"/>
                    <a:pt x="4374" y="7997"/>
                  </a:cubicBezTo>
                  <a:cubicBezTo>
                    <a:pt x="4719" y="9785"/>
                    <a:pt x="4805" y="11484"/>
                    <a:pt x="4674" y="12911"/>
                  </a:cubicBezTo>
                  <a:lnTo>
                    <a:pt x="5106" y="12911"/>
                  </a:lnTo>
                  <a:lnTo>
                    <a:pt x="5106" y="0"/>
                  </a:ln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45"/>
            <p:cNvSpPr/>
            <p:nvPr/>
          </p:nvSpPr>
          <p:spPr>
            <a:xfrm>
              <a:off x="4946400" y="713675"/>
              <a:ext cx="273675" cy="185125"/>
            </a:xfrm>
            <a:custGeom>
              <a:avLst/>
              <a:gdLst/>
              <a:ahLst/>
              <a:cxnLst/>
              <a:rect l="l" t="t" r="r" b="b"/>
              <a:pathLst>
                <a:path w="10947" h="7405" extrusionOk="0">
                  <a:moveTo>
                    <a:pt x="10946" y="0"/>
                  </a:moveTo>
                  <a:lnTo>
                    <a:pt x="0" y="1463"/>
                  </a:lnTo>
                  <a:lnTo>
                    <a:pt x="185" y="7404"/>
                  </a:lnTo>
                  <a:lnTo>
                    <a:pt x="10946" y="7404"/>
                  </a:lnTo>
                  <a:lnTo>
                    <a:pt x="109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45"/>
            <p:cNvSpPr/>
            <p:nvPr/>
          </p:nvSpPr>
          <p:spPr>
            <a:xfrm>
              <a:off x="5093425" y="721525"/>
              <a:ext cx="67850" cy="177275"/>
            </a:xfrm>
            <a:custGeom>
              <a:avLst/>
              <a:gdLst/>
              <a:ahLst/>
              <a:cxnLst/>
              <a:rect l="l" t="t" r="r" b="b"/>
              <a:pathLst>
                <a:path w="2714" h="7091" extrusionOk="0">
                  <a:moveTo>
                    <a:pt x="2713" y="0"/>
                  </a:moveTo>
                  <a:lnTo>
                    <a:pt x="1858" y="115"/>
                  </a:lnTo>
                  <a:lnTo>
                    <a:pt x="1" y="6915"/>
                  </a:lnTo>
                  <a:lnTo>
                    <a:pt x="271" y="7090"/>
                  </a:lnTo>
                  <a:lnTo>
                    <a:pt x="761" y="7090"/>
                  </a:lnTo>
                  <a:lnTo>
                    <a:pt x="2713" y="0"/>
                  </a:ln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45"/>
            <p:cNvSpPr/>
            <p:nvPr/>
          </p:nvSpPr>
          <p:spPr>
            <a:xfrm>
              <a:off x="5148725" y="714325"/>
              <a:ext cx="66425" cy="184475"/>
            </a:xfrm>
            <a:custGeom>
              <a:avLst/>
              <a:gdLst/>
              <a:ahLst/>
              <a:cxnLst/>
              <a:rect l="l" t="t" r="r" b="b"/>
              <a:pathLst>
                <a:path w="2657" h="7379" extrusionOk="0">
                  <a:moveTo>
                    <a:pt x="2657" y="0"/>
                  </a:moveTo>
                  <a:lnTo>
                    <a:pt x="1807" y="114"/>
                  </a:lnTo>
                  <a:lnTo>
                    <a:pt x="0" y="7378"/>
                  </a:lnTo>
                  <a:lnTo>
                    <a:pt x="807" y="7378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45"/>
            <p:cNvSpPr/>
            <p:nvPr/>
          </p:nvSpPr>
          <p:spPr>
            <a:xfrm>
              <a:off x="5191075" y="782400"/>
              <a:ext cx="29000" cy="116400"/>
            </a:xfrm>
            <a:custGeom>
              <a:avLst/>
              <a:gdLst/>
              <a:ahLst/>
              <a:cxnLst/>
              <a:rect l="l" t="t" r="r" b="b"/>
              <a:pathLst>
                <a:path w="1160" h="4656" extrusionOk="0">
                  <a:moveTo>
                    <a:pt x="1159" y="0"/>
                  </a:moveTo>
                  <a:lnTo>
                    <a:pt x="1" y="4655"/>
                  </a:lnTo>
                  <a:lnTo>
                    <a:pt x="809" y="4655"/>
                  </a:lnTo>
                  <a:lnTo>
                    <a:pt x="1159" y="3259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45"/>
            <p:cNvSpPr/>
            <p:nvPr/>
          </p:nvSpPr>
          <p:spPr>
            <a:xfrm>
              <a:off x="4925450" y="727675"/>
              <a:ext cx="189775" cy="171125"/>
            </a:xfrm>
            <a:custGeom>
              <a:avLst/>
              <a:gdLst/>
              <a:ahLst/>
              <a:cxnLst/>
              <a:rect l="l" t="t" r="r" b="b"/>
              <a:pathLst>
                <a:path w="7591" h="6845" extrusionOk="0">
                  <a:moveTo>
                    <a:pt x="7590" y="1"/>
                  </a:moveTo>
                  <a:lnTo>
                    <a:pt x="242" y="936"/>
                  </a:lnTo>
                  <a:lnTo>
                    <a:pt x="1" y="6844"/>
                  </a:lnTo>
                  <a:lnTo>
                    <a:pt x="7149" y="6844"/>
                  </a:lnTo>
                  <a:lnTo>
                    <a:pt x="75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45"/>
            <p:cNvSpPr/>
            <p:nvPr/>
          </p:nvSpPr>
          <p:spPr>
            <a:xfrm>
              <a:off x="4980975" y="728825"/>
              <a:ext cx="125275" cy="169975"/>
            </a:xfrm>
            <a:custGeom>
              <a:avLst/>
              <a:gdLst/>
              <a:ahLst/>
              <a:cxnLst/>
              <a:rect l="l" t="t" r="r" b="b"/>
              <a:pathLst>
                <a:path w="5011" h="6799" extrusionOk="0">
                  <a:moveTo>
                    <a:pt x="5011" y="1"/>
                  </a:moveTo>
                  <a:lnTo>
                    <a:pt x="2414" y="331"/>
                  </a:lnTo>
                  <a:lnTo>
                    <a:pt x="1" y="6798"/>
                  </a:lnTo>
                  <a:lnTo>
                    <a:pt x="1608" y="6798"/>
                  </a:lnTo>
                  <a:lnTo>
                    <a:pt x="5011" y="1"/>
                  </a:ln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45"/>
            <p:cNvSpPr/>
            <p:nvPr/>
          </p:nvSpPr>
          <p:spPr>
            <a:xfrm>
              <a:off x="4925450" y="741000"/>
              <a:ext cx="85275" cy="157800"/>
            </a:xfrm>
            <a:custGeom>
              <a:avLst/>
              <a:gdLst/>
              <a:ahLst/>
              <a:cxnLst/>
              <a:rect l="l" t="t" r="r" b="b"/>
              <a:pathLst>
                <a:path w="3411" h="6312" extrusionOk="0">
                  <a:moveTo>
                    <a:pt x="3411" y="1"/>
                  </a:moveTo>
                  <a:lnTo>
                    <a:pt x="970" y="311"/>
                  </a:lnTo>
                  <a:lnTo>
                    <a:pt x="147" y="2765"/>
                  </a:lnTo>
                  <a:lnTo>
                    <a:pt x="1" y="6311"/>
                  </a:lnTo>
                  <a:lnTo>
                    <a:pt x="509" y="6311"/>
                  </a:lnTo>
                  <a:lnTo>
                    <a:pt x="3411" y="1"/>
                  </a:ln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45"/>
            <p:cNvSpPr/>
            <p:nvPr/>
          </p:nvSpPr>
          <p:spPr>
            <a:xfrm>
              <a:off x="4931000" y="727675"/>
              <a:ext cx="184200" cy="171125"/>
            </a:xfrm>
            <a:custGeom>
              <a:avLst/>
              <a:gdLst/>
              <a:ahLst/>
              <a:cxnLst/>
              <a:rect l="l" t="t" r="r" b="b"/>
              <a:pathLst>
                <a:path w="7368" h="6845" extrusionOk="0">
                  <a:moveTo>
                    <a:pt x="7367" y="1"/>
                  </a:moveTo>
                  <a:lnTo>
                    <a:pt x="20" y="936"/>
                  </a:lnTo>
                  <a:lnTo>
                    <a:pt x="0" y="1421"/>
                  </a:lnTo>
                  <a:lnTo>
                    <a:pt x="6724" y="564"/>
                  </a:lnTo>
                  <a:lnTo>
                    <a:pt x="6799" y="6844"/>
                  </a:lnTo>
                  <a:lnTo>
                    <a:pt x="6927" y="6844"/>
                  </a:lnTo>
                  <a:lnTo>
                    <a:pt x="7367" y="1"/>
                  </a:ln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45"/>
            <p:cNvSpPr/>
            <p:nvPr/>
          </p:nvSpPr>
          <p:spPr>
            <a:xfrm>
              <a:off x="4910625" y="919900"/>
              <a:ext cx="1020575" cy="396625"/>
            </a:xfrm>
            <a:custGeom>
              <a:avLst/>
              <a:gdLst/>
              <a:ahLst/>
              <a:cxnLst/>
              <a:rect l="l" t="t" r="r" b="b"/>
              <a:pathLst>
                <a:path w="40823" h="15865" extrusionOk="0">
                  <a:moveTo>
                    <a:pt x="423" y="1"/>
                  </a:moveTo>
                  <a:lnTo>
                    <a:pt x="0" y="15864"/>
                  </a:lnTo>
                  <a:lnTo>
                    <a:pt x="40823" y="15864"/>
                  </a:lnTo>
                  <a:lnTo>
                    <a:pt x="401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45"/>
            <p:cNvSpPr/>
            <p:nvPr/>
          </p:nvSpPr>
          <p:spPr>
            <a:xfrm>
              <a:off x="5782725" y="919900"/>
              <a:ext cx="148475" cy="396625"/>
            </a:xfrm>
            <a:custGeom>
              <a:avLst/>
              <a:gdLst/>
              <a:ahLst/>
              <a:cxnLst/>
              <a:rect l="l" t="t" r="r" b="b"/>
              <a:pathLst>
                <a:path w="5939" h="15865" extrusionOk="0">
                  <a:moveTo>
                    <a:pt x="0" y="1"/>
                  </a:moveTo>
                  <a:lnTo>
                    <a:pt x="0" y="15864"/>
                  </a:lnTo>
                  <a:lnTo>
                    <a:pt x="5939" y="15864"/>
                  </a:lnTo>
                  <a:lnTo>
                    <a:pt x="5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45"/>
            <p:cNvSpPr/>
            <p:nvPr/>
          </p:nvSpPr>
          <p:spPr>
            <a:xfrm>
              <a:off x="4910625" y="919900"/>
              <a:ext cx="113450" cy="396625"/>
            </a:xfrm>
            <a:custGeom>
              <a:avLst/>
              <a:gdLst/>
              <a:ahLst/>
              <a:cxnLst/>
              <a:rect l="l" t="t" r="r" b="b"/>
              <a:pathLst>
                <a:path w="4538" h="15865" extrusionOk="0">
                  <a:moveTo>
                    <a:pt x="423" y="1"/>
                  </a:moveTo>
                  <a:lnTo>
                    <a:pt x="0" y="15864"/>
                  </a:lnTo>
                  <a:lnTo>
                    <a:pt x="4538" y="15864"/>
                  </a:lnTo>
                  <a:lnTo>
                    <a:pt x="45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45"/>
            <p:cNvSpPr/>
            <p:nvPr/>
          </p:nvSpPr>
          <p:spPr>
            <a:xfrm>
              <a:off x="5907500" y="919900"/>
              <a:ext cx="27275" cy="396625"/>
            </a:xfrm>
            <a:custGeom>
              <a:avLst/>
              <a:gdLst/>
              <a:ahLst/>
              <a:cxnLst/>
              <a:rect l="l" t="t" r="r" b="b"/>
              <a:pathLst>
                <a:path w="1091" h="15865" extrusionOk="0">
                  <a:moveTo>
                    <a:pt x="0" y="1"/>
                  </a:moveTo>
                  <a:lnTo>
                    <a:pt x="519" y="15864"/>
                  </a:lnTo>
                  <a:lnTo>
                    <a:pt x="1091" y="15864"/>
                  </a:lnTo>
                  <a:lnTo>
                    <a:pt x="5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45"/>
            <p:cNvSpPr/>
            <p:nvPr/>
          </p:nvSpPr>
          <p:spPr>
            <a:xfrm>
              <a:off x="4901575" y="919900"/>
              <a:ext cx="23900" cy="393600"/>
            </a:xfrm>
            <a:custGeom>
              <a:avLst/>
              <a:gdLst/>
              <a:ahLst/>
              <a:cxnLst/>
              <a:rect l="l" t="t" r="r" b="b"/>
              <a:pathLst>
                <a:path w="956" h="15744" extrusionOk="0">
                  <a:moveTo>
                    <a:pt x="418" y="1"/>
                  </a:moveTo>
                  <a:lnTo>
                    <a:pt x="0" y="15744"/>
                  </a:lnTo>
                  <a:lnTo>
                    <a:pt x="593" y="15744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45"/>
            <p:cNvSpPr/>
            <p:nvPr/>
          </p:nvSpPr>
          <p:spPr>
            <a:xfrm>
              <a:off x="4977775" y="918425"/>
              <a:ext cx="862650" cy="77150"/>
            </a:xfrm>
            <a:custGeom>
              <a:avLst/>
              <a:gdLst/>
              <a:ahLst/>
              <a:cxnLst/>
              <a:rect l="l" t="t" r="r" b="b"/>
              <a:pathLst>
                <a:path w="34506" h="3086" extrusionOk="0">
                  <a:moveTo>
                    <a:pt x="1" y="0"/>
                  </a:moveTo>
                  <a:lnTo>
                    <a:pt x="1" y="3086"/>
                  </a:lnTo>
                  <a:lnTo>
                    <a:pt x="34505" y="3086"/>
                  </a:lnTo>
                  <a:lnTo>
                    <a:pt x="34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45"/>
            <p:cNvSpPr/>
            <p:nvPr/>
          </p:nvSpPr>
          <p:spPr>
            <a:xfrm>
              <a:off x="5104025" y="919900"/>
              <a:ext cx="629475" cy="394300"/>
            </a:xfrm>
            <a:custGeom>
              <a:avLst/>
              <a:gdLst/>
              <a:ahLst/>
              <a:cxnLst/>
              <a:rect l="l" t="t" r="r" b="b"/>
              <a:pathLst>
                <a:path w="25179" h="15772" extrusionOk="0">
                  <a:moveTo>
                    <a:pt x="11865" y="1"/>
                  </a:moveTo>
                  <a:lnTo>
                    <a:pt x="1" y="15772"/>
                  </a:lnTo>
                  <a:lnTo>
                    <a:pt x="13669" y="15772"/>
                  </a:lnTo>
                  <a:lnTo>
                    <a:pt x="25179" y="1"/>
                  </a:ln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45"/>
            <p:cNvSpPr/>
            <p:nvPr/>
          </p:nvSpPr>
          <p:spPr>
            <a:xfrm>
              <a:off x="4941950" y="867350"/>
              <a:ext cx="53150" cy="34600"/>
            </a:xfrm>
            <a:custGeom>
              <a:avLst/>
              <a:gdLst/>
              <a:ahLst/>
              <a:cxnLst/>
              <a:rect l="l" t="t" r="r" b="b"/>
              <a:pathLst>
                <a:path w="2126" h="1384" extrusionOk="0">
                  <a:moveTo>
                    <a:pt x="472" y="1"/>
                  </a:moveTo>
                  <a:cubicBezTo>
                    <a:pt x="316" y="1"/>
                    <a:pt x="0" y="1249"/>
                    <a:pt x="143" y="1267"/>
                  </a:cubicBezTo>
                  <a:cubicBezTo>
                    <a:pt x="426" y="1300"/>
                    <a:pt x="1225" y="1384"/>
                    <a:pt x="1667" y="1384"/>
                  </a:cubicBezTo>
                  <a:cubicBezTo>
                    <a:pt x="1804" y="1384"/>
                    <a:pt x="1907" y="1376"/>
                    <a:pt x="1949" y="1355"/>
                  </a:cubicBezTo>
                  <a:cubicBezTo>
                    <a:pt x="2125" y="1269"/>
                    <a:pt x="2113" y="979"/>
                    <a:pt x="2014" y="790"/>
                  </a:cubicBezTo>
                  <a:cubicBezTo>
                    <a:pt x="1915" y="602"/>
                    <a:pt x="791" y="582"/>
                    <a:pt x="509" y="31"/>
                  </a:cubicBezTo>
                  <a:cubicBezTo>
                    <a:pt x="498" y="10"/>
                    <a:pt x="485" y="1"/>
                    <a:pt x="472" y="1"/>
                  </a:cubicBezTo>
                  <a:close/>
                </a:path>
              </a:pathLst>
            </a:custGeom>
            <a:solidFill>
              <a:srgbClr val="E6A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45"/>
            <p:cNvSpPr/>
            <p:nvPr/>
          </p:nvSpPr>
          <p:spPr>
            <a:xfrm>
              <a:off x="4779750" y="892125"/>
              <a:ext cx="1179225" cy="66150"/>
            </a:xfrm>
            <a:custGeom>
              <a:avLst/>
              <a:gdLst/>
              <a:ahLst/>
              <a:cxnLst/>
              <a:rect l="l" t="t" r="r" b="b"/>
              <a:pathLst>
                <a:path w="47169" h="2646" extrusionOk="0">
                  <a:moveTo>
                    <a:pt x="1296" y="1"/>
                  </a:moveTo>
                  <a:cubicBezTo>
                    <a:pt x="581" y="1"/>
                    <a:pt x="0" y="581"/>
                    <a:pt x="0" y="1296"/>
                  </a:cubicBezTo>
                  <a:cubicBezTo>
                    <a:pt x="0" y="2012"/>
                    <a:pt x="605" y="2645"/>
                    <a:pt x="1348" y="2645"/>
                  </a:cubicBezTo>
                  <a:lnTo>
                    <a:pt x="45846" y="2645"/>
                  </a:lnTo>
                  <a:cubicBezTo>
                    <a:pt x="46576" y="2645"/>
                    <a:pt x="47169" y="2053"/>
                    <a:pt x="47169" y="1324"/>
                  </a:cubicBezTo>
                  <a:cubicBezTo>
                    <a:pt x="47169" y="593"/>
                    <a:pt x="46576" y="1"/>
                    <a:pt x="45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45"/>
            <p:cNvSpPr/>
            <p:nvPr/>
          </p:nvSpPr>
          <p:spPr>
            <a:xfrm>
              <a:off x="4805075" y="909050"/>
              <a:ext cx="1128575" cy="32325"/>
            </a:xfrm>
            <a:custGeom>
              <a:avLst/>
              <a:gdLst/>
              <a:ahLst/>
              <a:cxnLst/>
              <a:rect l="l" t="t" r="r" b="b"/>
              <a:pathLst>
                <a:path w="45143" h="1293" extrusionOk="0">
                  <a:moveTo>
                    <a:pt x="1240" y="0"/>
                  </a:moveTo>
                  <a:cubicBezTo>
                    <a:pt x="554" y="0"/>
                    <a:pt x="0" y="283"/>
                    <a:pt x="0" y="634"/>
                  </a:cubicBezTo>
                  <a:cubicBezTo>
                    <a:pt x="0" y="983"/>
                    <a:pt x="578" y="1292"/>
                    <a:pt x="1290" y="1292"/>
                  </a:cubicBezTo>
                  <a:lnTo>
                    <a:pt x="43878" y="1292"/>
                  </a:lnTo>
                  <a:cubicBezTo>
                    <a:pt x="44577" y="1292"/>
                    <a:pt x="45143" y="1003"/>
                    <a:pt x="45143" y="647"/>
                  </a:cubicBezTo>
                  <a:cubicBezTo>
                    <a:pt x="45143" y="289"/>
                    <a:pt x="44577" y="0"/>
                    <a:pt x="43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45"/>
            <p:cNvSpPr/>
            <p:nvPr/>
          </p:nvSpPr>
          <p:spPr>
            <a:xfrm>
              <a:off x="5904750" y="908000"/>
              <a:ext cx="34400" cy="34400"/>
            </a:xfrm>
            <a:custGeom>
              <a:avLst/>
              <a:gdLst/>
              <a:ahLst/>
              <a:cxnLst/>
              <a:rect l="l" t="t" r="r" b="b"/>
              <a:pathLst>
                <a:path w="1376" h="1376" extrusionOk="0">
                  <a:moveTo>
                    <a:pt x="688" y="1"/>
                  </a:moveTo>
                  <a:cubicBezTo>
                    <a:pt x="308" y="1"/>
                    <a:pt x="0" y="309"/>
                    <a:pt x="0" y="689"/>
                  </a:cubicBezTo>
                  <a:cubicBezTo>
                    <a:pt x="0" y="1068"/>
                    <a:pt x="308" y="1376"/>
                    <a:pt x="688" y="1376"/>
                  </a:cubicBezTo>
                  <a:cubicBezTo>
                    <a:pt x="1067" y="1376"/>
                    <a:pt x="1375" y="1068"/>
                    <a:pt x="1375" y="689"/>
                  </a:cubicBezTo>
                  <a:cubicBezTo>
                    <a:pt x="1375" y="309"/>
                    <a:pt x="1067" y="1"/>
                    <a:pt x="6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45"/>
            <p:cNvSpPr/>
            <p:nvPr/>
          </p:nvSpPr>
          <p:spPr>
            <a:xfrm>
              <a:off x="4800900" y="908000"/>
              <a:ext cx="34400" cy="34400"/>
            </a:xfrm>
            <a:custGeom>
              <a:avLst/>
              <a:gdLst/>
              <a:ahLst/>
              <a:cxnLst/>
              <a:rect l="l" t="t" r="r" b="b"/>
              <a:pathLst>
                <a:path w="1376" h="1376" extrusionOk="0">
                  <a:moveTo>
                    <a:pt x="688" y="1"/>
                  </a:moveTo>
                  <a:cubicBezTo>
                    <a:pt x="308" y="1"/>
                    <a:pt x="0" y="309"/>
                    <a:pt x="0" y="689"/>
                  </a:cubicBezTo>
                  <a:cubicBezTo>
                    <a:pt x="0" y="1068"/>
                    <a:pt x="308" y="1376"/>
                    <a:pt x="688" y="1376"/>
                  </a:cubicBezTo>
                  <a:cubicBezTo>
                    <a:pt x="1067" y="1376"/>
                    <a:pt x="1375" y="1068"/>
                    <a:pt x="1375" y="689"/>
                  </a:cubicBezTo>
                  <a:cubicBezTo>
                    <a:pt x="1375" y="309"/>
                    <a:pt x="1067" y="1"/>
                    <a:pt x="6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45"/>
            <p:cNvSpPr/>
            <p:nvPr/>
          </p:nvSpPr>
          <p:spPr>
            <a:xfrm>
              <a:off x="4813025" y="641650"/>
              <a:ext cx="151575" cy="253350"/>
            </a:xfrm>
            <a:custGeom>
              <a:avLst/>
              <a:gdLst/>
              <a:ahLst/>
              <a:cxnLst/>
              <a:rect l="l" t="t" r="r" b="b"/>
              <a:pathLst>
                <a:path w="6063" h="10134" extrusionOk="0">
                  <a:moveTo>
                    <a:pt x="4136" y="0"/>
                  </a:moveTo>
                  <a:cubicBezTo>
                    <a:pt x="3347" y="0"/>
                    <a:pt x="1" y="2944"/>
                    <a:pt x="1" y="3207"/>
                  </a:cubicBezTo>
                  <a:cubicBezTo>
                    <a:pt x="1" y="3499"/>
                    <a:pt x="2425" y="8201"/>
                    <a:pt x="2621" y="9917"/>
                  </a:cubicBezTo>
                  <a:cubicBezTo>
                    <a:pt x="2638" y="10072"/>
                    <a:pt x="2829" y="10133"/>
                    <a:pt x="3111" y="10133"/>
                  </a:cubicBezTo>
                  <a:cubicBezTo>
                    <a:pt x="4066" y="10133"/>
                    <a:pt x="6062" y="9433"/>
                    <a:pt x="5897" y="9315"/>
                  </a:cubicBezTo>
                  <a:cubicBezTo>
                    <a:pt x="4901" y="8603"/>
                    <a:pt x="5276" y="3143"/>
                    <a:pt x="4292" y="97"/>
                  </a:cubicBezTo>
                  <a:cubicBezTo>
                    <a:pt x="4270" y="31"/>
                    <a:pt x="4217" y="0"/>
                    <a:pt x="4136" y="0"/>
                  </a:cubicBezTo>
                  <a:close/>
                </a:path>
              </a:pathLst>
            </a:custGeom>
            <a:solidFill>
              <a:srgbClr val="E6A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45"/>
            <p:cNvSpPr/>
            <p:nvPr/>
          </p:nvSpPr>
          <p:spPr>
            <a:xfrm>
              <a:off x="4813025" y="641600"/>
              <a:ext cx="121275" cy="234100"/>
            </a:xfrm>
            <a:custGeom>
              <a:avLst/>
              <a:gdLst/>
              <a:ahLst/>
              <a:cxnLst/>
              <a:rect l="l" t="t" r="r" b="b"/>
              <a:pathLst>
                <a:path w="4851" h="9364" extrusionOk="0">
                  <a:moveTo>
                    <a:pt x="4142" y="0"/>
                  </a:moveTo>
                  <a:cubicBezTo>
                    <a:pt x="3365" y="0"/>
                    <a:pt x="1" y="2946"/>
                    <a:pt x="1" y="3210"/>
                  </a:cubicBezTo>
                  <a:cubicBezTo>
                    <a:pt x="1" y="3473"/>
                    <a:pt x="1993" y="7360"/>
                    <a:pt x="2510" y="9363"/>
                  </a:cubicBezTo>
                  <a:cubicBezTo>
                    <a:pt x="2417" y="8795"/>
                    <a:pt x="2365" y="8172"/>
                    <a:pt x="2365" y="7519"/>
                  </a:cubicBezTo>
                  <a:cubicBezTo>
                    <a:pt x="2365" y="4829"/>
                    <a:pt x="3239" y="2649"/>
                    <a:pt x="4317" y="2649"/>
                  </a:cubicBezTo>
                  <a:cubicBezTo>
                    <a:pt x="4503" y="2649"/>
                    <a:pt x="4681" y="2714"/>
                    <a:pt x="4851" y="2835"/>
                  </a:cubicBezTo>
                  <a:cubicBezTo>
                    <a:pt x="4657" y="1700"/>
                    <a:pt x="4459" y="698"/>
                    <a:pt x="4293" y="99"/>
                  </a:cubicBezTo>
                  <a:cubicBezTo>
                    <a:pt x="4274" y="31"/>
                    <a:pt x="4222" y="0"/>
                    <a:pt x="4142" y="0"/>
                  </a:cubicBezTo>
                  <a:close/>
                </a:path>
              </a:pathLst>
            </a:custGeom>
            <a:solidFill>
              <a:srgbClr val="D28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45"/>
            <p:cNvSpPr/>
            <p:nvPr/>
          </p:nvSpPr>
          <p:spPr>
            <a:xfrm>
              <a:off x="4725450" y="424400"/>
              <a:ext cx="201325" cy="294825"/>
            </a:xfrm>
            <a:custGeom>
              <a:avLst/>
              <a:gdLst/>
              <a:ahLst/>
              <a:cxnLst/>
              <a:rect l="l" t="t" r="r" b="b"/>
              <a:pathLst>
                <a:path w="8053" h="11793" extrusionOk="0">
                  <a:moveTo>
                    <a:pt x="5280" y="0"/>
                  </a:moveTo>
                  <a:cubicBezTo>
                    <a:pt x="3645" y="0"/>
                    <a:pt x="1" y="2803"/>
                    <a:pt x="418" y="6020"/>
                  </a:cubicBezTo>
                  <a:cubicBezTo>
                    <a:pt x="523" y="6824"/>
                    <a:pt x="3019" y="11755"/>
                    <a:pt x="3583" y="11792"/>
                  </a:cubicBezTo>
                  <a:cubicBezTo>
                    <a:pt x="3587" y="11792"/>
                    <a:pt x="3591" y="11792"/>
                    <a:pt x="3596" y="11792"/>
                  </a:cubicBezTo>
                  <a:cubicBezTo>
                    <a:pt x="4203" y="11792"/>
                    <a:pt x="8052" y="9321"/>
                    <a:pt x="7945" y="8777"/>
                  </a:cubicBezTo>
                  <a:cubicBezTo>
                    <a:pt x="7837" y="8231"/>
                    <a:pt x="7996" y="2450"/>
                    <a:pt x="5870" y="208"/>
                  </a:cubicBezTo>
                  <a:cubicBezTo>
                    <a:pt x="5736" y="67"/>
                    <a:pt x="5532" y="0"/>
                    <a:pt x="52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45"/>
            <p:cNvSpPr/>
            <p:nvPr/>
          </p:nvSpPr>
          <p:spPr>
            <a:xfrm>
              <a:off x="4851575" y="408675"/>
              <a:ext cx="104100" cy="105975"/>
            </a:xfrm>
            <a:custGeom>
              <a:avLst/>
              <a:gdLst/>
              <a:ahLst/>
              <a:cxnLst/>
              <a:rect l="l" t="t" r="r" b="b"/>
              <a:pathLst>
                <a:path w="4164" h="4239" extrusionOk="0">
                  <a:moveTo>
                    <a:pt x="1776" y="1"/>
                  </a:moveTo>
                  <a:cubicBezTo>
                    <a:pt x="1043" y="1"/>
                    <a:pt x="1" y="455"/>
                    <a:pt x="1" y="455"/>
                  </a:cubicBezTo>
                  <a:lnTo>
                    <a:pt x="3640" y="4239"/>
                  </a:lnTo>
                  <a:lnTo>
                    <a:pt x="4164" y="2769"/>
                  </a:lnTo>
                  <a:cubicBezTo>
                    <a:pt x="4164" y="2769"/>
                    <a:pt x="2694" y="114"/>
                    <a:pt x="1970" y="13"/>
                  </a:cubicBezTo>
                  <a:cubicBezTo>
                    <a:pt x="1909" y="5"/>
                    <a:pt x="1844" y="1"/>
                    <a:pt x="1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45"/>
            <p:cNvSpPr/>
            <p:nvPr/>
          </p:nvSpPr>
          <p:spPr>
            <a:xfrm>
              <a:off x="4733500" y="521800"/>
              <a:ext cx="193275" cy="197425"/>
            </a:xfrm>
            <a:custGeom>
              <a:avLst/>
              <a:gdLst/>
              <a:ahLst/>
              <a:cxnLst/>
              <a:rect l="l" t="t" r="r" b="b"/>
              <a:pathLst>
                <a:path w="7731" h="7897" extrusionOk="0">
                  <a:moveTo>
                    <a:pt x="381" y="1"/>
                  </a:moveTo>
                  <a:cubicBezTo>
                    <a:pt x="121" y="667"/>
                    <a:pt x="0" y="1384"/>
                    <a:pt x="96" y="2124"/>
                  </a:cubicBezTo>
                  <a:cubicBezTo>
                    <a:pt x="201" y="2928"/>
                    <a:pt x="2697" y="7859"/>
                    <a:pt x="3261" y="7896"/>
                  </a:cubicBezTo>
                  <a:cubicBezTo>
                    <a:pt x="3265" y="7896"/>
                    <a:pt x="3269" y="7896"/>
                    <a:pt x="3274" y="7896"/>
                  </a:cubicBezTo>
                  <a:cubicBezTo>
                    <a:pt x="3881" y="7896"/>
                    <a:pt x="7730" y="5425"/>
                    <a:pt x="7623" y="4881"/>
                  </a:cubicBezTo>
                  <a:cubicBezTo>
                    <a:pt x="7589" y="4709"/>
                    <a:pt x="7582" y="4007"/>
                    <a:pt x="7520" y="3061"/>
                  </a:cubicBezTo>
                  <a:cubicBezTo>
                    <a:pt x="7363" y="4086"/>
                    <a:pt x="6539" y="4819"/>
                    <a:pt x="3795" y="5549"/>
                  </a:cubicBezTo>
                  <a:cubicBezTo>
                    <a:pt x="3674" y="5582"/>
                    <a:pt x="3553" y="5598"/>
                    <a:pt x="3434" y="5598"/>
                  </a:cubicBezTo>
                  <a:cubicBezTo>
                    <a:pt x="1886" y="5598"/>
                    <a:pt x="579" y="2962"/>
                    <a:pt x="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45"/>
            <p:cNvSpPr/>
            <p:nvPr/>
          </p:nvSpPr>
          <p:spPr>
            <a:xfrm>
              <a:off x="4786475" y="634350"/>
              <a:ext cx="150700" cy="119250"/>
            </a:xfrm>
            <a:custGeom>
              <a:avLst/>
              <a:gdLst/>
              <a:ahLst/>
              <a:cxnLst/>
              <a:rect l="l" t="t" r="r" b="b"/>
              <a:pathLst>
                <a:path w="6028" h="4770" extrusionOk="0">
                  <a:moveTo>
                    <a:pt x="5621" y="1"/>
                  </a:moveTo>
                  <a:cubicBezTo>
                    <a:pt x="5615" y="1"/>
                    <a:pt x="5609" y="2"/>
                    <a:pt x="5602" y="4"/>
                  </a:cubicBezTo>
                  <a:cubicBezTo>
                    <a:pt x="5399" y="77"/>
                    <a:pt x="324" y="2022"/>
                    <a:pt x="161" y="2391"/>
                  </a:cubicBezTo>
                  <a:cubicBezTo>
                    <a:pt x="0" y="2755"/>
                    <a:pt x="954" y="4769"/>
                    <a:pt x="1346" y="4769"/>
                  </a:cubicBezTo>
                  <a:cubicBezTo>
                    <a:pt x="1348" y="4769"/>
                    <a:pt x="1351" y="4769"/>
                    <a:pt x="1353" y="4769"/>
                  </a:cubicBezTo>
                  <a:cubicBezTo>
                    <a:pt x="1743" y="4743"/>
                    <a:pt x="5661" y="2007"/>
                    <a:pt x="5846" y="1643"/>
                  </a:cubicBezTo>
                  <a:cubicBezTo>
                    <a:pt x="6027" y="1289"/>
                    <a:pt x="5835" y="1"/>
                    <a:pt x="56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45"/>
            <p:cNvSpPr/>
            <p:nvPr/>
          </p:nvSpPr>
          <p:spPr>
            <a:xfrm>
              <a:off x="4871875" y="1301525"/>
              <a:ext cx="1084025" cy="19400"/>
            </a:xfrm>
            <a:custGeom>
              <a:avLst/>
              <a:gdLst/>
              <a:ahLst/>
              <a:cxnLst/>
              <a:rect l="l" t="t" r="r" b="b"/>
              <a:pathLst>
                <a:path w="43361" h="776" extrusionOk="0">
                  <a:moveTo>
                    <a:pt x="449" y="0"/>
                  </a:moveTo>
                  <a:lnTo>
                    <a:pt x="0" y="776"/>
                  </a:lnTo>
                  <a:lnTo>
                    <a:pt x="43360" y="776"/>
                  </a:lnTo>
                  <a:lnTo>
                    <a:pt x="42685" y="0"/>
                  </a:lnTo>
                  <a:close/>
                </a:path>
              </a:pathLst>
            </a:custGeom>
            <a:solidFill>
              <a:srgbClr val="FFC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45"/>
            <p:cNvSpPr/>
            <p:nvPr/>
          </p:nvSpPr>
          <p:spPr>
            <a:xfrm>
              <a:off x="4595125" y="1105650"/>
              <a:ext cx="80725" cy="63750"/>
            </a:xfrm>
            <a:custGeom>
              <a:avLst/>
              <a:gdLst/>
              <a:ahLst/>
              <a:cxnLst/>
              <a:rect l="l" t="t" r="r" b="b"/>
              <a:pathLst>
                <a:path w="3229" h="2550" extrusionOk="0">
                  <a:moveTo>
                    <a:pt x="1875" y="0"/>
                  </a:moveTo>
                  <a:cubicBezTo>
                    <a:pt x="1051" y="0"/>
                    <a:pt x="88" y="951"/>
                    <a:pt x="1" y="2471"/>
                  </a:cubicBezTo>
                  <a:lnTo>
                    <a:pt x="374" y="2431"/>
                  </a:lnTo>
                  <a:cubicBezTo>
                    <a:pt x="454" y="1054"/>
                    <a:pt x="1225" y="169"/>
                    <a:pt x="1874" y="169"/>
                  </a:cubicBezTo>
                  <a:cubicBezTo>
                    <a:pt x="2452" y="169"/>
                    <a:pt x="2934" y="870"/>
                    <a:pt x="2745" y="2549"/>
                  </a:cubicBezTo>
                  <a:lnTo>
                    <a:pt x="3025" y="2523"/>
                  </a:lnTo>
                  <a:cubicBezTo>
                    <a:pt x="3228" y="752"/>
                    <a:pt x="2607" y="0"/>
                    <a:pt x="18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45"/>
            <p:cNvSpPr/>
            <p:nvPr/>
          </p:nvSpPr>
          <p:spPr>
            <a:xfrm>
              <a:off x="4566350" y="1097950"/>
              <a:ext cx="78025" cy="68775"/>
            </a:xfrm>
            <a:custGeom>
              <a:avLst/>
              <a:gdLst/>
              <a:ahLst/>
              <a:cxnLst/>
              <a:rect l="l" t="t" r="r" b="b"/>
              <a:pathLst>
                <a:path w="3121" h="2751" extrusionOk="0">
                  <a:moveTo>
                    <a:pt x="1689" y="0"/>
                  </a:moveTo>
                  <a:cubicBezTo>
                    <a:pt x="866" y="0"/>
                    <a:pt x="1" y="1026"/>
                    <a:pt x="71" y="2666"/>
                  </a:cubicBezTo>
                  <a:lnTo>
                    <a:pt x="440" y="2623"/>
                  </a:lnTo>
                  <a:cubicBezTo>
                    <a:pt x="377" y="1137"/>
                    <a:pt x="1057" y="182"/>
                    <a:pt x="1706" y="182"/>
                  </a:cubicBezTo>
                  <a:cubicBezTo>
                    <a:pt x="2284" y="182"/>
                    <a:pt x="2838" y="939"/>
                    <a:pt x="2823" y="2751"/>
                  </a:cubicBezTo>
                  <a:lnTo>
                    <a:pt x="3100" y="2721"/>
                  </a:lnTo>
                  <a:cubicBezTo>
                    <a:pt x="3120" y="811"/>
                    <a:pt x="2421" y="0"/>
                    <a:pt x="16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45"/>
            <p:cNvSpPr/>
            <p:nvPr/>
          </p:nvSpPr>
          <p:spPr>
            <a:xfrm>
              <a:off x="4552250" y="1157375"/>
              <a:ext cx="152100" cy="163650"/>
            </a:xfrm>
            <a:custGeom>
              <a:avLst/>
              <a:gdLst/>
              <a:ahLst/>
              <a:cxnLst/>
              <a:rect l="l" t="t" r="r" b="b"/>
              <a:pathLst>
                <a:path w="6084" h="6546" extrusionOk="0">
                  <a:moveTo>
                    <a:pt x="901" y="0"/>
                  </a:moveTo>
                  <a:lnTo>
                    <a:pt x="1" y="6545"/>
                  </a:lnTo>
                  <a:lnTo>
                    <a:pt x="6084" y="6545"/>
                  </a:lnTo>
                  <a:lnTo>
                    <a:pt x="54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45"/>
            <p:cNvSpPr/>
            <p:nvPr/>
          </p:nvSpPr>
          <p:spPr>
            <a:xfrm>
              <a:off x="4521675" y="1157375"/>
              <a:ext cx="152100" cy="163650"/>
            </a:xfrm>
            <a:custGeom>
              <a:avLst/>
              <a:gdLst/>
              <a:ahLst/>
              <a:cxnLst/>
              <a:rect l="l" t="t" r="r" b="b"/>
              <a:pathLst>
                <a:path w="6084" h="6546" extrusionOk="0">
                  <a:moveTo>
                    <a:pt x="902" y="0"/>
                  </a:moveTo>
                  <a:lnTo>
                    <a:pt x="0" y="6545"/>
                  </a:lnTo>
                  <a:lnTo>
                    <a:pt x="6083" y="6545"/>
                  </a:lnTo>
                  <a:lnTo>
                    <a:pt x="60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45"/>
            <p:cNvSpPr/>
            <p:nvPr/>
          </p:nvSpPr>
          <p:spPr>
            <a:xfrm>
              <a:off x="4700100" y="1302775"/>
              <a:ext cx="29875" cy="18150"/>
            </a:xfrm>
            <a:custGeom>
              <a:avLst/>
              <a:gdLst/>
              <a:ahLst/>
              <a:cxnLst/>
              <a:rect l="l" t="t" r="r" b="b"/>
              <a:pathLst>
                <a:path w="1195" h="726" extrusionOk="0">
                  <a:moveTo>
                    <a:pt x="839" y="0"/>
                  </a:moveTo>
                  <a:cubicBezTo>
                    <a:pt x="835" y="0"/>
                    <a:pt x="832" y="1"/>
                    <a:pt x="828" y="1"/>
                  </a:cubicBezTo>
                  <a:cubicBezTo>
                    <a:pt x="627" y="28"/>
                    <a:pt x="0" y="726"/>
                    <a:pt x="0" y="726"/>
                  </a:cubicBezTo>
                  <a:lnTo>
                    <a:pt x="1194" y="726"/>
                  </a:lnTo>
                  <a:cubicBezTo>
                    <a:pt x="1194" y="726"/>
                    <a:pt x="1035" y="0"/>
                    <a:pt x="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45"/>
            <p:cNvSpPr/>
            <p:nvPr/>
          </p:nvSpPr>
          <p:spPr>
            <a:xfrm>
              <a:off x="4775725" y="888100"/>
              <a:ext cx="1187275" cy="74200"/>
            </a:xfrm>
            <a:custGeom>
              <a:avLst/>
              <a:gdLst/>
              <a:ahLst/>
              <a:cxnLst/>
              <a:rect l="l" t="t" r="r" b="b"/>
              <a:pathLst>
                <a:path w="47491" h="2968" extrusionOk="0">
                  <a:moveTo>
                    <a:pt x="46008" y="323"/>
                  </a:moveTo>
                  <a:cubicBezTo>
                    <a:pt x="46647" y="323"/>
                    <a:pt x="47169" y="844"/>
                    <a:pt x="47169" y="1484"/>
                  </a:cubicBezTo>
                  <a:cubicBezTo>
                    <a:pt x="47169" y="2124"/>
                    <a:pt x="46647" y="2645"/>
                    <a:pt x="46008" y="2645"/>
                  </a:cubicBezTo>
                  <a:lnTo>
                    <a:pt x="1511" y="2645"/>
                  </a:lnTo>
                  <a:cubicBezTo>
                    <a:pt x="856" y="2645"/>
                    <a:pt x="323" y="2083"/>
                    <a:pt x="323" y="1457"/>
                  </a:cubicBezTo>
                  <a:cubicBezTo>
                    <a:pt x="323" y="832"/>
                    <a:pt x="832" y="323"/>
                    <a:pt x="1457" y="323"/>
                  </a:cubicBezTo>
                  <a:close/>
                  <a:moveTo>
                    <a:pt x="1457" y="1"/>
                  </a:moveTo>
                  <a:cubicBezTo>
                    <a:pt x="654" y="1"/>
                    <a:pt x="0" y="626"/>
                    <a:pt x="0" y="1457"/>
                  </a:cubicBezTo>
                  <a:cubicBezTo>
                    <a:pt x="0" y="2290"/>
                    <a:pt x="678" y="2968"/>
                    <a:pt x="1511" y="2968"/>
                  </a:cubicBezTo>
                  <a:lnTo>
                    <a:pt x="46008" y="2968"/>
                  </a:lnTo>
                  <a:cubicBezTo>
                    <a:pt x="46825" y="2968"/>
                    <a:pt x="47491" y="2302"/>
                    <a:pt x="47491" y="1484"/>
                  </a:cubicBezTo>
                  <a:cubicBezTo>
                    <a:pt x="47491" y="666"/>
                    <a:pt x="46825" y="1"/>
                    <a:pt x="46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45"/>
            <p:cNvSpPr/>
            <p:nvPr/>
          </p:nvSpPr>
          <p:spPr>
            <a:xfrm>
              <a:off x="4876000" y="878850"/>
              <a:ext cx="26650" cy="47150"/>
            </a:xfrm>
            <a:custGeom>
              <a:avLst/>
              <a:gdLst/>
              <a:ahLst/>
              <a:cxnLst/>
              <a:rect l="l" t="t" r="r" b="b"/>
              <a:pathLst>
                <a:path w="1066" h="1886" extrusionOk="0">
                  <a:moveTo>
                    <a:pt x="601" y="1"/>
                  </a:moveTo>
                  <a:cubicBezTo>
                    <a:pt x="336" y="1"/>
                    <a:pt x="52" y="57"/>
                    <a:pt x="44" y="201"/>
                  </a:cubicBezTo>
                  <a:cubicBezTo>
                    <a:pt x="1" y="898"/>
                    <a:pt x="96" y="1632"/>
                    <a:pt x="256" y="1759"/>
                  </a:cubicBezTo>
                  <a:cubicBezTo>
                    <a:pt x="351" y="1833"/>
                    <a:pt x="486" y="1886"/>
                    <a:pt x="605" y="1886"/>
                  </a:cubicBezTo>
                  <a:cubicBezTo>
                    <a:pt x="686" y="1886"/>
                    <a:pt x="760" y="1861"/>
                    <a:pt x="806" y="1800"/>
                  </a:cubicBezTo>
                  <a:cubicBezTo>
                    <a:pt x="921" y="1653"/>
                    <a:pt x="1031" y="469"/>
                    <a:pt x="1060" y="117"/>
                  </a:cubicBezTo>
                  <a:cubicBezTo>
                    <a:pt x="1065" y="47"/>
                    <a:pt x="841" y="1"/>
                    <a:pt x="601" y="1"/>
                  </a:cubicBezTo>
                  <a:close/>
                </a:path>
              </a:pathLst>
            </a:custGeom>
            <a:solidFill>
              <a:srgbClr val="E6A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45"/>
            <p:cNvSpPr/>
            <p:nvPr/>
          </p:nvSpPr>
          <p:spPr>
            <a:xfrm>
              <a:off x="4901250" y="879975"/>
              <a:ext cx="26625" cy="54900"/>
            </a:xfrm>
            <a:custGeom>
              <a:avLst/>
              <a:gdLst/>
              <a:ahLst/>
              <a:cxnLst/>
              <a:rect l="l" t="t" r="r" b="b"/>
              <a:pathLst>
                <a:path w="1065" h="2196" extrusionOk="0">
                  <a:moveTo>
                    <a:pt x="600" y="0"/>
                  </a:moveTo>
                  <a:cubicBezTo>
                    <a:pt x="334" y="0"/>
                    <a:pt x="51" y="66"/>
                    <a:pt x="43" y="233"/>
                  </a:cubicBezTo>
                  <a:cubicBezTo>
                    <a:pt x="0" y="1046"/>
                    <a:pt x="95" y="1901"/>
                    <a:pt x="256" y="2048"/>
                  </a:cubicBezTo>
                  <a:cubicBezTo>
                    <a:pt x="351" y="2135"/>
                    <a:pt x="486" y="2196"/>
                    <a:pt x="604" y="2196"/>
                  </a:cubicBezTo>
                  <a:cubicBezTo>
                    <a:pt x="686" y="2196"/>
                    <a:pt x="760" y="2167"/>
                    <a:pt x="807" y="2096"/>
                  </a:cubicBezTo>
                  <a:cubicBezTo>
                    <a:pt x="921" y="1926"/>
                    <a:pt x="1032" y="545"/>
                    <a:pt x="1059" y="135"/>
                  </a:cubicBezTo>
                  <a:cubicBezTo>
                    <a:pt x="1064" y="54"/>
                    <a:pt x="839" y="0"/>
                    <a:pt x="600" y="0"/>
                  </a:cubicBezTo>
                  <a:close/>
                </a:path>
              </a:pathLst>
            </a:custGeom>
            <a:solidFill>
              <a:srgbClr val="E6A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45"/>
            <p:cNvSpPr/>
            <p:nvPr/>
          </p:nvSpPr>
          <p:spPr>
            <a:xfrm>
              <a:off x="4926425" y="879950"/>
              <a:ext cx="27400" cy="50125"/>
            </a:xfrm>
            <a:custGeom>
              <a:avLst/>
              <a:gdLst/>
              <a:ahLst/>
              <a:cxnLst/>
              <a:rect l="l" t="t" r="r" b="b"/>
              <a:pathLst>
                <a:path w="1096" h="2005" extrusionOk="0">
                  <a:moveTo>
                    <a:pt x="478" y="1"/>
                  </a:moveTo>
                  <a:cubicBezTo>
                    <a:pt x="232" y="1"/>
                    <a:pt x="0" y="50"/>
                    <a:pt x="6" y="124"/>
                  </a:cubicBezTo>
                  <a:cubicBezTo>
                    <a:pt x="34" y="498"/>
                    <a:pt x="148" y="1757"/>
                    <a:pt x="265" y="1914"/>
                  </a:cubicBezTo>
                  <a:cubicBezTo>
                    <a:pt x="313" y="1978"/>
                    <a:pt x="390" y="2004"/>
                    <a:pt x="474" y="2004"/>
                  </a:cubicBezTo>
                  <a:cubicBezTo>
                    <a:pt x="596" y="2004"/>
                    <a:pt x="735" y="1949"/>
                    <a:pt x="832" y="1869"/>
                  </a:cubicBezTo>
                  <a:cubicBezTo>
                    <a:pt x="998" y="1735"/>
                    <a:pt x="1095" y="954"/>
                    <a:pt x="1051" y="214"/>
                  </a:cubicBezTo>
                  <a:cubicBezTo>
                    <a:pt x="1043" y="61"/>
                    <a:pt x="751" y="1"/>
                    <a:pt x="478" y="1"/>
                  </a:cubicBezTo>
                  <a:close/>
                </a:path>
              </a:pathLst>
            </a:custGeom>
            <a:solidFill>
              <a:srgbClr val="E6A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45"/>
            <p:cNvSpPr/>
            <p:nvPr/>
          </p:nvSpPr>
          <p:spPr>
            <a:xfrm>
              <a:off x="4969050" y="915475"/>
              <a:ext cx="19500" cy="19475"/>
            </a:xfrm>
            <a:custGeom>
              <a:avLst/>
              <a:gdLst/>
              <a:ahLst/>
              <a:cxnLst/>
              <a:rect l="l" t="t" r="r" b="b"/>
              <a:pathLst>
                <a:path w="780" h="779" extrusionOk="0">
                  <a:moveTo>
                    <a:pt x="390" y="0"/>
                  </a:moveTo>
                  <a:cubicBezTo>
                    <a:pt x="176" y="0"/>
                    <a:pt x="0" y="174"/>
                    <a:pt x="0" y="389"/>
                  </a:cubicBezTo>
                  <a:cubicBezTo>
                    <a:pt x="0" y="604"/>
                    <a:pt x="176" y="778"/>
                    <a:pt x="390" y="778"/>
                  </a:cubicBezTo>
                  <a:cubicBezTo>
                    <a:pt x="605" y="778"/>
                    <a:pt x="780" y="604"/>
                    <a:pt x="780" y="389"/>
                  </a:cubicBezTo>
                  <a:cubicBezTo>
                    <a:pt x="780" y="174"/>
                    <a:pt x="605" y="0"/>
                    <a:pt x="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45"/>
            <p:cNvSpPr/>
            <p:nvPr/>
          </p:nvSpPr>
          <p:spPr>
            <a:xfrm>
              <a:off x="5036475" y="915475"/>
              <a:ext cx="19500" cy="19475"/>
            </a:xfrm>
            <a:custGeom>
              <a:avLst/>
              <a:gdLst/>
              <a:ahLst/>
              <a:cxnLst/>
              <a:rect l="l" t="t" r="r" b="b"/>
              <a:pathLst>
                <a:path w="780" h="779" extrusionOk="0">
                  <a:moveTo>
                    <a:pt x="390" y="0"/>
                  </a:moveTo>
                  <a:cubicBezTo>
                    <a:pt x="174" y="0"/>
                    <a:pt x="0" y="174"/>
                    <a:pt x="0" y="389"/>
                  </a:cubicBezTo>
                  <a:cubicBezTo>
                    <a:pt x="0" y="604"/>
                    <a:pt x="174" y="778"/>
                    <a:pt x="390" y="778"/>
                  </a:cubicBezTo>
                  <a:cubicBezTo>
                    <a:pt x="605" y="778"/>
                    <a:pt x="779" y="604"/>
                    <a:pt x="779" y="389"/>
                  </a:cubicBezTo>
                  <a:cubicBezTo>
                    <a:pt x="779" y="174"/>
                    <a:pt x="605" y="0"/>
                    <a:pt x="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45"/>
            <p:cNvSpPr/>
            <p:nvPr/>
          </p:nvSpPr>
          <p:spPr>
            <a:xfrm>
              <a:off x="5103875" y="915475"/>
              <a:ext cx="19500" cy="19475"/>
            </a:xfrm>
            <a:custGeom>
              <a:avLst/>
              <a:gdLst/>
              <a:ahLst/>
              <a:cxnLst/>
              <a:rect l="l" t="t" r="r" b="b"/>
              <a:pathLst>
                <a:path w="780" h="779" extrusionOk="0">
                  <a:moveTo>
                    <a:pt x="391" y="0"/>
                  </a:moveTo>
                  <a:cubicBezTo>
                    <a:pt x="175" y="0"/>
                    <a:pt x="1" y="174"/>
                    <a:pt x="1" y="389"/>
                  </a:cubicBezTo>
                  <a:cubicBezTo>
                    <a:pt x="1" y="604"/>
                    <a:pt x="175" y="778"/>
                    <a:pt x="391" y="778"/>
                  </a:cubicBezTo>
                  <a:cubicBezTo>
                    <a:pt x="605" y="778"/>
                    <a:pt x="779" y="604"/>
                    <a:pt x="779" y="389"/>
                  </a:cubicBezTo>
                  <a:cubicBezTo>
                    <a:pt x="779" y="174"/>
                    <a:pt x="605" y="0"/>
                    <a:pt x="3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45"/>
            <p:cNvSpPr/>
            <p:nvPr/>
          </p:nvSpPr>
          <p:spPr>
            <a:xfrm>
              <a:off x="5171300" y="915475"/>
              <a:ext cx="19475" cy="19475"/>
            </a:xfrm>
            <a:custGeom>
              <a:avLst/>
              <a:gdLst/>
              <a:ahLst/>
              <a:cxnLst/>
              <a:rect l="l" t="t" r="r" b="b"/>
              <a:pathLst>
                <a:path w="779" h="779" extrusionOk="0">
                  <a:moveTo>
                    <a:pt x="389" y="0"/>
                  </a:moveTo>
                  <a:cubicBezTo>
                    <a:pt x="175" y="0"/>
                    <a:pt x="1" y="174"/>
                    <a:pt x="1" y="390"/>
                  </a:cubicBezTo>
                  <a:cubicBezTo>
                    <a:pt x="1" y="604"/>
                    <a:pt x="175" y="778"/>
                    <a:pt x="389" y="778"/>
                  </a:cubicBezTo>
                  <a:cubicBezTo>
                    <a:pt x="605" y="778"/>
                    <a:pt x="779" y="604"/>
                    <a:pt x="779" y="390"/>
                  </a:cubicBezTo>
                  <a:cubicBezTo>
                    <a:pt x="779" y="174"/>
                    <a:pt x="605" y="0"/>
                    <a:pt x="3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45"/>
            <p:cNvSpPr/>
            <p:nvPr/>
          </p:nvSpPr>
          <p:spPr>
            <a:xfrm>
              <a:off x="5238700" y="915475"/>
              <a:ext cx="19500" cy="19475"/>
            </a:xfrm>
            <a:custGeom>
              <a:avLst/>
              <a:gdLst/>
              <a:ahLst/>
              <a:cxnLst/>
              <a:rect l="l" t="t" r="r" b="b"/>
              <a:pathLst>
                <a:path w="780" h="779" extrusionOk="0">
                  <a:moveTo>
                    <a:pt x="390" y="0"/>
                  </a:moveTo>
                  <a:cubicBezTo>
                    <a:pt x="176" y="0"/>
                    <a:pt x="0" y="174"/>
                    <a:pt x="0" y="390"/>
                  </a:cubicBezTo>
                  <a:cubicBezTo>
                    <a:pt x="0" y="604"/>
                    <a:pt x="176" y="778"/>
                    <a:pt x="390" y="778"/>
                  </a:cubicBezTo>
                  <a:cubicBezTo>
                    <a:pt x="606" y="778"/>
                    <a:pt x="780" y="604"/>
                    <a:pt x="780" y="390"/>
                  </a:cubicBezTo>
                  <a:cubicBezTo>
                    <a:pt x="780" y="174"/>
                    <a:pt x="606" y="0"/>
                    <a:pt x="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45"/>
            <p:cNvSpPr/>
            <p:nvPr/>
          </p:nvSpPr>
          <p:spPr>
            <a:xfrm>
              <a:off x="5306125" y="915475"/>
              <a:ext cx="19500" cy="19475"/>
            </a:xfrm>
            <a:custGeom>
              <a:avLst/>
              <a:gdLst/>
              <a:ahLst/>
              <a:cxnLst/>
              <a:rect l="l" t="t" r="r" b="b"/>
              <a:pathLst>
                <a:path w="780" h="779" extrusionOk="0">
                  <a:moveTo>
                    <a:pt x="390" y="0"/>
                  </a:moveTo>
                  <a:cubicBezTo>
                    <a:pt x="174" y="0"/>
                    <a:pt x="0" y="174"/>
                    <a:pt x="0" y="389"/>
                  </a:cubicBezTo>
                  <a:cubicBezTo>
                    <a:pt x="0" y="604"/>
                    <a:pt x="174" y="778"/>
                    <a:pt x="390" y="778"/>
                  </a:cubicBezTo>
                  <a:cubicBezTo>
                    <a:pt x="606" y="778"/>
                    <a:pt x="780" y="604"/>
                    <a:pt x="780" y="389"/>
                  </a:cubicBezTo>
                  <a:cubicBezTo>
                    <a:pt x="780" y="174"/>
                    <a:pt x="606" y="0"/>
                    <a:pt x="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45"/>
            <p:cNvSpPr/>
            <p:nvPr/>
          </p:nvSpPr>
          <p:spPr>
            <a:xfrm>
              <a:off x="5373550" y="915475"/>
              <a:ext cx="19475" cy="19475"/>
            </a:xfrm>
            <a:custGeom>
              <a:avLst/>
              <a:gdLst/>
              <a:ahLst/>
              <a:cxnLst/>
              <a:rect l="l" t="t" r="r" b="b"/>
              <a:pathLst>
                <a:path w="779" h="779" extrusionOk="0">
                  <a:moveTo>
                    <a:pt x="389" y="0"/>
                  </a:moveTo>
                  <a:cubicBezTo>
                    <a:pt x="174" y="0"/>
                    <a:pt x="0" y="174"/>
                    <a:pt x="0" y="389"/>
                  </a:cubicBezTo>
                  <a:cubicBezTo>
                    <a:pt x="0" y="604"/>
                    <a:pt x="174" y="778"/>
                    <a:pt x="389" y="778"/>
                  </a:cubicBezTo>
                  <a:cubicBezTo>
                    <a:pt x="604" y="778"/>
                    <a:pt x="778" y="604"/>
                    <a:pt x="778" y="389"/>
                  </a:cubicBezTo>
                  <a:cubicBezTo>
                    <a:pt x="778" y="174"/>
                    <a:pt x="604" y="0"/>
                    <a:pt x="3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45"/>
            <p:cNvSpPr/>
            <p:nvPr/>
          </p:nvSpPr>
          <p:spPr>
            <a:xfrm>
              <a:off x="5440925" y="915475"/>
              <a:ext cx="19525" cy="19475"/>
            </a:xfrm>
            <a:custGeom>
              <a:avLst/>
              <a:gdLst/>
              <a:ahLst/>
              <a:cxnLst/>
              <a:rect l="l" t="t" r="r" b="b"/>
              <a:pathLst>
                <a:path w="781" h="779" extrusionOk="0">
                  <a:moveTo>
                    <a:pt x="390" y="0"/>
                  </a:moveTo>
                  <a:cubicBezTo>
                    <a:pt x="176" y="0"/>
                    <a:pt x="1" y="174"/>
                    <a:pt x="1" y="390"/>
                  </a:cubicBezTo>
                  <a:cubicBezTo>
                    <a:pt x="1" y="604"/>
                    <a:pt x="176" y="778"/>
                    <a:pt x="390" y="778"/>
                  </a:cubicBezTo>
                  <a:cubicBezTo>
                    <a:pt x="606" y="778"/>
                    <a:pt x="780" y="604"/>
                    <a:pt x="780" y="390"/>
                  </a:cubicBezTo>
                  <a:cubicBezTo>
                    <a:pt x="780" y="174"/>
                    <a:pt x="606" y="0"/>
                    <a:pt x="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45"/>
            <p:cNvSpPr/>
            <p:nvPr/>
          </p:nvSpPr>
          <p:spPr>
            <a:xfrm>
              <a:off x="5508350" y="915475"/>
              <a:ext cx="19500" cy="19475"/>
            </a:xfrm>
            <a:custGeom>
              <a:avLst/>
              <a:gdLst/>
              <a:ahLst/>
              <a:cxnLst/>
              <a:rect l="l" t="t" r="r" b="b"/>
              <a:pathLst>
                <a:path w="780" h="779" extrusionOk="0">
                  <a:moveTo>
                    <a:pt x="390" y="0"/>
                  </a:moveTo>
                  <a:cubicBezTo>
                    <a:pt x="175" y="0"/>
                    <a:pt x="1" y="174"/>
                    <a:pt x="1" y="390"/>
                  </a:cubicBezTo>
                  <a:cubicBezTo>
                    <a:pt x="1" y="604"/>
                    <a:pt x="175" y="778"/>
                    <a:pt x="390" y="778"/>
                  </a:cubicBezTo>
                  <a:cubicBezTo>
                    <a:pt x="606" y="778"/>
                    <a:pt x="780" y="604"/>
                    <a:pt x="780" y="390"/>
                  </a:cubicBezTo>
                  <a:cubicBezTo>
                    <a:pt x="780" y="174"/>
                    <a:pt x="606" y="0"/>
                    <a:pt x="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45"/>
            <p:cNvSpPr/>
            <p:nvPr/>
          </p:nvSpPr>
          <p:spPr>
            <a:xfrm>
              <a:off x="5575775" y="915475"/>
              <a:ext cx="19500" cy="19475"/>
            </a:xfrm>
            <a:custGeom>
              <a:avLst/>
              <a:gdLst/>
              <a:ahLst/>
              <a:cxnLst/>
              <a:rect l="l" t="t" r="r" b="b"/>
              <a:pathLst>
                <a:path w="780" h="779" extrusionOk="0">
                  <a:moveTo>
                    <a:pt x="390" y="0"/>
                  </a:moveTo>
                  <a:cubicBezTo>
                    <a:pt x="175" y="0"/>
                    <a:pt x="1" y="174"/>
                    <a:pt x="1" y="390"/>
                  </a:cubicBezTo>
                  <a:cubicBezTo>
                    <a:pt x="1" y="604"/>
                    <a:pt x="175" y="778"/>
                    <a:pt x="390" y="778"/>
                  </a:cubicBezTo>
                  <a:cubicBezTo>
                    <a:pt x="605" y="778"/>
                    <a:pt x="780" y="604"/>
                    <a:pt x="780" y="390"/>
                  </a:cubicBezTo>
                  <a:cubicBezTo>
                    <a:pt x="780" y="174"/>
                    <a:pt x="605" y="0"/>
                    <a:pt x="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45"/>
            <p:cNvSpPr/>
            <p:nvPr/>
          </p:nvSpPr>
          <p:spPr>
            <a:xfrm>
              <a:off x="5643200" y="915475"/>
              <a:ext cx="19475" cy="19475"/>
            </a:xfrm>
            <a:custGeom>
              <a:avLst/>
              <a:gdLst/>
              <a:ahLst/>
              <a:cxnLst/>
              <a:rect l="l" t="t" r="r" b="b"/>
              <a:pathLst>
                <a:path w="779" h="779" extrusionOk="0">
                  <a:moveTo>
                    <a:pt x="389" y="0"/>
                  </a:moveTo>
                  <a:cubicBezTo>
                    <a:pt x="174" y="0"/>
                    <a:pt x="0" y="174"/>
                    <a:pt x="0" y="389"/>
                  </a:cubicBezTo>
                  <a:cubicBezTo>
                    <a:pt x="0" y="604"/>
                    <a:pt x="174" y="778"/>
                    <a:pt x="389" y="778"/>
                  </a:cubicBezTo>
                  <a:cubicBezTo>
                    <a:pt x="604" y="778"/>
                    <a:pt x="778" y="604"/>
                    <a:pt x="778" y="389"/>
                  </a:cubicBezTo>
                  <a:cubicBezTo>
                    <a:pt x="778" y="174"/>
                    <a:pt x="604" y="0"/>
                    <a:pt x="3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45"/>
            <p:cNvSpPr/>
            <p:nvPr/>
          </p:nvSpPr>
          <p:spPr>
            <a:xfrm>
              <a:off x="5710600" y="915475"/>
              <a:ext cx="19500" cy="19475"/>
            </a:xfrm>
            <a:custGeom>
              <a:avLst/>
              <a:gdLst/>
              <a:ahLst/>
              <a:cxnLst/>
              <a:rect l="l" t="t" r="r" b="b"/>
              <a:pathLst>
                <a:path w="780" h="779" extrusionOk="0">
                  <a:moveTo>
                    <a:pt x="390" y="0"/>
                  </a:moveTo>
                  <a:cubicBezTo>
                    <a:pt x="174" y="0"/>
                    <a:pt x="0" y="174"/>
                    <a:pt x="0" y="389"/>
                  </a:cubicBezTo>
                  <a:cubicBezTo>
                    <a:pt x="0" y="604"/>
                    <a:pt x="174" y="778"/>
                    <a:pt x="390" y="778"/>
                  </a:cubicBezTo>
                  <a:cubicBezTo>
                    <a:pt x="605" y="778"/>
                    <a:pt x="779" y="604"/>
                    <a:pt x="779" y="389"/>
                  </a:cubicBezTo>
                  <a:cubicBezTo>
                    <a:pt x="779" y="174"/>
                    <a:pt x="605" y="0"/>
                    <a:pt x="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45"/>
            <p:cNvSpPr/>
            <p:nvPr/>
          </p:nvSpPr>
          <p:spPr>
            <a:xfrm>
              <a:off x="5778000" y="915475"/>
              <a:ext cx="19525" cy="19475"/>
            </a:xfrm>
            <a:custGeom>
              <a:avLst/>
              <a:gdLst/>
              <a:ahLst/>
              <a:cxnLst/>
              <a:rect l="l" t="t" r="r" b="b"/>
              <a:pathLst>
                <a:path w="781" h="779" extrusionOk="0">
                  <a:moveTo>
                    <a:pt x="391" y="0"/>
                  </a:moveTo>
                  <a:cubicBezTo>
                    <a:pt x="175" y="0"/>
                    <a:pt x="1" y="174"/>
                    <a:pt x="1" y="390"/>
                  </a:cubicBezTo>
                  <a:cubicBezTo>
                    <a:pt x="1" y="604"/>
                    <a:pt x="175" y="778"/>
                    <a:pt x="391" y="778"/>
                  </a:cubicBezTo>
                  <a:cubicBezTo>
                    <a:pt x="606" y="778"/>
                    <a:pt x="780" y="604"/>
                    <a:pt x="780" y="390"/>
                  </a:cubicBezTo>
                  <a:cubicBezTo>
                    <a:pt x="780" y="174"/>
                    <a:pt x="606" y="0"/>
                    <a:pt x="3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45"/>
            <p:cNvSpPr/>
            <p:nvPr/>
          </p:nvSpPr>
          <p:spPr>
            <a:xfrm>
              <a:off x="5845425" y="915475"/>
              <a:ext cx="19525" cy="19475"/>
            </a:xfrm>
            <a:custGeom>
              <a:avLst/>
              <a:gdLst/>
              <a:ahLst/>
              <a:cxnLst/>
              <a:rect l="l" t="t" r="r" b="b"/>
              <a:pathLst>
                <a:path w="781" h="779" extrusionOk="0">
                  <a:moveTo>
                    <a:pt x="390" y="0"/>
                  </a:moveTo>
                  <a:cubicBezTo>
                    <a:pt x="175" y="0"/>
                    <a:pt x="1" y="174"/>
                    <a:pt x="1" y="390"/>
                  </a:cubicBezTo>
                  <a:cubicBezTo>
                    <a:pt x="1" y="604"/>
                    <a:pt x="175" y="778"/>
                    <a:pt x="390" y="778"/>
                  </a:cubicBezTo>
                  <a:cubicBezTo>
                    <a:pt x="605" y="778"/>
                    <a:pt x="780" y="604"/>
                    <a:pt x="780" y="390"/>
                  </a:cubicBezTo>
                  <a:cubicBezTo>
                    <a:pt x="780" y="174"/>
                    <a:pt x="605" y="0"/>
                    <a:pt x="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45"/>
            <p:cNvSpPr/>
            <p:nvPr/>
          </p:nvSpPr>
          <p:spPr>
            <a:xfrm>
              <a:off x="5912200" y="915475"/>
              <a:ext cx="19475" cy="19475"/>
            </a:xfrm>
            <a:custGeom>
              <a:avLst/>
              <a:gdLst/>
              <a:ahLst/>
              <a:cxnLst/>
              <a:rect l="l" t="t" r="r" b="b"/>
              <a:pathLst>
                <a:path w="779" h="779" extrusionOk="0">
                  <a:moveTo>
                    <a:pt x="390" y="0"/>
                  </a:moveTo>
                  <a:cubicBezTo>
                    <a:pt x="175" y="0"/>
                    <a:pt x="0" y="174"/>
                    <a:pt x="0" y="389"/>
                  </a:cubicBezTo>
                  <a:cubicBezTo>
                    <a:pt x="0" y="604"/>
                    <a:pt x="175" y="778"/>
                    <a:pt x="390" y="778"/>
                  </a:cubicBezTo>
                  <a:cubicBezTo>
                    <a:pt x="605" y="778"/>
                    <a:pt x="779" y="604"/>
                    <a:pt x="779" y="389"/>
                  </a:cubicBezTo>
                  <a:cubicBezTo>
                    <a:pt x="779" y="174"/>
                    <a:pt x="605" y="0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45"/>
            <p:cNvSpPr/>
            <p:nvPr/>
          </p:nvSpPr>
          <p:spPr>
            <a:xfrm>
              <a:off x="4808650" y="915750"/>
              <a:ext cx="18925" cy="18900"/>
            </a:xfrm>
            <a:custGeom>
              <a:avLst/>
              <a:gdLst/>
              <a:ahLst/>
              <a:cxnLst/>
              <a:rect l="l" t="t" r="r" b="b"/>
              <a:pathLst>
                <a:path w="757" h="756" extrusionOk="0">
                  <a:moveTo>
                    <a:pt x="378" y="1"/>
                  </a:moveTo>
                  <a:cubicBezTo>
                    <a:pt x="170" y="1"/>
                    <a:pt x="0" y="169"/>
                    <a:pt x="0" y="379"/>
                  </a:cubicBezTo>
                  <a:cubicBezTo>
                    <a:pt x="0" y="587"/>
                    <a:pt x="170" y="755"/>
                    <a:pt x="378" y="755"/>
                  </a:cubicBezTo>
                  <a:cubicBezTo>
                    <a:pt x="587" y="755"/>
                    <a:pt x="756" y="587"/>
                    <a:pt x="756" y="379"/>
                  </a:cubicBezTo>
                  <a:cubicBezTo>
                    <a:pt x="756" y="169"/>
                    <a:pt x="587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45"/>
            <p:cNvSpPr/>
            <p:nvPr/>
          </p:nvSpPr>
          <p:spPr>
            <a:xfrm>
              <a:off x="4775900" y="927800"/>
              <a:ext cx="1186950" cy="34500"/>
            </a:xfrm>
            <a:custGeom>
              <a:avLst/>
              <a:gdLst/>
              <a:ahLst/>
              <a:cxnLst/>
              <a:rect l="l" t="t" r="r" b="b"/>
              <a:pathLst>
                <a:path w="47478" h="1380" extrusionOk="0">
                  <a:moveTo>
                    <a:pt x="1" y="1"/>
                  </a:moveTo>
                  <a:cubicBezTo>
                    <a:pt x="68" y="772"/>
                    <a:pt x="716" y="1380"/>
                    <a:pt x="1504" y="1380"/>
                  </a:cubicBezTo>
                  <a:lnTo>
                    <a:pt x="46001" y="1380"/>
                  </a:lnTo>
                  <a:cubicBezTo>
                    <a:pt x="46783" y="1380"/>
                    <a:pt x="47423" y="770"/>
                    <a:pt x="47478" y="1"/>
                  </a:cubicBezTo>
                  <a:lnTo>
                    <a:pt x="47156" y="1"/>
                  </a:lnTo>
                  <a:cubicBezTo>
                    <a:pt x="47102" y="592"/>
                    <a:pt x="46605" y="1057"/>
                    <a:pt x="46001" y="1057"/>
                  </a:cubicBezTo>
                  <a:lnTo>
                    <a:pt x="1504" y="1057"/>
                  </a:lnTo>
                  <a:cubicBezTo>
                    <a:pt x="894" y="1057"/>
                    <a:pt x="389" y="594"/>
                    <a:pt x="324" y="1"/>
                  </a:cubicBez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45"/>
            <p:cNvSpPr/>
            <p:nvPr/>
          </p:nvSpPr>
          <p:spPr>
            <a:xfrm>
              <a:off x="4907550" y="256375"/>
              <a:ext cx="171925" cy="134300"/>
            </a:xfrm>
            <a:custGeom>
              <a:avLst/>
              <a:gdLst/>
              <a:ahLst/>
              <a:cxnLst/>
              <a:rect l="l" t="t" r="r" b="b"/>
              <a:pathLst>
                <a:path w="6877" h="5372" extrusionOk="0">
                  <a:moveTo>
                    <a:pt x="2711" y="1"/>
                  </a:moveTo>
                  <a:cubicBezTo>
                    <a:pt x="2596" y="1"/>
                    <a:pt x="2511" y="17"/>
                    <a:pt x="2464" y="51"/>
                  </a:cubicBezTo>
                  <a:cubicBezTo>
                    <a:pt x="2041" y="349"/>
                    <a:pt x="1121" y="2505"/>
                    <a:pt x="0" y="5372"/>
                  </a:cubicBezTo>
                  <a:cubicBezTo>
                    <a:pt x="0" y="5372"/>
                    <a:pt x="6877" y="4799"/>
                    <a:pt x="6594" y="2803"/>
                  </a:cubicBezTo>
                  <a:cubicBezTo>
                    <a:pt x="6344" y="1031"/>
                    <a:pt x="3615" y="1"/>
                    <a:pt x="2711" y="1"/>
                  </a:cubicBezTo>
                  <a:close/>
                </a:path>
              </a:pathLst>
            </a:custGeom>
            <a:solidFill>
              <a:srgbClr val="3D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45"/>
            <p:cNvSpPr/>
            <p:nvPr/>
          </p:nvSpPr>
          <p:spPr>
            <a:xfrm>
              <a:off x="4866400" y="349675"/>
              <a:ext cx="155275" cy="150325"/>
            </a:xfrm>
            <a:custGeom>
              <a:avLst/>
              <a:gdLst/>
              <a:ahLst/>
              <a:cxnLst/>
              <a:rect l="l" t="t" r="r" b="b"/>
              <a:pathLst>
                <a:path w="6211" h="6013" extrusionOk="0">
                  <a:moveTo>
                    <a:pt x="3357" y="1"/>
                  </a:moveTo>
                  <a:lnTo>
                    <a:pt x="0" y="2745"/>
                  </a:lnTo>
                  <a:lnTo>
                    <a:pt x="2986" y="6013"/>
                  </a:lnTo>
                  <a:lnTo>
                    <a:pt x="4696" y="4337"/>
                  </a:lnTo>
                  <a:lnTo>
                    <a:pt x="6211" y="2082"/>
                  </a:lnTo>
                  <a:lnTo>
                    <a:pt x="3357" y="1"/>
                  </a:ln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45"/>
            <p:cNvSpPr/>
            <p:nvPr/>
          </p:nvSpPr>
          <p:spPr>
            <a:xfrm>
              <a:off x="4810275" y="349700"/>
              <a:ext cx="193775" cy="213250"/>
            </a:xfrm>
            <a:custGeom>
              <a:avLst/>
              <a:gdLst/>
              <a:ahLst/>
              <a:cxnLst/>
              <a:rect l="l" t="t" r="r" b="b"/>
              <a:pathLst>
                <a:path w="7751" h="8530" extrusionOk="0">
                  <a:moveTo>
                    <a:pt x="5600" y="1"/>
                  </a:moveTo>
                  <a:lnTo>
                    <a:pt x="2535" y="2506"/>
                  </a:lnTo>
                  <a:cubicBezTo>
                    <a:pt x="2056" y="2640"/>
                    <a:pt x="1653" y="2814"/>
                    <a:pt x="1653" y="2814"/>
                  </a:cubicBezTo>
                  <a:lnTo>
                    <a:pt x="1654" y="2815"/>
                  </a:lnTo>
                  <a:cubicBezTo>
                    <a:pt x="1583" y="2828"/>
                    <a:pt x="1513" y="2840"/>
                    <a:pt x="1441" y="2855"/>
                  </a:cubicBezTo>
                  <a:cubicBezTo>
                    <a:pt x="1125" y="2924"/>
                    <a:pt x="609" y="3138"/>
                    <a:pt x="1" y="3573"/>
                  </a:cubicBezTo>
                  <a:cubicBezTo>
                    <a:pt x="1406" y="3750"/>
                    <a:pt x="2774" y="5542"/>
                    <a:pt x="3943" y="6900"/>
                  </a:cubicBezTo>
                  <a:cubicBezTo>
                    <a:pt x="4115" y="7098"/>
                    <a:pt x="4254" y="7981"/>
                    <a:pt x="4369" y="8228"/>
                  </a:cubicBezTo>
                  <a:cubicBezTo>
                    <a:pt x="4607" y="8419"/>
                    <a:pt x="4840" y="8530"/>
                    <a:pt x="5067" y="8530"/>
                  </a:cubicBezTo>
                  <a:cubicBezTo>
                    <a:pt x="5069" y="8530"/>
                    <a:pt x="5070" y="8530"/>
                    <a:pt x="5071" y="8530"/>
                  </a:cubicBezTo>
                  <a:cubicBezTo>
                    <a:pt x="6113" y="8520"/>
                    <a:pt x="6978" y="7589"/>
                    <a:pt x="7320" y="6403"/>
                  </a:cubicBezTo>
                  <a:cubicBezTo>
                    <a:pt x="7302" y="6377"/>
                    <a:pt x="7286" y="6348"/>
                    <a:pt x="7268" y="6322"/>
                  </a:cubicBezTo>
                  <a:cubicBezTo>
                    <a:pt x="7097" y="5763"/>
                    <a:pt x="6844" y="5231"/>
                    <a:pt x="6512" y="4756"/>
                  </a:cubicBezTo>
                  <a:lnTo>
                    <a:pt x="6941" y="4337"/>
                  </a:lnTo>
                  <a:lnTo>
                    <a:pt x="7736" y="3153"/>
                  </a:lnTo>
                  <a:cubicBezTo>
                    <a:pt x="7750" y="2530"/>
                    <a:pt x="7736" y="1967"/>
                    <a:pt x="7717" y="1542"/>
                  </a:cubicBezTo>
                  <a:lnTo>
                    <a:pt x="5600" y="1"/>
                  </a:lnTo>
                  <a:close/>
                </a:path>
              </a:pathLst>
            </a:custGeom>
            <a:solidFill>
              <a:srgbClr val="191919">
                <a:alpha val="3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45"/>
            <p:cNvSpPr/>
            <p:nvPr/>
          </p:nvSpPr>
          <p:spPr>
            <a:xfrm>
              <a:off x="4961225" y="249300"/>
              <a:ext cx="175975" cy="126525"/>
            </a:xfrm>
            <a:custGeom>
              <a:avLst/>
              <a:gdLst/>
              <a:ahLst/>
              <a:cxnLst/>
              <a:rect l="l" t="t" r="r" b="b"/>
              <a:pathLst>
                <a:path w="7039" h="5061" extrusionOk="0">
                  <a:moveTo>
                    <a:pt x="3749" y="0"/>
                  </a:moveTo>
                  <a:cubicBezTo>
                    <a:pt x="2143" y="0"/>
                    <a:pt x="709" y="1173"/>
                    <a:pt x="1" y="2676"/>
                  </a:cubicBezTo>
                  <a:lnTo>
                    <a:pt x="1" y="2676"/>
                  </a:lnTo>
                  <a:lnTo>
                    <a:pt x="1" y="2676"/>
                  </a:lnTo>
                  <a:lnTo>
                    <a:pt x="1" y="2677"/>
                  </a:lnTo>
                  <a:cubicBezTo>
                    <a:pt x="1" y="2677"/>
                    <a:pt x="1" y="2677"/>
                    <a:pt x="1" y="2676"/>
                  </a:cubicBezTo>
                  <a:lnTo>
                    <a:pt x="1" y="2676"/>
                  </a:lnTo>
                  <a:lnTo>
                    <a:pt x="4197" y="3409"/>
                  </a:lnTo>
                  <a:cubicBezTo>
                    <a:pt x="4197" y="3409"/>
                    <a:pt x="4620" y="4593"/>
                    <a:pt x="5436" y="5014"/>
                  </a:cubicBezTo>
                  <a:cubicBezTo>
                    <a:pt x="5497" y="5046"/>
                    <a:pt x="5554" y="5061"/>
                    <a:pt x="5605" y="5061"/>
                  </a:cubicBezTo>
                  <a:cubicBezTo>
                    <a:pt x="6237" y="5061"/>
                    <a:pt x="6140" y="2846"/>
                    <a:pt x="6140" y="2846"/>
                  </a:cubicBezTo>
                  <a:lnTo>
                    <a:pt x="6140" y="2846"/>
                  </a:lnTo>
                  <a:cubicBezTo>
                    <a:pt x="6204" y="2875"/>
                    <a:pt x="6265" y="2889"/>
                    <a:pt x="6322" y="2889"/>
                  </a:cubicBezTo>
                  <a:cubicBezTo>
                    <a:pt x="6958" y="2889"/>
                    <a:pt x="7038" y="1111"/>
                    <a:pt x="5098" y="283"/>
                  </a:cubicBezTo>
                  <a:cubicBezTo>
                    <a:pt x="4643" y="89"/>
                    <a:pt x="4190" y="0"/>
                    <a:pt x="3749" y="0"/>
                  </a:cubicBezTo>
                  <a:close/>
                </a:path>
              </a:pathLst>
            </a:custGeom>
            <a:solidFill>
              <a:srgbClr val="4C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45"/>
            <p:cNvSpPr/>
            <p:nvPr/>
          </p:nvSpPr>
          <p:spPr>
            <a:xfrm>
              <a:off x="4918775" y="285050"/>
              <a:ext cx="168800" cy="211500"/>
            </a:xfrm>
            <a:custGeom>
              <a:avLst/>
              <a:gdLst/>
              <a:ahLst/>
              <a:cxnLst/>
              <a:rect l="l" t="t" r="r" b="b"/>
              <a:pathLst>
                <a:path w="6752" h="8460" extrusionOk="0">
                  <a:moveTo>
                    <a:pt x="3363" y="1"/>
                  </a:moveTo>
                  <a:cubicBezTo>
                    <a:pt x="3247" y="1"/>
                    <a:pt x="3142" y="17"/>
                    <a:pt x="3055" y="52"/>
                  </a:cubicBezTo>
                  <a:cubicBezTo>
                    <a:pt x="2245" y="378"/>
                    <a:pt x="0" y="5347"/>
                    <a:pt x="0" y="5347"/>
                  </a:cubicBezTo>
                  <a:cubicBezTo>
                    <a:pt x="0" y="5347"/>
                    <a:pt x="1561" y="7868"/>
                    <a:pt x="2307" y="8459"/>
                  </a:cubicBezTo>
                  <a:cubicBezTo>
                    <a:pt x="4715" y="6385"/>
                    <a:pt x="6751" y="3073"/>
                    <a:pt x="6327" y="1988"/>
                  </a:cubicBezTo>
                  <a:cubicBezTo>
                    <a:pt x="5954" y="1032"/>
                    <a:pt x="4281" y="1"/>
                    <a:pt x="3363" y="1"/>
                  </a:cubicBezTo>
                  <a:close/>
                </a:path>
              </a:pathLst>
            </a:custGeom>
            <a:solidFill>
              <a:srgbClr val="E6A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45"/>
            <p:cNvSpPr/>
            <p:nvPr/>
          </p:nvSpPr>
          <p:spPr>
            <a:xfrm>
              <a:off x="4938050" y="266550"/>
              <a:ext cx="102375" cy="126150"/>
            </a:xfrm>
            <a:custGeom>
              <a:avLst/>
              <a:gdLst/>
              <a:ahLst/>
              <a:cxnLst/>
              <a:rect l="l" t="t" r="r" b="b"/>
              <a:pathLst>
                <a:path w="4095" h="5046" extrusionOk="0">
                  <a:moveTo>
                    <a:pt x="2711" y="1"/>
                  </a:moveTo>
                  <a:cubicBezTo>
                    <a:pt x="2193" y="1"/>
                    <a:pt x="1642" y="260"/>
                    <a:pt x="1398" y="736"/>
                  </a:cubicBezTo>
                  <a:cubicBezTo>
                    <a:pt x="922" y="1661"/>
                    <a:pt x="0" y="4329"/>
                    <a:pt x="0" y="4329"/>
                  </a:cubicBezTo>
                  <a:lnTo>
                    <a:pt x="1239" y="5045"/>
                  </a:lnTo>
                  <a:lnTo>
                    <a:pt x="1239" y="5044"/>
                  </a:lnTo>
                  <a:cubicBezTo>
                    <a:pt x="3301" y="2427"/>
                    <a:pt x="4095" y="1766"/>
                    <a:pt x="3803" y="736"/>
                  </a:cubicBezTo>
                  <a:cubicBezTo>
                    <a:pt x="3662" y="234"/>
                    <a:pt x="3202" y="1"/>
                    <a:pt x="2711" y="1"/>
                  </a:cubicBezTo>
                  <a:close/>
                </a:path>
              </a:pathLst>
            </a:custGeom>
            <a:solidFill>
              <a:srgbClr val="4C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45"/>
            <p:cNvSpPr/>
            <p:nvPr/>
          </p:nvSpPr>
          <p:spPr>
            <a:xfrm>
              <a:off x="4938050" y="263750"/>
              <a:ext cx="72650" cy="128950"/>
            </a:xfrm>
            <a:custGeom>
              <a:avLst/>
              <a:gdLst/>
              <a:ahLst/>
              <a:cxnLst/>
              <a:rect l="l" t="t" r="r" b="b"/>
              <a:pathLst>
                <a:path w="2906" h="5158" extrusionOk="0">
                  <a:moveTo>
                    <a:pt x="2464" y="1"/>
                  </a:moveTo>
                  <a:cubicBezTo>
                    <a:pt x="1939" y="1"/>
                    <a:pt x="1387" y="371"/>
                    <a:pt x="1187" y="759"/>
                  </a:cubicBezTo>
                  <a:cubicBezTo>
                    <a:pt x="712" y="1684"/>
                    <a:pt x="0" y="4441"/>
                    <a:pt x="0" y="4441"/>
                  </a:cubicBezTo>
                  <a:lnTo>
                    <a:pt x="1239" y="5157"/>
                  </a:lnTo>
                  <a:cubicBezTo>
                    <a:pt x="1938" y="4269"/>
                    <a:pt x="2491" y="3607"/>
                    <a:pt x="2906" y="3079"/>
                  </a:cubicBezTo>
                  <a:cubicBezTo>
                    <a:pt x="2420" y="2656"/>
                    <a:pt x="2031" y="1330"/>
                    <a:pt x="2707" y="30"/>
                  </a:cubicBezTo>
                  <a:lnTo>
                    <a:pt x="2707" y="29"/>
                  </a:lnTo>
                  <a:cubicBezTo>
                    <a:pt x="2627" y="10"/>
                    <a:pt x="2546" y="1"/>
                    <a:pt x="2464" y="1"/>
                  </a:cubicBezTo>
                  <a:close/>
                </a:path>
              </a:pathLst>
            </a:custGeom>
            <a:solidFill>
              <a:srgbClr val="3D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45"/>
            <p:cNvSpPr/>
            <p:nvPr/>
          </p:nvSpPr>
          <p:spPr>
            <a:xfrm>
              <a:off x="4926900" y="336475"/>
              <a:ext cx="46100" cy="60175"/>
            </a:xfrm>
            <a:custGeom>
              <a:avLst/>
              <a:gdLst/>
              <a:ahLst/>
              <a:cxnLst/>
              <a:rect l="l" t="t" r="r" b="b"/>
              <a:pathLst>
                <a:path w="1844" h="2407" extrusionOk="0">
                  <a:moveTo>
                    <a:pt x="891" y="0"/>
                  </a:moveTo>
                  <a:cubicBezTo>
                    <a:pt x="259" y="0"/>
                    <a:pt x="0" y="980"/>
                    <a:pt x="73" y="1560"/>
                  </a:cubicBezTo>
                  <a:cubicBezTo>
                    <a:pt x="132" y="2037"/>
                    <a:pt x="428" y="2406"/>
                    <a:pt x="708" y="2406"/>
                  </a:cubicBezTo>
                  <a:cubicBezTo>
                    <a:pt x="800" y="2406"/>
                    <a:pt x="891" y="2365"/>
                    <a:pt x="971" y="2275"/>
                  </a:cubicBezTo>
                  <a:cubicBezTo>
                    <a:pt x="1526" y="1640"/>
                    <a:pt x="1844" y="239"/>
                    <a:pt x="1076" y="27"/>
                  </a:cubicBezTo>
                  <a:cubicBezTo>
                    <a:pt x="1011" y="9"/>
                    <a:pt x="950" y="0"/>
                    <a:pt x="891" y="0"/>
                  </a:cubicBezTo>
                  <a:close/>
                </a:path>
              </a:pathLst>
            </a:custGeom>
            <a:solidFill>
              <a:srgbClr val="E6A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45"/>
            <p:cNvSpPr/>
            <p:nvPr/>
          </p:nvSpPr>
          <p:spPr>
            <a:xfrm>
              <a:off x="4933200" y="346475"/>
              <a:ext cx="29200" cy="38125"/>
            </a:xfrm>
            <a:custGeom>
              <a:avLst/>
              <a:gdLst/>
              <a:ahLst/>
              <a:cxnLst/>
              <a:rect l="l" t="t" r="r" b="b"/>
              <a:pathLst>
                <a:path w="1168" h="1525" extrusionOk="0">
                  <a:moveTo>
                    <a:pt x="565" y="1"/>
                  </a:moveTo>
                  <a:cubicBezTo>
                    <a:pt x="164" y="1"/>
                    <a:pt x="1" y="622"/>
                    <a:pt x="46" y="990"/>
                  </a:cubicBezTo>
                  <a:cubicBezTo>
                    <a:pt x="83" y="1291"/>
                    <a:pt x="271" y="1525"/>
                    <a:pt x="448" y="1525"/>
                  </a:cubicBezTo>
                  <a:cubicBezTo>
                    <a:pt x="506" y="1525"/>
                    <a:pt x="564" y="1499"/>
                    <a:pt x="615" y="1441"/>
                  </a:cubicBezTo>
                  <a:cubicBezTo>
                    <a:pt x="966" y="1040"/>
                    <a:pt x="1168" y="152"/>
                    <a:pt x="682" y="17"/>
                  </a:cubicBezTo>
                  <a:cubicBezTo>
                    <a:pt x="641" y="6"/>
                    <a:pt x="602" y="1"/>
                    <a:pt x="565" y="1"/>
                  </a:cubicBezTo>
                  <a:close/>
                </a:path>
              </a:pathLst>
            </a:custGeom>
            <a:solidFill>
              <a:srgbClr val="D28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45"/>
            <p:cNvSpPr/>
            <p:nvPr/>
          </p:nvSpPr>
          <p:spPr>
            <a:xfrm>
              <a:off x="4937200" y="363100"/>
              <a:ext cx="19175" cy="25025"/>
            </a:xfrm>
            <a:custGeom>
              <a:avLst/>
              <a:gdLst/>
              <a:ahLst/>
              <a:cxnLst/>
              <a:rect l="l" t="t" r="r" b="b"/>
              <a:pathLst>
                <a:path w="767" h="1001" extrusionOk="0">
                  <a:moveTo>
                    <a:pt x="370" y="1"/>
                  </a:moveTo>
                  <a:cubicBezTo>
                    <a:pt x="108" y="1"/>
                    <a:pt x="0" y="408"/>
                    <a:pt x="31" y="649"/>
                  </a:cubicBezTo>
                  <a:cubicBezTo>
                    <a:pt x="55" y="847"/>
                    <a:pt x="178" y="1000"/>
                    <a:pt x="294" y="1000"/>
                  </a:cubicBezTo>
                  <a:cubicBezTo>
                    <a:pt x="333" y="1000"/>
                    <a:pt x="371" y="983"/>
                    <a:pt x="404" y="945"/>
                  </a:cubicBezTo>
                  <a:cubicBezTo>
                    <a:pt x="635" y="681"/>
                    <a:pt x="766" y="100"/>
                    <a:pt x="448" y="12"/>
                  </a:cubicBezTo>
                  <a:cubicBezTo>
                    <a:pt x="420" y="5"/>
                    <a:pt x="394" y="1"/>
                    <a:pt x="370" y="1"/>
                  </a:cubicBezTo>
                  <a:close/>
                </a:path>
              </a:pathLst>
            </a:custGeom>
            <a:solidFill>
              <a:srgbClr val="E6A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45"/>
            <p:cNvSpPr/>
            <p:nvPr/>
          </p:nvSpPr>
          <p:spPr>
            <a:xfrm>
              <a:off x="5006475" y="751075"/>
              <a:ext cx="88050" cy="34725"/>
            </a:xfrm>
            <a:custGeom>
              <a:avLst/>
              <a:gdLst/>
              <a:ahLst/>
              <a:cxnLst/>
              <a:rect l="l" t="t" r="r" b="b"/>
              <a:pathLst>
                <a:path w="3522" h="1389" extrusionOk="0">
                  <a:moveTo>
                    <a:pt x="3522" y="0"/>
                  </a:moveTo>
                  <a:lnTo>
                    <a:pt x="0" y="282"/>
                  </a:lnTo>
                  <a:lnTo>
                    <a:pt x="0" y="1388"/>
                  </a:lnTo>
                  <a:lnTo>
                    <a:pt x="3501" y="1249"/>
                  </a:lnTo>
                  <a:lnTo>
                    <a:pt x="3522" y="0"/>
                  </a:ln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45"/>
            <p:cNvSpPr/>
            <p:nvPr/>
          </p:nvSpPr>
          <p:spPr>
            <a:xfrm>
              <a:off x="5036675" y="790300"/>
              <a:ext cx="57650" cy="13650"/>
            </a:xfrm>
            <a:custGeom>
              <a:avLst/>
              <a:gdLst/>
              <a:ahLst/>
              <a:cxnLst/>
              <a:rect l="l" t="t" r="r" b="b"/>
              <a:pathLst>
                <a:path w="2306" h="546" extrusionOk="0">
                  <a:moveTo>
                    <a:pt x="2305" y="1"/>
                  </a:moveTo>
                  <a:lnTo>
                    <a:pt x="0" y="162"/>
                  </a:lnTo>
                  <a:lnTo>
                    <a:pt x="8" y="545"/>
                  </a:lnTo>
                  <a:lnTo>
                    <a:pt x="2300" y="433"/>
                  </a:lnTo>
                  <a:lnTo>
                    <a:pt x="2305" y="1"/>
                  </a:ln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45"/>
            <p:cNvSpPr/>
            <p:nvPr/>
          </p:nvSpPr>
          <p:spPr>
            <a:xfrm>
              <a:off x="5327350" y="595800"/>
              <a:ext cx="90850" cy="28300"/>
            </a:xfrm>
            <a:custGeom>
              <a:avLst/>
              <a:gdLst/>
              <a:ahLst/>
              <a:cxnLst/>
              <a:rect l="l" t="t" r="r" b="b"/>
              <a:pathLst>
                <a:path w="3634" h="1132" extrusionOk="0">
                  <a:moveTo>
                    <a:pt x="1" y="0"/>
                  </a:moveTo>
                  <a:lnTo>
                    <a:pt x="1" y="1131"/>
                  </a:lnTo>
                  <a:lnTo>
                    <a:pt x="3633" y="1131"/>
                  </a:lnTo>
                  <a:lnTo>
                    <a:pt x="36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45"/>
            <p:cNvSpPr/>
            <p:nvPr/>
          </p:nvSpPr>
          <p:spPr>
            <a:xfrm>
              <a:off x="5324325" y="633850"/>
              <a:ext cx="96875" cy="26025"/>
            </a:xfrm>
            <a:custGeom>
              <a:avLst/>
              <a:gdLst/>
              <a:ahLst/>
              <a:cxnLst/>
              <a:rect l="l" t="t" r="r" b="b"/>
              <a:pathLst>
                <a:path w="3875" h="1041" extrusionOk="0">
                  <a:moveTo>
                    <a:pt x="1" y="0"/>
                  </a:moveTo>
                  <a:lnTo>
                    <a:pt x="1" y="1040"/>
                  </a:lnTo>
                  <a:lnTo>
                    <a:pt x="3875" y="1040"/>
                  </a:lnTo>
                  <a:lnTo>
                    <a:pt x="38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45"/>
            <p:cNvSpPr/>
            <p:nvPr/>
          </p:nvSpPr>
          <p:spPr>
            <a:xfrm>
              <a:off x="5329050" y="636875"/>
              <a:ext cx="87450" cy="19975"/>
            </a:xfrm>
            <a:custGeom>
              <a:avLst/>
              <a:gdLst/>
              <a:ahLst/>
              <a:cxnLst/>
              <a:rect l="l" t="t" r="r" b="b"/>
              <a:pathLst>
                <a:path w="3498" h="799" extrusionOk="0">
                  <a:moveTo>
                    <a:pt x="0" y="0"/>
                  </a:moveTo>
                  <a:lnTo>
                    <a:pt x="0" y="798"/>
                  </a:lnTo>
                  <a:lnTo>
                    <a:pt x="3498" y="798"/>
                  </a:lnTo>
                  <a:lnTo>
                    <a:pt x="34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45"/>
            <p:cNvSpPr/>
            <p:nvPr/>
          </p:nvSpPr>
          <p:spPr>
            <a:xfrm>
              <a:off x="5351125" y="742525"/>
              <a:ext cx="43275" cy="43275"/>
            </a:xfrm>
            <a:custGeom>
              <a:avLst/>
              <a:gdLst/>
              <a:ahLst/>
              <a:cxnLst/>
              <a:rect l="l" t="t" r="r" b="b"/>
              <a:pathLst>
                <a:path w="1731" h="1731" extrusionOk="0">
                  <a:moveTo>
                    <a:pt x="865" y="0"/>
                  </a:moveTo>
                  <a:cubicBezTo>
                    <a:pt x="388" y="0"/>
                    <a:pt x="1" y="387"/>
                    <a:pt x="1" y="866"/>
                  </a:cubicBezTo>
                  <a:cubicBezTo>
                    <a:pt x="1" y="1343"/>
                    <a:pt x="388" y="1730"/>
                    <a:pt x="865" y="1730"/>
                  </a:cubicBezTo>
                  <a:cubicBezTo>
                    <a:pt x="1344" y="1730"/>
                    <a:pt x="1731" y="1343"/>
                    <a:pt x="1731" y="866"/>
                  </a:cubicBezTo>
                  <a:cubicBezTo>
                    <a:pt x="1731" y="387"/>
                    <a:pt x="1344" y="0"/>
                    <a:pt x="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45"/>
            <p:cNvSpPr/>
            <p:nvPr/>
          </p:nvSpPr>
          <p:spPr>
            <a:xfrm>
              <a:off x="5357500" y="748900"/>
              <a:ext cx="30550" cy="30525"/>
            </a:xfrm>
            <a:custGeom>
              <a:avLst/>
              <a:gdLst/>
              <a:ahLst/>
              <a:cxnLst/>
              <a:rect l="l" t="t" r="r" b="b"/>
              <a:pathLst>
                <a:path w="1222" h="1221" extrusionOk="0">
                  <a:moveTo>
                    <a:pt x="610" y="1"/>
                  </a:moveTo>
                  <a:cubicBezTo>
                    <a:pt x="274" y="1"/>
                    <a:pt x="0" y="273"/>
                    <a:pt x="0" y="611"/>
                  </a:cubicBezTo>
                  <a:cubicBezTo>
                    <a:pt x="0" y="947"/>
                    <a:pt x="274" y="1221"/>
                    <a:pt x="610" y="1221"/>
                  </a:cubicBezTo>
                  <a:cubicBezTo>
                    <a:pt x="948" y="1221"/>
                    <a:pt x="1221" y="947"/>
                    <a:pt x="1221" y="611"/>
                  </a:cubicBezTo>
                  <a:cubicBezTo>
                    <a:pt x="1221" y="273"/>
                    <a:pt x="948" y="1"/>
                    <a:pt x="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45"/>
            <p:cNvSpPr/>
            <p:nvPr/>
          </p:nvSpPr>
          <p:spPr>
            <a:xfrm>
              <a:off x="5557150" y="643000"/>
              <a:ext cx="161550" cy="29725"/>
            </a:xfrm>
            <a:custGeom>
              <a:avLst/>
              <a:gdLst/>
              <a:ahLst/>
              <a:cxnLst/>
              <a:rect l="l" t="t" r="r" b="b"/>
              <a:pathLst>
                <a:path w="6462" h="1189" extrusionOk="0">
                  <a:moveTo>
                    <a:pt x="6413" y="0"/>
                  </a:moveTo>
                  <a:lnTo>
                    <a:pt x="1" y="267"/>
                  </a:lnTo>
                  <a:lnTo>
                    <a:pt x="49" y="1188"/>
                  </a:lnTo>
                  <a:lnTo>
                    <a:pt x="6461" y="923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45"/>
            <p:cNvSpPr/>
            <p:nvPr/>
          </p:nvSpPr>
          <p:spPr>
            <a:xfrm>
              <a:off x="5153600" y="623250"/>
              <a:ext cx="46150" cy="46950"/>
            </a:xfrm>
            <a:custGeom>
              <a:avLst/>
              <a:gdLst/>
              <a:ahLst/>
              <a:cxnLst/>
              <a:rect l="l" t="t" r="r" b="b"/>
              <a:pathLst>
                <a:path w="1846" h="1878" extrusionOk="0">
                  <a:moveTo>
                    <a:pt x="1702" y="1"/>
                  </a:moveTo>
                  <a:cubicBezTo>
                    <a:pt x="1498" y="1"/>
                    <a:pt x="985" y="133"/>
                    <a:pt x="860" y="208"/>
                  </a:cubicBezTo>
                  <a:cubicBezTo>
                    <a:pt x="710" y="298"/>
                    <a:pt x="339" y="1565"/>
                    <a:pt x="134" y="1721"/>
                  </a:cubicBezTo>
                  <a:cubicBezTo>
                    <a:pt x="0" y="1822"/>
                    <a:pt x="468" y="1878"/>
                    <a:pt x="824" y="1878"/>
                  </a:cubicBezTo>
                  <a:cubicBezTo>
                    <a:pt x="1009" y="1878"/>
                    <a:pt x="1164" y="1863"/>
                    <a:pt x="1187" y="1831"/>
                  </a:cubicBezTo>
                  <a:cubicBezTo>
                    <a:pt x="1255" y="1740"/>
                    <a:pt x="1248" y="720"/>
                    <a:pt x="1251" y="652"/>
                  </a:cubicBezTo>
                  <a:cubicBezTo>
                    <a:pt x="1255" y="584"/>
                    <a:pt x="1710" y="486"/>
                    <a:pt x="1755" y="424"/>
                  </a:cubicBezTo>
                  <a:cubicBezTo>
                    <a:pt x="1801" y="364"/>
                    <a:pt x="1846" y="89"/>
                    <a:pt x="1782" y="18"/>
                  </a:cubicBezTo>
                  <a:cubicBezTo>
                    <a:pt x="1771" y="6"/>
                    <a:pt x="1743" y="1"/>
                    <a:pt x="1702" y="1"/>
                  </a:cubicBezTo>
                  <a:close/>
                </a:path>
              </a:pathLst>
            </a:custGeom>
            <a:solidFill>
              <a:srgbClr val="E6A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45"/>
            <p:cNvSpPr/>
            <p:nvPr/>
          </p:nvSpPr>
          <p:spPr>
            <a:xfrm>
              <a:off x="5047850" y="385225"/>
              <a:ext cx="25525" cy="23775"/>
            </a:xfrm>
            <a:custGeom>
              <a:avLst/>
              <a:gdLst/>
              <a:ahLst/>
              <a:cxnLst/>
              <a:rect l="l" t="t" r="r" b="b"/>
              <a:pathLst>
                <a:path w="1021" h="951" extrusionOk="0">
                  <a:moveTo>
                    <a:pt x="675" y="1"/>
                  </a:moveTo>
                  <a:cubicBezTo>
                    <a:pt x="394" y="1"/>
                    <a:pt x="0" y="680"/>
                    <a:pt x="277" y="920"/>
                  </a:cubicBezTo>
                  <a:cubicBezTo>
                    <a:pt x="301" y="941"/>
                    <a:pt x="329" y="951"/>
                    <a:pt x="358" y="951"/>
                  </a:cubicBezTo>
                  <a:cubicBezTo>
                    <a:pt x="613" y="951"/>
                    <a:pt x="1020" y="246"/>
                    <a:pt x="780" y="40"/>
                  </a:cubicBezTo>
                  <a:cubicBezTo>
                    <a:pt x="749" y="13"/>
                    <a:pt x="713" y="1"/>
                    <a:pt x="675" y="1"/>
                  </a:cubicBezTo>
                  <a:close/>
                </a:path>
              </a:pathLst>
            </a:custGeom>
            <a:solidFill>
              <a:srgbClr val="4C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45"/>
            <p:cNvSpPr/>
            <p:nvPr/>
          </p:nvSpPr>
          <p:spPr>
            <a:xfrm>
              <a:off x="5021750" y="362875"/>
              <a:ext cx="36525" cy="29350"/>
            </a:xfrm>
            <a:custGeom>
              <a:avLst/>
              <a:gdLst/>
              <a:ahLst/>
              <a:cxnLst/>
              <a:rect l="l" t="t" r="r" b="b"/>
              <a:pathLst>
                <a:path w="1461" h="1174" extrusionOk="0">
                  <a:moveTo>
                    <a:pt x="414" y="1"/>
                  </a:moveTo>
                  <a:cubicBezTo>
                    <a:pt x="398" y="1"/>
                    <a:pt x="387" y="3"/>
                    <a:pt x="379" y="7"/>
                  </a:cubicBezTo>
                  <a:cubicBezTo>
                    <a:pt x="190" y="116"/>
                    <a:pt x="0" y="436"/>
                    <a:pt x="14" y="677"/>
                  </a:cubicBezTo>
                  <a:cubicBezTo>
                    <a:pt x="17" y="761"/>
                    <a:pt x="657" y="1091"/>
                    <a:pt x="718" y="1143"/>
                  </a:cubicBezTo>
                  <a:cubicBezTo>
                    <a:pt x="742" y="1164"/>
                    <a:pt x="770" y="1173"/>
                    <a:pt x="800" y="1173"/>
                  </a:cubicBezTo>
                  <a:cubicBezTo>
                    <a:pt x="1054" y="1173"/>
                    <a:pt x="1460" y="470"/>
                    <a:pt x="1220" y="264"/>
                  </a:cubicBezTo>
                  <a:cubicBezTo>
                    <a:pt x="1161" y="212"/>
                    <a:pt x="577" y="1"/>
                    <a:pt x="414" y="1"/>
                  </a:cubicBezTo>
                  <a:close/>
                </a:path>
              </a:pathLst>
            </a:custGeom>
            <a:solidFill>
              <a:srgbClr val="4C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45"/>
            <p:cNvSpPr/>
            <p:nvPr/>
          </p:nvSpPr>
          <p:spPr>
            <a:xfrm>
              <a:off x="5008625" y="397600"/>
              <a:ext cx="40300" cy="58175"/>
            </a:xfrm>
            <a:custGeom>
              <a:avLst/>
              <a:gdLst/>
              <a:ahLst/>
              <a:cxnLst/>
              <a:rect l="l" t="t" r="r" b="b"/>
              <a:pathLst>
                <a:path w="1612" h="2327" extrusionOk="0">
                  <a:moveTo>
                    <a:pt x="1612" y="0"/>
                  </a:moveTo>
                  <a:lnTo>
                    <a:pt x="1" y="1905"/>
                  </a:lnTo>
                  <a:cubicBezTo>
                    <a:pt x="275" y="2041"/>
                    <a:pt x="879" y="2326"/>
                    <a:pt x="1044" y="2326"/>
                  </a:cubicBezTo>
                  <a:cubicBezTo>
                    <a:pt x="1057" y="2326"/>
                    <a:pt x="1068" y="2324"/>
                    <a:pt x="1075" y="2320"/>
                  </a:cubicBezTo>
                  <a:cubicBezTo>
                    <a:pt x="1169" y="2267"/>
                    <a:pt x="1611" y="0"/>
                    <a:pt x="1612" y="0"/>
                  </a:cubicBezTo>
                  <a:close/>
                </a:path>
              </a:pathLst>
            </a:custGeom>
            <a:solidFill>
              <a:srgbClr val="D28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45"/>
            <p:cNvSpPr/>
            <p:nvPr/>
          </p:nvSpPr>
          <p:spPr>
            <a:xfrm>
              <a:off x="5005275" y="392875"/>
              <a:ext cx="40275" cy="58200"/>
            </a:xfrm>
            <a:custGeom>
              <a:avLst/>
              <a:gdLst/>
              <a:ahLst/>
              <a:cxnLst/>
              <a:rect l="l" t="t" r="r" b="b"/>
              <a:pathLst>
                <a:path w="1611" h="2328" extrusionOk="0">
                  <a:moveTo>
                    <a:pt x="1611" y="1"/>
                  </a:moveTo>
                  <a:lnTo>
                    <a:pt x="1" y="1905"/>
                  </a:lnTo>
                  <a:cubicBezTo>
                    <a:pt x="273" y="2042"/>
                    <a:pt x="878" y="2327"/>
                    <a:pt x="1043" y="2327"/>
                  </a:cubicBezTo>
                  <a:cubicBezTo>
                    <a:pt x="1056" y="2327"/>
                    <a:pt x="1067" y="2325"/>
                    <a:pt x="1074" y="2321"/>
                  </a:cubicBezTo>
                  <a:cubicBezTo>
                    <a:pt x="1168" y="2268"/>
                    <a:pt x="1610" y="1"/>
                    <a:pt x="1611" y="1"/>
                  </a:cubicBezTo>
                  <a:close/>
                </a:path>
              </a:pathLst>
            </a:custGeom>
            <a:solidFill>
              <a:srgbClr val="E6A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45"/>
            <p:cNvSpPr/>
            <p:nvPr/>
          </p:nvSpPr>
          <p:spPr>
            <a:xfrm>
              <a:off x="4969100" y="403125"/>
              <a:ext cx="30950" cy="54825"/>
            </a:xfrm>
            <a:custGeom>
              <a:avLst/>
              <a:gdLst/>
              <a:ahLst/>
              <a:cxnLst/>
              <a:rect l="l" t="t" r="r" b="b"/>
              <a:pathLst>
                <a:path w="1238" h="2193" extrusionOk="0">
                  <a:moveTo>
                    <a:pt x="622" y="1"/>
                  </a:moveTo>
                  <a:lnTo>
                    <a:pt x="622" y="1"/>
                  </a:lnTo>
                  <a:cubicBezTo>
                    <a:pt x="1" y="979"/>
                    <a:pt x="1158" y="2144"/>
                    <a:pt x="1208" y="2193"/>
                  </a:cubicBezTo>
                  <a:lnTo>
                    <a:pt x="1237" y="2163"/>
                  </a:lnTo>
                  <a:cubicBezTo>
                    <a:pt x="1225" y="2153"/>
                    <a:pt x="206" y="958"/>
                    <a:pt x="759" y="87"/>
                  </a:cubicBezTo>
                  <a:lnTo>
                    <a:pt x="622" y="1"/>
                  </a:lnTo>
                  <a:close/>
                </a:path>
              </a:pathLst>
            </a:custGeom>
            <a:solidFill>
              <a:srgbClr val="D28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45"/>
            <p:cNvSpPr/>
            <p:nvPr/>
          </p:nvSpPr>
          <p:spPr>
            <a:xfrm>
              <a:off x="5013600" y="388200"/>
              <a:ext cx="17600" cy="17600"/>
            </a:xfrm>
            <a:custGeom>
              <a:avLst/>
              <a:gdLst/>
              <a:ahLst/>
              <a:cxnLst/>
              <a:rect l="l" t="t" r="r" b="b"/>
              <a:pathLst>
                <a:path w="704" h="704" extrusionOk="0">
                  <a:moveTo>
                    <a:pt x="520" y="0"/>
                  </a:moveTo>
                  <a:cubicBezTo>
                    <a:pt x="419" y="0"/>
                    <a:pt x="284" y="81"/>
                    <a:pt x="178" y="215"/>
                  </a:cubicBezTo>
                  <a:cubicBezTo>
                    <a:pt x="37" y="394"/>
                    <a:pt x="1" y="600"/>
                    <a:pt x="97" y="676"/>
                  </a:cubicBezTo>
                  <a:cubicBezTo>
                    <a:pt x="121" y="695"/>
                    <a:pt x="151" y="704"/>
                    <a:pt x="184" y="704"/>
                  </a:cubicBezTo>
                  <a:cubicBezTo>
                    <a:pt x="285" y="704"/>
                    <a:pt x="420" y="623"/>
                    <a:pt x="527" y="489"/>
                  </a:cubicBezTo>
                  <a:cubicBezTo>
                    <a:pt x="668" y="310"/>
                    <a:pt x="703" y="104"/>
                    <a:pt x="607" y="28"/>
                  </a:cubicBezTo>
                  <a:cubicBezTo>
                    <a:pt x="583" y="9"/>
                    <a:pt x="553" y="0"/>
                    <a:pt x="5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45"/>
            <p:cNvSpPr/>
            <p:nvPr/>
          </p:nvSpPr>
          <p:spPr>
            <a:xfrm>
              <a:off x="5750450" y="428850"/>
              <a:ext cx="21600" cy="22600"/>
            </a:xfrm>
            <a:custGeom>
              <a:avLst/>
              <a:gdLst/>
              <a:ahLst/>
              <a:cxnLst/>
              <a:rect l="l" t="t" r="r" b="b"/>
              <a:pathLst>
                <a:path w="864" h="904" extrusionOk="0">
                  <a:moveTo>
                    <a:pt x="649" y="0"/>
                  </a:moveTo>
                  <a:cubicBezTo>
                    <a:pt x="625" y="0"/>
                    <a:pt x="601" y="11"/>
                    <a:pt x="578" y="36"/>
                  </a:cubicBezTo>
                  <a:lnTo>
                    <a:pt x="579" y="36"/>
                  </a:lnTo>
                  <a:cubicBezTo>
                    <a:pt x="305" y="333"/>
                    <a:pt x="1" y="904"/>
                    <a:pt x="635" y="904"/>
                  </a:cubicBezTo>
                  <a:cubicBezTo>
                    <a:pt x="682" y="904"/>
                    <a:pt x="735" y="901"/>
                    <a:pt x="794" y="894"/>
                  </a:cubicBezTo>
                  <a:cubicBezTo>
                    <a:pt x="822" y="890"/>
                    <a:pt x="845" y="875"/>
                    <a:pt x="864" y="855"/>
                  </a:cubicBezTo>
                  <a:lnTo>
                    <a:pt x="864" y="855"/>
                  </a:lnTo>
                  <a:cubicBezTo>
                    <a:pt x="854" y="855"/>
                    <a:pt x="845" y="855"/>
                    <a:pt x="837" y="855"/>
                  </a:cubicBezTo>
                  <a:cubicBezTo>
                    <a:pt x="239" y="855"/>
                    <a:pt x="474" y="348"/>
                    <a:pt x="731" y="42"/>
                  </a:cubicBezTo>
                  <a:cubicBezTo>
                    <a:pt x="705" y="16"/>
                    <a:pt x="677" y="0"/>
                    <a:pt x="649" y="0"/>
                  </a:cubicBezTo>
                  <a:close/>
                </a:path>
              </a:pathLst>
            </a:custGeom>
            <a:solidFill>
              <a:srgbClr val="EA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45"/>
            <p:cNvSpPr/>
            <p:nvPr/>
          </p:nvSpPr>
          <p:spPr>
            <a:xfrm>
              <a:off x="5783600" y="384225"/>
              <a:ext cx="19900" cy="34675"/>
            </a:xfrm>
            <a:custGeom>
              <a:avLst/>
              <a:gdLst/>
              <a:ahLst/>
              <a:cxnLst/>
              <a:rect l="l" t="t" r="r" b="b"/>
              <a:pathLst>
                <a:path w="796" h="1387" extrusionOk="0">
                  <a:moveTo>
                    <a:pt x="368" y="1"/>
                  </a:moveTo>
                  <a:cubicBezTo>
                    <a:pt x="163" y="1"/>
                    <a:pt x="1" y="283"/>
                    <a:pt x="3" y="651"/>
                  </a:cubicBezTo>
                  <a:cubicBezTo>
                    <a:pt x="4" y="1035"/>
                    <a:pt x="184" y="1364"/>
                    <a:pt x="403" y="1385"/>
                  </a:cubicBezTo>
                  <a:cubicBezTo>
                    <a:pt x="411" y="1386"/>
                    <a:pt x="419" y="1387"/>
                    <a:pt x="427" y="1387"/>
                  </a:cubicBezTo>
                  <a:cubicBezTo>
                    <a:pt x="634" y="1387"/>
                    <a:pt x="795" y="1103"/>
                    <a:pt x="793" y="735"/>
                  </a:cubicBezTo>
                  <a:cubicBezTo>
                    <a:pt x="791" y="355"/>
                    <a:pt x="613" y="27"/>
                    <a:pt x="395" y="2"/>
                  </a:cubicBezTo>
                  <a:cubicBezTo>
                    <a:pt x="386" y="1"/>
                    <a:pt x="377" y="1"/>
                    <a:pt x="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45"/>
            <p:cNvSpPr/>
            <p:nvPr/>
          </p:nvSpPr>
          <p:spPr>
            <a:xfrm>
              <a:off x="5736650" y="387475"/>
              <a:ext cx="19125" cy="33675"/>
            </a:xfrm>
            <a:custGeom>
              <a:avLst/>
              <a:gdLst/>
              <a:ahLst/>
              <a:cxnLst/>
              <a:rect l="l" t="t" r="r" b="b"/>
              <a:pathLst>
                <a:path w="765" h="1347" extrusionOk="0">
                  <a:moveTo>
                    <a:pt x="334" y="0"/>
                  </a:moveTo>
                  <a:cubicBezTo>
                    <a:pt x="141" y="0"/>
                    <a:pt x="1" y="279"/>
                    <a:pt x="17" y="641"/>
                  </a:cubicBezTo>
                  <a:cubicBezTo>
                    <a:pt x="35" y="1013"/>
                    <a:pt x="212" y="1329"/>
                    <a:pt x="415" y="1346"/>
                  </a:cubicBezTo>
                  <a:cubicBezTo>
                    <a:pt x="420" y="1346"/>
                    <a:pt x="425" y="1346"/>
                    <a:pt x="430" y="1346"/>
                  </a:cubicBezTo>
                  <a:cubicBezTo>
                    <a:pt x="624" y="1346"/>
                    <a:pt x="765" y="1065"/>
                    <a:pt x="749" y="705"/>
                  </a:cubicBezTo>
                  <a:cubicBezTo>
                    <a:pt x="732" y="335"/>
                    <a:pt x="556" y="19"/>
                    <a:pt x="353" y="1"/>
                  </a:cubicBezTo>
                  <a:cubicBezTo>
                    <a:pt x="347" y="1"/>
                    <a:pt x="341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45"/>
            <p:cNvSpPr/>
            <p:nvPr/>
          </p:nvSpPr>
          <p:spPr>
            <a:xfrm>
              <a:off x="5780650" y="381550"/>
              <a:ext cx="32925" cy="19200"/>
            </a:xfrm>
            <a:custGeom>
              <a:avLst/>
              <a:gdLst/>
              <a:ahLst/>
              <a:cxnLst/>
              <a:rect l="l" t="t" r="r" b="b"/>
              <a:pathLst>
                <a:path w="1317" h="768" extrusionOk="0">
                  <a:moveTo>
                    <a:pt x="368" y="1"/>
                  </a:moveTo>
                  <a:cubicBezTo>
                    <a:pt x="73" y="1"/>
                    <a:pt x="0" y="206"/>
                    <a:pt x="0" y="206"/>
                  </a:cubicBezTo>
                  <a:cubicBezTo>
                    <a:pt x="57" y="193"/>
                    <a:pt x="118" y="187"/>
                    <a:pt x="182" y="187"/>
                  </a:cubicBezTo>
                  <a:cubicBezTo>
                    <a:pt x="574" y="187"/>
                    <a:pt x="1060" y="428"/>
                    <a:pt x="1313" y="764"/>
                  </a:cubicBezTo>
                  <a:lnTo>
                    <a:pt x="1313" y="764"/>
                  </a:lnTo>
                  <a:cubicBezTo>
                    <a:pt x="1293" y="715"/>
                    <a:pt x="1057" y="179"/>
                    <a:pt x="645" y="49"/>
                  </a:cubicBezTo>
                  <a:cubicBezTo>
                    <a:pt x="536" y="14"/>
                    <a:pt x="445" y="1"/>
                    <a:pt x="368" y="1"/>
                  </a:cubicBezTo>
                  <a:close/>
                  <a:moveTo>
                    <a:pt x="1313" y="764"/>
                  </a:moveTo>
                  <a:lnTo>
                    <a:pt x="1313" y="764"/>
                  </a:lnTo>
                  <a:cubicBezTo>
                    <a:pt x="1314" y="766"/>
                    <a:pt x="1315" y="768"/>
                    <a:pt x="1315" y="768"/>
                  </a:cubicBezTo>
                  <a:lnTo>
                    <a:pt x="1316" y="768"/>
                  </a:lnTo>
                  <a:cubicBezTo>
                    <a:pt x="1315" y="766"/>
                    <a:pt x="1314" y="765"/>
                    <a:pt x="1313" y="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45"/>
            <p:cNvSpPr/>
            <p:nvPr/>
          </p:nvSpPr>
          <p:spPr>
            <a:xfrm>
              <a:off x="5768850" y="354900"/>
              <a:ext cx="57350" cy="35750"/>
            </a:xfrm>
            <a:custGeom>
              <a:avLst/>
              <a:gdLst/>
              <a:ahLst/>
              <a:cxnLst/>
              <a:rect l="l" t="t" r="r" b="b"/>
              <a:pathLst>
                <a:path w="2294" h="1430" extrusionOk="0">
                  <a:moveTo>
                    <a:pt x="617" y="0"/>
                  </a:moveTo>
                  <a:cubicBezTo>
                    <a:pt x="138" y="0"/>
                    <a:pt x="1" y="327"/>
                    <a:pt x="1" y="327"/>
                  </a:cubicBezTo>
                  <a:cubicBezTo>
                    <a:pt x="77" y="314"/>
                    <a:pt x="156" y="308"/>
                    <a:pt x="238" y="308"/>
                  </a:cubicBezTo>
                  <a:cubicBezTo>
                    <a:pt x="956" y="308"/>
                    <a:pt x="1857" y="793"/>
                    <a:pt x="2294" y="1430"/>
                  </a:cubicBezTo>
                  <a:cubicBezTo>
                    <a:pt x="2294" y="1430"/>
                    <a:pt x="1918" y="392"/>
                    <a:pt x="1164" y="113"/>
                  </a:cubicBezTo>
                  <a:cubicBezTo>
                    <a:pt x="945" y="31"/>
                    <a:pt x="765" y="0"/>
                    <a:pt x="617" y="0"/>
                  </a:cubicBezTo>
                  <a:close/>
                </a:path>
              </a:pathLst>
            </a:custGeom>
            <a:solidFill>
              <a:srgbClr val="C15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45"/>
            <p:cNvSpPr/>
            <p:nvPr/>
          </p:nvSpPr>
          <p:spPr>
            <a:xfrm>
              <a:off x="5732725" y="385225"/>
              <a:ext cx="24250" cy="16650"/>
            </a:xfrm>
            <a:custGeom>
              <a:avLst/>
              <a:gdLst/>
              <a:ahLst/>
              <a:cxnLst/>
              <a:rect l="l" t="t" r="r" b="b"/>
              <a:pathLst>
                <a:path w="970" h="666" extrusionOk="0">
                  <a:moveTo>
                    <a:pt x="532" y="1"/>
                  </a:moveTo>
                  <a:cubicBezTo>
                    <a:pt x="474" y="1"/>
                    <a:pt x="410" y="9"/>
                    <a:pt x="341" y="30"/>
                  </a:cubicBezTo>
                  <a:cubicBezTo>
                    <a:pt x="61" y="111"/>
                    <a:pt x="1" y="666"/>
                    <a:pt x="1" y="666"/>
                  </a:cubicBezTo>
                  <a:cubicBezTo>
                    <a:pt x="122" y="370"/>
                    <a:pt x="445" y="170"/>
                    <a:pt x="761" y="170"/>
                  </a:cubicBezTo>
                  <a:cubicBezTo>
                    <a:pt x="832" y="170"/>
                    <a:pt x="902" y="180"/>
                    <a:pt x="970" y="201"/>
                  </a:cubicBezTo>
                  <a:cubicBezTo>
                    <a:pt x="970" y="201"/>
                    <a:pt x="816" y="1"/>
                    <a:pt x="5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45"/>
            <p:cNvSpPr/>
            <p:nvPr/>
          </p:nvSpPr>
          <p:spPr>
            <a:xfrm>
              <a:off x="5722175" y="355675"/>
              <a:ext cx="37700" cy="28725"/>
            </a:xfrm>
            <a:custGeom>
              <a:avLst/>
              <a:gdLst/>
              <a:ahLst/>
              <a:cxnLst/>
              <a:rect l="l" t="t" r="r" b="b"/>
              <a:pathLst>
                <a:path w="1508" h="1149" extrusionOk="0">
                  <a:moveTo>
                    <a:pt x="894" y="1"/>
                  </a:moveTo>
                  <a:cubicBezTo>
                    <a:pt x="758" y="1"/>
                    <a:pt x="603" y="28"/>
                    <a:pt x="436" y="103"/>
                  </a:cubicBezTo>
                  <a:cubicBezTo>
                    <a:pt x="0" y="297"/>
                    <a:pt x="65" y="1149"/>
                    <a:pt x="65" y="1149"/>
                  </a:cubicBezTo>
                  <a:cubicBezTo>
                    <a:pt x="192" y="612"/>
                    <a:pt x="769" y="196"/>
                    <a:pt x="1354" y="196"/>
                  </a:cubicBezTo>
                  <a:cubicBezTo>
                    <a:pt x="1405" y="196"/>
                    <a:pt x="1457" y="200"/>
                    <a:pt x="1508" y="206"/>
                  </a:cubicBezTo>
                  <a:cubicBezTo>
                    <a:pt x="1508" y="206"/>
                    <a:pt x="1268" y="1"/>
                    <a:pt x="894" y="1"/>
                  </a:cubicBezTo>
                  <a:close/>
                </a:path>
              </a:pathLst>
            </a:custGeom>
            <a:solidFill>
              <a:srgbClr val="C15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45"/>
            <p:cNvSpPr/>
            <p:nvPr/>
          </p:nvSpPr>
          <p:spPr>
            <a:xfrm>
              <a:off x="5755300" y="463675"/>
              <a:ext cx="38200" cy="33825"/>
            </a:xfrm>
            <a:custGeom>
              <a:avLst/>
              <a:gdLst/>
              <a:ahLst/>
              <a:cxnLst/>
              <a:rect l="l" t="t" r="r" b="b"/>
              <a:pathLst>
                <a:path w="1528" h="1353" extrusionOk="0">
                  <a:moveTo>
                    <a:pt x="1527" y="1"/>
                  </a:moveTo>
                  <a:lnTo>
                    <a:pt x="0" y="222"/>
                  </a:lnTo>
                  <a:cubicBezTo>
                    <a:pt x="0" y="222"/>
                    <a:pt x="287" y="1352"/>
                    <a:pt x="828" y="1352"/>
                  </a:cubicBezTo>
                  <a:cubicBezTo>
                    <a:pt x="830" y="1352"/>
                    <a:pt x="832" y="1352"/>
                    <a:pt x="834" y="1352"/>
                  </a:cubicBezTo>
                  <a:cubicBezTo>
                    <a:pt x="1455" y="1343"/>
                    <a:pt x="1527" y="1"/>
                    <a:pt x="15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45"/>
            <p:cNvSpPr/>
            <p:nvPr/>
          </p:nvSpPr>
          <p:spPr>
            <a:xfrm>
              <a:off x="5761700" y="466075"/>
              <a:ext cx="29425" cy="13775"/>
            </a:xfrm>
            <a:custGeom>
              <a:avLst/>
              <a:gdLst/>
              <a:ahLst/>
              <a:cxnLst/>
              <a:rect l="l" t="t" r="r" b="b"/>
              <a:pathLst>
                <a:path w="1177" h="551" extrusionOk="0">
                  <a:moveTo>
                    <a:pt x="1176" y="1"/>
                  </a:moveTo>
                  <a:lnTo>
                    <a:pt x="0" y="172"/>
                  </a:lnTo>
                  <a:cubicBezTo>
                    <a:pt x="0" y="172"/>
                    <a:pt x="46" y="352"/>
                    <a:pt x="135" y="550"/>
                  </a:cubicBezTo>
                  <a:lnTo>
                    <a:pt x="1115" y="421"/>
                  </a:lnTo>
                  <a:cubicBezTo>
                    <a:pt x="1166" y="197"/>
                    <a:pt x="1176" y="1"/>
                    <a:pt x="1176" y="1"/>
                  </a:cubicBezTo>
                  <a:close/>
                </a:path>
              </a:pathLst>
            </a:custGeom>
            <a:solidFill>
              <a:srgbClr val="FFF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9" name="Google Shape;949;p30"/>
          <p:cNvGrpSpPr/>
          <p:nvPr/>
        </p:nvGrpSpPr>
        <p:grpSpPr>
          <a:xfrm>
            <a:off x="6411150" y="1419040"/>
            <a:ext cx="2480700" cy="3447710"/>
            <a:chOff x="6411150" y="1419040"/>
            <a:chExt cx="2480700" cy="3447710"/>
          </a:xfrm>
        </p:grpSpPr>
        <p:sp>
          <p:nvSpPr>
            <p:cNvPr id="950" name="Google Shape;950;p30"/>
            <p:cNvSpPr/>
            <p:nvPr/>
          </p:nvSpPr>
          <p:spPr>
            <a:xfrm>
              <a:off x="7656670" y="1419040"/>
              <a:ext cx="1230300" cy="11544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0"/>
            <p:cNvSpPr/>
            <p:nvPr/>
          </p:nvSpPr>
          <p:spPr>
            <a:xfrm>
              <a:off x="6411150" y="3154950"/>
              <a:ext cx="2480700" cy="1711800"/>
            </a:xfrm>
            <a:prstGeom prst="rect">
              <a:avLst/>
            </a:prstGeom>
            <a:solidFill>
              <a:schemeClr val="accent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0"/>
            <p:cNvSpPr/>
            <p:nvPr/>
          </p:nvSpPr>
          <p:spPr>
            <a:xfrm>
              <a:off x="6678850" y="1654725"/>
              <a:ext cx="360000" cy="3378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3" name="Google Shape;953;p30"/>
          <p:cNvSpPr txBox="1">
            <a:spLocks noGrp="1"/>
          </p:cNvSpPr>
          <p:nvPr>
            <p:ph type="title"/>
          </p:nvPr>
        </p:nvSpPr>
        <p:spPr>
          <a:xfrm>
            <a:off x="720001" y="35262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5"/>
                </a:solidFill>
                <a:latin typeface="Vibur"/>
                <a:ea typeface="Vibur"/>
                <a:cs typeface="Vibur"/>
                <a:sym typeface="Vibur"/>
              </a:rPr>
              <a:t>VOCABULARY</a:t>
            </a:r>
            <a:endParaRPr sz="4000" dirty="0">
              <a:solidFill>
                <a:schemeClr val="accent5"/>
              </a:solidFill>
              <a:latin typeface="Vibur"/>
              <a:ea typeface="Vibur"/>
              <a:cs typeface="Vibur"/>
              <a:sym typeface="Vibur"/>
            </a:endParaRPr>
          </a:p>
        </p:txBody>
      </p:sp>
      <p:sp>
        <p:nvSpPr>
          <p:cNvPr id="958" name="Google Shape;958;p30"/>
          <p:cNvSpPr txBox="1">
            <a:spLocks noGrp="1"/>
          </p:cNvSpPr>
          <p:nvPr>
            <p:ph type="title" idx="5"/>
          </p:nvPr>
        </p:nvSpPr>
        <p:spPr>
          <a:xfrm>
            <a:off x="720001" y="1182564"/>
            <a:ext cx="4505142" cy="5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W</a:t>
            </a:r>
            <a:r>
              <a:rPr lang="en" sz="4000" dirty="0"/>
              <a:t>ords about shopping:</a:t>
            </a:r>
            <a:endParaRPr sz="4000" dirty="0"/>
          </a:p>
        </p:txBody>
      </p:sp>
      <p:grpSp>
        <p:nvGrpSpPr>
          <p:cNvPr id="966" name="Google Shape;966;p30"/>
          <p:cNvGrpSpPr/>
          <p:nvPr/>
        </p:nvGrpSpPr>
        <p:grpSpPr>
          <a:xfrm flipH="1">
            <a:off x="6519410" y="1428956"/>
            <a:ext cx="1764879" cy="3427705"/>
            <a:chOff x="1608800" y="2485200"/>
            <a:chExt cx="793775" cy="1541650"/>
          </a:xfrm>
        </p:grpSpPr>
        <p:sp>
          <p:nvSpPr>
            <p:cNvPr id="967" name="Google Shape;967;p30"/>
            <p:cNvSpPr/>
            <p:nvPr/>
          </p:nvSpPr>
          <p:spPr>
            <a:xfrm>
              <a:off x="2212500" y="3060275"/>
              <a:ext cx="190075" cy="190825"/>
            </a:xfrm>
            <a:custGeom>
              <a:avLst/>
              <a:gdLst/>
              <a:ahLst/>
              <a:cxnLst/>
              <a:rect l="l" t="t" r="r" b="b"/>
              <a:pathLst>
                <a:path w="7603" h="7633" extrusionOk="0">
                  <a:moveTo>
                    <a:pt x="443" y="0"/>
                  </a:moveTo>
                  <a:lnTo>
                    <a:pt x="0" y="520"/>
                  </a:lnTo>
                  <a:lnTo>
                    <a:pt x="6681" y="7632"/>
                  </a:lnTo>
                  <a:lnTo>
                    <a:pt x="7602" y="5706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0"/>
            <p:cNvSpPr/>
            <p:nvPr/>
          </p:nvSpPr>
          <p:spPr>
            <a:xfrm>
              <a:off x="2192225" y="3073275"/>
              <a:ext cx="187300" cy="216000"/>
            </a:xfrm>
            <a:custGeom>
              <a:avLst/>
              <a:gdLst/>
              <a:ahLst/>
              <a:cxnLst/>
              <a:rect l="l" t="t" r="r" b="b"/>
              <a:pathLst>
                <a:path w="7492" h="8640" extrusionOk="0">
                  <a:moveTo>
                    <a:pt x="811" y="0"/>
                  </a:moveTo>
                  <a:lnTo>
                    <a:pt x="0" y="954"/>
                  </a:lnTo>
                  <a:lnTo>
                    <a:pt x="5562" y="8639"/>
                  </a:lnTo>
                  <a:lnTo>
                    <a:pt x="7492" y="7112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0"/>
            <p:cNvSpPr/>
            <p:nvPr/>
          </p:nvSpPr>
          <p:spPr>
            <a:xfrm>
              <a:off x="2192225" y="3073275"/>
              <a:ext cx="187300" cy="216000"/>
            </a:xfrm>
            <a:custGeom>
              <a:avLst/>
              <a:gdLst/>
              <a:ahLst/>
              <a:cxnLst/>
              <a:rect l="l" t="t" r="r" b="b"/>
              <a:pathLst>
                <a:path w="7492" h="8640" extrusionOk="0">
                  <a:moveTo>
                    <a:pt x="811" y="0"/>
                  </a:moveTo>
                  <a:lnTo>
                    <a:pt x="0" y="954"/>
                  </a:lnTo>
                  <a:lnTo>
                    <a:pt x="5562" y="8639"/>
                  </a:lnTo>
                  <a:lnTo>
                    <a:pt x="7492" y="7112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0"/>
            <p:cNvSpPr/>
            <p:nvPr/>
          </p:nvSpPr>
          <p:spPr>
            <a:xfrm>
              <a:off x="2147525" y="3040175"/>
              <a:ext cx="59225" cy="117100"/>
            </a:xfrm>
            <a:custGeom>
              <a:avLst/>
              <a:gdLst/>
              <a:ahLst/>
              <a:cxnLst/>
              <a:rect l="l" t="t" r="r" b="b"/>
              <a:pathLst>
                <a:path w="2369" h="4684" extrusionOk="0">
                  <a:moveTo>
                    <a:pt x="223" y="1"/>
                  </a:moveTo>
                  <a:cubicBezTo>
                    <a:pt x="140" y="1"/>
                    <a:pt x="58" y="35"/>
                    <a:pt x="1" y="91"/>
                  </a:cubicBezTo>
                  <a:lnTo>
                    <a:pt x="1" y="92"/>
                  </a:lnTo>
                  <a:cubicBezTo>
                    <a:pt x="1" y="92"/>
                    <a:pt x="1865" y="916"/>
                    <a:pt x="1902" y="4684"/>
                  </a:cubicBezTo>
                  <a:lnTo>
                    <a:pt x="2369" y="4487"/>
                  </a:lnTo>
                  <a:cubicBezTo>
                    <a:pt x="2332" y="3448"/>
                    <a:pt x="1883" y="751"/>
                    <a:pt x="338" y="25"/>
                  </a:cubicBezTo>
                  <a:cubicBezTo>
                    <a:pt x="301" y="8"/>
                    <a:pt x="262" y="1"/>
                    <a:pt x="223" y="1"/>
                  </a:cubicBezTo>
                  <a:close/>
                </a:path>
              </a:pathLst>
            </a:custGeom>
            <a:solidFill>
              <a:srgbClr val="FF9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0"/>
            <p:cNvSpPr/>
            <p:nvPr/>
          </p:nvSpPr>
          <p:spPr>
            <a:xfrm>
              <a:off x="1858675" y="2885950"/>
              <a:ext cx="287100" cy="219300"/>
            </a:xfrm>
            <a:custGeom>
              <a:avLst/>
              <a:gdLst/>
              <a:ahLst/>
              <a:cxnLst/>
              <a:rect l="l" t="t" r="r" b="b"/>
              <a:pathLst>
                <a:path w="11484" h="8772" extrusionOk="0">
                  <a:moveTo>
                    <a:pt x="3347" y="1"/>
                  </a:moveTo>
                  <a:cubicBezTo>
                    <a:pt x="3267" y="1"/>
                    <a:pt x="3191" y="7"/>
                    <a:pt x="3117" y="21"/>
                  </a:cubicBezTo>
                  <a:cubicBezTo>
                    <a:pt x="0" y="614"/>
                    <a:pt x="5349" y="5623"/>
                    <a:pt x="5931" y="6160"/>
                  </a:cubicBezTo>
                  <a:cubicBezTo>
                    <a:pt x="6445" y="6631"/>
                    <a:pt x="8955" y="8771"/>
                    <a:pt x="9941" y="8771"/>
                  </a:cubicBezTo>
                  <a:cubicBezTo>
                    <a:pt x="10076" y="8771"/>
                    <a:pt x="10183" y="8731"/>
                    <a:pt x="10251" y="8641"/>
                  </a:cubicBezTo>
                  <a:cubicBezTo>
                    <a:pt x="10780" y="7952"/>
                    <a:pt x="11484" y="6432"/>
                    <a:pt x="10896" y="5939"/>
                  </a:cubicBezTo>
                  <a:cubicBezTo>
                    <a:pt x="9234" y="4544"/>
                    <a:pt x="5402" y="1"/>
                    <a:pt x="3347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0"/>
            <p:cNvSpPr/>
            <p:nvPr/>
          </p:nvSpPr>
          <p:spPr>
            <a:xfrm>
              <a:off x="2090625" y="3021425"/>
              <a:ext cx="134775" cy="135650"/>
            </a:xfrm>
            <a:custGeom>
              <a:avLst/>
              <a:gdLst/>
              <a:ahLst/>
              <a:cxnLst/>
              <a:rect l="l" t="t" r="r" b="b"/>
              <a:pathLst>
                <a:path w="5391" h="5426" extrusionOk="0">
                  <a:moveTo>
                    <a:pt x="894" y="1"/>
                  </a:moveTo>
                  <a:cubicBezTo>
                    <a:pt x="238" y="1"/>
                    <a:pt x="0" y="2254"/>
                    <a:pt x="262" y="3426"/>
                  </a:cubicBezTo>
                  <a:cubicBezTo>
                    <a:pt x="526" y="4609"/>
                    <a:pt x="1514" y="5425"/>
                    <a:pt x="2585" y="5425"/>
                  </a:cubicBezTo>
                  <a:cubicBezTo>
                    <a:pt x="2738" y="5425"/>
                    <a:pt x="2892" y="5409"/>
                    <a:pt x="3047" y="5374"/>
                  </a:cubicBezTo>
                  <a:cubicBezTo>
                    <a:pt x="4284" y="5099"/>
                    <a:pt x="5391" y="2770"/>
                    <a:pt x="4860" y="1490"/>
                  </a:cubicBezTo>
                  <a:cubicBezTo>
                    <a:pt x="4810" y="1373"/>
                    <a:pt x="4718" y="1338"/>
                    <a:pt x="4582" y="1338"/>
                  </a:cubicBezTo>
                  <a:cubicBezTo>
                    <a:pt x="4387" y="1338"/>
                    <a:pt x="4102" y="1410"/>
                    <a:pt x="3733" y="1410"/>
                  </a:cubicBezTo>
                  <a:cubicBezTo>
                    <a:pt x="3124" y="1410"/>
                    <a:pt x="2283" y="1214"/>
                    <a:pt x="1226" y="172"/>
                  </a:cubicBezTo>
                  <a:cubicBezTo>
                    <a:pt x="1106" y="54"/>
                    <a:pt x="995" y="1"/>
                    <a:pt x="894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0"/>
            <p:cNvSpPr/>
            <p:nvPr/>
          </p:nvSpPr>
          <p:spPr>
            <a:xfrm>
              <a:off x="2077850" y="3038325"/>
              <a:ext cx="138825" cy="118750"/>
            </a:xfrm>
            <a:custGeom>
              <a:avLst/>
              <a:gdLst/>
              <a:ahLst/>
              <a:cxnLst/>
              <a:rect l="l" t="t" r="r" b="b"/>
              <a:pathLst>
                <a:path w="5553" h="4750" extrusionOk="0">
                  <a:moveTo>
                    <a:pt x="226" y="0"/>
                  </a:moveTo>
                  <a:lnTo>
                    <a:pt x="226" y="0"/>
                  </a:lnTo>
                  <a:cubicBezTo>
                    <a:pt x="1" y="661"/>
                    <a:pt x="582" y="1893"/>
                    <a:pt x="773" y="2750"/>
                  </a:cubicBezTo>
                  <a:cubicBezTo>
                    <a:pt x="1037" y="3933"/>
                    <a:pt x="2025" y="4749"/>
                    <a:pt x="3096" y="4749"/>
                  </a:cubicBezTo>
                  <a:cubicBezTo>
                    <a:pt x="3249" y="4749"/>
                    <a:pt x="3403" y="4733"/>
                    <a:pt x="3558" y="4698"/>
                  </a:cubicBezTo>
                  <a:cubicBezTo>
                    <a:pt x="4794" y="4423"/>
                    <a:pt x="5552" y="3104"/>
                    <a:pt x="5251" y="1751"/>
                  </a:cubicBezTo>
                  <a:lnTo>
                    <a:pt x="5251" y="1751"/>
                  </a:lnTo>
                  <a:cubicBezTo>
                    <a:pt x="4754" y="2371"/>
                    <a:pt x="4095" y="2642"/>
                    <a:pt x="3416" y="2642"/>
                  </a:cubicBezTo>
                  <a:cubicBezTo>
                    <a:pt x="2045" y="2642"/>
                    <a:pt x="592" y="1541"/>
                    <a:pt x="226" y="0"/>
                  </a:cubicBezTo>
                  <a:close/>
                </a:path>
              </a:pathLst>
            </a:custGeom>
            <a:solidFill>
              <a:srgbClr val="FF9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0"/>
            <p:cNvSpPr/>
            <p:nvPr/>
          </p:nvSpPr>
          <p:spPr>
            <a:xfrm>
              <a:off x="2106350" y="3041650"/>
              <a:ext cx="46550" cy="130925"/>
            </a:xfrm>
            <a:custGeom>
              <a:avLst/>
              <a:gdLst/>
              <a:ahLst/>
              <a:cxnLst/>
              <a:rect l="l" t="t" r="r" b="b"/>
              <a:pathLst>
                <a:path w="1862" h="5237" extrusionOk="0">
                  <a:moveTo>
                    <a:pt x="1682" y="1"/>
                  </a:moveTo>
                  <a:cubicBezTo>
                    <a:pt x="1" y="1512"/>
                    <a:pt x="768" y="4223"/>
                    <a:pt x="1097" y="5237"/>
                  </a:cubicBezTo>
                  <a:lnTo>
                    <a:pt x="1609" y="5199"/>
                  </a:lnTo>
                  <a:cubicBezTo>
                    <a:pt x="366" y="1697"/>
                    <a:pt x="1861" y="62"/>
                    <a:pt x="1861" y="62"/>
                  </a:cubicBezTo>
                  <a:lnTo>
                    <a:pt x="16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0"/>
            <p:cNvSpPr/>
            <p:nvPr/>
          </p:nvSpPr>
          <p:spPr>
            <a:xfrm>
              <a:off x="2100275" y="3148150"/>
              <a:ext cx="180500" cy="317500"/>
            </a:xfrm>
            <a:custGeom>
              <a:avLst/>
              <a:gdLst/>
              <a:ahLst/>
              <a:cxnLst/>
              <a:rect l="l" t="t" r="r" b="b"/>
              <a:pathLst>
                <a:path w="7220" h="12700" extrusionOk="0">
                  <a:moveTo>
                    <a:pt x="3652" y="0"/>
                  </a:moveTo>
                  <a:lnTo>
                    <a:pt x="43" y="552"/>
                  </a:lnTo>
                  <a:lnTo>
                    <a:pt x="0" y="12699"/>
                  </a:lnTo>
                  <a:lnTo>
                    <a:pt x="0" y="12699"/>
                  </a:lnTo>
                  <a:lnTo>
                    <a:pt x="7220" y="10915"/>
                  </a:lnTo>
                  <a:lnTo>
                    <a:pt x="36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2100275" y="3148150"/>
              <a:ext cx="171375" cy="317500"/>
            </a:xfrm>
            <a:custGeom>
              <a:avLst/>
              <a:gdLst/>
              <a:ahLst/>
              <a:cxnLst/>
              <a:rect l="l" t="t" r="r" b="b"/>
              <a:pathLst>
                <a:path w="6855" h="12700" extrusionOk="0">
                  <a:moveTo>
                    <a:pt x="3652" y="0"/>
                  </a:moveTo>
                  <a:lnTo>
                    <a:pt x="43" y="552"/>
                  </a:lnTo>
                  <a:lnTo>
                    <a:pt x="0" y="12699"/>
                  </a:lnTo>
                  <a:lnTo>
                    <a:pt x="5321" y="11384"/>
                  </a:lnTo>
                  <a:lnTo>
                    <a:pt x="5202" y="10377"/>
                  </a:lnTo>
                  <a:lnTo>
                    <a:pt x="6854" y="9798"/>
                  </a:lnTo>
                  <a:lnTo>
                    <a:pt x="3652" y="0"/>
                  </a:ln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1608800" y="2485200"/>
              <a:ext cx="415725" cy="455575"/>
            </a:xfrm>
            <a:custGeom>
              <a:avLst/>
              <a:gdLst/>
              <a:ahLst/>
              <a:cxnLst/>
              <a:rect l="l" t="t" r="r" b="b"/>
              <a:pathLst>
                <a:path w="16629" h="18223" extrusionOk="0">
                  <a:moveTo>
                    <a:pt x="9723" y="0"/>
                  </a:moveTo>
                  <a:cubicBezTo>
                    <a:pt x="9687" y="0"/>
                    <a:pt x="9650" y="1"/>
                    <a:pt x="9612" y="2"/>
                  </a:cubicBezTo>
                  <a:cubicBezTo>
                    <a:pt x="8269" y="47"/>
                    <a:pt x="8002" y="1292"/>
                    <a:pt x="8002" y="1292"/>
                  </a:cubicBezTo>
                  <a:cubicBezTo>
                    <a:pt x="8002" y="1292"/>
                    <a:pt x="7674" y="987"/>
                    <a:pt x="7170" y="987"/>
                  </a:cubicBezTo>
                  <a:cubicBezTo>
                    <a:pt x="6954" y="987"/>
                    <a:pt x="6705" y="1043"/>
                    <a:pt x="6437" y="1203"/>
                  </a:cubicBezTo>
                  <a:cubicBezTo>
                    <a:pt x="5544" y="1736"/>
                    <a:pt x="6035" y="3381"/>
                    <a:pt x="6035" y="3381"/>
                  </a:cubicBezTo>
                  <a:cubicBezTo>
                    <a:pt x="6035" y="3381"/>
                    <a:pt x="5900" y="3336"/>
                    <a:pt x="5661" y="3336"/>
                  </a:cubicBezTo>
                  <a:cubicBezTo>
                    <a:pt x="5148" y="3336"/>
                    <a:pt x="4155" y="3543"/>
                    <a:pt x="2995" y="4848"/>
                  </a:cubicBezTo>
                  <a:cubicBezTo>
                    <a:pt x="1297" y="6760"/>
                    <a:pt x="2549" y="8626"/>
                    <a:pt x="2549" y="8626"/>
                  </a:cubicBezTo>
                  <a:cubicBezTo>
                    <a:pt x="2549" y="8626"/>
                    <a:pt x="0" y="11828"/>
                    <a:pt x="1297" y="15429"/>
                  </a:cubicBezTo>
                  <a:cubicBezTo>
                    <a:pt x="2124" y="17726"/>
                    <a:pt x="3933" y="18142"/>
                    <a:pt x="5135" y="18142"/>
                  </a:cubicBezTo>
                  <a:cubicBezTo>
                    <a:pt x="5817" y="18142"/>
                    <a:pt x="6304" y="18008"/>
                    <a:pt x="6304" y="18008"/>
                  </a:cubicBezTo>
                  <a:cubicBezTo>
                    <a:pt x="6854" y="18147"/>
                    <a:pt x="7463" y="18222"/>
                    <a:pt x="8089" y="18222"/>
                  </a:cubicBezTo>
                  <a:cubicBezTo>
                    <a:pt x="10465" y="18222"/>
                    <a:pt x="13096" y="17142"/>
                    <a:pt x="13768" y="14362"/>
                  </a:cubicBezTo>
                  <a:lnTo>
                    <a:pt x="14930" y="11429"/>
                  </a:lnTo>
                  <a:cubicBezTo>
                    <a:pt x="14930" y="11429"/>
                    <a:pt x="16629" y="8271"/>
                    <a:pt x="15869" y="6137"/>
                  </a:cubicBezTo>
                  <a:cubicBezTo>
                    <a:pt x="15525" y="5171"/>
                    <a:pt x="15218" y="4907"/>
                    <a:pt x="14984" y="4907"/>
                  </a:cubicBezTo>
                  <a:cubicBezTo>
                    <a:pt x="14898" y="4907"/>
                    <a:pt x="14823" y="4943"/>
                    <a:pt x="14759" y="4993"/>
                  </a:cubicBezTo>
                  <a:lnTo>
                    <a:pt x="14759" y="4993"/>
                  </a:lnTo>
                  <a:cubicBezTo>
                    <a:pt x="14843" y="4786"/>
                    <a:pt x="14881" y="4457"/>
                    <a:pt x="14707" y="3959"/>
                  </a:cubicBezTo>
                  <a:cubicBezTo>
                    <a:pt x="14350" y="2937"/>
                    <a:pt x="13724" y="2892"/>
                    <a:pt x="13724" y="2892"/>
                  </a:cubicBezTo>
                  <a:cubicBezTo>
                    <a:pt x="13724" y="2892"/>
                    <a:pt x="13679" y="1825"/>
                    <a:pt x="12696" y="980"/>
                  </a:cubicBezTo>
                  <a:cubicBezTo>
                    <a:pt x="12281" y="624"/>
                    <a:pt x="11897" y="521"/>
                    <a:pt x="11593" y="521"/>
                  </a:cubicBezTo>
                  <a:cubicBezTo>
                    <a:pt x="11176" y="521"/>
                    <a:pt x="10907" y="714"/>
                    <a:pt x="10907" y="714"/>
                  </a:cubicBezTo>
                  <a:cubicBezTo>
                    <a:pt x="10907" y="714"/>
                    <a:pt x="10950" y="0"/>
                    <a:pt x="9723" y="0"/>
                  </a:cubicBezTo>
                  <a:close/>
                </a:path>
              </a:pathLst>
            </a:custGeom>
            <a:solidFill>
              <a:srgbClr val="D3AE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1608800" y="2521500"/>
              <a:ext cx="398100" cy="419275"/>
            </a:xfrm>
            <a:custGeom>
              <a:avLst/>
              <a:gdLst/>
              <a:ahLst/>
              <a:cxnLst/>
              <a:rect l="l" t="t" r="r" b="b"/>
              <a:pathLst>
                <a:path w="15924" h="16771" extrusionOk="0">
                  <a:moveTo>
                    <a:pt x="6162" y="1"/>
                  </a:moveTo>
                  <a:cubicBezTo>
                    <a:pt x="5660" y="674"/>
                    <a:pt x="6035" y="1929"/>
                    <a:pt x="6035" y="1929"/>
                  </a:cubicBezTo>
                  <a:cubicBezTo>
                    <a:pt x="6035" y="1929"/>
                    <a:pt x="5900" y="1884"/>
                    <a:pt x="5661" y="1884"/>
                  </a:cubicBezTo>
                  <a:cubicBezTo>
                    <a:pt x="5148" y="1884"/>
                    <a:pt x="4155" y="2091"/>
                    <a:pt x="2995" y="3396"/>
                  </a:cubicBezTo>
                  <a:cubicBezTo>
                    <a:pt x="1297" y="5308"/>
                    <a:pt x="2549" y="7176"/>
                    <a:pt x="2549" y="7176"/>
                  </a:cubicBezTo>
                  <a:cubicBezTo>
                    <a:pt x="2549" y="7176"/>
                    <a:pt x="0" y="10376"/>
                    <a:pt x="1297" y="13977"/>
                  </a:cubicBezTo>
                  <a:cubicBezTo>
                    <a:pt x="2124" y="16274"/>
                    <a:pt x="3933" y="16690"/>
                    <a:pt x="5135" y="16690"/>
                  </a:cubicBezTo>
                  <a:cubicBezTo>
                    <a:pt x="5817" y="16690"/>
                    <a:pt x="6304" y="16556"/>
                    <a:pt x="6304" y="16556"/>
                  </a:cubicBezTo>
                  <a:cubicBezTo>
                    <a:pt x="6854" y="16695"/>
                    <a:pt x="7463" y="16770"/>
                    <a:pt x="8089" y="16770"/>
                  </a:cubicBezTo>
                  <a:cubicBezTo>
                    <a:pt x="10465" y="16770"/>
                    <a:pt x="13096" y="15690"/>
                    <a:pt x="13768" y="12910"/>
                  </a:cubicBezTo>
                  <a:lnTo>
                    <a:pt x="14930" y="9977"/>
                  </a:lnTo>
                  <a:cubicBezTo>
                    <a:pt x="14930" y="9977"/>
                    <a:pt x="15620" y="8694"/>
                    <a:pt x="15924" y="7212"/>
                  </a:cubicBezTo>
                  <a:lnTo>
                    <a:pt x="15924" y="7212"/>
                  </a:lnTo>
                  <a:cubicBezTo>
                    <a:pt x="15234" y="7663"/>
                    <a:pt x="14436" y="7878"/>
                    <a:pt x="13596" y="7878"/>
                  </a:cubicBezTo>
                  <a:cubicBezTo>
                    <a:pt x="11570" y="7878"/>
                    <a:pt x="9306" y="6628"/>
                    <a:pt x="7758" y="4439"/>
                  </a:cubicBezTo>
                  <a:cubicBezTo>
                    <a:pt x="6755" y="3020"/>
                    <a:pt x="6227" y="1450"/>
                    <a:pt x="6162" y="1"/>
                  </a:cubicBezTo>
                  <a:close/>
                </a:path>
              </a:pathLst>
            </a:custGeom>
            <a:solidFill>
              <a:srgbClr val="B59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1920350" y="3466325"/>
              <a:ext cx="152925" cy="555000"/>
            </a:xfrm>
            <a:custGeom>
              <a:avLst/>
              <a:gdLst/>
              <a:ahLst/>
              <a:cxnLst/>
              <a:rect l="l" t="t" r="r" b="b"/>
              <a:pathLst>
                <a:path w="6117" h="22200" extrusionOk="0">
                  <a:moveTo>
                    <a:pt x="1360" y="1"/>
                  </a:moveTo>
                  <a:lnTo>
                    <a:pt x="1" y="22199"/>
                  </a:lnTo>
                  <a:lnTo>
                    <a:pt x="288" y="22199"/>
                  </a:lnTo>
                  <a:lnTo>
                    <a:pt x="6117" y="1"/>
                  </a:ln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0"/>
            <p:cNvSpPr/>
            <p:nvPr/>
          </p:nvSpPr>
          <p:spPr>
            <a:xfrm>
              <a:off x="1928275" y="3466325"/>
              <a:ext cx="145000" cy="425625"/>
            </a:xfrm>
            <a:custGeom>
              <a:avLst/>
              <a:gdLst/>
              <a:ahLst/>
              <a:cxnLst/>
              <a:rect l="l" t="t" r="r" b="b"/>
              <a:pathLst>
                <a:path w="5800" h="17025" extrusionOk="0">
                  <a:moveTo>
                    <a:pt x="1043" y="1"/>
                  </a:moveTo>
                  <a:lnTo>
                    <a:pt x="0" y="17024"/>
                  </a:lnTo>
                  <a:cubicBezTo>
                    <a:pt x="578" y="16074"/>
                    <a:pt x="1237" y="15338"/>
                    <a:pt x="1884" y="14911"/>
                  </a:cubicBezTo>
                  <a:lnTo>
                    <a:pt x="5800" y="1"/>
                  </a:lnTo>
                  <a:close/>
                </a:path>
              </a:pathLst>
            </a:custGeom>
            <a:solidFill>
              <a:srgbClr val="FF9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0"/>
            <p:cNvSpPr/>
            <p:nvPr/>
          </p:nvSpPr>
          <p:spPr>
            <a:xfrm>
              <a:off x="1812775" y="3474825"/>
              <a:ext cx="118950" cy="546500"/>
            </a:xfrm>
            <a:custGeom>
              <a:avLst/>
              <a:gdLst/>
              <a:ahLst/>
              <a:cxnLst/>
              <a:rect l="l" t="t" r="r" b="b"/>
              <a:pathLst>
                <a:path w="4758" h="21860" extrusionOk="0">
                  <a:moveTo>
                    <a:pt x="1" y="0"/>
                  </a:moveTo>
                  <a:lnTo>
                    <a:pt x="2875" y="21859"/>
                  </a:lnTo>
                  <a:lnTo>
                    <a:pt x="3172" y="21859"/>
                  </a:lnTo>
                  <a:lnTo>
                    <a:pt x="4757" y="0"/>
                  </a:ln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0"/>
            <p:cNvSpPr/>
            <p:nvPr/>
          </p:nvSpPr>
          <p:spPr>
            <a:xfrm>
              <a:off x="1812750" y="3474825"/>
              <a:ext cx="118975" cy="423525"/>
            </a:xfrm>
            <a:custGeom>
              <a:avLst/>
              <a:gdLst/>
              <a:ahLst/>
              <a:cxnLst/>
              <a:rect l="l" t="t" r="r" b="b"/>
              <a:pathLst>
                <a:path w="4759" h="16941" extrusionOk="0">
                  <a:moveTo>
                    <a:pt x="1" y="0"/>
                  </a:moveTo>
                  <a:lnTo>
                    <a:pt x="2007" y="15243"/>
                  </a:lnTo>
                  <a:cubicBezTo>
                    <a:pt x="2516" y="15439"/>
                    <a:pt x="3072" y="16062"/>
                    <a:pt x="3529" y="16940"/>
                  </a:cubicBezTo>
                  <a:lnTo>
                    <a:pt x="4758" y="0"/>
                  </a:lnTo>
                  <a:close/>
                </a:path>
              </a:pathLst>
            </a:custGeom>
            <a:solidFill>
              <a:srgbClr val="FF9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0"/>
            <p:cNvSpPr/>
            <p:nvPr/>
          </p:nvSpPr>
          <p:spPr>
            <a:xfrm>
              <a:off x="1746275" y="2922575"/>
              <a:ext cx="393150" cy="882125"/>
            </a:xfrm>
            <a:custGeom>
              <a:avLst/>
              <a:gdLst/>
              <a:ahLst/>
              <a:cxnLst/>
              <a:rect l="l" t="t" r="r" b="b"/>
              <a:pathLst>
                <a:path w="15726" h="35285" extrusionOk="0">
                  <a:moveTo>
                    <a:pt x="2840" y="1"/>
                  </a:moveTo>
                  <a:cubicBezTo>
                    <a:pt x="2429" y="1"/>
                    <a:pt x="2106" y="157"/>
                    <a:pt x="1903" y="510"/>
                  </a:cubicBezTo>
                  <a:cubicBezTo>
                    <a:pt x="341" y="3239"/>
                    <a:pt x="0" y="30870"/>
                    <a:pt x="456" y="35285"/>
                  </a:cubicBezTo>
                  <a:cubicBezTo>
                    <a:pt x="456" y="35285"/>
                    <a:pt x="11004" y="34044"/>
                    <a:pt x="15725" y="32308"/>
                  </a:cubicBezTo>
                  <a:cubicBezTo>
                    <a:pt x="15725" y="32308"/>
                    <a:pt x="14020" y="11071"/>
                    <a:pt x="13140" y="8938"/>
                  </a:cubicBezTo>
                  <a:cubicBezTo>
                    <a:pt x="12374" y="7081"/>
                    <a:pt x="5609" y="1"/>
                    <a:pt x="2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0"/>
            <p:cNvSpPr/>
            <p:nvPr/>
          </p:nvSpPr>
          <p:spPr>
            <a:xfrm>
              <a:off x="1746275" y="2922575"/>
              <a:ext cx="385425" cy="882125"/>
            </a:xfrm>
            <a:custGeom>
              <a:avLst/>
              <a:gdLst/>
              <a:ahLst/>
              <a:cxnLst/>
              <a:rect l="l" t="t" r="r" b="b"/>
              <a:pathLst>
                <a:path w="15417" h="35285" extrusionOk="0">
                  <a:moveTo>
                    <a:pt x="2840" y="1"/>
                  </a:moveTo>
                  <a:cubicBezTo>
                    <a:pt x="2429" y="1"/>
                    <a:pt x="2106" y="157"/>
                    <a:pt x="1903" y="510"/>
                  </a:cubicBezTo>
                  <a:cubicBezTo>
                    <a:pt x="341" y="3239"/>
                    <a:pt x="0" y="30870"/>
                    <a:pt x="456" y="35285"/>
                  </a:cubicBezTo>
                  <a:cubicBezTo>
                    <a:pt x="456" y="35285"/>
                    <a:pt x="2131" y="35087"/>
                    <a:pt x="4444" y="34741"/>
                  </a:cubicBezTo>
                  <a:cubicBezTo>
                    <a:pt x="4827" y="32242"/>
                    <a:pt x="5182" y="27469"/>
                    <a:pt x="7635" y="25680"/>
                  </a:cubicBezTo>
                  <a:cubicBezTo>
                    <a:pt x="8356" y="25155"/>
                    <a:pt x="9582" y="24743"/>
                    <a:pt x="10859" y="24743"/>
                  </a:cubicBezTo>
                  <a:cubicBezTo>
                    <a:pt x="12790" y="24743"/>
                    <a:pt x="14836" y="25688"/>
                    <a:pt x="15417" y="28621"/>
                  </a:cubicBezTo>
                  <a:cubicBezTo>
                    <a:pt x="14884" y="22441"/>
                    <a:pt x="13789" y="10509"/>
                    <a:pt x="13140" y="8939"/>
                  </a:cubicBezTo>
                  <a:cubicBezTo>
                    <a:pt x="12374" y="7081"/>
                    <a:pt x="5609" y="1"/>
                    <a:pt x="2840" y="1"/>
                  </a:cubicBez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0"/>
            <p:cNvSpPr/>
            <p:nvPr/>
          </p:nvSpPr>
          <p:spPr>
            <a:xfrm>
              <a:off x="1785950" y="2884500"/>
              <a:ext cx="350400" cy="290900"/>
            </a:xfrm>
            <a:custGeom>
              <a:avLst/>
              <a:gdLst/>
              <a:ahLst/>
              <a:cxnLst/>
              <a:rect l="l" t="t" r="r" b="b"/>
              <a:pathLst>
                <a:path w="14016" h="11636" extrusionOk="0">
                  <a:moveTo>
                    <a:pt x="5364" y="0"/>
                  </a:moveTo>
                  <a:cubicBezTo>
                    <a:pt x="3189" y="0"/>
                    <a:pt x="742" y="886"/>
                    <a:pt x="442" y="1619"/>
                  </a:cubicBezTo>
                  <a:cubicBezTo>
                    <a:pt x="0" y="2699"/>
                    <a:pt x="2345" y="10266"/>
                    <a:pt x="3318" y="11346"/>
                  </a:cubicBezTo>
                  <a:cubicBezTo>
                    <a:pt x="3502" y="11550"/>
                    <a:pt x="4012" y="11635"/>
                    <a:pt x="4709" y="11635"/>
                  </a:cubicBezTo>
                  <a:cubicBezTo>
                    <a:pt x="7312" y="11635"/>
                    <a:pt x="12534" y="10443"/>
                    <a:pt x="13188" y="9775"/>
                  </a:cubicBezTo>
                  <a:cubicBezTo>
                    <a:pt x="14016" y="8930"/>
                    <a:pt x="10041" y="2284"/>
                    <a:pt x="8012" y="705"/>
                  </a:cubicBezTo>
                  <a:cubicBezTo>
                    <a:pt x="7361" y="199"/>
                    <a:pt x="6393" y="0"/>
                    <a:pt x="53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0"/>
            <p:cNvSpPr/>
            <p:nvPr/>
          </p:nvSpPr>
          <p:spPr>
            <a:xfrm>
              <a:off x="1897750" y="2902125"/>
              <a:ext cx="238600" cy="273275"/>
            </a:xfrm>
            <a:custGeom>
              <a:avLst/>
              <a:gdLst/>
              <a:ahLst/>
              <a:cxnLst/>
              <a:rect l="l" t="t" r="r" b="b"/>
              <a:pathLst>
                <a:path w="9544" h="10931" extrusionOk="0">
                  <a:moveTo>
                    <a:pt x="3540" y="0"/>
                  </a:moveTo>
                  <a:lnTo>
                    <a:pt x="3540" y="0"/>
                  </a:lnTo>
                  <a:cubicBezTo>
                    <a:pt x="4899" y="1203"/>
                    <a:pt x="9122" y="7781"/>
                    <a:pt x="8294" y="8626"/>
                  </a:cubicBezTo>
                  <a:cubicBezTo>
                    <a:pt x="7657" y="9276"/>
                    <a:pt x="2665" y="10867"/>
                    <a:pt x="0" y="10926"/>
                  </a:cubicBezTo>
                  <a:cubicBezTo>
                    <a:pt x="76" y="10929"/>
                    <a:pt x="155" y="10930"/>
                    <a:pt x="237" y="10930"/>
                  </a:cubicBezTo>
                  <a:cubicBezTo>
                    <a:pt x="2840" y="10930"/>
                    <a:pt x="8061" y="9738"/>
                    <a:pt x="8716" y="9070"/>
                  </a:cubicBezTo>
                  <a:cubicBezTo>
                    <a:pt x="9544" y="8225"/>
                    <a:pt x="5569" y="1579"/>
                    <a:pt x="3540" y="0"/>
                  </a:cubicBez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0"/>
            <p:cNvSpPr/>
            <p:nvPr/>
          </p:nvSpPr>
          <p:spPr>
            <a:xfrm>
              <a:off x="1777625" y="2908950"/>
              <a:ext cx="340700" cy="279925"/>
            </a:xfrm>
            <a:custGeom>
              <a:avLst/>
              <a:gdLst/>
              <a:ahLst/>
              <a:cxnLst/>
              <a:rect l="l" t="t" r="r" b="b"/>
              <a:pathLst>
                <a:path w="13628" h="11197" extrusionOk="0">
                  <a:moveTo>
                    <a:pt x="1718" y="0"/>
                  </a:moveTo>
                  <a:cubicBezTo>
                    <a:pt x="1591" y="0"/>
                    <a:pt x="1461" y="33"/>
                    <a:pt x="1328" y="103"/>
                  </a:cubicBezTo>
                  <a:cubicBezTo>
                    <a:pt x="1044" y="281"/>
                    <a:pt x="847" y="466"/>
                    <a:pt x="775" y="641"/>
                  </a:cubicBezTo>
                  <a:cubicBezTo>
                    <a:pt x="739" y="731"/>
                    <a:pt x="717" y="873"/>
                    <a:pt x="709" y="1056"/>
                  </a:cubicBezTo>
                  <a:cubicBezTo>
                    <a:pt x="178" y="2352"/>
                    <a:pt x="1" y="4813"/>
                    <a:pt x="315" y="6817"/>
                  </a:cubicBezTo>
                  <a:cubicBezTo>
                    <a:pt x="679" y="9140"/>
                    <a:pt x="1599" y="10752"/>
                    <a:pt x="2483" y="10752"/>
                  </a:cubicBezTo>
                  <a:cubicBezTo>
                    <a:pt x="2602" y="10752"/>
                    <a:pt x="2720" y="10722"/>
                    <a:pt x="2837" y="10661"/>
                  </a:cubicBezTo>
                  <a:cubicBezTo>
                    <a:pt x="2907" y="10789"/>
                    <a:pt x="2974" y="10892"/>
                    <a:pt x="3038" y="10963"/>
                  </a:cubicBezTo>
                  <a:cubicBezTo>
                    <a:pt x="3185" y="11126"/>
                    <a:pt x="3559" y="11197"/>
                    <a:pt x="4082" y="11197"/>
                  </a:cubicBezTo>
                  <a:cubicBezTo>
                    <a:pt x="6652" y="11197"/>
                    <a:pt x="12832" y="9501"/>
                    <a:pt x="13521" y="8797"/>
                  </a:cubicBezTo>
                  <a:cubicBezTo>
                    <a:pt x="13586" y="8731"/>
                    <a:pt x="13618" y="8626"/>
                    <a:pt x="13627" y="8493"/>
                  </a:cubicBezTo>
                  <a:lnTo>
                    <a:pt x="13627" y="8493"/>
                  </a:lnTo>
                  <a:cubicBezTo>
                    <a:pt x="13372" y="8565"/>
                    <a:pt x="13102" y="8637"/>
                    <a:pt x="12821" y="8707"/>
                  </a:cubicBezTo>
                  <a:lnTo>
                    <a:pt x="12819" y="8707"/>
                  </a:lnTo>
                  <a:cubicBezTo>
                    <a:pt x="12582" y="7871"/>
                    <a:pt x="11611" y="7161"/>
                    <a:pt x="10413" y="6782"/>
                  </a:cubicBezTo>
                  <a:cubicBezTo>
                    <a:pt x="9990" y="6649"/>
                    <a:pt x="9177" y="6605"/>
                    <a:pt x="8294" y="6605"/>
                  </a:cubicBezTo>
                  <a:cubicBezTo>
                    <a:pt x="6904" y="6605"/>
                    <a:pt x="5340" y="6713"/>
                    <a:pt x="4859" y="6749"/>
                  </a:cubicBezTo>
                  <a:cubicBezTo>
                    <a:pt x="4122" y="3985"/>
                    <a:pt x="3113" y="0"/>
                    <a:pt x="1718" y="0"/>
                  </a:cubicBez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0"/>
            <p:cNvSpPr/>
            <p:nvPr/>
          </p:nvSpPr>
          <p:spPr>
            <a:xfrm>
              <a:off x="1685550" y="3163500"/>
              <a:ext cx="297750" cy="325125"/>
            </a:xfrm>
            <a:custGeom>
              <a:avLst/>
              <a:gdLst/>
              <a:ahLst/>
              <a:cxnLst/>
              <a:rect l="l" t="t" r="r" b="b"/>
              <a:pathLst>
                <a:path w="11910" h="13005" extrusionOk="0">
                  <a:moveTo>
                    <a:pt x="10966" y="1"/>
                  </a:moveTo>
                  <a:lnTo>
                    <a:pt x="1" y="11478"/>
                  </a:lnTo>
                  <a:lnTo>
                    <a:pt x="770" y="12153"/>
                  </a:lnTo>
                  <a:lnTo>
                    <a:pt x="11909" y="13005"/>
                  </a:lnTo>
                  <a:lnTo>
                    <a:pt x="11909" y="13005"/>
                  </a:lnTo>
                  <a:lnTo>
                    <a:pt x="11682" y="35"/>
                  </a:lnTo>
                  <a:lnTo>
                    <a:pt x="109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0"/>
            <p:cNvSpPr/>
            <p:nvPr/>
          </p:nvSpPr>
          <p:spPr>
            <a:xfrm>
              <a:off x="1685550" y="3153825"/>
              <a:ext cx="251000" cy="303875"/>
            </a:xfrm>
            <a:custGeom>
              <a:avLst/>
              <a:gdLst/>
              <a:ahLst/>
              <a:cxnLst/>
              <a:rect l="l" t="t" r="r" b="b"/>
              <a:pathLst>
                <a:path w="10040" h="12155" extrusionOk="0">
                  <a:moveTo>
                    <a:pt x="2950" y="1"/>
                  </a:moveTo>
                  <a:lnTo>
                    <a:pt x="1" y="11865"/>
                  </a:lnTo>
                  <a:lnTo>
                    <a:pt x="9325" y="12155"/>
                  </a:lnTo>
                  <a:lnTo>
                    <a:pt x="10039" y="108"/>
                  </a:lnTo>
                  <a:lnTo>
                    <a:pt x="29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0"/>
            <p:cNvSpPr/>
            <p:nvPr/>
          </p:nvSpPr>
          <p:spPr>
            <a:xfrm>
              <a:off x="1764325" y="3266350"/>
              <a:ext cx="127050" cy="148750"/>
            </a:xfrm>
            <a:custGeom>
              <a:avLst/>
              <a:gdLst/>
              <a:ahLst/>
              <a:cxnLst/>
              <a:rect l="l" t="t" r="r" b="b"/>
              <a:pathLst>
                <a:path w="5082" h="5950" extrusionOk="0">
                  <a:moveTo>
                    <a:pt x="5081" y="0"/>
                  </a:moveTo>
                  <a:lnTo>
                    <a:pt x="161" y="193"/>
                  </a:lnTo>
                  <a:lnTo>
                    <a:pt x="0" y="1480"/>
                  </a:lnTo>
                  <a:lnTo>
                    <a:pt x="1834" y="1480"/>
                  </a:lnTo>
                  <a:lnTo>
                    <a:pt x="1319" y="5949"/>
                  </a:lnTo>
                  <a:lnTo>
                    <a:pt x="2766" y="5949"/>
                  </a:lnTo>
                  <a:lnTo>
                    <a:pt x="2927" y="1576"/>
                  </a:lnTo>
                  <a:lnTo>
                    <a:pt x="4952" y="1705"/>
                  </a:lnTo>
                  <a:lnTo>
                    <a:pt x="5081" y="0"/>
                  </a:ln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0"/>
            <p:cNvSpPr/>
            <p:nvPr/>
          </p:nvSpPr>
          <p:spPr>
            <a:xfrm>
              <a:off x="1750400" y="3153825"/>
              <a:ext cx="186150" cy="111975"/>
            </a:xfrm>
            <a:custGeom>
              <a:avLst/>
              <a:gdLst/>
              <a:ahLst/>
              <a:cxnLst/>
              <a:rect l="l" t="t" r="r" b="b"/>
              <a:pathLst>
                <a:path w="7446" h="4479" extrusionOk="0">
                  <a:moveTo>
                    <a:pt x="356" y="1"/>
                  </a:moveTo>
                  <a:lnTo>
                    <a:pt x="1" y="1430"/>
                  </a:lnTo>
                  <a:cubicBezTo>
                    <a:pt x="605" y="2925"/>
                    <a:pt x="1421" y="4217"/>
                    <a:pt x="2262" y="4437"/>
                  </a:cubicBezTo>
                  <a:cubicBezTo>
                    <a:pt x="2370" y="4466"/>
                    <a:pt x="2495" y="4479"/>
                    <a:pt x="2634" y="4479"/>
                  </a:cubicBezTo>
                  <a:cubicBezTo>
                    <a:pt x="3928" y="4479"/>
                    <a:pt x="6400" y="3346"/>
                    <a:pt x="7279" y="2923"/>
                  </a:cubicBezTo>
                  <a:lnTo>
                    <a:pt x="7445" y="108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0"/>
            <p:cNvSpPr/>
            <p:nvPr/>
          </p:nvSpPr>
          <p:spPr>
            <a:xfrm>
              <a:off x="1942025" y="3134250"/>
              <a:ext cx="254525" cy="317550"/>
            </a:xfrm>
            <a:custGeom>
              <a:avLst/>
              <a:gdLst/>
              <a:ahLst/>
              <a:cxnLst/>
              <a:rect l="l" t="t" r="r" b="b"/>
              <a:pathLst>
                <a:path w="10181" h="12702" extrusionOk="0">
                  <a:moveTo>
                    <a:pt x="7513" y="0"/>
                  </a:moveTo>
                  <a:lnTo>
                    <a:pt x="1" y="12689"/>
                  </a:lnTo>
                  <a:lnTo>
                    <a:pt x="10181" y="12701"/>
                  </a:lnTo>
                  <a:lnTo>
                    <a:pt x="8410" y="288"/>
                  </a:lnTo>
                  <a:lnTo>
                    <a:pt x="75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0"/>
            <p:cNvSpPr/>
            <p:nvPr/>
          </p:nvSpPr>
          <p:spPr>
            <a:xfrm>
              <a:off x="2022250" y="3110850"/>
              <a:ext cx="28100" cy="44325"/>
            </a:xfrm>
            <a:custGeom>
              <a:avLst/>
              <a:gdLst/>
              <a:ahLst/>
              <a:cxnLst/>
              <a:rect l="l" t="t" r="r" b="b"/>
              <a:pathLst>
                <a:path w="1124" h="1773" extrusionOk="0">
                  <a:moveTo>
                    <a:pt x="788" y="0"/>
                  </a:moveTo>
                  <a:cubicBezTo>
                    <a:pt x="528" y="0"/>
                    <a:pt x="1" y="720"/>
                    <a:pt x="207" y="812"/>
                  </a:cubicBezTo>
                  <a:cubicBezTo>
                    <a:pt x="433" y="912"/>
                    <a:pt x="317" y="1482"/>
                    <a:pt x="416" y="1655"/>
                  </a:cubicBezTo>
                  <a:cubicBezTo>
                    <a:pt x="466" y="1740"/>
                    <a:pt x="561" y="1772"/>
                    <a:pt x="663" y="1772"/>
                  </a:cubicBezTo>
                  <a:cubicBezTo>
                    <a:pt x="768" y="1772"/>
                    <a:pt x="881" y="1739"/>
                    <a:pt x="962" y="1693"/>
                  </a:cubicBezTo>
                  <a:cubicBezTo>
                    <a:pt x="1123" y="1603"/>
                    <a:pt x="1074" y="184"/>
                    <a:pt x="855" y="21"/>
                  </a:cubicBezTo>
                  <a:cubicBezTo>
                    <a:pt x="836" y="7"/>
                    <a:pt x="813" y="0"/>
                    <a:pt x="788" y="0"/>
                  </a:cubicBezTo>
                  <a:close/>
                </a:path>
              </a:pathLst>
            </a:custGeom>
            <a:solidFill>
              <a:srgbClr val="EA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0"/>
            <p:cNvSpPr/>
            <p:nvPr/>
          </p:nvSpPr>
          <p:spPr>
            <a:xfrm>
              <a:off x="2042900" y="3116175"/>
              <a:ext cx="28075" cy="44350"/>
            </a:xfrm>
            <a:custGeom>
              <a:avLst/>
              <a:gdLst/>
              <a:ahLst/>
              <a:cxnLst/>
              <a:rect l="l" t="t" r="r" b="b"/>
              <a:pathLst>
                <a:path w="1123" h="1774" extrusionOk="0">
                  <a:moveTo>
                    <a:pt x="788" y="1"/>
                  </a:moveTo>
                  <a:cubicBezTo>
                    <a:pt x="528" y="1"/>
                    <a:pt x="1" y="722"/>
                    <a:pt x="207" y="813"/>
                  </a:cubicBezTo>
                  <a:lnTo>
                    <a:pt x="206" y="813"/>
                  </a:lnTo>
                  <a:cubicBezTo>
                    <a:pt x="432" y="914"/>
                    <a:pt x="316" y="1484"/>
                    <a:pt x="416" y="1656"/>
                  </a:cubicBezTo>
                  <a:cubicBezTo>
                    <a:pt x="465" y="1742"/>
                    <a:pt x="560" y="1774"/>
                    <a:pt x="662" y="1774"/>
                  </a:cubicBezTo>
                  <a:cubicBezTo>
                    <a:pt x="767" y="1774"/>
                    <a:pt x="880" y="1740"/>
                    <a:pt x="961" y="1695"/>
                  </a:cubicBezTo>
                  <a:cubicBezTo>
                    <a:pt x="1122" y="1605"/>
                    <a:pt x="1074" y="186"/>
                    <a:pt x="855" y="22"/>
                  </a:cubicBezTo>
                  <a:cubicBezTo>
                    <a:pt x="836" y="7"/>
                    <a:pt x="813" y="1"/>
                    <a:pt x="788" y="1"/>
                  </a:cubicBezTo>
                  <a:close/>
                </a:path>
              </a:pathLst>
            </a:custGeom>
            <a:solidFill>
              <a:srgbClr val="EA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0"/>
            <p:cNvSpPr/>
            <p:nvPr/>
          </p:nvSpPr>
          <p:spPr>
            <a:xfrm>
              <a:off x="2017275" y="3115400"/>
              <a:ext cx="78825" cy="44500"/>
            </a:xfrm>
            <a:custGeom>
              <a:avLst/>
              <a:gdLst/>
              <a:ahLst/>
              <a:cxnLst/>
              <a:rect l="l" t="t" r="r" b="b"/>
              <a:pathLst>
                <a:path w="3153" h="1780" extrusionOk="0">
                  <a:moveTo>
                    <a:pt x="2630" y="0"/>
                  </a:moveTo>
                  <a:cubicBezTo>
                    <a:pt x="2149" y="0"/>
                    <a:pt x="130" y="788"/>
                    <a:pt x="1" y="1354"/>
                  </a:cubicBezTo>
                  <a:cubicBezTo>
                    <a:pt x="755" y="946"/>
                    <a:pt x="1434" y="837"/>
                    <a:pt x="1836" y="837"/>
                  </a:cubicBezTo>
                  <a:cubicBezTo>
                    <a:pt x="1982" y="837"/>
                    <a:pt x="2092" y="852"/>
                    <a:pt x="2155" y="872"/>
                  </a:cubicBezTo>
                  <a:cubicBezTo>
                    <a:pt x="2390" y="947"/>
                    <a:pt x="2338" y="1526"/>
                    <a:pt x="2456" y="1686"/>
                  </a:cubicBezTo>
                  <a:cubicBezTo>
                    <a:pt x="2504" y="1753"/>
                    <a:pt x="2581" y="1779"/>
                    <a:pt x="2665" y="1779"/>
                  </a:cubicBezTo>
                  <a:cubicBezTo>
                    <a:pt x="2783" y="1779"/>
                    <a:pt x="2914" y="1728"/>
                    <a:pt x="3002" y="1666"/>
                  </a:cubicBezTo>
                  <a:cubicBezTo>
                    <a:pt x="3152" y="1558"/>
                    <a:pt x="2948" y="154"/>
                    <a:pt x="2713" y="15"/>
                  </a:cubicBezTo>
                  <a:cubicBezTo>
                    <a:pt x="2695" y="5"/>
                    <a:pt x="2667" y="0"/>
                    <a:pt x="2630" y="0"/>
                  </a:cubicBezTo>
                  <a:close/>
                </a:path>
              </a:pathLst>
            </a:custGeom>
            <a:solidFill>
              <a:srgbClr val="EA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0"/>
            <p:cNvSpPr/>
            <p:nvPr/>
          </p:nvSpPr>
          <p:spPr>
            <a:xfrm>
              <a:off x="1942025" y="3134250"/>
              <a:ext cx="211950" cy="317225"/>
            </a:xfrm>
            <a:custGeom>
              <a:avLst/>
              <a:gdLst/>
              <a:ahLst/>
              <a:cxnLst/>
              <a:rect l="l" t="t" r="r" b="b"/>
              <a:pathLst>
                <a:path w="8478" h="12689" extrusionOk="0">
                  <a:moveTo>
                    <a:pt x="7513" y="0"/>
                  </a:moveTo>
                  <a:lnTo>
                    <a:pt x="86" y="968"/>
                  </a:lnTo>
                  <a:lnTo>
                    <a:pt x="1" y="12689"/>
                  </a:lnTo>
                  <a:lnTo>
                    <a:pt x="8478" y="12058"/>
                  </a:lnTo>
                  <a:lnTo>
                    <a:pt x="751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0"/>
            <p:cNvSpPr/>
            <p:nvPr/>
          </p:nvSpPr>
          <p:spPr>
            <a:xfrm>
              <a:off x="1943725" y="3138000"/>
              <a:ext cx="157225" cy="83075"/>
            </a:xfrm>
            <a:custGeom>
              <a:avLst/>
              <a:gdLst/>
              <a:ahLst/>
              <a:cxnLst/>
              <a:rect l="l" t="t" r="r" b="b"/>
              <a:pathLst>
                <a:path w="6289" h="3323" extrusionOk="0">
                  <a:moveTo>
                    <a:pt x="6289" y="1"/>
                  </a:moveTo>
                  <a:lnTo>
                    <a:pt x="18" y="818"/>
                  </a:lnTo>
                  <a:lnTo>
                    <a:pt x="0" y="3323"/>
                  </a:lnTo>
                  <a:lnTo>
                    <a:pt x="6289" y="1"/>
                  </a:ln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0"/>
            <p:cNvSpPr/>
            <p:nvPr/>
          </p:nvSpPr>
          <p:spPr>
            <a:xfrm>
              <a:off x="2186775" y="3086575"/>
              <a:ext cx="169500" cy="295200"/>
            </a:xfrm>
            <a:custGeom>
              <a:avLst/>
              <a:gdLst/>
              <a:ahLst/>
              <a:cxnLst/>
              <a:rect l="l" t="t" r="r" b="b"/>
              <a:pathLst>
                <a:path w="6780" h="11808" extrusionOk="0">
                  <a:moveTo>
                    <a:pt x="1211" y="1"/>
                  </a:moveTo>
                  <a:lnTo>
                    <a:pt x="0" y="760"/>
                  </a:lnTo>
                  <a:lnTo>
                    <a:pt x="2613" y="11807"/>
                  </a:lnTo>
                  <a:lnTo>
                    <a:pt x="3971" y="11554"/>
                  </a:lnTo>
                  <a:lnTo>
                    <a:pt x="6780" y="8917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0"/>
            <p:cNvSpPr/>
            <p:nvPr/>
          </p:nvSpPr>
          <p:spPr>
            <a:xfrm>
              <a:off x="2186775" y="3086550"/>
              <a:ext cx="52725" cy="125725"/>
            </a:xfrm>
            <a:custGeom>
              <a:avLst/>
              <a:gdLst/>
              <a:ahLst/>
              <a:cxnLst/>
              <a:rect l="l" t="t" r="r" b="b"/>
              <a:pathLst>
                <a:path w="2109" h="5029" extrusionOk="0">
                  <a:moveTo>
                    <a:pt x="1211" y="0"/>
                  </a:moveTo>
                  <a:lnTo>
                    <a:pt x="0" y="761"/>
                  </a:lnTo>
                  <a:lnTo>
                    <a:pt x="1010" y="5029"/>
                  </a:lnTo>
                  <a:lnTo>
                    <a:pt x="2109" y="1437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0"/>
            <p:cNvSpPr/>
            <p:nvPr/>
          </p:nvSpPr>
          <p:spPr>
            <a:xfrm>
              <a:off x="2251850" y="3380700"/>
              <a:ext cx="2225" cy="1075"/>
            </a:xfrm>
            <a:custGeom>
              <a:avLst/>
              <a:gdLst/>
              <a:ahLst/>
              <a:cxnLst/>
              <a:rect l="l" t="t" r="r" b="b"/>
              <a:pathLst>
                <a:path w="89" h="43" extrusionOk="0">
                  <a:moveTo>
                    <a:pt x="1" y="0"/>
                  </a:moveTo>
                  <a:lnTo>
                    <a:pt x="10" y="42"/>
                  </a:lnTo>
                  <a:lnTo>
                    <a:pt x="89" y="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AB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0"/>
            <p:cNvSpPr/>
            <p:nvPr/>
          </p:nvSpPr>
          <p:spPr>
            <a:xfrm>
              <a:off x="2252075" y="3309500"/>
              <a:ext cx="104200" cy="72275"/>
            </a:xfrm>
            <a:custGeom>
              <a:avLst/>
              <a:gdLst/>
              <a:ahLst/>
              <a:cxnLst/>
              <a:rect l="l" t="t" r="r" b="b"/>
              <a:pathLst>
                <a:path w="4168" h="2891" extrusionOk="0">
                  <a:moveTo>
                    <a:pt x="4168" y="0"/>
                  </a:moveTo>
                  <a:lnTo>
                    <a:pt x="1488" y="911"/>
                  </a:lnTo>
                  <a:lnTo>
                    <a:pt x="1" y="2890"/>
                  </a:lnTo>
                  <a:lnTo>
                    <a:pt x="1" y="2890"/>
                  </a:lnTo>
                  <a:lnTo>
                    <a:pt x="1359" y="2637"/>
                  </a:lnTo>
                  <a:lnTo>
                    <a:pt x="4168" y="0"/>
                  </a:ln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0"/>
            <p:cNvSpPr/>
            <p:nvPr/>
          </p:nvSpPr>
          <p:spPr>
            <a:xfrm>
              <a:off x="1709400" y="2912800"/>
              <a:ext cx="153750" cy="327775"/>
            </a:xfrm>
            <a:custGeom>
              <a:avLst/>
              <a:gdLst/>
              <a:ahLst/>
              <a:cxnLst/>
              <a:rect l="l" t="t" r="r" b="b"/>
              <a:pathLst>
                <a:path w="6150" h="13111" extrusionOk="0">
                  <a:moveTo>
                    <a:pt x="4373" y="1"/>
                  </a:moveTo>
                  <a:cubicBezTo>
                    <a:pt x="4142" y="1"/>
                    <a:pt x="3877" y="114"/>
                    <a:pt x="3574" y="368"/>
                  </a:cubicBezTo>
                  <a:lnTo>
                    <a:pt x="3573" y="368"/>
                  </a:lnTo>
                  <a:cubicBezTo>
                    <a:pt x="1506" y="2101"/>
                    <a:pt x="1" y="12692"/>
                    <a:pt x="4593" y="13110"/>
                  </a:cubicBezTo>
                  <a:cubicBezTo>
                    <a:pt x="4601" y="13110"/>
                    <a:pt x="4609" y="13111"/>
                    <a:pt x="4617" y="13111"/>
                  </a:cubicBezTo>
                  <a:cubicBezTo>
                    <a:pt x="5533" y="13111"/>
                    <a:pt x="5874" y="8407"/>
                    <a:pt x="5909" y="7503"/>
                  </a:cubicBezTo>
                  <a:cubicBezTo>
                    <a:pt x="5941" y="6697"/>
                    <a:pt x="6150" y="1"/>
                    <a:pt x="4373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0"/>
            <p:cNvSpPr/>
            <p:nvPr/>
          </p:nvSpPr>
          <p:spPr>
            <a:xfrm>
              <a:off x="1746125" y="2912825"/>
              <a:ext cx="117000" cy="327750"/>
            </a:xfrm>
            <a:custGeom>
              <a:avLst/>
              <a:gdLst/>
              <a:ahLst/>
              <a:cxnLst/>
              <a:rect l="l" t="t" r="r" b="b"/>
              <a:pathLst>
                <a:path w="4680" h="13110" extrusionOk="0">
                  <a:moveTo>
                    <a:pt x="2903" y="1"/>
                  </a:moveTo>
                  <a:cubicBezTo>
                    <a:pt x="2730" y="1"/>
                    <a:pt x="2538" y="64"/>
                    <a:pt x="2325" y="203"/>
                  </a:cubicBezTo>
                  <a:cubicBezTo>
                    <a:pt x="3244" y="629"/>
                    <a:pt x="3944" y="2818"/>
                    <a:pt x="3944" y="5460"/>
                  </a:cubicBezTo>
                  <a:cubicBezTo>
                    <a:pt x="3944" y="8407"/>
                    <a:pt x="3073" y="10797"/>
                    <a:pt x="1999" y="10797"/>
                  </a:cubicBezTo>
                  <a:cubicBezTo>
                    <a:pt x="1108" y="10797"/>
                    <a:pt x="357" y="9149"/>
                    <a:pt x="127" y="6905"/>
                  </a:cubicBezTo>
                  <a:lnTo>
                    <a:pt x="127" y="6905"/>
                  </a:lnTo>
                  <a:cubicBezTo>
                    <a:pt x="1" y="9939"/>
                    <a:pt x="742" y="12892"/>
                    <a:pt x="3124" y="13109"/>
                  </a:cubicBezTo>
                  <a:cubicBezTo>
                    <a:pt x="3132" y="13109"/>
                    <a:pt x="3140" y="13110"/>
                    <a:pt x="3148" y="13110"/>
                  </a:cubicBezTo>
                  <a:cubicBezTo>
                    <a:pt x="4064" y="13110"/>
                    <a:pt x="4405" y="8406"/>
                    <a:pt x="4440" y="7502"/>
                  </a:cubicBezTo>
                  <a:cubicBezTo>
                    <a:pt x="4472" y="6696"/>
                    <a:pt x="4680" y="1"/>
                    <a:pt x="2903" y="1"/>
                  </a:cubicBezTo>
                  <a:close/>
                </a:path>
              </a:pathLst>
            </a:custGeom>
            <a:solidFill>
              <a:srgbClr val="FF9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0"/>
            <p:cNvSpPr/>
            <p:nvPr/>
          </p:nvSpPr>
          <p:spPr>
            <a:xfrm>
              <a:off x="1915450" y="3999800"/>
              <a:ext cx="73175" cy="27050"/>
            </a:xfrm>
            <a:custGeom>
              <a:avLst/>
              <a:gdLst/>
              <a:ahLst/>
              <a:cxnLst/>
              <a:rect l="l" t="t" r="r" b="b"/>
              <a:pathLst>
                <a:path w="2927" h="1082" extrusionOk="0">
                  <a:moveTo>
                    <a:pt x="607" y="1"/>
                  </a:moveTo>
                  <a:cubicBezTo>
                    <a:pt x="559" y="1"/>
                    <a:pt x="518" y="7"/>
                    <a:pt x="484" y="20"/>
                  </a:cubicBezTo>
                  <a:cubicBezTo>
                    <a:pt x="0" y="214"/>
                    <a:pt x="97" y="1082"/>
                    <a:pt x="97" y="1082"/>
                  </a:cubicBezTo>
                  <a:lnTo>
                    <a:pt x="2927" y="1082"/>
                  </a:lnTo>
                  <a:cubicBezTo>
                    <a:pt x="2927" y="1082"/>
                    <a:pt x="1232" y="1"/>
                    <a:pt x="6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0"/>
            <p:cNvSpPr/>
            <p:nvPr/>
          </p:nvSpPr>
          <p:spPr>
            <a:xfrm>
              <a:off x="1826150" y="3999800"/>
              <a:ext cx="76500" cy="27050"/>
            </a:xfrm>
            <a:custGeom>
              <a:avLst/>
              <a:gdLst/>
              <a:ahLst/>
              <a:cxnLst/>
              <a:rect l="l" t="t" r="r" b="b"/>
              <a:pathLst>
                <a:path w="3060" h="1082" extrusionOk="0">
                  <a:moveTo>
                    <a:pt x="2427" y="1"/>
                  </a:moveTo>
                  <a:cubicBezTo>
                    <a:pt x="1773" y="1"/>
                    <a:pt x="0" y="1082"/>
                    <a:pt x="0" y="1082"/>
                  </a:cubicBezTo>
                  <a:lnTo>
                    <a:pt x="2959" y="1082"/>
                  </a:lnTo>
                  <a:cubicBezTo>
                    <a:pt x="2959" y="1082"/>
                    <a:pt x="3059" y="214"/>
                    <a:pt x="2556" y="20"/>
                  </a:cubicBezTo>
                  <a:cubicBezTo>
                    <a:pt x="2520" y="7"/>
                    <a:pt x="2477" y="1"/>
                    <a:pt x="2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0"/>
            <p:cNvSpPr/>
            <p:nvPr/>
          </p:nvSpPr>
          <p:spPr>
            <a:xfrm>
              <a:off x="1810800" y="2909400"/>
              <a:ext cx="97450" cy="193775"/>
            </a:xfrm>
            <a:custGeom>
              <a:avLst/>
              <a:gdLst/>
              <a:ahLst/>
              <a:cxnLst/>
              <a:rect l="l" t="t" r="r" b="b"/>
              <a:pathLst>
                <a:path w="3898" h="7751" extrusionOk="0">
                  <a:moveTo>
                    <a:pt x="200" y="1"/>
                  </a:moveTo>
                  <a:lnTo>
                    <a:pt x="1" y="85"/>
                  </a:lnTo>
                  <a:cubicBezTo>
                    <a:pt x="1100" y="323"/>
                    <a:pt x="2707" y="3152"/>
                    <a:pt x="3158" y="7750"/>
                  </a:cubicBezTo>
                  <a:lnTo>
                    <a:pt x="3897" y="7590"/>
                  </a:lnTo>
                  <a:cubicBezTo>
                    <a:pt x="3897" y="7590"/>
                    <a:pt x="2547" y="162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0"/>
            <p:cNvSpPr/>
            <p:nvPr/>
          </p:nvSpPr>
          <p:spPr>
            <a:xfrm>
              <a:off x="1757800" y="3081200"/>
              <a:ext cx="286900" cy="148450"/>
            </a:xfrm>
            <a:custGeom>
              <a:avLst/>
              <a:gdLst/>
              <a:ahLst/>
              <a:cxnLst/>
              <a:rect l="l" t="t" r="r" b="b"/>
              <a:pathLst>
                <a:path w="11476" h="5938" extrusionOk="0">
                  <a:moveTo>
                    <a:pt x="9149" y="0"/>
                  </a:moveTo>
                  <a:cubicBezTo>
                    <a:pt x="6684" y="0"/>
                    <a:pt x="1976" y="684"/>
                    <a:pt x="808" y="2036"/>
                  </a:cubicBezTo>
                  <a:cubicBezTo>
                    <a:pt x="1" y="2971"/>
                    <a:pt x="1760" y="5895"/>
                    <a:pt x="2694" y="5937"/>
                  </a:cubicBezTo>
                  <a:cubicBezTo>
                    <a:pt x="2701" y="5938"/>
                    <a:pt x="2708" y="5938"/>
                    <a:pt x="2715" y="5938"/>
                  </a:cubicBezTo>
                  <a:cubicBezTo>
                    <a:pt x="3725" y="5938"/>
                    <a:pt x="10399" y="2946"/>
                    <a:pt x="10905" y="2272"/>
                  </a:cubicBezTo>
                  <a:cubicBezTo>
                    <a:pt x="11415" y="1592"/>
                    <a:pt x="11475" y="680"/>
                    <a:pt x="10583" y="171"/>
                  </a:cubicBezTo>
                  <a:cubicBezTo>
                    <a:pt x="10383" y="57"/>
                    <a:pt x="9859" y="0"/>
                    <a:pt x="9149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0"/>
            <p:cNvSpPr/>
            <p:nvPr/>
          </p:nvSpPr>
          <p:spPr>
            <a:xfrm>
              <a:off x="1776750" y="3141475"/>
              <a:ext cx="250950" cy="98825"/>
            </a:xfrm>
            <a:custGeom>
              <a:avLst/>
              <a:gdLst/>
              <a:ahLst/>
              <a:cxnLst/>
              <a:rect l="l" t="t" r="r" b="b"/>
              <a:pathLst>
                <a:path w="10038" h="3953" extrusionOk="0">
                  <a:moveTo>
                    <a:pt x="10038" y="0"/>
                  </a:moveTo>
                  <a:cubicBezTo>
                    <a:pt x="9233" y="372"/>
                    <a:pt x="2491" y="2667"/>
                    <a:pt x="1421" y="2667"/>
                  </a:cubicBezTo>
                  <a:cubicBezTo>
                    <a:pt x="1412" y="2667"/>
                    <a:pt x="1403" y="2667"/>
                    <a:pt x="1394" y="2666"/>
                  </a:cubicBezTo>
                  <a:cubicBezTo>
                    <a:pt x="986" y="2648"/>
                    <a:pt x="439" y="2053"/>
                    <a:pt x="0" y="1299"/>
                  </a:cubicBezTo>
                  <a:lnTo>
                    <a:pt x="0" y="1299"/>
                  </a:lnTo>
                  <a:cubicBezTo>
                    <a:pt x="368" y="2537"/>
                    <a:pt x="1284" y="3925"/>
                    <a:pt x="1883" y="3952"/>
                  </a:cubicBezTo>
                  <a:cubicBezTo>
                    <a:pt x="1889" y="3953"/>
                    <a:pt x="1895" y="3953"/>
                    <a:pt x="1901" y="3953"/>
                  </a:cubicBezTo>
                  <a:cubicBezTo>
                    <a:pt x="2902" y="3953"/>
                    <a:pt x="9530" y="675"/>
                    <a:pt x="10038" y="0"/>
                  </a:cubicBezTo>
                  <a:close/>
                </a:path>
              </a:pathLst>
            </a:custGeom>
            <a:solidFill>
              <a:srgbClr val="FF9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0"/>
            <p:cNvSpPr/>
            <p:nvPr/>
          </p:nvSpPr>
          <p:spPr>
            <a:xfrm>
              <a:off x="1835050" y="2845925"/>
              <a:ext cx="90875" cy="64325"/>
            </a:xfrm>
            <a:custGeom>
              <a:avLst/>
              <a:gdLst/>
              <a:ahLst/>
              <a:cxnLst/>
              <a:rect l="l" t="t" r="r" b="b"/>
              <a:pathLst>
                <a:path w="3635" h="2573" extrusionOk="0">
                  <a:moveTo>
                    <a:pt x="1" y="0"/>
                  </a:moveTo>
                  <a:lnTo>
                    <a:pt x="130" y="2058"/>
                  </a:lnTo>
                  <a:lnTo>
                    <a:pt x="2670" y="2573"/>
                  </a:lnTo>
                  <a:lnTo>
                    <a:pt x="3634" y="1479"/>
                  </a:lnTo>
                  <a:lnTo>
                    <a:pt x="3281" y="0"/>
                  </a:ln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0"/>
            <p:cNvSpPr/>
            <p:nvPr/>
          </p:nvSpPr>
          <p:spPr>
            <a:xfrm>
              <a:off x="1828975" y="2873250"/>
              <a:ext cx="129900" cy="69375"/>
            </a:xfrm>
            <a:custGeom>
              <a:avLst/>
              <a:gdLst/>
              <a:ahLst/>
              <a:cxnLst/>
              <a:rect l="l" t="t" r="r" b="b"/>
              <a:pathLst>
                <a:path w="5196" h="2775" extrusionOk="0">
                  <a:moveTo>
                    <a:pt x="3813" y="1"/>
                  </a:moveTo>
                  <a:lnTo>
                    <a:pt x="2956" y="943"/>
                  </a:lnTo>
                  <a:lnTo>
                    <a:pt x="363" y="407"/>
                  </a:lnTo>
                  <a:lnTo>
                    <a:pt x="0" y="1165"/>
                  </a:lnTo>
                  <a:cubicBezTo>
                    <a:pt x="0" y="1165"/>
                    <a:pt x="1498" y="2637"/>
                    <a:pt x="2591" y="2765"/>
                  </a:cubicBezTo>
                  <a:cubicBezTo>
                    <a:pt x="2648" y="2772"/>
                    <a:pt x="2701" y="2775"/>
                    <a:pt x="2750" y="2775"/>
                  </a:cubicBezTo>
                  <a:cubicBezTo>
                    <a:pt x="3647" y="2775"/>
                    <a:pt x="3320" y="1716"/>
                    <a:pt x="3320" y="1715"/>
                  </a:cubicBezTo>
                  <a:lnTo>
                    <a:pt x="3320" y="1715"/>
                  </a:lnTo>
                  <a:cubicBezTo>
                    <a:pt x="3320" y="1715"/>
                    <a:pt x="3530" y="2277"/>
                    <a:pt x="4106" y="2277"/>
                  </a:cubicBezTo>
                  <a:cubicBezTo>
                    <a:pt x="4244" y="2277"/>
                    <a:pt x="4403" y="2245"/>
                    <a:pt x="4586" y="2165"/>
                  </a:cubicBezTo>
                  <a:cubicBezTo>
                    <a:pt x="5196" y="1897"/>
                    <a:pt x="4692" y="515"/>
                    <a:pt x="4692" y="515"/>
                  </a:cubicBezTo>
                  <a:lnTo>
                    <a:pt x="38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0"/>
            <p:cNvSpPr/>
            <p:nvPr/>
          </p:nvSpPr>
          <p:spPr>
            <a:xfrm>
              <a:off x="1784150" y="2845925"/>
              <a:ext cx="234150" cy="145800"/>
            </a:xfrm>
            <a:custGeom>
              <a:avLst/>
              <a:gdLst/>
              <a:ahLst/>
              <a:cxnLst/>
              <a:rect l="l" t="t" r="r" b="b"/>
              <a:pathLst>
                <a:path w="9366" h="5832" extrusionOk="0">
                  <a:moveTo>
                    <a:pt x="2037" y="0"/>
                  </a:moveTo>
                  <a:lnTo>
                    <a:pt x="2134" y="1545"/>
                  </a:lnTo>
                  <a:lnTo>
                    <a:pt x="1793" y="2258"/>
                  </a:lnTo>
                  <a:cubicBezTo>
                    <a:pt x="1514" y="2374"/>
                    <a:pt x="1268" y="2497"/>
                    <a:pt x="1067" y="2624"/>
                  </a:cubicBezTo>
                  <a:cubicBezTo>
                    <a:pt x="930" y="2710"/>
                    <a:pt x="816" y="2797"/>
                    <a:pt x="724" y="2882"/>
                  </a:cubicBezTo>
                  <a:cubicBezTo>
                    <a:pt x="714" y="2893"/>
                    <a:pt x="706" y="2902"/>
                    <a:pt x="696" y="2911"/>
                  </a:cubicBezTo>
                  <a:cubicBezTo>
                    <a:pt x="664" y="2943"/>
                    <a:pt x="635" y="2976"/>
                    <a:pt x="610" y="3008"/>
                  </a:cubicBezTo>
                  <a:cubicBezTo>
                    <a:pt x="601" y="3018"/>
                    <a:pt x="592" y="3030"/>
                    <a:pt x="584" y="3041"/>
                  </a:cubicBezTo>
                  <a:cubicBezTo>
                    <a:pt x="584" y="3042"/>
                    <a:pt x="583" y="3043"/>
                    <a:pt x="581" y="3045"/>
                  </a:cubicBezTo>
                  <a:cubicBezTo>
                    <a:pt x="380" y="3213"/>
                    <a:pt x="185" y="3466"/>
                    <a:pt x="0" y="3784"/>
                  </a:cubicBezTo>
                  <a:cubicBezTo>
                    <a:pt x="336" y="3578"/>
                    <a:pt x="652" y="3492"/>
                    <a:pt x="958" y="3492"/>
                  </a:cubicBezTo>
                  <a:cubicBezTo>
                    <a:pt x="2549" y="3492"/>
                    <a:pt x="3846" y="5832"/>
                    <a:pt x="6058" y="5832"/>
                  </a:cubicBezTo>
                  <a:cubicBezTo>
                    <a:pt x="6322" y="5832"/>
                    <a:pt x="6600" y="5798"/>
                    <a:pt x="6893" y="5723"/>
                  </a:cubicBezTo>
                  <a:cubicBezTo>
                    <a:pt x="9305" y="5104"/>
                    <a:pt x="9366" y="3246"/>
                    <a:pt x="8084" y="2248"/>
                  </a:cubicBezTo>
                  <a:cubicBezTo>
                    <a:pt x="7778" y="2010"/>
                    <a:pt x="7401" y="1841"/>
                    <a:pt x="6981" y="1728"/>
                  </a:cubicBezTo>
                  <a:cubicBezTo>
                    <a:pt x="6808" y="1668"/>
                    <a:pt x="6643" y="1627"/>
                    <a:pt x="6486" y="1611"/>
                  </a:cubicBezTo>
                  <a:cubicBezTo>
                    <a:pt x="6486" y="1610"/>
                    <a:pt x="6485" y="1608"/>
                    <a:pt x="6485" y="1608"/>
                  </a:cubicBezTo>
                  <a:lnTo>
                    <a:pt x="5606" y="1094"/>
                  </a:lnTo>
                  <a:lnTo>
                    <a:pt x="5584" y="1118"/>
                  </a:lnTo>
                  <a:lnTo>
                    <a:pt x="5316" y="0"/>
                  </a:lnTo>
                  <a:close/>
                </a:path>
              </a:pathLst>
            </a:custGeom>
            <a:solidFill>
              <a:srgbClr val="191919">
                <a:alpha val="3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0"/>
            <p:cNvSpPr/>
            <p:nvPr/>
          </p:nvSpPr>
          <p:spPr>
            <a:xfrm>
              <a:off x="1787075" y="2621550"/>
              <a:ext cx="269050" cy="248800"/>
            </a:xfrm>
            <a:custGeom>
              <a:avLst/>
              <a:gdLst/>
              <a:ahLst/>
              <a:cxnLst/>
              <a:rect l="l" t="t" r="r" b="b"/>
              <a:pathLst>
                <a:path w="10762" h="9952" extrusionOk="0">
                  <a:moveTo>
                    <a:pt x="4244" y="1"/>
                  </a:moveTo>
                  <a:cubicBezTo>
                    <a:pt x="4209" y="1"/>
                    <a:pt x="4174" y="2"/>
                    <a:pt x="4139" y="4"/>
                  </a:cubicBezTo>
                  <a:cubicBezTo>
                    <a:pt x="996" y="174"/>
                    <a:pt x="1" y="6506"/>
                    <a:pt x="510" y="7823"/>
                  </a:cubicBezTo>
                  <a:cubicBezTo>
                    <a:pt x="1069" y="9265"/>
                    <a:pt x="2940" y="9951"/>
                    <a:pt x="4854" y="9951"/>
                  </a:cubicBezTo>
                  <a:cubicBezTo>
                    <a:pt x="6192" y="9951"/>
                    <a:pt x="7551" y="9615"/>
                    <a:pt x="8495" y="8969"/>
                  </a:cubicBezTo>
                  <a:cubicBezTo>
                    <a:pt x="10762" y="7415"/>
                    <a:pt x="7359" y="1"/>
                    <a:pt x="4244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0"/>
            <p:cNvSpPr/>
            <p:nvPr/>
          </p:nvSpPr>
          <p:spPr>
            <a:xfrm>
              <a:off x="1767800" y="2640175"/>
              <a:ext cx="93800" cy="172800"/>
            </a:xfrm>
            <a:custGeom>
              <a:avLst/>
              <a:gdLst/>
              <a:ahLst/>
              <a:cxnLst/>
              <a:rect l="l" t="t" r="r" b="b"/>
              <a:pathLst>
                <a:path w="3752" h="6912" extrusionOk="0">
                  <a:moveTo>
                    <a:pt x="1248" y="0"/>
                  </a:moveTo>
                  <a:cubicBezTo>
                    <a:pt x="0" y="0"/>
                    <a:pt x="665" y="6011"/>
                    <a:pt x="665" y="6011"/>
                  </a:cubicBezTo>
                  <a:lnTo>
                    <a:pt x="1630" y="6911"/>
                  </a:lnTo>
                  <a:cubicBezTo>
                    <a:pt x="3302" y="6140"/>
                    <a:pt x="3752" y="2120"/>
                    <a:pt x="1791" y="287"/>
                  </a:cubicBezTo>
                  <a:cubicBezTo>
                    <a:pt x="1579" y="89"/>
                    <a:pt x="1399" y="0"/>
                    <a:pt x="1248" y="0"/>
                  </a:cubicBezTo>
                  <a:close/>
                </a:path>
              </a:pathLst>
            </a:custGeom>
            <a:solidFill>
              <a:srgbClr val="B59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0"/>
            <p:cNvSpPr/>
            <p:nvPr/>
          </p:nvSpPr>
          <p:spPr>
            <a:xfrm>
              <a:off x="1978950" y="3082275"/>
              <a:ext cx="110425" cy="60850"/>
            </a:xfrm>
            <a:custGeom>
              <a:avLst/>
              <a:gdLst/>
              <a:ahLst/>
              <a:cxnLst/>
              <a:rect l="l" t="t" r="r" b="b"/>
              <a:pathLst>
                <a:path w="4417" h="2434" extrusionOk="0">
                  <a:moveTo>
                    <a:pt x="1307" y="0"/>
                  </a:moveTo>
                  <a:cubicBezTo>
                    <a:pt x="1161" y="0"/>
                    <a:pt x="1018" y="7"/>
                    <a:pt x="880" y="21"/>
                  </a:cubicBezTo>
                  <a:cubicBezTo>
                    <a:pt x="1" y="106"/>
                    <a:pt x="822" y="2290"/>
                    <a:pt x="1373" y="2422"/>
                  </a:cubicBezTo>
                  <a:cubicBezTo>
                    <a:pt x="1406" y="2430"/>
                    <a:pt x="1446" y="2433"/>
                    <a:pt x="1492" y="2433"/>
                  </a:cubicBezTo>
                  <a:cubicBezTo>
                    <a:pt x="2214" y="2433"/>
                    <a:pt x="4417" y="1522"/>
                    <a:pt x="4417" y="1522"/>
                  </a:cubicBezTo>
                  <a:cubicBezTo>
                    <a:pt x="3958" y="469"/>
                    <a:pt x="2523" y="0"/>
                    <a:pt x="1307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0"/>
            <p:cNvSpPr/>
            <p:nvPr/>
          </p:nvSpPr>
          <p:spPr>
            <a:xfrm>
              <a:off x="2029325" y="3081825"/>
              <a:ext cx="36900" cy="65175"/>
            </a:xfrm>
            <a:custGeom>
              <a:avLst/>
              <a:gdLst/>
              <a:ahLst/>
              <a:cxnLst/>
              <a:rect l="l" t="t" r="r" b="b"/>
              <a:pathLst>
                <a:path w="1476" h="2607" extrusionOk="0">
                  <a:moveTo>
                    <a:pt x="188" y="1"/>
                  </a:moveTo>
                  <a:lnTo>
                    <a:pt x="1" y="71"/>
                  </a:lnTo>
                  <a:cubicBezTo>
                    <a:pt x="827" y="862"/>
                    <a:pt x="896" y="2606"/>
                    <a:pt x="896" y="2606"/>
                  </a:cubicBezTo>
                  <a:lnTo>
                    <a:pt x="1476" y="2509"/>
                  </a:lnTo>
                  <a:cubicBezTo>
                    <a:pt x="1426" y="725"/>
                    <a:pt x="189" y="1"/>
                    <a:pt x="1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0"/>
            <p:cNvSpPr/>
            <p:nvPr/>
          </p:nvSpPr>
          <p:spPr>
            <a:xfrm>
              <a:off x="2160900" y="3105575"/>
              <a:ext cx="136050" cy="276200"/>
            </a:xfrm>
            <a:custGeom>
              <a:avLst/>
              <a:gdLst/>
              <a:ahLst/>
              <a:cxnLst/>
              <a:rect l="l" t="t" r="r" b="b"/>
              <a:pathLst>
                <a:path w="5442" h="11048" extrusionOk="0">
                  <a:moveTo>
                    <a:pt x="1035" y="0"/>
                  </a:moveTo>
                  <a:lnTo>
                    <a:pt x="0" y="1286"/>
                  </a:lnTo>
                  <a:lnTo>
                    <a:pt x="3648" y="11047"/>
                  </a:lnTo>
                  <a:lnTo>
                    <a:pt x="5441" y="8972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0"/>
            <p:cNvSpPr/>
            <p:nvPr/>
          </p:nvSpPr>
          <p:spPr>
            <a:xfrm>
              <a:off x="1963675" y="3224525"/>
              <a:ext cx="164825" cy="142350"/>
            </a:xfrm>
            <a:custGeom>
              <a:avLst/>
              <a:gdLst/>
              <a:ahLst/>
              <a:cxnLst/>
              <a:rect l="l" t="t" r="r" b="b"/>
              <a:pathLst>
                <a:path w="6593" h="5694" extrusionOk="0">
                  <a:moveTo>
                    <a:pt x="4568" y="1"/>
                  </a:moveTo>
                  <a:lnTo>
                    <a:pt x="3956" y="33"/>
                  </a:lnTo>
                  <a:lnTo>
                    <a:pt x="2638" y="1866"/>
                  </a:lnTo>
                  <a:lnTo>
                    <a:pt x="1223" y="612"/>
                  </a:lnTo>
                  <a:lnTo>
                    <a:pt x="516" y="805"/>
                  </a:lnTo>
                  <a:lnTo>
                    <a:pt x="1" y="5050"/>
                  </a:lnTo>
                  <a:lnTo>
                    <a:pt x="1480" y="5693"/>
                  </a:lnTo>
                  <a:lnTo>
                    <a:pt x="1673" y="2960"/>
                  </a:lnTo>
                  <a:lnTo>
                    <a:pt x="2863" y="4117"/>
                  </a:lnTo>
                  <a:lnTo>
                    <a:pt x="4181" y="2155"/>
                  </a:lnTo>
                  <a:lnTo>
                    <a:pt x="5243" y="5371"/>
                  </a:lnTo>
                  <a:lnTo>
                    <a:pt x="6593" y="3667"/>
                  </a:lnTo>
                  <a:lnTo>
                    <a:pt x="4568" y="1"/>
                  </a:ln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0"/>
            <p:cNvSpPr/>
            <p:nvPr/>
          </p:nvSpPr>
          <p:spPr>
            <a:xfrm>
              <a:off x="1867350" y="2661175"/>
              <a:ext cx="51700" cy="54950"/>
            </a:xfrm>
            <a:custGeom>
              <a:avLst/>
              <a:gdLst/>
              <a:ahLst/>
              <a:cxnLst/>
              <a:rect l="l" t="t" r="r" b="b"/>
              <a:pathLst>
                <a:path w="2068" h="2198" extrusionOk="0">
                  <a:moveTo>
                    <a:pt x="1954" y="1"/>
                  </a:moveTo>
                  <a:cubicBezTo>
                    <a:pt x="775" y="267"/>
                    <a:pt x="1" y="1786"/>
                    <a:pt x="1" y="1786"/>
                  </a:cubicBezTo>
                  <a:lnTo>
                    <a:pt x="363" y="2197"/>
                  </a:lnTo>
                  <a:lnTo>
                    <a:pt x="363" y="2197"/>
                  </a:lnTo>
                  <a:cubicBezTo>
                    <a:pt x="1367" y="1166"/>
                    <a:pt x="2067" y="1079"/>
                    <a:pt x="2067" y="1079"/>
                  </a:cubicBezTo>
                  <a:lnTo>
                    <a:pt x="1954" y="1"/>
                  </a:lnTo>
                  <a:close/>
                  <a:moveTo>
                    <a:pt x="363" y="2197"/>
                  </a:moveTo>
                  <a:cubicBezTo>
                    <a:pt x="363" y="2197"/>
                    <a:pt x="363" y="2197"/>
                    <a:pt x="363" y="2197"/>
                  </a:cubicBezTo>
                  <a:lnTo>
                    <a:pt x="364" y="2197"/>
                  </a:lnTo>
                  <a:lnTo>
                    <a:pt x="363" y="2197"/>
                  </a:lnTo>
                  <a:close/>
                </a:path>
              </a:pathLst>
            </a:custGeom>
            <a:solidFill>
              <a:srgbClr val="EF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0"/>
            <p:cNvSpPr/>
            <p:nvPr/>
          </p:nvSpPr>
          <p:spPr>
            <a:xfrm>
              <a:off x="1942900" y="2651825"/>
              <a:ext cx="52075" cy="36975"/>
            </a:xfrm>
            <a:custGeom>
              <a:avLst/>
              <a:gdLst/>
              <a:ahLst/>
              <a:cxnLst/>
              <a:rect l="l" t="t" r="r" b="b"/>
              <a:pathLst>
                <a:path w="2083" h="1479" extrusionOk="0">
                  <a:moveTo>
                    <a:pt x="132" y="1"/>
                  </a:moveTo>
                  <a:cubicBezTo>
                    <a:pt x="88" y="1"/>
                    <a:pt x="44" y="2"/>
                    <a:pt x="0" y="6"/>
                  </a:cubicBezTo>
                  <a:lnTo>
                    <a:pt x="216" y="1128"/>
                  </a:lnTo>
                  <a:cubicBezTo>
                    <a:pt x="216" y="1128"/>
                    <a:pt x="329" y="1096"/>
                    <a:pt x="534" y="1096"/>
                  </a:cubicBezTo>
                  <a:cubicBezTo>
                    <a:pt x="828" y="1096"/>
                    <a:pt x="1312" y="1161"/>
                    <a:pt x="1927" y="1478"/>
                  </a:cubicBezTo>
                  <a:lnTo>
                    <a:pt x="2082" y="1005"/>
                  </a:lnTo>
                  <a:cubicBezTo>
                    <a:pt x="2082" y="1005"/>
                    <a:pt x="1209" y="1"/>
                    <a:pt x="132" y="1"/>
                  </a:cubicBezTo>
                  <a:close/>
                </a:path>
              </a:pathLst>
            </a:custGeom>
            <a:solidFill>
              <a:srgbClr val="EF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0"/>
            <p:cNvSpPr/>
            <p:nvPr/>
          </p:nvSpPr>
          <p:spPr>
            <a:xfrm>
              <a:off x="1910475" y="2730975"/>
              <a:ext cx="11050" cy="20875"/>
            </a:xfrm>
            <a:custGeom>
              <a:avLst/>
              <a:gdLst/>
              <a:ahLst/>
              <a:cxnLst/>
              <a:rect l="l" t="t" r="r" b="b"/>
              <a:pathLst>
                <a:path w="442" h="835" extrusionOk="0">
                  <a:moveTo>
                    <a:pt x="198" y="0"/>
                  </a:moveTo>
                  <a:cubicBezTo>
                    <a:pt x="196" y="0"/>
                    <a:pt x="193" y="0"/>
                    <a:pt x="190" y="1"/>
                  </a:cubicBezTo>
                  <a:cubicBezTo>
                    <a:pt x="78" y="9"/>
                    <a:pt x="1" y="203"/>
                    <a:pt x="18" y="432"/>
                  </a:cubicBezTo>
                  <a:cubicBezTo>
                    <a:pt x="36" y="658"/>
                    <a:pt x="135" y="835"/>
                    <a:pt x="245" y="835"/>
                  </a:cubicBezTo>
                  <a:cubicBezTo>
                    <a:pt x="247" y="835"/>
                    <a:pt x="249" y="835"/>
                    <a:pt x="252" y="835"/>
                  </a:cubicBezTo>
                  <a:cubicBezTo>
                    <a:pt x="364" y="825"/>
                    <a:pt x="441" y="632"/>
                    <a:pt x="423" y="402"/>
                  </a:cubicBezTo>
                  <a:cubicBezTo>
                    <a:pt x="407" y="176"/>
                    <a:pt x="307" y="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0"/>
            <p:cNvSpPr/>
            <p:nvPr/>
          </p:nvSpPr>
          <p:spPr>
            <a:xfrm>
              <a:off x="1975600" y="2713400"/>
              <a:ext cx="11025" cy="20900"/>
            </a:xfrm>
            <a:custGeom>
              <a:avLst/>
              <a:gdLst/>
              <a:ahLst/>
              <a:cxnLst/>
              <a:rect l="l" t="t" r="r" b="b"/>
              <a:pathLst>
                <a:path w="441" h="836" extrusionOk="0">
                  <a:moveTo>
                    <a:pt x="197" y="1"/>
                  </a:moveTo>
                  <a:cubicBezTo>
                    <a:pt x="194" y="1"/>
                    <a:pt x="192" y="1"/>
                    <a:pt x="190" y="1"/>
                  </a:cubicBezTo>
                  <a:cubicBezTo>
                    <a:pt x="78" y="10"/>
                    <a:pt x="0" y="203"/>
                    <a:pt x="17" y="434"/>
                  </a:cubicBezTo>
                  <a:cubicBezTo>
                    <a:pt x="35" y="658"/>
                    <a:pt x="134" y="835"/>
                    <a:pt x="243" y="835"/>
                  </a:cubicBezTo>
                  <a:cubicBezTo>
                    <a:pt x="246" y="835"/>
                    <a:pt x="249" y="835"/>
                    <a:pt x="251" y="835"/>
                  </a:cubicBezTo>
                  <a:cubicBezTo>
                    <a:pt x="363" y="827"/>
                    <a:pt x="441" y="633"/>
                    <a:pt x="424" y="402"/>
                  </a:cubicBezTo>
                  <a:cubicBezTo>
                    <a:pt x="406" y="177"/>
                    <a:pt x="306" y="1"/>
                    <a:pt x="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0"/>
            <p:cNvSpPr/>
            <p:nvPr/>
          </p:nvSpPr>
          <p:spPr>
            <a:xfrm>
              <a:off x="1884000" y="2787275"/>
              <a:ext cx="95950" cy="22450"/>
            </a:xfrm>
            <a:custGeom>
              <a:avLst/>
              <a:gdLst/>
              <a:ahLst/>
              <a:cxnLst/>
              <a:rect l="l" t="t" r="r" b="b"/>
              <a:pathLst>
                <a:path w="3838" h="898" extrusionOk="0">
                  <a:moveTo>
                    <a:pt x="3776" y="0"/>
                  </a:moveTo>
                  <a:cubicBezTo>
                    <a:pt x="3197" y="534"/>
                    <a:pt x="2560" y="704"/>
                    <a:pt x="1982" y="704"/>
                  </a:cubicBezTo>
                  <a:cubicBezTo>
                    <a:pt x="1000" y="704"/>
                    <a:pt x="190" y="211"/>
                    <a:pt x="137" y="178"/>
                  </a:cubicBezTo>
                  <a:lnTo>
                    <a:pt x="1" y="396"/>
                  </a:lnTo>
                  <a:cubicBezTo>
                    <a:pt x="525" y="724"/>
                    <a:pt x="1126" y="898"/>
                    <a:pt x="1730" y="898"/>
                  </a:cubicBezTo>
                  <a:cubicBezTo>
                    <a:pt x="2475" y="898"/>
                    <a:pt x="3224" y="633"/>
                    <a:pt x="3838" y="67"/>
                  </a:cubicBezTo>
                  <a:lnTo>
                    <a:pt x="3776" y="0"/>
                  </a:lnTo>
                  <a:close/>
                </a:path>
              </a:pathLst>
            </a:custGeom>
            <a:solidFill>
              <a:srgbClr val="EA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0"/>
            <p:cNvSpPr/>
            <p:nvPr/>
          </p:nvSpPr>
          <p:spPr>
            <a:xfrm>
              <a:off x="1872325" y="2781600"/>
              <a:ext cx="11525" cy="25725"/>
            </a:xfrm>
            <a:custGeom>
              <a:avLst/>
              <a:gdLst/>
              <a:ahLst/>
              <a:cxnLst/>
              <a:rect l="l" t="t" r="r" b="b"/>
              <a:pathLst>
                <a:path w="461" h="1029" extrusionOk="0">
                  <a:moveTo>
                    <a:pt x="461" y="1"/>
                  </a:moveTo>
                  <a:cubicBezTo>
                    <a:pt x="461" y="1"/>
                    <a:pt x="0" y="64"/>
                    <a:pt x="0" y="590"/>
                  </a:cubicBezTo>
                  <a:cubicBezTo>
                    <a:pt x="0" y="911"/>
                    <a:pt x="407" y="1029"/>
                    <a:pt x="407" y="1029"/>
                  </a:cubicBezTo>
                  <a:cubicBezTo>
                    <a:pt x="75" y="740"/>
                    <a:pt x="96" y="215"/>
                    <a:pt x="461" y="1"/>
                  </a:cubicBezTo>
                  <a:close/>
                </a:path>
              </a:pathLst>
            </a:custGeom>
            <a:solidFill>
              <a:srgbClr val="EA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0"/>
            <p:cNvSpPr/>
            <p:nvPr/>
          </p:nvSpPr>
          <p:spPr>
            <a:xfrm>
              <a:off x="1972250" y="2731825"/>
              <a:ext cx="22600" cy="12725"/>
            </a:xfrm>
            <a:custGeom>
              <a:avLst/>
              <a:gdLst/>
              <a:ahLst/>
              <a:cxnLst/>
              <a:rect l="l" t="t" r="r" b="b"/>
              <a:pathLst>
                <a:path w="904" h="509" extrusionOk="0">
                  <a:moveTo>
                    <a:pt x="755" y="1"/>
                  </a:moveTo>
                  <a:lnTo>
                    <a:pt x="755" y="1"/>
                  </a:lnTo>
                  <a:cubicBezTo>
                    <a:pt x="745" y="243"/>
                    <a:pt x="564" y="390"/>
                    <a:pt x="336" y="390"/>
                  </a:cubicBezTo>
                  <a:cubicBezTo>
                    <a:pt x="230" y="390"/>
                    <a:pt x="114" y="359"/>
                    <a:pt x="0" y="290"/>
                  </a:cubicBezTo>
                  <a:lnTo>
                    <a:pt x="0" y="290"/>
                  </a:lnTo>
                  <a:cubicBezTo>
                    <a:pt x="0" y="290"/>
                    <a:pt x="197" y="509"/>
                    <a:pt x="466" y="509"/>
                  </a:cubicBezTo>
                  <a:cubicBezTo>
                    <a:pt x="533" y="509"/>
                    <a:pt x="604" y="495"/>
                    <a:pt x="678" y="461"/>
                  </a:cubicBezTo>
                  <a:cubicBezTo>
                    <a:pt x="904" y="358"/>
                    <a:pt x="755" y="1"/>
                    <a:pt x="755" y="1"/>
                  </a:cubicBezTo>
                  <a:close/>
                </a:path>
              </a:pathLst>
            </a:custGeom>
            <a:solidFill>
              <a:srgbClr val="FF9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0"/>
            <p:cNvSpPr/>
            <p:nvPr/>
          </p:nvSpPr>
          <p:spPr>
            <a:xfrm>
              <a:off x="1909000" y="2750300"/>
              <a:ext cx="22625" cy="12750"/>
            </a:xfrm>
            <a:custGeom>
              <a:avLst/>
              <a:gdLst/>
              <a:ahLst/>
              <a:cxnLst/>
              <a:rect l="l" t="t" r="r" b="b"/>
              <a:pathLst>
                <a:path w="905" h="510" extrusionOk="0">
                  <a:moveTo>
                    <a:pt x="755" y="1"/>
                  </a:moveTo>
                  <a:lnTo>
                    <a:pt x="755" y="1"/>
                  </a:lnTo>
                  <a:cubicBezTo>
                    <a:pt x="746" y="243"/>
                    <a:pt x="564" y="391"/>
                    <a:pt x="336" y="391"/>
                  </a:cubicBezTo>
                  <a:cubicBezTo>
                    <a:pt x="230" y="391"/>
                    <a:pt x="114" y="360"/>
                    <a:pt x="0" y="291"/>
                  </a:cubicBezTo>
                  <a:lnTo>
                    <a:pt x="0" y="291"/>
                  </a:lnTo>
                  <a:cubicBezTo>
                    <a:pt x="0" y="291"/>
                    <a:pt x="198" y="510"/>
                    <a:pt x="467" y="510"/>
                  </a:cubicBezTo>
                  <a:cubicBezTo>
                    <a:pt x="534" y="510"/>
                    <a:pt x="605" y="496"/>
                    <a:pt x="679" y="462"/>
                  </a:cubicBezTo>
                  <a:cubicBezTo>
                    <a:pt x="905" y="359"/>
                    <a:pt x="755" y="1"/>
                    <a:pt x="755" y="1"/>
                  </a:cubicBezTo>
                  <a:close/>
                </a:path>
              </a:pathLst>
            </a:custGeom>
            <a:solidFill>
              <a:srgbClr val="FF9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0"/>
            <p:cNvSpPr/>
            <p:nvPr/>
          </p:nvSpPr>
          <p:spPr>
            <a:xfrm>
              <a:off x="1881100" y="2696325"/>
              <a:ext cx="62575" cy="89775"/>
            </a:xfrm>
            <a:custGeom>
              <a:avLst/>
              <a:gdLst/>
              <a:ahLst/>
              <a:cxnLst/>
              <a:rect l="l" t="t" r="r" b="b"/>
              <a:pathLst>
                <a:path w="2503" h="3591" extrusionOk="0">
                  <a:moveTo>
                    <a:pt x="1086" y="237"/>
                  </a:moveTo>
                  <a:cubicBezTo>
                    <a:pt x="1541" y="237"/>
                    <a:pt x="1994" y="848"/>
                    <a:pt x="2123" y="1658"/>
                  </a:cubicBezTo>
                  <a:cubicBezTo>
                    <a:pt x="2257" y="2515"/>
                    <a:pt x="1977" y="3273"/>
                    <a:pt x="1497" y="3348"/>
                  </a:cubicBezTo>
                  <a:cubicBezTo>
                    <a:pt x="1470" y="3352"/>
                    <a:pt x="1444" y="3354"/>
                    <a:pt x="1417" y="3354"/>
                  </a:cubicBezTo>
                  <a:cubicBezTo>
                    <a:pt x="962" y="3354"/>
                    <a:pt x="509" y="2743"/>
                    <a:pt x="381" y="1933"/>
                  </a:cubicBezTo>
                  <a:cubicBezTo>
                    <a:pt x="246" y="1075"/>
                    <a:pt x="526" y="319"/>
                    <a:pt x="1007" y="243"/>
                  </a:cubicBezTo>
                  <a:cubicBezTo>
                    <a:pt x="1033" y="239"/>
                    <a:pt x="1059" y="237"/>
                    <a:pt x="1086" y="237"/>
                  </a:cubicBezTo>
                  <a:close/>
                  <a:moveTo>
                    <a:pt x="1079" y="0"/>
                  </a:moveTo>
                  <a:cubicBezTo>
                    <a:pt x="1042" y="0"/>
                    <a:pt x="1006" y="3"/>
                    <a:pt x="970" y="9"/>
                  </a:cubicBezTo>
                  <a:cubicBezTo>
                    <a:pt x="365" y="104"/>
                    <a:pt x="0" y="981"/>
                    <a:pt x="155" y="1968"/>
                  </a:cubicBezTo>
                  <a:cubicBezTo>
                    <a:pt x="302" y="2896"/>
                    <a:pt x="856" y="3591"/>
                    <a:pt x="1424" y="3591"/>
                  </a:cubicBezTo>
                  <a:cubicBezTo>
                    <a:pt x="1461" y="3591"/>
                    <a:pt x="1497" y="3588"/>
                    <a:pt x="1533" y="3582"/>
                  </a:cubicBezTo>
                  <a:cubicBezTo>
                    <a:pt x="2139" y="3487"/>
                    <a:pt x="2503" y="2610"/>
                    <a:pt x="2348" y="1623"/>
                  </a:cubicBezTo>
                  <a:cubicBezTo>
                    <a:pt x="2201" y="695"/>
                    <a:pt x="1647" y="0"/>
                    <a:pt x="10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0"/>
            <p:cNvSpPr/>
            <p:nvPr/>
          </p:nvSpPr>
          <p:spPr>
            <a:xfrm>
              <a:off x="1944150" y="2678275"/>
              <a:ext cx="64050" cy="89425"/>
            </a:xfrm>
            <a:custGeom>
              <a:avLst/>
              <a:gdLst/>
              <a:ahLst/>
              <a:cxnLst/>
              <a:rect l="l" t="t" r="r" b="b"/>
              <a:pathLst>
                <a:path w="2562" h="3577" extrusionOk="0">
                  <a:moveTo>
                    <a:pt x="1075" y="236"/>
                  </a:moveTo>
                  <a:cubicBezTo>
                    <a:pt x="1525" y="236"/>
                    <a:pt x="1990" y="825"/>
                    <a:pt x="2146" y="1619"/>
                  </a:cubicBezTo>
                  <a:cubicBezTo>
                    <a:pt x="2312" y="2471"/>
                    <a:pt x="2061" y="3237"/>
                    <a:pt x="1584" y="3331"/>
                  </a:cubicBezTo>
                  <a:cubicBezTo>
                    <a:pt x="1551" y="3337"/>
                    <a:pt x="1519" y="3340"/>
                    <a:pt x="1486" y="3340"/>
                  </a:cubicBezTo>
                  <a:cubicBezTo>
                    <a:pt x="1036" y="3340"/>
                    <a:pt x="572" y="2752"/>
                    <a:pt x="415" y="1958"/>
                  </a:cubicBezTo>
                  <a:cubicBezTo>
                    <a:pt x="248" y="1106"/>
                    <a:pt x="501" y="339"/>
                    <a:pt x="978" y="246"/>
                  </a:cubicBezTo>
                  <a:cubicBezTo>
                    <a:pt x="1010" y="239"/>
                    <a:pt x="1043" y="236"/>
                    <a:pt x="1075" y="236"/>
                  </a:cubicBezTo>
                  <a:close/>
                  <a:moveTo>
                    <a:pt x="1066" y="1"/>
                  </a:moveTo>
                  <a:cubicBezTo>
                    <a:pt x="1021" y="1"/>
                    <a:pt x="977" y="5"/>
                    <a:pt x="932" y="14"/>
                  </a:cubicBezTo>
                  <a:cubicBezTo>
                    <a:pt x="332" y="131"/>
                    <a:pt x="0" y="1022"/>
                    <a:pt x="192" y="2002"/>
                  </a:cubicBezTo>
                  <a:cubicBezTo>
                    <a:pt x="370" y="2910"/>
                    <a:pt x="935" y="3577"/>
                    <a:pt x="1495" y="3577"/>
                  </a:cubicBezTo>
                  <a:cubicBezTo>
                    <a:pt x="1539" y="3577"/>
                    <a:pt x="1584" y="3573"/>
                    <a:pt x="1628" y="3564"/>
                  </a:cubicBezTo>
                  <a:cubicBezTo>
                    <a:pt x="2230" y="3446"/>
                    <a:pt x="2561" y="2555"/>
                    <a:pt x="2369" y="1575"/>
                  </a:cubicBezTo>
                  <a:cubicBezTo>
                    <a:pt x="2192" y="667"/>
                    <a:pt x="1626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0"/>
            <p:cNvSpPr/>
            <p:nvPr/>
          </p:nvSpPr>
          <p:spPr>
            <a:xfrm>
              <a:off x="1940450" y="2750250"/>
              <a:ext cx="44450" cy="31050"/>
            </a:xfrm>
            <a:custGeom>
              <a:avLst/>
              <a:gdLst/>
              <a:ahLst/>
              <a:cxnLst/>
              <a:rect l="l" t="t" r="r" b="b"/>
              <a:pathLst>
                <a:path w="1778" h="1242" extrusionOk="0">
                  <a:moveTo>
                    <a:pt x="603" y="1"/>
                  </a:moveTo>
                  <a:cubicBezTo>
                    <a:pt x="603" y="1"/>
                    <a:pt x="0" y="1242"/>
                    <a:pt x="505" y="1242"/>
                  </a:cubicBezTo>
                  <a:cubicBezTo>
                    <a:pt x="578" y="1242"/>
                    <a:pt x="673" y="1216"/>
                    <a:pt x="796" y="1158"/>
                  </a:cubicBezTo>
                  <a:cubicBezTo>
                    <a:pt x="1777" y="692"/>
                    <a:pt x="1182" y="306"/>
                    <a:pt x="603" y="1"/>
                  </a:cubicBezTo>
                  <a:close/>
                </a:path>
              </a:pathLst>
            </a:custGeom>
            <a:solidFill>
              <a:srgbClr val="EA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0"/>
            <p:cNvSpPr/>
            <p:nvPr/>
          </p:nvSpPr>
          <p:spPr>
            <a:xfrm>
              <a:off x="1933625" y="2750250"/>
              <a:ext cx="44425" cy="31050"/>
            </a:xfrm>
            <a:custGeom>
              <a:avLst/>
              <a:gdLst/>
              <a:ahLst/>
              <a:cxnLst/>
              <a:rect l="l" t="t" r="r" b="b"/>
              <a:pathLst>
                <a:path w="1777" h="1242" extrusionOk="0">
                  <a:moveTo>
                    <a:pt x="603" y="1"/>
                  </a:moveTo>
                  <a:cubicBezTo>
                    <a:pt x="603" y="1"/>
                    <a:pt x="0" y="1242"/>
                    <a:pt x="505" y="1242"/>
                  </a:cubicBezTo>
                  <a:cubicBezTo>
                    <a:pt x="578" y="1242"/>
                    <a:pt x="673" y="1216"/>
                    <a:pt x="796" y="1158"/>
                  </a:cubicBezTo>
                  <a:cubicBezTo>
                    <a:pt x="1776" y="692"/>
                    <a:pt x="1182" y="306"/>
                    <a:pt x="603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0"/>
            <p:cNvSpPr/>
            <p:nvPr/>
          </p:nvSpPr>
          <p:spPr>
            <a:xfrm>
              <a:off x="1935725" y="2722650"/>
              <a:ext cx="16475" cy="13125"/>
            </a:xfrm>
            <a:custGeom>
              <a:avLst/>
              <a:gdLst/>
              <a:ahLst/>
              <a:cxnLst/>
              <a:rect l="l" t="t" r="r" b="b"/>
              <a:pathLst>
                <a:path w="659" h="525" extrusionOk="0">
                  <a:moveTo>
                    <a:pt x="561" y="0"/>
                  </a:moveTo>
                  <a:lnTo>
                    <a:pt x="0" y="162"/>
                  </a:lnTo>
                  <a:lnTo>
                    <a:pt x="88" y="524"/>
                  </a:lnTo>
                  <a:lnTo>
                    <a:pt x="658" y="376"/>
                  </a:lnTo>
                  <a:lnTo>
                    <a:pt x="5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0"/>
            <p:cNvSpPr/>
            <p:nvPr/>
          </p:nvSpPr>
          <p:spPr>
            <a:xfrm>
              <a:off x="1798075" y="2746475"/>
              <a:ext cx="92200" cy="38625"/>
            </a:xfrm>
            <a:custGeom>
              <a:avLst/>
              <a:gdLst/>
              <a:ahLst/>
              <a:cxnLst/>
              <a:rect l="l" t="t" r="r" b="b"/>
              <a:pathLst>
                <a:path w="3688" h="1545" extrusionOk="0">
                  <a:moveTo>
                    <a:pt x="3548" y="1"/>
                  </a:moveTo>
                  <a:lnTo>
                    <a:pt x="0" y="1438"/>
                  </a:lnTo>
                  <a:lnTo>
                    <a:pt x="162" y="1544"/>
                  </a:lnTo>
                  <a:lnTo>
                    <a:pt x="3688" y="430"/>
                  </a:lnTo>
                  <a:lnTo>
                    <a:pt x="35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0"/>
            <p:cNvSpPr/>
            <p:nvPr/>
          </p:nvSpPr>
          <p:spPr>
            <a:xfrm>
              <a:off x="1759775" y="2774275"/>
              <a:ext cx="65300" cy="54025"/>
            </a:xfrm>
            <a:custGeom>
              <a:avLst/>
              <a:gdLst/>
              <a:ahLst/>
              <a:cxnLst/>
              <a:rect l="l" t="t" r="r" b="b"/>
              <a:pathLst>
                <a:path w="2612" h="2161" extrusionOk="0">
                  <a:moveTo>
                    <a:pt x="1099" y="1"/>
                  </a:moveTo>
                  <a:cubicBezTo>
                    <a:pt x="711" y="1"/>
                    <a:pt x="367" y="180"/>
                    <a:pt x="270" y="554"/>
                  </a:cubicBezTo>
                  <a:cubicBezTo>
                    <a:pt x="0" y="1595"/>
                    <a:pt x="1297" y="2160"/>
                    <a:pt x="1857" y="2160"/>
                  </a:cubicBezTo>
                  <a:cubicBezTo>
                    <a:pt x="1878" y="2160"/>
                    <a:pt x="1898" y="2160"/>
                    <a:pt x="1916" y="2158"/>
                  </a:cubicBezTo>
                  <a:cubicBezTo>
                    <a:pt x="2434" y="2115"/>
                    <a:pt x="2612" y="1338"/>
                    <a:pt x="2330" y="752"/>
                  </a:cubicBezTo>
                  <a:cubicBezTo>
                    <a:pt x="2094" y="260"/>
                    <a:pt x="1565" y="1"/>
                    <a:pt x="1099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0"/>
            <p:cNvSpPr/>
            <p:nvPr/>
          </p:nvSpPr>
          <p:spPr>
            <a:xfrm>
              <a:off x="1770400" y="2780525"/>
              <a:ext cx="44225" cy="37075"/>
            </a:xfrm>
            <a:custGeom>
              <a:avLst/>
              <a:gdLst/>
              <a:ahLst/>
              <a:cxnLst/>
              <a:rect l="l" t="t" r="r" b="b"/>
              <a:pathLst>
                <a:path w="1769" h="1483" extrusionOk="0">
                  <a:moveTo>
                    <a:pt x="731" y="0"/>
                  </a:moveTo>
                  <a:cubicBezTo>
                    <a:pt x="455" y="0"/>
                    <a:pt x="211" y="132"/>
                    <a:pt x="151" y="409"/>
                  </a:cubicBezTo>
                  <a:cubicBezTo>
                    <a:pt x="0" y="1121"/>
                    <a:pt x="874" y="1482"/>
                    <a:pt x="1244" y="1482"/>
                  </a:cubicBezTo>
                  <a:cubicBezTo>
                    <a:pt x="1257" y="1482"/>
                    <a:pt x="1270" y="1482"/>
                    <a:pt x="1282" y="1481"/>
                  </a:cubicBezTo>
                  <a:cubicBezTo>
                    <a:pt x="1624" y="1455"/>
                    <a:pt x="1769" y="951"/>
                    <a:pt x="1595" y="550"/>
                  </a:cubicBezTo>
                  <a:cubicBezTo>
                    <a:pt x="1439" y="191"/>
                    <a:pt x="1062" y="0"/>
                    <a:pt x="731" y="0"/>
                  </a:cubicBezTo>
                  <a:close/>
                </a:path>
              </a:pathLst>
            </a:custGeom>
            <a:solidFill>
              <a:srgbClr val="EA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0"/>
            <p:cNvSpPr/>
            <p:nvPr/>
          </p:nvSpPr>
          <p:spPr>
            <a:xfrm>
              <a:off x="1789075" y="2794375"/>
              <a:ext cx="25925" cy="23175"/>
            </a:xfrm>
            <a:custGeom>
              <a:avLst/>
              <a:gdLst/>
              <a:ahLst/>
              <a:cxnLst/>
              <a:rect l="l" t="t" r="r" b="b"/>
              <a:pathLst>
                <a:path w="1037" h="927" extrusionOk="0">
                  <a:moveTo>
                    <a:pt x="388" y="1"/>
                  </a:moveTo>
                  <a:cubicBezTo>
                    <a:pt x="218" y="1"/>
                    <a:pt x="72" y="88"/>
                    <a:pt x="51" y="274"/>
                  </a:cubicBezTo>
                  <a:cubicBezTo>
                    <a:pt x="0" y="714"/>
                    <a:pt x="523" y="927"/>
                    <a:pt x="736" y="927"/>
                  </a:cubicBezTo>
                  <a:cubicBezTo>
                    <a:pt x="744" y="927"/>
                    <a:pt x="751" y="926"/>
                    <a:pt x="758" y="926"/>
                  </a:cubicBezTo>
                  <a:cubicBezTo>
                    <a:pt x="954" y="911"/>
                    <a:pt x="1037" y="613"/>
                    <a:pt x="932" y="364"/>
                  </a:cubicBezTo>
                  <a:cubicBezTo>
                    <a:pt x="831" y="127"/>
                    <a:pt x="592" y="1"/>
                    <a:pt x="388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0"/>
            <p:cNvSpPr/>
            <p:nvPr/>
          </p:nvSpPr>
          <p:spPr>
            <a:xfrm>
              <a:off x="2143375" y="3089925"/>
              <a:ext cx="49750" cy="43150"/>
            </a:xfrm>
            <a:custGeom>
              <a:avLst/>
              <a:gdLst/>
              <a:ahLst/>
              <a:cxnLst/>
              <a:rect l="l" t="t" r="r" b="b"/>
              <a:pathLst>
                <a:path w="1990" h="1726" extrusionOk="0">
                  <a:moveTo>
                    <a:pt x="930" y="1"/>
                  </a:moveTo>
                  <a:cubicBezTo>
                    <a:pt x="606" y="1"/>
                    <a:pt x="1" y="330"/>
                    <a:pt x="220" y="515"/>
                  </a:cubicBezTo>
                  <a:cubicBezTo>
                    <a:pt x="565" y="805"/>
                    <a:pt x="1304" y="1629"/>
                    <a:pt x="1554" y="1720"/>
                  </a:cubicBezTo>
                  <a:cubicBezTo>
                    <a:pt x="1562" y="1724"/>
                    <a:pt x="1571" y="1725"/>
                    <a:pt x="1581" y="1725"/>
                  </a:cubicBezTo>
                  <a:cubicBezTo>
                    <a:pt x="1712" y="1725"/>
                    <a:pt x="1989" y="1487"/>
                    <a:pt x="1892" y="1312"/>
                  </a:cubicBezTo>
                  <a:cubicBezTo>
                    <a:pt x="1787" y="1122"/>
                    <a:pt x="1242" y="321"/>
                    <a:pt x="1105" y="72"/>
                  </a:cubicBezTo>
                  <a:cubicBezTo>
                    <a:pt x="1077" y="22"/>
                    <a:pt x="1013" y="1"/>
                    <a:pt x="930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0"/>
            <p:cNvSpPr/>
            <p:nvPr/>
          </p:nvSpPr>
          <p:spPr>
            <a:xfrm>
              <a:off x="2166575" y="3078550"/>
              <a:ext cx="52975" cy="41800"/>
            </a:xfrm>
            <a:custGeom>
              <a:avLst/>
              <a:gdLst/>
              <a:ahLst/>
              <a:cxnLst/>
              <a:rect l="l" t="t" r="r" b="b"/>
              <a:pathLst>
                <a:path w="2119" h="1672" extrusionOk="0">
                  <a:moveTo>
                    <a:pt x="631" y="1"/>
                  </a:moveTo>
                  <a:cubicBezTo>
                    <a:pt x="215" y="1"/>
                    <a:pt x="1" y="720"/>
                    <a:pt x="285" y="776"/>
                  </a:cubicBezTo>
                  <a:cubicBezTo>
                    <a:pt x="761" y="869"/>
                    <a:pt x="1293" y="1252"/>
                    <a:pt x="1544" y="1607"/>
                  </a:cubicBezTo>
                  <a:cubicBezTo>
                    <a:pt x="1576" y="1652"/>
                    <a:pt x="1625" y="1671"/>
                    <a:pt x="1681" y="1671"/>
                  </a:cubicBezTo>
                  <a:cubicBezTo>
                    <a:pt x="1864" y="1671"/>
                    <a:pt x="2118" y="1460"/>
                    <a:pt x="2088" y="1273"/>
                  </a:cubicBezTo>
                  <a:cubicBezTo>
                    <a:pt x="2047" y="1030"/>
                    <a:pt x="1140" y="74"/>
                    <a:pt x="687" y="5"/>
                  </a:cubicBezTo>
                  <a:cubicBezTo>
                    <a:pt x="668" y="2"/>
                    <a:pt x="649" y="1"/>
                    <a:pt x="631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0"/>
            <p:cNvSpPr/>
            <p:nvPr/>
          </p:nvSpPr>
          <p:spPr>
            <a:xfrm>
              <a:off x="2182175" y="3070600"/>
              <a:ext cx="51075" cy="30800"/>
            </a:xfrm>
            <a:custGeom>
              <a:avLst/>
              <a:gdLst/>
              <a:ahLst/>
              <a:cxnLst/>
              <a:rect l="l" t="t" r="r" b="b"/>
              <a:pathLst>
                <a:path w="2043" h="1232" extrusionOk="0">
                  <a:moveTo>
                    <a:pt x="556" y="0"/>
                  </a:moveTo>
                  <a:cubicBezTo>
                    <a:pt x="546" y="0"/>
                    <a:pt x="537" y="0"/>
                    <a:pt x="528" y="1"/>
                  </a:cubicBezTo>
                  <a:cubicBezTo>
                    <a:pt x="94" y="24"/>
                    <a:pt x="1" y="716"/>
                    <a:pt x="285" y="716"/>
                  </a:cubicBezTo>
                  <a:cubicBezTo>
                    <a:pt x="286" y="716"/>
                    <a:pt x="287" y="716"/>
                    <a:pt x="288" y="716"/>
                  </a:cubicBezTo>
                  <a:cubicBezTo>
                    <a:pt x="294" y="716"/>
                    <a:pt x="299" y="716"/>
                    <a:pt x="305" y="716"/>
                  </a:cubicBezTo>
                  <a:cubicBezTo>
                    <a:pt x="763" y="716"/>
                    <a:pt x="1308" y="946"/>
                    <a:pt x="1595" y="1203"/>
                  </a:cubicBezTo>
                  <a:cubicBezTo>
                    <a:pt x="1617" y="1223"/>
                    <a:pt x="1642" y="1231"/>
                    <a:pt x="1668" y="1231"/>
                  </a:cubicBezTo>
                  <a:cubicBezTo>
                    <a:pt x="1830" y="1231"/>
                    <a:pt x="2043" y="891"/>
                    <a:pt x="1980" y="717"/>
                  </a:cubicBezTo>
                  <a:cubicBezTo>
                    <a:pt x="1907" y="519"/>
                    <a:pt x="1002" y="0"/>
                    <a:pt x="556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0"/>
            <p:cNvSpPr/>
            <p:nvPr/>
          </p:nvSpPr>
          <p:spPr>
            <a:xfrm>
              <a:off x="2191950" y="3054625"/>
              <a:ext cx="47450" cy="21375"/>
            </a:xfrm>
            <a:custGeom>
              <a:avLst/>
              <a:gdLst/>
              <a:ahLst/>
              <a:cxnLst/>
              <a:rect l="l" t="t" r="r" b="b"/>
              <a:pathLst>
                <a:path w="1898" h="855" extrusionOk="0">
                  <a:moveTo>
                    <a:pt x="591" y="0"/>
                  </a:moveTo>
                  <a:cubicBezTo>
                    <a:pt x="534" y="0"/>
                    <a:pt x="481" y="5"/>
                    <a:pt x="434" y="14"/>
                  </a:cubicBezTo>
                  <a:cubicBezTo>
                    <a:pt x="0" y="102"/>
                    <a:pt x="15" y="728"/>
                    <a:pt x="280" y="728"/>
                  </a:cubicBezTo>
                  <a:cubicBezTo>
                    <a:pt x="297" y="728"/>
                    <a:pt x="315" y="725"/>
                    <a:pt x="334" y="720"/>
                  </a:cubicBezTo>
                  <a:cubicBezTo>
                    <a:pt x="486" y="677"/>
                    <a:pt x="644" y="658"/>
                    <a:pt x="796" y="658"/>
                  </a:cubicBezTo>
                  <a:cubicBezTo>
                    <a:pt x="1099" y="658"/>
                    <a:pt x="1379" y="733"/>
                    <a:pt x="1544" y="842"/>
                  </a:cubicBezTo>
                  <a:cubicBezTo>
                    <a:pt x="1558" y="851"/>
                    <a:pt x="1572" y="855"/>
                    <a:pt x="1587" y="855"/>
                  </a:cubicBezTo>
                  <a:cubicBezTo>
                    <a:pt x="1719" y="855"/>
                    <a:pt x="1897" y="545"/>
                    <a:pt x="1837" y="405"/>
                  </a:cubicBezTo>
                  <a:cubicBezTo>
                    <a:pt x="1776" y="264"/>
                    <a:pt x="1042" y="0"/>
                    <a:pt x="591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0"/>
            <p:cNvSpPr/>
            <p:nvPr/>
          </p:nvSpPr>
          <p:spPr>
            <a:xfrm>
              <a:off x="2139650" y="3051450"/>
              <a:ext cx="30125" cy="87375"/>
            </a:xfrm>
            <a:custGeom>
              <a:avLst/>
              <a:gdLst/>
              <a:ahLst/>
              <a:cxnLst/>
              <a:rect l="l" t="t" r="r" b="b"/>
              <a:pathLst>
                <a:path w="1205" h="3495" extrusionOk="0">
                  <a:moveTo>
                    <a:pt x="798" y="0"/>
                  </a:moveTo>
                  <a:lnTo>
                    <a:pt x="798" y="0"/>
                  </a:lnTo>
                  <a:cubicBezTo>
                    <a:pt x="0" y="930"/>
                    <a:pt x="453" y="2685"/>
                    <a:pt x="1011" y="3495"/>
                  </a:cubicBezTo>
                  <a:lnTo>
                    <a:pt x="1204" y="3237"/>
                  </a:lnTo>
                  <a:cubicBezTo>
                    <a:pt x="54" y="1117"/>
                    <a:pt x="1024" y="51"/>
                    <a:pt x="1024" y="51"/>
                  </a:cubicBezTo>
                  <a:lnTo>
                    <a:pt x="7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59DB112-F1B2-B8F1-530F-F5402E19C4DC}"/>
              </a:ext>
            </a:extLst>
          </p:cNvPr>
          <p:cNvSpPr txBox="1"/>
          <p:nvPr/>
        </p:nvSpPr>
        <p:spPr>
          <a:xfrm>
            <a:off x="748120" y="1807941"/>
            <a:ext cx="5126495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Shopaholic, browsing, price tag, on sale, internet access, bargain, range of products, a discount shop, online shop, supermarket, open – air market, the grocery shopping, the mall, shop around, a pay in cash, door – to – door service, promotion, customer service, etc.  </a:t>
            </a: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29"/>
          <p:cNvSpPr/>
          <p:nvPr/>
        </p:nvSpPr>
        <p:spPr>
          <a:xfrm>
            <a:off x="7660340" y="1422170"/>
            <a:ext cx="1230300" cy="11547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29"/>
          <p:cNvSpPr txBox="1">
            <a:spLocks noGrp="1"/>
          </p:cNvSpPr>
          <p:nvPr>
            <p:ph type="title"/>
          </p:nvPr>
        </p:nvSpPr>
        <p:spPr>
          <a:xfrm>
            <a:off x="720000" y="56552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/>
                </a:solidFill>
                <a:latin typeface="Vibur"/>
                <a:ea typeface="Vibur"/>
                <a:cs typeface="Vibur"/>
                <a:sym typeface="Vibur"/>
              </a:rPr>
              <a:t>PRONUNCIATION </a:t>
            </a:r>
            <a:endParaRPr dirty="0">
              <a:solidFill>
                <a:schemeClr val="accent5"/>
              </a:solidFill>
              <a:latin typeface="Vibur"/>
              <a:ea typeface="Vibur"/>
              <a:cs typeface="Vibur"/>
              <a:sym typeface="Vibur"/>
            </a:endParaRPr>
          </a:p>
        </p:txBody>
      </p:sp>
      <p:sp>
        <p:nvSpPr>
          <p:cNvPr id="943" name="Google Shape;943;p29"/>
          <p:cNvSpPr/>
          <p:nvPr/>
        </p:nvSpPr>
        <p:spPr>
          <a:xfrm>
            <a:off x="261345" y="3720325"/>
            <a:ext cx="1230300" cy="11544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944" name="Google Shape;944;p29"/>
          <p:cNvGraphicFramePr/>
          <p:nvPr>
            <p:extLst>
              <p:ext uri="{D42A27DB-BD31-4B8C-83A1-F6EECF244321}">
                <p14:modId xmlns:p14="http://schemas.microsoft.com/office/powerpoint/2010/main" val="1644089219"/>
              </p:ext>
            </p:extLst>
          </p:nvPr>
        </p:nvGraphicFramePr>
        <p:xfrm>
          <a:off x="719328" y="1568474"/>
          <a:ext cx="7704672" cy="2979757"/>
        </p:xfrm>
        <a:graphic>
          <a:graphicData uri="http://schemas.openxmlformats.org/drawingml/2006/table">
            <a:tbl>
              <a:tblPr>
                <a:noFill/>
                <a:tableStyleId>{FB441074-FAA4-4BDF-8CC9-703BC4E269C3}</a:tableStyleId>
              </a:tblPr>
              <a:tblGrid>
                <a:gridCol w="3845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9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870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1" dirty="0">
                          <a:solidFill>
                            <a:schemeClr val="dk1"/>
                          </a:solidFill>
                          <a:uFill>
                            <a:noFill/>
                          </a:u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/sp/</a:t>
                      </a:r>
                      <a:endParaRPr sz="3200" b="1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32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Open Sans"/>
                          <a:cs typeface="Calibri" panose="020F0502020204030204" pitchFamily="34" charset="0"/>
                          <a:sym typeface="Open Sans"/>
                        </a:rPr>
                        <a:t>/st/</a:t>
                      </a:r>
                      <a:endParaRPr sz="3200" b="1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1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930FB14-4454-AE9D-B70B-57A387FBD22F}"/>
              </a:ext>
            </a:extLst>
          </p:cNvPr>
          <p:cNvSpPr txBox="1"/>
          <p:nvPr/>
        </p:nvSpPr>
        <p:spPr>
          <a:xfrm>
            <a:off x="719328" y="2304288"/>
            <a:ext cx="388924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</a:t>
            </a:r>
            <a:r>
              <a:rPr lang="en-US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end, </a:t>
            </a:r>
            <a:r>
              <a:rPr lang="en-US" sz="27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</a:t>
            </a:r>
            <a:r>
              <a:rPr lang="en-US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ace, re</a:t>
            </a:r>
            <a:r>
              <a:rPr lang="en-US" sz="27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</a:t>
            </a:r>
            <a:r>
              <a:rPr lang="en-US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ect, cla</a:t>
            </a:r>
            <a:r>
              <a:rPr lang="en-US" sz="27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</a:t>
            </a:r>
            <a:r>
              <a:rPr lang="en-US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7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</a:t>
            </a:r>
            <a:r>
              <a:rPr lang="en-US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a, </a:t>
            </a:r>
            <a:r>
              <a:rPr lang="en-US" sz="27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</a:t>
            </a:r>
            <a:r>
              <a:rPr lang="en-US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ice, </a:t>
            </a:r>
            <a:r>
              <a:rPr lang="en-US" sz="27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</a:t>
            </a:r>
            <a:r>
              <a:rPr lang="en-US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icy, </a:t>
            </a:r>
            <a:r>
              <a:rPr lang="en-US" sz="27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</a:t>
            </a:r>
            <a:r>
              <a:rPr lang="en-US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ider, </a:t>
            </a:r>
            <a:r>
              <a:rPr lang="en-US" sz="27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</a:t>
            </a:r>
            <a:r>
              <a:rPr lang="en-US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eak, </a:t>
            </a:r>
            <a:r>
              <a:rPr lang="en-US" sz="27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</a:t>
            </a:r>
            <a:r>
              <a:rPr lang="en-US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ecial, </a:t>
            </a:r>
            <a:r>
              <a:rPr lang="en-US" sz="27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</a:t>
            </a:r>
            <a:r>
              <a:rPr lang="en-US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oil, </a:t>
            </a:r>
            <a:r>
              <a:rPr lang="en-US" sz="27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</a:t>
            </a:r>
            <a:r>
              <a:rPr lang="en-US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ort, </a:t>
            </a:r>
            <a:r>
              <a:rPr lang="en-US" sz="27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</a:t>
            </a:r>
            <a:r>
              <a:rPr lang="en-US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in, </a:t>
            </a:r>
            <a:r>
              <a:rPr lang="en-US" sz="27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</a:t>
            </a:r>
            <a:r>
              <a:rPr lang="en-US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ent, etc.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F16C0C-8B8D-B3A3-F274-7E888E73069D}"/>
              </a:ext>
            </a:extLst>
          </p:cNvPr>
          <p:cNvSpPr txBox="1"/>
          <p:nvPr/>
        </p:nvSpPr>
        <p:spPr>
          <a:xfrm>
            <a:off x="4608576" y="2279904"/>
            <a:ext cx="399897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</a:t>
            </a:r>
            <a:r>
              <a:rPr lang="en-US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all, </a:t>
            </a:r>
            <a:r>
              <a:rPr lang="en-US" sz="27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</a:t>
            </a:r>
            <a:r>
              <a:rPr lang="en-US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ill, </a:t>
            </a:r>
            <a:r>
              <a:rPr lang="en-US" sz="27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</a:t>
            </a:r>
            <a:r>
              <a:rPr lang="en-US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aff, out</a:t>
            </a:r>
            <a:r>
              <a:rPr lang="en-US" sz="27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</a:t>
            </a:r>
            <a:r>
              <a:rPr lang="en-US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and, hone</a:t>
            </a:r>
            <a:r>
              <a:rPr lang="en-US" sz="27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</a:t>
            </a:r>
            <a:r>
              <a:rPr lang="en-US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wa</a:t>
            </a:r>
            <a:r>
              <a:rPr lang="en-US" sz="27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</a:t>
            </a:r>
            <a:r>
              <a:rPr lang="en-US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e, cu</a:t>
            </a:r>
            <a:r>
              <a:rPr lang="en-US" sz="27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</a:t>
            </a:r>
            <a:r>
              <a:rPr lang="en-US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omers, assi</a:t>
            </a:r>
            <a:r>
              <a:rPr lang="en-US" sz="27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</a:t>
            </a:r>
            <a:r>
              <a:rPr lang="en-US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ant, re</a:t>
            </a:r>
            <a:r>
              <a:rPr lang="en-US" sz="27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</a:t>
            </a:r>
            <a:r>
              <a:rPr lang="en-US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aurant</a:t>
            </a:r>
            <a:r>
              <a:rPr lang="en-US" sz="2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etc.  </a:t>
            </a:r>
            <a:endParaRPr lang="en-US" sz="2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p36"/>
          <p:cNvSpPr txBox="1">
            <a:spLocks noGrp="1"/>
          </p:cNvSpPr>
          <p:nvPr>
            <p:ph type="title"/>
          </p:nvPr>
        </p:nvSpPr>
        <p:spPr>
          <a:xfrm>
            <a:off x="720000" y="16876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</a:t>
            </a:r>
            <a:r>
              <a:rPr lang="en" dirty="0"/>
              <a:t>rammar: </a:t>
            </a:r>
            <a:r>
              <a:rPr lang="en" b="0" dirty="0">
                <a:solidFill>
                  <a:schemeClr val="accent5"/>
                </a:solidFill>
                <a:latin typeface="Vibur"/>
                <a:ea typeface="Vibur"/>
                <a:cs typeface="Vibur"/>
                <a:sym typeface="Vibur"/>
              </a:rPr>
              <a:t>adverds of frenquency</a:t>
            </a:r>
            <a:endParaRPr b="0" dirty="0">
              <a:solidFill>
                <a:schemeClr val="accent5"/>
              </a:solidFill>
              <a:latin typeface="Vibur"/>
              <a:ea typeface="Vibur"/>
              <a:cs typeface="Vibur"/>
              <a:sym typeface="Vibur"/>
            </a:endParaRPr>
          </a:p>
        </p:txBody>
      </p:sp>
      <p:sp>
        <p:nvSpPr>
          <p:cNvPr id="1484" name="Google Shape;1484;p36"/>
          <p:cNvSpPr/>
          <p:nvPr/>
        </p:nvSpPr>
        <p:spPr>
          <a:xfrm>
            <a:off x="7662725" y="273450"/>
            <a:ext cx="1218900" cy="1141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A92904A-0CB6-8221-FC9A-D1C19BF9A8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603421"/>
              </p:ext>
            </p:extLst>
          </p:nvPr>
        </p:nvGraphicFramePr>
        <p:xfrm>
          <a:off x="-1" y="923204"/>
          <a:ext cx="9144001" cy="4182584"/>
        </p:xfrm>
        <a:graphic>
          <a:graphicData uri="http://schemas.openxmlformats.org/drawingml/2006/table">
            <a:tbl>
              <a:tblPr/>
              <a:tblGrid>
                <a:gridCol w="1365506">
                  <a:extLst>
                    <a:ext uri="{9D8B030D-6E8A-4147-A177-3AD203B41FA5}">
                      <a16:colId xmlns:a16="http://schemas.microsoft.com/office/drawing/2014/main" val="1717544899"/>
                    </a:ext>
                  </a:extLst>
                </a:gridCol>
                <a:gridCol w="2157984">
                  <a:extLst>
                    <a:ext uri="{9D8B030D-6E8A-4147-A177-3AD203B41FA5}">
                      <a16:colId xmlns:a16="http://schemas.microsoft.com/office/drawing/2014/main" val="1218627327"/>
                    </a:ext>
                  </a:extLst>
                </a:gridCol>
                <a:gridCol w="1597152">
                  <a:extLst>
                    <a:ext uri="{9D8B030D-6E8A-4147-A177-3AD203B41FA5}">
                      <a16:colId xmlns:a16="http://schemas.microsoft.com/office/drawing/2014/main" val="2136319851"/>
                    </a:ext>
                  </a:extLst>
                </a:gridCol>
                <a:gridCol w="4023359">
                  <a:extLst>
                    <a:ext uri="{9D8B030D-6E8A-4147-A177-3AD203B41FA5}">
                      <a16:colId xmlns:a16="http://schemas.microsoft.com/office/drawing/2014/main" val="2542104168"/>
                    </a:ext>
                  </a:extLst>
                </a:gridCol>
              </a:tblGrid>
              <a:tr h="599760">
                <a:tc>
                  <a:txBody>
                    <a:bodyPr/>
                    <a:lstStyle/>
                    <a:p>
                      <a:pPr algn="ctr" fontAlgn="t"/>
                      <a:r>
                        <a:rPr lang="vi-VN" sz="1600" b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Mức độ thường xuyên</a:t>
                      </a:r>
                    </a:p>
                  </a:txBody>
                  <a:tcPr marL="6483" marR="6483" marT="3241" marB="3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Trạng từ chỉ tần suất không xác định</a:t>
                      </a:r>
                    </a:p>
                  </a:txBody>
                  <a:tcPr marL="6483" marR="6483" marT="3241" marB="3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Dịch nghĩa</a:t>
                      </a:r>
                    </a:p>
                  </a:txBody>
                  <a:tcPr marL="6483" marR="6483" marT="3241" marB="3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Ví</a:t>
                      </a:r>
                      <a:r>
                        <a:rPr lang="en-US" sz="1600" b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dụ</a:t>
                      </a:r>
                      <a:endParaRPr lang="en-US" sz="1600" b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483" marR="6483" marT="3241" marB="3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227578"/>
                  </a:ext>
                </a:extLst>
              </a:tr>
              <a:tr h="5997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100%</a:t>
                      </a:r>
                    </a:p>
                  </a:txBody>
                  <a:tcPr marL="6483" marR="6483" marT="3241" marB="3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always</a:t>
                      </a:r>
                    </a:p>
                  </a:txBody>
                  <a:tcPr marL="6483" marR="6483" marT="3241" marB="3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luôn luôn</a:t>
                      </a:r>
                    </a:p>
                  </a:txBody>
                  <a:tcPr marL="6483" marR="6483" marT="3241" marB="3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They</a:t>
                      </a:r>
                      <a:r>
                        <a:rPr lang="en-US" sz="16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r>
                        <a:rPr lang="en-US" sz="1600" b="1" u="sng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always</a:t>
                      </a:r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go to school by bus.</a:t>
                      </a:r>
                    </a:p>
                    <a:p>
                      <a:pPr algn="ctr" fontAlgn="t"/>
                      <a:r>
                        <a:rPr lang="en-US" sz="1600" i="1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Họ</a:t>
                      </a:r>
                      <a:r>
                        <a:rPr lang="en-US" sz="1600" i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600" i="1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luôn</a:t>
                      </a:r>
                      <a:r>
                        <a:rPr lang="en-US" sz="1600" i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600" i="1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luôn</a:t>
                      </a:r>
                      <a:r>
                        <a:rPr lang="en-US" sz="1600" i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600" i="1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đến</a:t>
                      </a:r>
                      <a:r>
                        <a:rPr lang="en-US" sz="1600" i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600" i="1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trường</a:t>
                      </a:r>
                      <a:r>
                        <a:rPr lang="en-US" sz="1600" i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600" i="1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bằng</a:t>
                      </a:r>
                      <a:r>
                        <a:rPr lang="en-US" sz="1600" i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600" i="1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xe</a:t>
                      </a:r>
                      <a:r>
                        <a:rPr lang="en-US" sz="1600" i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600" i="1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buýt</a:t>
                      </a:r>
                      <a:r>
                        <a:rPr lang="en-US" sz="1600" i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</a:t>
                      </a:r>
                      <a:endParaRPr lang="en-US" sz="16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483" marR="6483" marT="3241" marB="3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658082"/>
                  </a:ext>
                </a:extLst>
              </a:tr>
              <a:tr h="8957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80%</a:t>
                      </a:r>
                    </a:p>
                  </a:txBody>
                  <a:tcPr marL="6483" marR="6483" marT="3241" marB="3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usually</a:t>
                      </a:r>
                    </a:p>
                    <a:p>
                      <a:pPr algn="ctr" fontAlgn="t"/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normally</a:t>
                      </a:r>
                    </a:p>
                    <a:p>
                      <a:pPr algn="ctr" fontAlgn="t"/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generally</a:t>
                      </a:r>
                    </a:p>
                  </a:txBody>
                  <a:tcPr marL="6483" marR="6483" marT="3241" marB="3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thường xuyên</a:t>
                      </a:r>
                    </a:p>
                  </a:txBody>
                  <a:tcPr marL="6483" marR="6483" marT="3241" marB="3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 </a:t>
                      </a:r>
                      <a:r>
                        <a:rPr lang="vi-VN" sz="1600" b="1" u="sng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usually</a:t>
                      </a:r>
                      <a:r>
                        <a:rPr lang="vi-VN" sz="16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r>
                        <a:rPr lang="vi-VN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watch TV when I have free time.</a:t>
                      </a:r>
                    </a:p>
                    <a:p>
                      <a:pPr algn="ctr" fontAlgn="t"/>
                      <a:r>
                        <a:rPr lang="vi-VN" sz="1600" i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Tôi thường xuyên xem Tivi khi tôi có thời gian rảnh.</a:t>
                      </a:r>
                      <a:endParaRPr lang="vi-VN" sz="16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483" marR="6483" marT="3241" marB="3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345771"/>
                  </a:ext>
                </a:extLst>
              </a:tr>
              <a:tr h="8957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70%</a:t>
                      </a:r>
                    </a:p>
                  </a:txBody>
                  <a:tcPr marL="6483" marR="6483" marT="3241" marB="3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often/ frequently</a:t>
                      </a:r>
                    </a:p>
                  </a:txBody>
                  <a:tcPr marL="6483" marR="6483" marT="3241" marB="3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thường</a:t>
                      </a:r>
                    </a:p>
                  </a:txBody>
                  <a:tcPr marL="6483" marR="6483" marT="3241" marB="3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My father </a:t>
                      </a:r>
                      <a:r>
                        <a:rPr lang="en-US" sz="1600" b="1" u="sng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often</a:t>
                      </a:r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reads some books after dinner.</a:t>
                      </a:r>
                    </a:p>
                    <a:p>
                      <a:pPr algn="ctr" fontAlgn="t"/>
                      <a:r>
                        <a:rPr lang="en-US" sz="1600" i="1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Bố</a:t>
                      </a:r>
                      <a:r>
                        <a:rPr lang="en-US" sz="1600" i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600" i="1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tôi</a:t>
                      </a:r>
                      <a:r>
                        <a:rPr lang="en-US" sz="1600" i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600" i="1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thường</a:t>
                      </a:r>
                      <a:r>
                        <a:rPr lang="en-US" sz="1600" i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600" i="1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đọc</a:t>
                      </a:r>
                      <a:r>
                        <a:rPr lang="en-US" sz="1600" i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600" i="1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sách</a:t>
                      </a:r>
                      <a:r>
                        <a:rPr lang="en-US" sz="1600" i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600" i="1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sau</a:t>
                      </a:r>
                      <a:r>
                        <a:rPr lang="en-US" sz="1600" i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600" i="1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buổi</a:t>
                      </a:r>
                      <a:r>
                        <a:rPr lang="en-US" sz="1600" i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600" i="1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tối</a:t>
                      </a:r>
                      <a:r>
                        <a:rPr lang="en-US" sz="1600" i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</a:t>
                      </a:r>
                      <a:endParaRPr lang="en-US" sz="16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483" marR="6483" marT="3241" marB="3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961268"/>
                  </a:ext>
                </a:extLst>
              </a:tr>
              <a:tr h="119165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50%</a:t>
                      </a:r>
                    </a:p>
                  </a:txBody>
                  <a:tcPr marL="6483" marR="6483" marT="3241" marB="3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sometimes</a:t>
                      </a:r>
                    </a:p>
                  </a:txBody>
                  <a:tcPr marL="6483" marR="6483" marT="3241" marB="3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đôi khi</a:t>
                      </a:r>
                    </a:p>
                  </a:txBody>
                  <a:tcPr marL="6483" marR="6483" marT="3241" marB="3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 September, it </a:t>
                      </a:r>
                      <a:r>
                        <a:rPr lang="en-US" sz="1600" b="1" u="sng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sometimes</a:t>
                      </a:r>
                      <a:r>
                        <a:rPr lang="en-US" sz="1600" b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rains in the morning.</a:t>
                      </a:r>
                    </a:p>
                    <a:p>
                      <a:pPr algn="ctr" fontAlgn="t"/>
                      <a:r>
                        <a:rPr lang="en-US" sz="1600" i="1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Trời</a:t>
                      </a:r>
                      <a:r>
                        <a:rPr lang="en-US" sz="1600" i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600" i="1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đôi</a:t>
                      </a:r>
                      <a:r>
                        <a:rPr lang="en-US" sz="1600" i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600" i="1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khi</a:t>
                      </a:r>
                      <a:r>
                        <a:rPr lang="en-US" sz="1600" i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600" i="1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có</a:t>
                      </a:r>
                      <a:r>
                        <a:rPr lang="en-US" sz="1600" i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600" i="1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mưa</a:t>
                      </a:r>
                      <a:r>
                        <a:rPr lang="en-US" sz="1600" i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600" i="1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vào</a:t>
                      </a:r>
                      <a:r>
                        <a:rPr lang="en-US" sz="1600" i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600" i="1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buổi</a:t>
                      </a:r>
                      <a:r>
                        <a:rPr lang="en-US" sz="1600" i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600" i="1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sáng</a:t>
                      </a:r>
                      <a:r>
                        <a:rPr lang="en-US" sz="1600" i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600" i="1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tháng</a:t>
                      </a:r>
                      <a:r>
                        <a:rPr lang="en-US" sz="1600" i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600" i="1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Chín</a:t>
                      </a:r>
                      <a:r>
                        <a:rPr lang="en-US" sz="1600" i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</a:t>
                      </a:r>
                      <a:endParaRPr lang="en-US" sz="16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483" marR="6483" marT="3241" marB="3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335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3933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p36"/>
          <p:cNvSpPr txBox="1">
            <a:spLocks noGrp="1"/>
          </p:cNvSpPr>
          <p:nvPr>
            <p:ph type="title"/>
          </p:nvPr>
        </p:nvSpPr>
        <p:spPr>
          <a:xfrm>
            <a:off x="720000" y="16876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</a:t>
            </a:r>
            <a:r>
              <a:rPr lang="en" dirty="0"/>
              <a:t>rammar: </a:t>
            </a:r>
            <a:r>
              <a:rPr lang="en" b="0" dirty="0">
                <a:solidFill>
                  <a:schemeClr val="accent5"/>
                </a:solidFill>
                <a:latin typeface="Vibur"/>
                <a:ea typeface="Vibur"/>
                <a:cs typeface="Vibur"/>
                <a:sym typeface="Vibur"/>
              </a:rPr>
              <a:t>adverds of frenquency</a:t>
            </a:r>
            <a:endParaRPr b="0" dirty="0">
              <a:solidFill>
                <a:schemeClr val="accent5"/>
              </a:solidFill>
              <a:latin typeface="Vibur"/>
              <a:ea typeface="Vibur"/>
              <a:cs typeface="Vibur"/>
              <a:sym typeface="Vibur"/>
            </a:endParaRPr>
          </a:p>
        </p:txBody>
      </p:sp>
      <p:sp>
        <p:nvSpPr>
          <p:cNvPr id="1484" name="Google Shape;1484;p36"/>
          <p:cNvSpPr/>
          <p:nvPr/>
        </p:nvSpPr>
        <p:spPr>
          <a:xfrm>
            <a:off x="7662725" y="273450"/>
            <a:ext cx="1218900" cy="1141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A92904A-0CB6-8221-FC9A-D1C19BF9A8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264712"/>
              </p:ext>
            </p:extLst>
          </p:nvPr>
        </p:nvGraphicFramePr>
        <p:xfrm>
          <a:off x="-1" y="916964"/>
          <a:ext cx="9144001" cy="4170160"/>
        </p:xfrm>
        <a:graphic>
          <a:graphicData uri="http://schemas.openxmlformats.org/drawingml/2006/table">
            <a:tbl>
              <a:tblPr/>
              <a:tblGrid>
                <a:gridCol w="1365506">
                  <a:extLst>
                    <a:ext uri="{9D8B030D-6E8A-4147-A177-3AD203B41FA5}">
                      <a16:colId xmlns:a16="http://schemas.microsoft.com/office/drawing/2014/main" val="1717544899"/>
                    </a:ext>
                  </a:extLst>
                </a:gridCol>
                <a:gridCol w="1938527">
                  <a:extLst>
                    <a:ext uri="{9D8B030D-6E8A-4147-A177-3AD203B41FA5}">
                      <a16:colId xmlns:a16="http://schemas.microsoft.com/office/drawing/2014/main" val="1218627327"/>
                    </a:ext>
                  </a:extLst>
                </a:gridCol>
                <a:gridCol w="1516061">
                  <a:extLst>
                    <a:ext uri="{9D8B030D-6E8A-4147-A177-3AD203B41FA5}">
                      <a16:colId xmlns:a16="http://schemas.microsoft.com/office/drawing/2014/main" val="2136319851"/>
                    </a:ext>
                  </a:extLst>
                </a:gridCol>
                <a:gridCol w="4323907">
                  <a:extLst>
                    <a:ext uri="{9D8B030D-6E8A-4147-A177-3AD203B41FA5}">
                      <a16:colId xmlns:a16="http://schemas.microsoft.com/office/drawing/2014/main" val="2542104168"/>
                    </a:ext>
                  </a:extLst>
                </a:gridCol>
              </a:tblGrid>
              <a:tr h="693450">
                <a:tc>
                  <a:txBody>
                    <a:bodyPr/>
                    <a:lstStyle/>
                    <a:p>
                      <a:pPr algn="ctr" fontAlgn="t"/>
                      <a:r>
                        <a:rPr lang="vi-VN" sz="1600" b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Mức độ thường xuyên</a:t>
                      </a:r>
                    </a:p>
                  </a:txBody>
                  <a:tcPr marL="6483" marR="6483" marT="3241" marB="3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Trạng từ chỉ tần suất không xác định</a:t>
                      </a:r>
                    </a:p>
                  </a:txBody>
                  <a:tcPr marL="6483" marR="6483" marT="3241" marB="3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Dịch nghĩa</a:t>
                      </a:r>
                    </a:p>
                  </a:txBody>
                  <a:tcPr marL="6483" marR="6483" marT="3241" marB="3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Ví</a:t>
                      </a:r>
                      <a:r>
                        <a:rPr lang="en-US" sz="1600" b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600" b="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dụ</a:t>
                      </a:r>
                      <a:endParaRPr lang="en-US" sz="1600" b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483" marR="6483" marT="3241" marB="3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227578"/>
                  </a:ext>
                </a:extLst>
              </a:tr>
              <a:tr h="91304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occasionally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thỉnh thoảng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It is fine if you </a:t>
                      </a:r>
                      <a:r>
                        <a:rPr lang="en-US" sz="1600" b="1" u="sng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occasionally</a:t>
                      </a:r>
                      <a:r>
                        <a:rPr lang="en-US" sz="1600" u="sng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make mistakes.</a:t>
                      </a:r>
                    </a:p>
                    <a:p>
                      <a:pPr algn="ctr" fontAlgn="t"/>
                      <a:r>
                        <a:rPr lang="en-US" sz="1600" i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Hoàn </a:t>
                      </a:r>
                      <a:r>
                        <a:rPr lang="en-US" sz="1600" i="1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toàn</a:t>
                      </a:r>
                      <a:r>
                        <a:rPr lang="en-US" sz="1600" i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600" i="1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ổn</a:t>
                      </a:r>
                      <a:r>
                        <a:rPr lang="en-US" sz="1600" i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600" i="1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nếu</a:t>
                      </a:r>
                      <a:r>
                        <a:rPr lang="en-US" sz="1600" i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600" i="1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bạn</a:t>
                      </a:r>
                      <a:r>
                        <a:rPr lang="en-US" sz="1600" i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600" i="1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thỉnh</a:t>
                      </a:r>
                      <a:r>
                        <a:rPr lang="en-US" sz="1600" i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600" i="1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thoảng</a:t>
                      </a:r>
                      <a:r>
                        <a:rPr lang="en-US" sz="1600" i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600" i="1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mắc</a:t>
                      </a:r>
                      <a:r>
                        <a:rPr lang="en-US" sz="1600" i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600" i="1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sai</a:t>
                      </a:r>
                      <a:r>
                        <a:rPr lang="en-US" sz="1600" i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600" i="1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lầm</a:t>
                      </a:r>
                      <a:r>
                        <a:rPr lang="en-US" sz="1600" i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</a:t>
                      </a:r>
                      <a:endParaRPr lang="en-US" sz="16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658082"/>
                  </a:ext>
                </a:extLst>
              </a:tr>
              <a:tr h="6358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seldom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ít</a:t>
                      </a:r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khi</a:t>
                      </a:r>
                      <a:endParaRPr lang="en-US" sz="16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My mother </a:t>
                      </a:r>
                      <a:r>
                        <a:rPr lang="en-US" sz="1600" b="1" u="sng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seldom</a:t>
                      </a:r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has time to relax.</a:t>
                      </a:r>
                    </a:p>
                    <a:p>
                      <a:pPr algn="ctr" fontAlgn="t"/>
                      <a:r>
                        <a:rPr lang="en-US" sz="1600" i="1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Mẹ</a:t>
                      </a:r>
                      <a:r>
                        <a:rPr lang="en-US" sz="1600" i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600" i="1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tôi</a:t>
                      </a:r>
                      <a:r>
                        <a:rPr lang="en-US" sz="1600" i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600" i="1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ít</a:t>
                      </a:r>
                      <a:r>
                        <a:rPr lang="en-US" sz="1600" i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600" i="1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khi</a:t>
                      </a:r>
                      <a:r>
                        <a:rPr lang="en-US" sz="1600" i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600" i="1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có</a:t>
                      </a:r>
                      <a:r>
                        <a:rPr lang="en-US" sz="1600" i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600" i="1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thời</a:t>
                      </a:r>
                      <a:r>
                        <a:rPr lang="en-US" sz="1600" i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600" i="1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gian</a:t>
                      </a:r>
                      <a:r>
                        <a:rPr lang="en-US" sz="1600" i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600" i="1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nghỉ</a:t>
                      </a:r>
                      <a:r>
                        <a:rPr lang="en-US" sz="1600" i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600" i="1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ngơi</a:t>
                      </a:r>
                      <a:r>
                        <a:rPr lang="en-US" sz="1600" i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</a:t>
                      </a:r>
                      <a:endParaRPr lang="en-US" sz="16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345771"/>
                  </a:ext>
                </a:extLst>
              </a:tr>
              <a:tr h="100239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hardly (ever) / rarely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hầu như không bao giờ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My teacher </a:t>
                      </a:r>
                      <a:r>
                        <a:rPr lang="vi-VN" sz="1600" b="1" u="sng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hardly</a:t>
                      </a:r>
                      <a:r>
                        <a:rPr lang="vi-VN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gets angry with his students.</a:t>
                      </a:r>
                    </a:p>
                    <a:p>
                      <a:pPr algn="ctr" fontAlgn="t"/>
                      <a:r>
                        <a:rPr lang="vi-VN" sz="1600" i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Thầy tôi hầu như không bao giờ nổi giận với học trò của ông ấy cả.</a:t>
                      </a:r>
                      <a:endParaRPr lang="vi-VN" sz="16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961268"/>
                  </a:ext>
                </a:extLst>
              </a:tr>
              <a:tr h="86101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never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không</a:t>
                      </a:r>
                      <a:r>
                        <a:rPr lang="en-US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bao </a:t>
                      </a:r>
                      <a:r>
                        <a:rPr lang="en-US" sz="16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giờ</a:t>
                      </a:r>
                      <a:endParaRPr lang="en-US" sz="16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 </a:t>
                      </a:r>
                      <a:r>
                        <a:rPr lang="vi-VN" sz="1600" b="1" u="sng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never</a:t>
                      </a:r>
                      <a:r>
                        <a:rPr lang="vi-VN" sz="16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say bad words to other people.</a:t>
                      </a:r>
                    </a:p>
                    <a:p>
                      <a:pPr algn="ctr" fontAlgn="t"/>
                      <a:r>
                        <a:rPr lang="vi-VN" sz="1600" i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Tôi không bao giờ nói lời khiếm nhã tới người khác.</a:t>
                      </a:r>
                      <a:endParaRPr lang="vi-VN" sz="16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335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0739607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31"/>
          <p:cNvSpPr/>
          <p:nvPr/>
        </p:nvSpPr>
        <p:spPr>
          <a:xfrm>
            <a:off x="1490400" y="3726850"/>
            <a:ext cx="1235100" cy="1154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31"/>
          <p:cNvSpPr txBox="1">
            <a:spLocks noGrp="1"/>
          </p:cNvSpPr>
          <p:nvPr>
            <p:ph type="subTitle" idx="2"/>
          </p:nvPr>
        </p:nvSpPr>
        <p:spPr>
          <a:xfrm>
            <a:off x="4597894" y="1477045"/>
            <a:ext cx="4539017" cy="22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 i="1" u="sng" dirty="0"/>
              <a:t>Ví dụ:</a:t>
            </a:r>
          </a:p>
          <a:p>
            <a:pPr marL="285750" lvl="0" indent="-285750" algn="l"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600" dirty="0"/>
              <a:t>The summer term </a:t>
            </a:r>
            <a:r>
              <a:rPr lang="vi-VN" sz="1600" b="1" u="sng" dirty="0"/>
              <a:t>starts</a:t>
            </a:r>
            <a:r>
              <a:rPr lang="vi-VN" sz="1600" dirty="0"/>
              <a:t> in April 10th. (Học kỳ mùa hè sẽ bắt đầu vào ngày 10 tháng Tư.)</a:t>
            </a:r>
          </a:p>
          <a:p>
            <a:pPr marL="285750" lvl="0" indent="-285750" algn="l"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600" dirty="0"/>
              <a:t>What time </a:t>
            </a:r>
            <a:r>
              <a:rPr lang="vi-VN" sz="1600" b="1" u="sng" dirty="0"/>
              <a:t>does</a:t>
            </a:r>
            <a:r>
              <a:rPr lang="vi-VN" sz="1600" dirty="0"/>
              <a:t> the bus arrive in Seattle? (Xe bus sẽ đến Seattle lúc mấy giờ?)</a:t>
            </a:r>
          </a:p>
          <a:p>
            <a:pPr marL="285750" lvl="0" indent="-285750" algn="l"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600" dirty="0"/>
              <a:t>My plane </a:t>
            </a:r>
            <a:r>
              <a:rPr lang="vi-VN" sz="1600" b="1" u="sng" dirty="0"/>
              <a:t>leaves</a:t>
            </a:r>
            <a:r>
              <a:rPr lang="vi-VN" sz="1600" dirty="0"/>
              <a:t> at three o’clock. (Chuyến bay của tớ sẽ khởi hành lúc 3h.)</a:t>
            </a:r>
          </a:p>
          <a:p>
            <a:pPr marL="285750" lvl="0" indent="-285750" algn="l"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600" b="1" u="sng" dirty="0"/>
              <a:t>Are</a:t>
            </a:r>
            <a:r>
              <a:rPr lang="vi-VN" sz="1600" dirty="0"/>
              <a:t> you on duty next weekend? (Cuối tuần tới cậu có phải trực không?)</a:t>
            </a:r>
            <a:endParaRPr sz="1600" dirty="0"/>
          </a:p>
        </p:txBody>
      </p:sp>
      <p:grpSp>
        <p:nvGrpSpPr>
          <p:cNvPr id="1048" name="Google Shape;1048;p31"/>
          <p:cNvGrpSpPr/>
          <p:nvPr/>
        </p:nvGrpSpPr>
        <p:grpSpPr>
          <a:xfrm flipH="1">
            <a:off x="1899687" y="3577417"/>
            <a:ext cx="1478976" cy="1304131"/>
            <a:chOff x="5080925" y="2627525"/>
            <a:chExt cx="677125" cy="597075"/>
          </a:xfrm>
        </p:grpSpPr>
        <p:sp>
          <p:nvSpPr>
            <p:cNvPr id="1049" name="Google Shape;1049;p31"/>
            <p:cNvSpPr/>
            <p:nvPr/>
          </p:nvSpPr>
          <p:spPr>
            <a:xfrm>
              <a:off x="5251800" y="2654325"/>
              <a:ext cx="132800" cy="134825"/>
            </a:xfrm>
            <a:custGeom>
              <a:avLst/>
              <a:gdLst/>
              <a:ahLst/>
              <a:cxnLst/>
              <a:rect l="l" t="t" r="r" b="b"/>
              <a:pathLst>
                <a:path w="5312" h="5393" extrusionOk="0">
                  <a:moveTo>
                    <a:pt x="2856" y="0"/>
                  </a:moveTo>
                  <a:cubicBezTo>
                    <a:pt x="2844" y="0"/>
                    <a:pt x="2831" y="0"/>
                    <a:pt x="2818" y="1"/>
                  </a:cubicBezTo>
                  <a:cubicBezTo>
                    <a:pt x="2298" y="16"/>
                    <a:pt x="1839" y="187"/>
                    <a:pt x="1450" y="509"/>
                  </a:cubicBezTo>
                  <a:cubicBezTo>
                    <a:pt x="277" y="1487"/>
                    <a:pt x="1" y="3672"/>
                    <a:pt x="135" y="5392"/>
                  </a:cubicBezTo>
                  <a:lnTo>
                    <a:pt x="364" y="5366"/>
                  </a:lnTo>
                  <a:cubicBezTo>
                    <a:pt x="234" y="3683"/>
                    <a:pt x="493" y="1553"/>
                    <a:pt x="1613" y="621"/>
                  </a:cubicBezTo>
                  <a:cubicBezTo>
                    <a:pt x="1952" y="339"/>
                    <a:pt x="2353" y="189"/>
                    <a:pt x="2804" y="177"/>
                  </a:cubicBezTo>
                  <a:cubicBezTo>
                    <a:pt x="2814" y="176"/>
                    <a:pt x="2824" y="176"/>
                    <a:pt x="2834" y="176"/>
                  </a:cubicBezTo>
                  <a:cubicBezTo>
                    <a:pt x="4779" y="176"/>
                    <a:pt x="5080" y="5078"/>
                    <a:pt x="5083" y="5127"/>
                  </a:cubicBezTo>
                  <a:lnTo>
                    <a:pt x="5311" y="5103"/>
                  </a:lnTo>
                  <a:cubicBezTo>
                    <a:pt x="5300" y="4894"/>
                    <a:pt x="4997" y="0"/>
                    <a:pt x="2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1"/>
            <p:cNvSpPr/>
            <p:nvPr/>
          </p:nvSpPr>
          <p:spPr>
            <a:xfrm>
              <a:off x="5269025" y="2627525"/>
              <a:ext cx="137250" cy="156925"/>
            </a:xfrm>
            <a:custGeom>
              <a:avLst/>
              <a:gdLst/>
              <a:ahLst/>
              <a:cxnLst/>
              <a:rect l="l" t="t" r="r" b="b"/>
              <a:pathLst>
                <a:path w="5490" h="6277" extrusionOk="0">
                  <a:moveTo>
                    <a:pt x="2401" y="1"/>
                  </a:moveTo>
                  <a:cubicBezTo>
                    <a:pt x="2388" y="1"/>
                    <a:pt x="2375" y="1"/>
                    <a:pt x="2362" y="1"/>
                  </a:cubicBezTo>
                  <a:cubicBezTo>
                    <a:pt x="1844" y="18"/>
                    <a:pt x="1405" y="217"/>
                    <a:pt x="1057" y="593"/>
                  </a:cubicBezTo>
                  <a:cubicBezTo>
                    <a:pt x="5" y="1731"/>
                    <a:pt x="1" y="4276"/>
                    <a:pt x="348" y="6277"/>
                  </a:cubicBezTo>
                  <a:lnTo>
                    <a:pt x="573" y="6246"/>
                  </a:lnTo>
                  <a:cubicBezTo>
                    <a:pt x="234" y="4287"/>
                    <a:pt x="229" y="1808"/>
                    <a:pt x="1233" y="722"/>
                  </a:cubicBezTo>
                  <a:cubicBezTo>
                    <a:pt x="1538" y="394"/>
                    <a:pt x="1920" y="219"/>
                    <a:pt x="2370" y="205"/>
                  </a:cubicBezTo>
                  <a:cubicBezTo>
                    <a:pt x="2380" y="204"/>
                    <a:pt x="2390" y="204"/>
                    <a:pt x="2399" y="204"/>
                  </a:cubicBezTo>
                  <a:cubicBezTo>
                    <a:pt x="4344" y="204"/>
                    <a:pt x="5254" y="5912"/>
                    <a:pt x="5262" y="5970"/>
                  </a:cubicBezTo>
                  <a:lnTo>
                    <a:pt x="5489" y="5941"/>
                  </a:lnTo>
                  <a:cubicBezTo>
                    <a:pt x="5451" y="5697"/>
                    <a:pt x="4541" y="1"/>
                    <a:pt x="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1"/>
            <p:cNvSpPr/>
            <p:nvPr/>
          </p:nvSpPr>
          <p:spPr>
            <a:xfrm>
              <a:off x="5557175" y="2837400"/>
              <a:ext cx="134100" cy="96750"/>
            </a:xfrm>
            <a:custGeom>
              <a:avLst/>
              <a:gdLst/>
              <a:ahLst/>
              <a:cxnLst/>
              <a:rect l="l" t="t" r="r" b="b"/>
              <a:pathLst>
                <a:path w="5364" h="3870" extrusionOk="0">
                  <a:moveTo>
                    <a:pt x="2541" y="1"/>
                  </a:moveTo>
                  <a:cubicBezTo>
                    <a:pt x="500" y="1"/>
                    <a:pt x="19" y="3228"/>
                    <a:pt x="0" y="3368"/>
                  </a:cubicBezTo>
                  <a:lnTo>
                    <a:pt x="228" y="3399"/>
                  </a:lnTo>
                  <a:cubicBezTo>
                    <a:pt x="232" y="3366"/>
                    <a:pt x="715" y="123"/>
                    <a:pt x="2578" y="123"/>
                  </a:cubicBezTo>
                  <a:cubicBezTo>
                    <a:pt x="2619" y="123"/>
                    <a:pt x="2661" y="125"/>
                    <a:pt x="2703" y="128"/>
                  </a:cubicBezTo>
                  <a:cubicBezTo>
                    <a:pt x="3153" y="163"/>
                    <a:pt x="3548" y="289"/>
                    <a:pt x="3876" y="502"/>
                  </a:cubicBezTo>
                  <a:cubicBezTo>
                    <a:pt x="4958" y="1210"/>
                    <a:pt x="5132" y="2689"/>
                    <a:pt x="4933" y="3838"/>
                  </a:cubicBezTo>
                  <a:lnTo>
                    <a:pt x="5161" y="3870"/>
                  </a:lnTo>
                  <a:cubicBezTo>
                    <a:pt x="5364" y="2696"/>
                    <a:pt x="5176" y="1176"/>
                    <a:pt x="4043" y="436"/>
                  </a:cubicBezTo>
                  <a:cubicBezTo>
                    <a:pt x="3668" y="192"/>
                    <a:pt x="3215" y="47"/>
                    <a:pt x="2696" y="7"/>
                  </a:cubicBezTo>
                  <a:cubicBezTo>
                    <a:pt x="2643" y="3"/>
                    <a:pt x="2592" y="1"/>
                    <a:pt x="25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1"/>
            <p:cNvSpPr/>
            <p:nvPr/>
          </p:nvSpPr>
          <p:spPr>
            <a:xfrm>
              <a:off x="5526825" y="2819125"/>
              <a:ext cx="141225" cy="111000"/>
            </a:xfrm>
            <a:custGeom>
              <a:avLst/>
              <a:gdLst/>
              <a:ahLst/>
              <a:cxnLst/>
              <a:rect l="l" t="t" r="r" b="b"/>
              <a:pathLst>
                <a:path w="5649" h="4440" extrusionOk="0">
                  <a:moveTo>
                    <a:pt x="3225" y="1"/>
                  </a:moveTo>
                  <a:cubicBezTo>
                    <a:pt x="1151" y="1"/>
                    <a:pt x="47" y="3746"/>
                    <a:pt x="0" y="3909"/>
                  </a:cubicBezTo>
                  <a:lnTo>
                    <a:pt x="225" y="3941"/>
                  </a:lnTo>
                  <a:cubicBezTo>
                    <a:pt x="236" y="3903"/>
                    <a:pt x="1343" y="143"/>
                    <a:pt x="3235" y="143"/>
                  </a:cubicBezTo>
                  <a:cubicBezTo>
                    <a:pt x="3272" y="143"/>
                    <a:pt x="3310" y="144"/>
                    <a:pt x="3348" y="147"/>
                  </a:cubicBezTo>
                  <a:cubicBezTo>
                    <a:pt x="3796" y="184"/>
                    <a:pt x="4172" y="325"/>
                    <a:pt x="4462" y="569"/>
                  </a:cubicBezTo>
                  <a:cubicBezTo>
                    <a:pt x="5422" y="1374"/>
                    <a:pt x="5318" y="3078"/>
                    <a:pt x="4899" y="4406"/>
                  </a:cubicBezTo>
                  <a:lnTo>
                    <a:pt x="5125" y="4440"/>
                  </a:lnTo>
                  <a:cubicBezTo>
                    <a:pt x="5552" y="3084"/>
                    <a:pt x="5649" y="1334"/>
                    <a:pt x="4644" y="490"/>
                  </a:cubicBezTo>
                  <a:cubicBezTo>
                    <a:pt x="4311" y="211"/>
                    <a:pt x="3881" y="49"/>
                    <a:pt x="3364" y="7"/>
                  </a:cubicBezTo>
                  <a:cubicBezTo>
                    <a:pt x="3317" y="3"/>
                    <a:pt x="3271" y="1"/>
                    <a:pt x="3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1"/>
            <p:cNvSpPr/>
            <p:nvPr/>
          </p:nvSpPr>
          <p:spPr>
            <a:xfrm>
              <a:off x="5203175" y="2749500"/>
              <a:ext cx="235100" cy="307650"/>
            </a:xfrm>
            <a:custGeom>
              <a:avLst/>
              <a:gdLst/>
              <a:ahLst/>
              <a:cxnLst/>
              <a:rect l="l" t="t" r="r" b="b"/>
              <a:pathLst>
                <a:path w="9404" h="12306" extrusionOk="0">
                  <a:moveTo>
                    <a:pt x="9404" y="1"/>
                  </a:moveTo>
                  <a:lnTo>
                    <a:pt x="544" y="521"/>
                  </a:lnTo>
                  <a:lnTo>
                    <a:pt x="1" y="12306"/>
                  </a:lnTo>
                  <a:lnTo>
                    <a:pt x="9350" y="12306"/>
                  </a:lnTo>
                  <a:lnTo>
                    <a:pt x="94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1"/>
            <p:cNvSpPr/>
            <p:nvPr/>
          </p:nvSpPr>
          <p:spPr>
            <a:xfrm>
              <a:off x="5203175" y="2749500"/>
              <a:ext cx="235100" cy="307650"/>
            </a:xfrm>
            <a:custGeom>
              <a:avLst/>
              <a:gdLst/>
              <a:ahLst/>
              <a:cxnLst/>
              <a:rect l="l" t="t" r="r" b="b"/>
              <a:pathLst>
                <a:path w="9404" h="12306" extrusionOk="0">
                  <a:moveTo>
                    <a:pt x="9404" y="1"/>
                  </a:moveTo>
                  <a:lnTo>
                    <a:pt x="9133" y="17"/>
                  </a:lnTo>
                  <a:lnTo>
                    <a:pt x="9113" y="4667"/>
                  </a:lnTo>
                  <a:lnTo>
                    <a:pt x="1905" y="6362"/>
                  </a:lnTo>
                  <a:lnTo>
                    <a:pt x="1747" y="6935"/>
                  </a:lnTo>
                  <a:lnTo>
                    <a:pt x="224" y="7466"/>
                  </a:lnTo>
                  <a:lnTo>
                    <a:pt x="1" y="12306"/>
                  </a:lnTo>
                  <a:lnTo>
                    <a:pt x="9350" y="12306"/>
                  </a:lnTo>
                  <a:lnTo>
                    <a:pt x="9404" y="1"/>
                  </a:ln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1"/>
            <p:cNvSpPr/>
            <p:nvPr/>
          </p:nvSpPr>
          <p:spPr>
            <a:xfrm>
              <a:off x="5285575" y="2818100"/>
              <a:ext cx="114475" cy="128500"/>
            </a:xfrm>
            <a:custGeom>
              <a:avLst/>
              <a:gdLst/>
              <a:ahLst/>
              <a:cxnLst/>
              <a:rect l="l" t="t" r="r" b="b"/>
              <a:pathLst>
                <a:path w="4579" h="5140" extrusionOk="0">
                  <a:moveTo>
                    <a:pt x="1942" y="0"/>
                  </a:moveTo>
                  <a:cubicBezTo>
                    <a:pt x="1902" y="0"/>
                    <a:pt x="1862" y="2"/>
                    <a:pt x="1822" y="4"/>
                  </a:cubicBezTo>
                  <a:cubicBezTo>
                    <a:pt x="0" y="126"/>
                    <a:pt x="217" y="4932"/>
                    <a:pt x="227" y="5137"/>
                  </a:cubicBezTo>
                  <a:lnTo>
                    <a:pt x="422" y="5140"/>
                  </a:lnTo>
                  <a:cubicBezTo>
                    <a:pt x="419" y="5092"/>
                    <a:pt x="200" y="286"/>
                    <a:pt x="1851" y="172"/>
                  </a:cubicBezTo>
                  <a:cubicBezTo>
                    <a:pt x="1886" y="170"/>
                    <a:pt x="1920" y="169"/>
                    <a:pt x="1955" y="169"/>
                  </a:cubicBezTo>
                  <a:cubicBezTo>
                    <a:pt x="2293" y="169"/>
                    <a:pt x="2606" y="281"/>
                    <a:pt x="2888" y="503"/>
                  </a:cubicBezTo>
                  <a:cubicBezTo>
                    <a:pt x="3912" y="1311"/>
                    <a:pt x="4333" y="3345"/>
                    <a:pt x="4384" y="4980"/>
                  </a:cubicBezTo>
                  <a:lnTo>
                    <a:pt x="4578" y="4987"/>
                  </a:lnTo>
                  <a:cubicBezTo>
                    <a:pt x="4526" y="3316"/>
                    <a:pt x="4086" y="1228"/>
                    <a:pt x="3013" y="381"/>
                  </a:cubicBezTo>
                  <a:cubicBezTo>
                    <a:pt x="2691" y="128"/>
                    <a:pt x="2332" y="0"/>
                    <a:pt x="19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1"/>
            <p:cNvSpPr/>
            <p:nvPr/>
          </p:nvSpPr>
          <p:spPr>
            <a:xfrm>
              <a:off x="5301750" y="2803175"/>
              <a:ext cx="114500" cy="128550"/>
            </a:xfrm>
            <a:custGeom>
              <a:avLst/>
              <a:gdLst/>
              <a:ahLst/>
              <a:cxnLst/>
              <a:rect l="l" t="t" r="r" b="b"/>
              <a:pathLst>
                <a:path w="4580" h="5142" extrusionOk="0">
                  <a:moveTo>
                    <a:pt x="1943" y="1"/>
                  </a:moveTo>
                  <a:cubicBezTo>
                    <a:pt x="1904" y="1"/>
                    <a:pt x="1864" y="2"/>
                    <a:pt x="1824" y="5"/>
                  </a:cubicBezTo>
                  <a:cubicBezTo>
                    <a:pt x="1" y="127"/>
                    <a:pt x="218" y="4933"/>
                    <a:pt x="228" y="5137"/>
                  </a:cubicBezTo>
                  <a:lnTo>
                    <a:pt x="422" y="5142"/>
                  </a:lnTo>
                  <a:cubicBezTo>
                    <a:pt x="420" y="5093"/>
                    <a:pt x="201" y="287"/>
                    <a:pt x="1851" y="173"/>
                  </a:cubicBezTo>
                  <a:cubicBezTo>
                    <a:pt x="1886" y="171"/>
                    <a:pt x="1920" y="169"/>
                    <a:pt x="1955" y="169"/>
                  </a:cubicBezTo>
                  <a:cubicBezTo>
                    <a:pt x="2293" y="169"/>
                    <a:pt x="2606" y="282"/>
                    <a:pt x="2888" y="504"/>
                  </a:cubicBezTo>
                  <a:cubicBezTo>
                    <a:pt x="3913" y="1312"/>
                    <a:pt x="4333" y="3346"/>
                    <a:pt x="4385" y="4981"/>
                  </a:cubicBezTo>
                  <a:lnTo>
                    <a:pt x="4579" y="4988"/>
                  </a:lnTo>
                  <a:cubicBezTo>
                    <a:pt x="4527" y="3316"/>
                    <a:pt x="4087" y="1229"/>
                    <a:pt x="3014" y="383"/>
                  </a:cubicBezTo>
                  <a:cubicBezTo>
                    <a:pt x="2692" y="129"/>
                    <a:pt x="2332" y="1"/>
                    <a:pt x="19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1"/>
            <p:cNvSpPr/>
            <p:nvPr/>
          </p:nvSpPr>
          <p:spPr>
            <a:xfrm>
              <a:off x="5236825" y="2883225"/>
              <a:ext cx="230825" cy="341375"/>
            </a:xfrm>
            <a:custGeom>
              <a:avLst/>
              <a:gdLst/>
              <a:ahLst/>
              <a:cxnLst/>
              <a:rect l="l" t="t" r="r" b="b"/>
              <a:pathLst>
                <a:path w="9233" h="13655" extrusionOk="0">
                  <a:moveTo>
                    <a:pt x="9232" y="0"/>
                  </a:moveTo>
                  <a:lnTo>
                    <a:pt x="730" y="1350"/>
                  </a:lnTo>
                  <a:lnTo>
                    <a:pt x="0" y="13654"/>
                  </a:lnTo>
                  <a:lnTo>
                    <a:pt x="9024" y="13654"/>
                  </a:lnTo>
                  <a:lnTo>
                    <a:pt x="92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1"/>
            <p:cNvSpPr/>
            <p:nvPr/>
          </p:nvSpPr>
          <p:spPr>
            <a:xfrm>
              <a:off x="5236825" y="2945300"/>
              <a:ext cx="230825" cy="279300"/>
            </a:xfrm>
            <a:custGeom>
              <a:avLst/>
              <a:gdLst/>
              <a:ahLst/>
              <a:cxnLst/>
              <a:rect l="l" t="t" r="r" b="b"/>
              <a:pathLst>
                <a:path w="9233" h="11172" extrusionOk="0">
                  <a:moveTo>
                    <a:pt x="4172" y="1"/>
                  </a:moveTo>
                  <a:lnTo>
                    <a:pt x="3427" y="2266"/>
                  </a:lnTo>
                  <a:lnTo>
                    <a:pt x="571" y="1546"/>
                  </a:lnTo>
                  <a:lnTo>
                    <a:pt x="0" y="11171"/>
                  </a:lnTo>
                  <a:lnTo>
                    <a:pt x="9024" y="11171"/>
                  </a:lnTo>
                  <a:lnTo>
                    <a:pt x="9232" y="592"/>
                  </a:lnTo>
                  <a:lnTo>
                    <a:pt x="4172" y="1"/>
                  </a:ln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1"/>
            <p:cNvSpPr/>
            <p:nvPr/>
          </p:nvSpPr>
          <p:spPr>
            <a:xfrm>
              <a:off x="5178700" y="2927700"/>
              <a:ext cx="83150" cy="99150"/>
            </a:xfrm>
            <a:custGeom>
              <a:avLst/>
              <a:gdLst/>
              <a:ahLst/>
              <a:cxnLst/>
              <a:rect l="l" t="t" r="r" b="b"/>
              <a:pathLst>
                <a:path w="3326" h="3966" extrusionOk="0">
                  <a:moveTo>
                    <a:pt x="1777" y="1"/>
                  </a:moveTo>
                  <a:cubicBezTo>
                    <a:pt x="483" y="1"/>
                    <a:pt x="20" y="3526"/>
                    <a:pt x="1" y="3678"/>
                  </a:cubicBezTo>
                  <a:lnTo>
                    <a:pt x="139" y="3699"/>
                  </a:lnTo>
                  <a:cubicBezTo>
                    <a:pt x="143" y="3662"/>
                    <a:pt x="607" y="129"/>
                    <a:pt x="1783" y="129"/>
                  </a:cubicBezTo>
                  <a:cubicBezTo>
                    <a:pt x="1794" y="129"/>
                    <a:pt x="1805" y="129"/>
                    <a:pt x="1816" y="130"/>
                  </a:cubicBezTo>
                  <a:cubicBezTo>
                    <a:pt x="2091" y="146"/>
                    <a:pt x="2327" y="261"/>
                    <a:pt x="2518" y="472"/>
                  </a:cubicBezTo>
                  <a:cubicBezTo>
                    <a:pt x="3148" y="1167"/>
                    <a:pt x="3183" y="2721"/>
                    <a:pt x="3007" y="3943"/>
                  </a:cubicBezTo>
                  <a:lnTo>
                    <a:pt x="3145" y="3966"/>
                  </a:lnTo>
                  <a:cubicBezTo>
                    <a:pt x="3326" y="2716"/>
                    <a:pt x="3284" y="1122"/>
                    <a:pt x="2623" y="393"/>
                  </a:cubicBezTo>
                  <a:cubicBezTo>
                    <a:pt x="2405" y="153"/>
                    <a:pt x="2134" y="21"/>
                    <a:pt x="1818" y="2"/>
                  </a:cubicBezTo>
                  <a:cubicBezTo>
                    <a:pt x="1804" y="1"/>
                    <a:pt x="1791" y="1"/>
                    <a:pt x="1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1"/>
            <p:cNvSpPr/>
            <p:nvPr/>
          </p:nvSpPr>
          <p:spPr>
            <a:xfrm>
              <a:off x="5080925" y="2978950"/>
              <a:ext cx="194725" cy="245650"/>
            </a:xfrm>
            <a:custGeom>
              <a:avLst/>
              <a:gdLst/>
              <a:ahLst/>
              <a:cxnLst/>
              <a:rect l="l" t="t" r="r" b="b"/>
              <a:pathLst>
                <a:path w="7789" h="9826" extrusionOk="0">
                  <a:moveTo>
                    <a:pt x="2443" y="0"/>
                  </a:moveTo>
                  <a:lnTo>
                    <a:pt x="0" y="9825"/>
                  </a:lnTo>
                  <a:lnTo>
                    <a:pt x="7240" y="9825"/>
                  </a:lnTo>
                  <a:lnTo>
                    <a:pt x="7789" y="1010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1"/>
            <p:cNvSpPr/>
            <p:nvPr/>
          </p:nvSpPr>
          <p:spPr>
            <a:xfrm>
              <a:off x="5080925" y="2999550"/>
              <a:ext cx="194725" cy="225050"/>
            </a:xfrm>
            <a:custGeom>
              <a:avLst/>
              <a:gdLst/>
              <a:ahLst/>
              <a:cxnLst/>
              <a:rect l="l" t="t" r="r" b="b"/>
              <a:pathLst>
                <a:path w="7789" h="9002" extrusionOk="0">
                  <a:moveTo>
                    <a:pt x="6808" y="1"/>
                  </a:moveTo>
                  <a:lnTo>
                    <a:pt x="6647" y="8668"/>
                  </a:lnTo>
                  <a:lnTo>
                    <a:pt x="117" y="8530"/>
                  </a:lnTo>
                  <a:lnTo>
                    <a:pt x="0" y="9001"/>
                  </a:lnTo>
                  <a:lnTo>
                    <a:pt x="7240" y="9001"/>
                  </a:lnTo>
                  <a:lnTo>
                    <a:pt x="7789" y="186"/>
                  </a:lnTo>
                  <a:lnTo>
                    <a:pt x="68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1"/>
            <p:cNvSpPr/>
            <p:nvPr/>
          </p:nvSpPr>
          <p:spPr>
            <a:xfrm>
              <a:off x="5475750" y="2883825"/>
              <a:ext cx="282300" cy="340775"/>
            </a:xfrm>
            <a:custGeom>
              <a:avLst/>
              <a:gdLst/>
              <a:ahLst/>
              <a:cxnLst/>
              <a:rect l="l" t="t" r="r" b="b"/>
              <a:pathLst>
                <a:path w="11292" h="13631" extrusionOk="0">
                  <a:moveTo>
                    <a:pt x="735" y="0"/>
                  </a:moveTo>
                  <a:lnTo>
                    <a:pt x="1" y="13630"/>
                  </a:lnTo>
                  <a:lnTo>
                    <a:pt x="11291" y="13630"/>
                  </a:lnTo>
                  <a:lnTo>
                    <a:pt x="9387" y="140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1"/>
            <p:cNvSpPr/>
            <p:nvPr/>
          </p:nvSpPr>
          <p:spPr>
            <a:xfrm>
              <a:off x="5475750" y="2961350"/>
              <a:ext cx="282300" cy="263250"/>
            </a:xfrm>
            <a:custGeom>
              <a:avLst/>
              <a:gdLst/>
              <a:ahLst/>
              <a:cxnLst/>
              <a:rect l="l" t="t" r="r" b="b"/>
              <a:pathLst>
                <a:path w="11292" h="10530" extrusionOk="0">
                  <a:moveTo>
                    <a:pt x="615" y="1"/>
                  </a:moveTo>
                  <a:lnTo>
                    <a:pt x="1" y="10529"/>
                  </a:lnTo>
                  <a:lnTo>
                    <a:pt x="11291" y="10529"/>
                  </a:lnTo>
                  <a:lnTo>
                    <a:pt x="11168" y="9740"/>
                  </a:lnTo>
                  <a:lnTo>
                    <a:pt x="4066" y="9740"/>
                  </a:lnTo>
                  <a:lnTo>
                    <a:pt x="3968" y="543"/>
                  </a:lnTo>
                  <a:lnTo>
                    <a:pt x="615" y="1"/>
                  </a:ln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1"/>
            <p:cNvSpPr/>
            <p:nvPr/>
          </p:nvSpPr>
          <p:spPr>
            <a:xfrm>
              <a:off x="5396075" y="2864750"/>
              <a:ext cx="113250" cy="133950"/>
            </a:xfrm>
            <a:custGeom>
              <a:avLst/>
              <a:gdLst/>
              <a:ahLst/>
              <a:cxnLst/>
              <a:rect l="l" t="t" r="r" b="b"/>
              <a:pathLst>
                <a:path w="4530" h="5358" extrusionOk="0">
                  <a:moveTo>
                    <a:pt x="2288" y="1"/>
                  </a:moveTo>
                  <a:cubicBezTo>
                    <a:pt x="541" y="1"/>
                    <a:pt x="22" y="4624"/>
                    <a:pt x="1" y="4824"/>
                  </a:cubicBezTo>
                  <a:lnTo>
                    <a:pt x="192" y="4858"/>
                  </a:lnTo>
                  <a:cubicBezTo>
                    <a:pt x="196" y="4811"/>
                    <a:pt x="716" y="172"/>
                    <a:pt x="2307" y="172"/>
                  </a:cubicBezTo>
                  <a:cubicBezTo>
                    <a:pt x="2331" y="172"/>
                    <a:pt x="2356" y="173"/>
                    <a:pt x="2380" y="175"/>
                  </a:cubicBezTo>
                  <a:cubicBezTo>
                    <a:pt x="2757" y="209"/>
                    <a:pt x="3085" y="374"/>
                    <a:pt x="3353" y="664"/>
                  </a:cubicBezTo>
                  <a:cubicBezTo>
                    <a:pt x="4239" y="1622"/>
                    <a:pt x="4336" y="3697"/>
                    <a:pt x="4130" y="5320"/>
                  </a:cubicBezTo>
                  <a:lnTo>
                    <a:pt x="4321" y="5358"/>
                  </a:lnTo>
                  <a:cubicBezTo>
                    <a:pt x="4530" y="3699"/>
                    <a:pt x="4424" y="1567"/>
                    <a:pt x="3495" y="564"/>
                  </a:cubicBezTo>
                  <a:cubicBezTo>
                    <a:pt x="3189" y="232"/>
                    <a:pt x="2813" y="45"/>
                    <a:pt x="2379" y="5"/>
                  </a:cubicBezTo>
                  <a:cubicBezTo>
                    <a:pt x="2348" y="2"/>
                    <a:pt x="2318" y="1"/>
                    <a:pt x="22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1"/>
            <p:cNvSpPr/>
            <p:nvPr/>
          </p:nvSpPr>
          <p:spPr>
            <a:xfrm>
              <a:off x="5306575" y="2960550"/>
              <a:ext cx="230825" cy="264050"/>
            </a:xfrm>
            <a:custGeom>
              <a:avLst/>
              <a:gdLst/>
              <a:ahLst/>
              <a:cxnLst/>
              <a:rect l="l" t="t" r="r" b="b"/>
              <a:pathLst>
                <a:path w="9233" h="10562" extrusionOk="0">
                  <a:moveTo>
                    <a:pt x="1753" y="1"/>
                  </a:moveTo>
                  <a:lnTo>
                    <a:pt x="1" y="10561"/>
                  </a:lnTo>
                  <a:lnTo>
                    <a:pt x="8950" y="10561"/>
                  </a:lnTo>
                  <a:lnTo>
                    <a:pt x="9233" y="1182"/>
                  </a:lnTo>
                  <a:lnTo>
                    <a:pt x="17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1"/>
            <p:cNvSpPr/>
            <p:nvPr/>
          </p:nvSpPr>
          <p:spPr>
            <a:xfrm>
              <a:off x="5367000" y="3030425"/>
              <a:ext cx="139925" cy="155475"/>
            </a:xfrm>
            <a:custGeom>
              <a:avLst/>
              <a:gdLst/>
              <a:ahLst/>
              <a:cxnLst/>
              <a:rect l="l" t="t" r="r" b="b"/>
              <a:pathLst>
                <a:path w="5597" h="6219" extrusionOk="0">
                  <a:moveTo>
                    <a:pt x="2798" y="1"/>
                  </a:moveTo>
                  <a:cubicBezTo>
                    <a:pt x="1253" y="1"/>
                    <a:pt x="1" y="1392"/>
                    <a:pt x="1" y="3110"/>
                  </a:cubicBezTo>
                  <a:cubicBezTo>
                    <a:pt x="1" y="4827"/>
                    <a:pt x="1253" y="6218"/>
                    <a:pt x="2798" y="6218"/>
                  </a:cubicBezTo>
                  <a:cubicBezTo>
                    <a:pt x="4344" y="6218"/>
                    <a:pt x="5597" y="4827"/>
                    <a:pt x="5597" y="3110"/>
                  </a:cubicBezTo>
                  <a:cubicBezTo>
                    <a:pt x="5597" y="1392"/>
                    <a:pt x="4344" y="1"/>
                    <a:pt x="2798" y="1"/>
                  </a:cubicBez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1"/>
            <p:cNvSpPr/>
            <p:nvPr/>
          </p:nvSpPr>
          <p:spPr>
            <a:xfrm>
              <a:off x="5609125" y="2933325"/>
              <a:ext cx="22875" cy="25450"/>
            </a:xfrm>
            <a:custGeom>
              <a:avLst/>
              <a:gdLst/>
              <a:ahLst/>
              <a:cxnLst/>
              <a:rect l="l" t="t" r="r" b="b"/>
              <a:pathLst>
                <a:path w="915" h="1018" extrusionOk="0">
                  <a:moveTo>
                    <a:pt x="457" y="1"/>
                  </a:moveTo>
                  <a:cubicBezTo>
                    <a:pt x="205" y="1"/>
                    <a:pt x="0" y="228"/>
                    <a:pt x="0" y="509"/>
                  </a:cubicBezTo>
                  <a:cubicBezTo>
                    <a:pt x="0" y="789"/>
                    <a:pt x="205" y="1018"/>
                    <a:pt x="457" y="1018"/>
                  </a:cubicBezTo>
                  <a:cubicBezTo>
                    <a:pt x="710" y="1018"/>
                    <a:pt x="914" y="789"/>
                    <a:pt x="914" y="509"/>
                  </a:cubicBezTo>
                  <a:cubicBezTo>
                    <a:pt x="914" y="228"/>
                    <a:pt x="710" y="1"/>
                    <a:pt x="457" y="1"/>
                  </a:cubicBez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1"/>
            <p:cNvSpPr/>
            <p:nvPr/>
          </p:nvSpPr>
          <p:spPr>
            <a:xfrm>
              <a:off x="5625175" y="3061075"/>
              <a:ext cx="24800" cy="27550"/>
            </a:xfrm>
            <a:custGeom>
              <a:avLst/>
              <a:gdLst/>
              <a:ahLst/>
              <a:cxnLst/>
              <a:rect l="l" t="t" r="r" b="b"/>
              <a:pathLst>
                <a:path w="992" h="1102" extrusionOk="0">
                  <a:moveTo>
                    <a:pt x="496" y="0"/>
                  </a:moveTo>
                  <a:cubicBezTo>
                    <a:pt x="222" y="0"/>
                    <a:pt x="0" y="247"/>
                    <a:pt x="0" y="551"/>
                  </a:cubicBezTo>
                  <a:cubicBezTo>
                    <a:pt x="0" y="855"/>
                    <a:pt x="222" y="1102"/>
                    <a:pt x="496" y="1102"/>
                  </a:cubicBezTo>
                  <a:cubicBezTo>
                    <a:pt x="770" y="1102"/>
                    <a:pt x="992" y="855"/>
                    <a:pt x="992" y="551"/>
                  </a:cubicBezTo>
                  <a:cubicBezTo>
                    <a:pt x="992" y="247"/>
                    <a:pt x="770" y="0"/>
                    <a:pt x="496" y="0"/>
                  </a:cubicBez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1"/>
            <p:cNvSpPr/>
            <p:nvPr/>
          </p:nvSpPr>
          <p:spPr>
            <a:xfrm>
              <a:off x="5589350" y="3102200"/>
              <a:ext cx="25400" cy="28200"/>
            </a:xfrm>
            <a:custGeom>
              <a:avLst/>
              <a:gdLst/>
              <a:ahLst/>
              <a:cxnLst/>
              <a:rect l="l" t="t" r="r" b="b"/>
              <a:pathLst>
                <a:path w="1016" h="1128" extrusionOk="0">
                  <a:moveTo>
                    <a:pt x="508" y="0"/>
                  </a:moveTo>
                  <a:cubicBezTo>
                    <a:pt x="228" y="0"/>
                    <a:pt x="1" y="253"/>
                    <a:pt x="1" y="565"/>
                  </a:cubicBezTo>
                  <a:cubicBezTo>
                    <a:pt x="1" y="875"/>
                    <a:pt x="228" y="1128"/>
                    <a:pt x="508" y="1128"/>
                  </a:cubicBezTo>
                  <a:cubicBezTo>
                    <a:pt x="788" y="1128"/>
                    <a:pt x="1015" y="875"/>
                    <a:pt x="1015" y="565"/>
                  </a:cubicBezTo>
                  <a:cubicBezTo>
                    <a:pt x="1015" y="253"/>
                    <a:pt x="788" y="0"/>
                    <a:pt x="508" y="0"/>
                  </a:cubicBez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1"/>
            <p:cNvSpPr/>
            <p:nvPr/>
          </p:nvSpPr>
          <p:spPr>
            <a:xfrm>
              <a:off x="5712725" y="2988700"/>
              <a:ext cx="15625" cy="45175"/>
            </a:xfrm>
            <a:custGeom>
              <a:avLst/>
              <a:gdLst/>
              <a:ahLst/>
              <a:cxnLst/>
              <a:rect l="l" t="t" r="r" b="b"/>
              <a:pathLst>
                <a:path w="625" h="1807" extrusionOk="0">
                  <a:moveTo>
                    <a:pt x="343" y="1"/>
                  </a:moveTo>
                  <a:cubicBezTo>
                    <a:pt x="135" y="196"/>
                    <a:pt x="1" y="484"/>
                    <a:pt x="1" y="811"/>
                  </a:cubicBezTo>
                  <a:cubicBezTo>
                    <a:pt x="1" y="1268"/>
                    <a:pt x="261" y="1655"/>
                    <a:pt x="624" y="1807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1"/>
            <p:cNvSpPr/>
            <p:nvPr/>
          </p:nvSpPr>
          <p:spPr>
            <a:xfrm>
              <a:off x="5642425" y="2967450"/>
              <a:ext cx="48050" cy="53400"/>
            </a:xfrm>
            <a:custGeom>
              <a:avLst/>
              <a:gdLst/>
              <a:ahLst/>
              <a:cxnLst/>
              <a:rect l="l" t="t" r="r" b="b"/>
              <a:pathLst>
                <a:path w="1922" h="2136" extrusionOk="0">
                  <a:moveTo>
                    <a:pt x="961" y="1"/>
                  </a:moveTo>
                  <a:cubicBezTo>
                    <a:pt x="430" y="1"/>
                    <a:pt x="0" y="480"/>
                    <a:pt x="0" y="1069"/>
                  </a:cubicBezTo>
                  <a:cubicBezTo>
                    <a:pt x="0" y="1658"/>
                    <a:pt x="430" y="2136"/>
                    <a:pt x="961" y="2136"/>
                  </a:cubicBezTo>
                  <a:cubicBezTo>
                    <a:pt x="1491" y="2136"/>
                    <a:pt x="1922" y="1658"/>
                    <a:pt x="1922" y="1069"/>
                  </a:cubicBezTo>
                  <a:cubicBezTo>
                    <a:pt x="1922" y="480"/>
                    <a:pt x="1491" y="1"/>
                    <a:pt x="961" y="1"/>
                  </a:cubicBez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1"/>
            <p:cNvSpPr/>
            <p:nvPr/>
          </p:nvSpPr>
          <p:spPr>
            <a:xfrm>
              <a:off x="5653750" y="3123525"/>
              <a:ext cx="15025" cy="16675"/>
            </a:xfrm>
            <a:custGeom>
              <a:avLst/>
              <a:gdLst/>
              <a:ahLst/>
              <a:cxnLst/>
              <a:rect l="l" t="t" r="r" b="b"/>
              <a:pathLst>
                <a:path w="601" h="667" extrusionOk="0">
                  <a:moveTo>
                    <a:pt x="300" y="1"/>
                  </a:moveTo>
                  <a:cubicBezTo>
                    <a:pt x="135" y="1"/>
                    <a:pt x="1" y="149"/>
                    <a:pt x="1" y="333"/>
                  </a:cubicBezTo>
                  <a:cubicBezTo>
                    <a:pt x="1" y="517"/>
                    <a:pt x="135" y="667"/>
                    <a:pt x="300" y="667"/>
                  </a:cubicBezTo>
                  <a:cubicBezTo>
                    <a:pt x="466" y="667"/>
                    <a:pt x="600" y="517"/>
                    <a:pt x="600" y="333"/>
                  </a:cubicBezTo>
                  <a:cubicBezTo>
                    <a:pt x="600" y="149"/>
                    <a:pt x="466" y="1"/>
                    <a:pt x="300" y="1"/>
                  </a:cubicBez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1"/>
            <p:cNvSpPr/>
            <p:nvPr/>
          </p:nvSpPr>
          <p:spPr>
            <a:xfrm>
              <a:off x="5692175" y="3099475"/>
              <a:ext cx="19625" cy="21825"/>
            </a:xfrm>
            <a:custGeom>
              <a:avLst/>
              <a:gdLst/>
              <a:ahLst/>
              <a:cxnLst/>
              <a:rect l="l" t="t" r="r" b="b"/>
              <a:pathLst>
                <a:path w="785" h="873" extrusionOk="0">
                  <a:moveTo>
                    <a:pt x="392" y="1"/>
                  </a:moveTo>
                  <a:cubicBezTo>
                    <a:pt x="175" y="1"/>
                    <a:pt x="0" y="196"/>
                    <a:pt x="0" y="436"/>
                  </a:cubicBezTo>
                  <a:cubicBezTo>
                    <a:pt x="0" y="677"/>
                    <a:pt x="175" y="872"/>
                    <a:pt x="392" y="872"/>
                  </a:cubicBezTo>
                  <a:cubicBezTo>
                    <a:pt x="609" y="872"/>
                    <a:pt x="785" y="677"/>
                    <a:pt x="785" y="436"/>
                  </a:cubicBezTo>
                  <a:cubicBezTo>
                    <a:pt x="785" y="196"/>
                    <a:pt x="609" y="1"/>
                    <a:pt x="392" y="1"/>
                  </a:cubicBez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1"/>
            <p:cNvSpPr/>
            <p:nvPr/>
          </p:nvSpPr>
          <p:spPr>
            <a:xfrm>
              <a:off x="5680600" y="3037550"/>
              <a:ext cx="33875" cy="37625"/>
            </a:xfrm>
            <a:custGeom>
              <a:avLst/>
              <a:gdLst/>
              <a:ahLst/>
              <a:cxnLst/>
              <a:rect l="l" t="t" r="r" b="b"/>
              <a:pathLst>
                <a:path w="1355" h="1505" extrusionOk="0">
                  <a:moveTo>
                    <a:pt x="678" y="0"/>
                  </a:moveTo>
                  <a:cubicBezTo>
                    <a:pt x="303" y="0"/>
                    <a:pt x="0" y="337"/>
                    <a:pt x="0" y="752"/>
                  </a:cubicBezTo>
                  <a:cubicBezTo>
                    <a:pt x="0" y="1168"/>
                    <a:pt x="303" y="1505"/>
                    <a:pt x="678" y="1505"/>
                  </a:cubicBezTo>
                  <a:cubicBezTo>
                    <a:pt x="1051" y="1505"/>
                    <a:pt x="1354" y="1168"/>
                    <a:pt x="1354" y="752"/>
                  </a:cubicBezTo>
                  <a:cubicBezTo>
                    <a:pt x="1354" y="337"/>
                    <a:pt x="1051" y="0"/>
                    <a:pt x="678" y="0"/>
                  </a:cubicBez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1"/>
            <p:cNvSpPr/>
            <p:nvPr/>
          </p:nvSpPr>
          <p:spPr>
            <a:xfrm>
              <a:off x="5673225" y="2913350"/>
              <a:ext cx="45400" cy="58925"/>
            </a:xfrm>
            <a:custGeom>
              <a:avLst/>
              <a:gdLst/>
              <a:ahLst/>
              <a:cxnLst/>
              <a:rect l="l" t="t" r="r" b="b"/>
              <a:pathLst>
                <a:path w="1816" h="2357" extrusionOk="0">
                  <a:moveTo>
                    <a:pt x="134" y="0"/>
                  </a:moveTo>
                  <a:cubicBezTo>
                    <a:pt x="50" y="209"/>
                    <a:pt x="1" y="441"/>
                    <a:pt x="1" y="687"/>
                  </a:cubicBezTo>
                  <a:cubicBezTo>
                    <a:pt x="1" y="1609"/>
                    <a:pt x="675" y="2357"/>
                    <a:pt x="1505" y="2357"/>
                  </a:cubicBezTo>
                  <a:cubicBezTo>
                    <a:pt x="1611" y="2357"/>
                    <a:pt x="1715" y="2344"/>
                    <a:pt x="1816" y="2321"/>
                  </a:cubicBezTo>
                  <a:lnTo>
                    <a:pt x="1488" y="2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1"/>
            <p:cNvSpPr/>
            <p:nvPr/>
          </p:nvSpPr>
          <p:spPr>
            <a:xfrm>
              <a:off x="5155525" y="2923775"/>
              <a:ext cx="83150" cy="99150"/>
            </a:xfrm>
            <a:custGeom>
              <a:avLst/>
              <a:gdLst/>
              <a:ahLst/>
              <a:cxnLst/>
              <a:rect l="l" t="t" r="r" b="b"/>
              <a:pathLst>
                <a:path w="3326" h="3966" extrusionOk="0">
                  <a:moveTo>
                    <a:pt x="1776" y="0"/>
                  </a:moveTo>
                  <a:cubicBezTo>
                    <a:pt x="481" y="0"/>
                    <a:pt x="18" y="3526"/>
                    <a:pt x="0" y="3677"/>
                  </a:cubicBezTo>
                  <a:lnTo>
                    <a:pt x="138" y="3698"/>
                  </a:lnTo>
                  <a:cubicBezTo>
                    <a:pt x="143" y="3662"/>
                    <a:pt x="606" y="128"/>
                    <a:pt x="1782" y="128"/>
                  </a:cubicBezTo>
                  <a:cubicBezTo>
                    <a:pt x="1793" y="128"/>
                    <a:pt x="1804" y="129"/>
                    <a:pt x="1815" y="129"/>
                  </a:cubicBezTo>
                  <a:cubicBezTo>
                    <a:pt x="2090" y="145"/>
                    <a:pt x="2326" y="261"/>
                    <a:pt x="2518" y="471"/>
                  </a:cubicBezTo>
                  <a:cubicBezTo>
                    <a:pt x="3147" y="1167"/>
                    <a:pt x="3182" y="2720"/>
                    <a:pt x="3007" y="3942"/>
                  </a:cubicBezTo>
                  <a:lnTo>
                    <a:pt x="3145" y="3965"/>
                  </a:lnTo>
                  <a:cubicBezTo>
                    <a:pt x="3325" y="2716"/>
                    <a:pt x="3283" y="1121"/>
                    <a:pt x="2623" y="392"/>
                  </a:cubicBezTo>
                  <a:cubicBezTo>
                    <a:pt x="2405" y="151"/>
                    <a:pt x="2134" y="20"/>
                    <a:pt x="1817" y="1"/>
                  </a:cubicBezTo>
                  <a:cubicBezTo>
                    <a:pt x="1803" y="1"/>
                    <a:pt x="1790" y="0"/>
                    <a:pt x="17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1"/>
            <p:cNvSpPr/>
            <p:nvPr/>
          </p:nvSpPr>
          <p:spPr>
            <a:xfrm>
              <a:off x="5158500" y="3056600"/>
              <a:ext cx="51850" cy="122150"/>
            </a:xfrm>
            <a:custGeom>
              <a:avLst/>
              <a:gdLst/>
              <a:ahLst/>
              <a:cxnLst/>
              <a:rect l="l" t="t" r="r" b="b"/>
              <a:pathLst>
                <a:path w="2074" h="4886" extrusionOk="0">
                  <a:moveTo>
                    <a:pt x="1037" y="0"/>
                  </a:moveTo>
                  <a:lnTo>
                    <a:pt x="1" y="503"/>
                  </a:lnTo>
                  <a:lnTo>
                    <a:pt x="327" y="3553"/>
                  </a:lnTo>
                  <a:lnTo>
                    <a:pt x="1363" y="3020"/>
                  </a:lnTo>
                  <a:lnTo>
                    <a:pt x="1777" y="4886"/>
                  </a:lnTo>
                  <a:lnTo>
                    <a:pt x="2073" y="1955"/>
                  </a:lnTo>
                  <a:lnTo>
                    <a:pt x="1037" y="2280"/>
                  </a:lnTo>
                  <a:lnTo>
                    <a:pt x="1037" y="0"/>
                  </a:ln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8" name="Google Shape;1078;p31"/>
          <p:cNvSpPr/>
          <p:nvPr/>
        </p:nvSpPr>
        <p:spPr>
          <a:xfrm>
            <a:off x="7656670" y="264790"/>
            <a:ext cx="1230300" cy="1154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B844B0B-918D-18BC-2F3F-4FC4F5E1C9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729" y="1043043"/>
            <a:ext cx="4325535" cy="226410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sz="1800" b="0" i="0" dirty="0">
                <a:solidFill>
                  <a:srgbClr val="14141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</a:t>
            </a:r>
            <a:r>
              <a:rPr lang="vi-VN" sz="1800" b="0" i="0" dirty="0">
                <a:solidFill>
                  <a:srgbClr val="14141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Đôi khi chúng ta có thể sử dụng</a:t>
            </a:r>
            <a:r>
              <a:rPr lang="en-US" sz="1800" b="0" i="0" dirty="0">
                <a:solidFill>
                  <a:srgbClr val="14141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vi-VN" sz="1800" b="0" i="0" dirty="0">
                <a:solidFill>
                  <a:srgbClr val="14141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thì hiện tại đơn để nói về tương lai. Đó là khi chúng ta muốn nói về các sự kiện trong thời gian biểu, hay lịch trình thông thường, …</a:t>
            </a:r>
          </a:p>
          <a:p>
            <a:pPr>
              <a:lnSpc>
                <a:spcPct val="150000"/>
              </a:lnSpc>
            </a:pP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Google Shape;1376;p36">
            <a:extLst>
              <a:ext uri="{FF2B5EF4-FFF2-40B4-BE49-F238E27FC236}">
                <a16:creationId xmlns:a16="http://schemas.microsoft.com/office/drawing/2014/main" id="{578895D7-99DA-4FE8-DEA2-21A48300B8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16876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</a:t>
            </a:r>
            <a:r>
              <a:rPr lang="en" dirty="0"/>
              <a:t>rammar: </a:t>
            </a:r>
            <a:r>
              <a:rPr lang="en-US" b="0" dirty="0">
                <a:solidFill>
                  <a:schemeClr val="accent5"/>
                </a:solidFill>
                <a:latin typeface="Vibur"/>
                <a:ea typeface="Vibur"/>
                <a:cs typeface="Vibur"/>
                <a:sym typeface="Vibur"/>
              </a:rPr>
              <a:t>present simple for future events</a:t>
            </a:r>
            <a:endParaRPr b="0" dirty="0">
              <a:solidFill>
                <a:schemeClr val="accent5"/>
              </a:solidFill>
              <a:latin typeface="Vibur"/>
              <a:ea typeface="Vibur"/>
              <a:cs typeface="Vibur"/>
              <a:sym typeface="Vibu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p36"/>
          <p:cNvSpPr txBox="1">
            <a:spLocks noGrp="1"/>
          </p:cNvSpPr>
          <p:nvPr>
            <p:ph type="title"/>
          </p:nvPr>
        </p:nvSpPr>
        <p:spPr>
          <a:xfrm>
            <a:off x="2206752" y="-14119"/>
            <a:ext cx="696749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solidFill>
                  <a:schemeClr val="accent5"/>
                </a:solidFill>
                <a:latin typeface="Vibur"/>
                <a:ea typeface="Vibur"/>
                <a:cs typeface="Vibur"/>
                <a:sym typeface="Vibur"/>
              </a:rPr>
              <a:t>Match the words and phrases (1 - 5) with the meanings (a - e).</a:t>
            </a:r>
            <a:endParaRPr b="0" dirty="0">
              <a:solidFill>
                <a:schemeClr val="accent5"/>
              </a:solidFill>
              <a:latin typeface="Vibur"/>
              <a:ea typeface="Vibur"/>
              <a:cs typeface="Vibur"/>
              <a:sym typeface="Vibur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3A84CA-C0CC-8DD5-FE79-F52791BC6740}"/>
              </a:ext>
            </a:extLst>
          </p:cNvPr>
          <p:cNvSpPr/>
          <p:nvPr/>
        </p:nvSpPr>
        <p:spPr>
          <a:xfrm>
            <a:off x="446574" y="1215092"/>
            <a:ext cx="2636874" cy="38422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During sales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C0D635E-2B9B-0E6F-A9F2-52518992E33B}"/>
              </a:ext>
            </a:extLst>
          </p:cNvPr>
          <p:cNvSpPr/>
          <p:nvPr/>
        </p:nvSpPr>
        <p:spPr>
          <a:xfrm>
            <a:off x="446574" y="1913708"/>
            <a:ext cx="2636874" cy="37530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 browsing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7D57768-E440-8555-BFEC-F4889E4B796C}"/>
              </a:ext>
            </a:extLst>
          </p:cNvPr>
          <p:cNvSpPr/>
          <p:nvPr/>
        </p:nvSpPr>
        <p:spPr>
          <a:xfrm>
            <a:off x="440251" y="3247125"/>
            <a:ext cx="2636874" cy="37530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 wide range of products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6AD9CDB-72A3-E0E2-8CD0-93DBC812A6C5}"/>
              </a:ext>
            </a:extLst>
          </p:cNvPr>
          <p:cNvSpPr/>
          <p:nvPr/>
        </p:nvSpPr>
        <p:spPr>
          <a:xfrm>
            <a:off x="446574" y="2565842"/>
            <a:ext cx="2636874" cy="37530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 online shopping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2B8EE21-207E-FA5A-EBC3-78941E4492DB}"/>
              </a:ext>
            </a:extLst>
          </p:cNvPr>
          <p:cNvSpPr/>
          <p:nvPr/>
        </p:nvSpPr>
        <p:spPr>
          <a:xfrm>
            <a:off x="440251" y="3928408"/>
            <a:ext cx="2636874" cy="37530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 shopaholic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8003355-7DF2-C024-0C90-B7C6D56BCA45}"/>
              </a:ext>
            </a:extLst>
          </p:cNvPr>
          <p:cNvSpPr/>
          <p:nvPr/>
        </p:nvSpPr>
        <p:spPr>
          <a:xfrm>
            <a:off x="4250284" y="1215093"/>
            <a:ext cx="3749248" cy="49362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a. the action of using the internet to order food or goods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BB9245F-EE01-323A-EF5F-30189A755CA7}"/>
              </a:ext>
            </a:extLst>
          </p:cNvPr>
          <p:cNvSpPr/>
          <p:nvPr/>
        </p:nvSpPr>
        <p:spPr>
          <a:xfrm>
            <a:off x="4250285" y="1913709"/>
            <a:ext cx="3749248" cy="5116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b. a time when many things in a shop are at lower prices than usual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F84CD67-3AD6-844C-52C5-4EDB891ECED6}"/>
              </a:ext>
            </a:extLst>
          </p:cNvPr>
          <p:cNvSpPr/>
          <p:nvPr/>
        </p:nvSpPr>
        <p:spPr>
          <a:xfrm>
            <a:off x="4250285" y="2571751"/>
            <a:ext cx="3749248" cy="51618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c. a person who is addicted to shopping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2DBEC42-0272-CA03-035B-A23A55E58AE9}"/>
              </a:ext>
            </a:extLst>
          </p:cNvPr>
          <p:cNvSpPr/>
          <p:nvPr/>
        </p:nvSpPr>
        <p:spPr>
          <a:xfrm>
            <a:off x="4236108" y="3247125"/>
            <a:ext cx="3749248" cy="55411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d. going round and looking the things on display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ACB8B51-938E-8152-EB16-FA73B9075181}"/>
              </a:ext>
            </a:extLst>
          </p:cNvPr>
          <p:cNvSpPr/>
          <p:nvPr/>
        </p:nvSpPr>
        <p:spPr>
          <a:xfrm>
            <a:off x="4250285" y="3928409"/>
            <a:ext cx="3749248" cy="37530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e. a great number of goods</a:t>
            </a:r>
          </a:p>
        </p:txBody>
      </p:sp>
      <p:grpSp>
        <p:nvGrpSpPr>
          <p:cNvPr id="25" name="Google Shape;1090;p32">
            <a:extLst>
              <a:ext uri="{FF2B5EF4-FFF2-40B4-BE49-F238E27FC236}">
                <a16:creationId xmlns:a16="http://schemas.microsoft.com/office/drawing/2014/main" id="{CD6767A1-2E9C-0A43-3CE9-5F86BC18E7B2}"/>
              </a:ext>
            </a:extLst>
          </p:cNvPr>
          <p:cNvGrpSpPr/>
          <p:nvPr/>
        </p:nvGrpSpPr>
        <p:grpSpPr>
          <a:xfrm>
            <a:off x="7040516" y="3434778"/>
            <a:ext cx="2103484" cy="1701022"/>
            <a:chOff x="2271700" y="3062675"/>
            <a:chExt cx="983400" cy="753900"/>
          </a:xfrm>
        </p:grpSpPr>
        <p:sp>
          <p:nvSpPr>
            <p:cNvPr id="26" name="Google Shape;1091;p32">
              <a:extLst>
                <a:ext uri="{FF2B5EF4-FFF2-40B4-BE49-F238E27FC236}">
                  <a16:creationId xmlns:a16="http://schemas.microsoft.com/office/drawing/2014/main" id="{D600C526-E39C-DE95-A9CC-7E310E18D57E}"/>
                </a:ext>
              </a:extLst>
            </p:cNvPr>
            <p:cNvSpPr/>
            <p:nvPr/>
          </p:nvSpPr>
          <p:spPr>
            <a:xfrm>
              <a:off x="2326450" y="3635175"/>
              <a:ext cx="81175" cy="67350"/>
            </a:xfrm>
            <a:custGeom>
              <a:avLst/>
              <a:gdLst/>
              <a:ahLst/>
              <a:cxnLst/>
              <a:rect l="l" t="t" r="r" b="b"/>
              <a:pathLst>
                <a:path w="3247" h="2694" extrusionOk="0">
                  <a:moveTo>
                    <a:pt x="2085" y="0"/>
                  </a:moveTo>
                  <a:cubicBezTo>
                    <a:pt x="2083" y="0"/>
                    <a:pt x="2080" y="0"/>
                    <a:pt x="2078" y="0"/>
                  </a:cubicBezTo>
                  <a:lnTo>
                    <a:pt x="2078" y="1"/>
                  </a:lnTo>
                  <a:cubicBezTo>
                    <a:pt x="910" y="11"/>
                    <a:pt x="0" y="2634"/>
                    <a:pt x="0" y="2634"/>
                  </a:cubicBezTo>
                  <a:lnTo>
                    <a:pt x="435" y="2636"/>
                  </a:lnTo>
                  <a:cubicBezTo>
                    <a:pt x="435" y="2636"/>
                    <a:pt x="1196" y="126"/>
                    <a:pt x="2039" y="126"/>
                  </a:cubicBezTo>
                  <a:cubicBezTo>
                    <a:pt x="2042" y="126"/>
                    <a:pt x="2044" y="126"/>
                    <a:pt x="2047" y="126"/>
                  </a:cubicBezTo>
                  <a:cubicBezTo>
                    <a:pt x="2895" y="144"/>
                    <a:pt x="2567" y="2694"/>
                    <a:pt x="2567" y="2694"/>
                  </a:cubicBezTo>
                  <a:lnTo>
                    <a:pt x="2864" y="2659"/>
                  </a:lnTo>
                  <a:cubicBezTo>
                    <a:pt x="2864" y="2659"/>
                    <a:pt x="3246" y="0"/>
                    <a:pt x="2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92;p32">
              <a:extLst>
                <a:ext uri="{FF2B5EF4-FFF2-40B4-BE49-F238E27FC236}">
                  <a16:creationId xmlns:a16="http://schemas.microsoft.com/office/drawing/2014/main" id="{6F725537-C452-0A59-7D40-77A0924BCAF9}"/>
                </a:ext>
              </a:extLst>
            </p:cNvPr>
            <p:cNvSpPr/>
            <p:nvPr/>
          </p:nvSpPr>
          <p:spPr>
            <a:xfrm>
              <a:off x="2271700" y="3684975"/>
              <a:ext cx="169075" cy="130575"/>
            </a:xfrm>
            <a:custGeom>
              <a:avLst/>
              <a:gdLst/>
              <a:ahLst/>
              <a:cxnLst/>
              <a:rect l="l" t="t" r="r" b="b"/>
              <a:pathLst>
                <a:path w="6763" h="5223" extrusionOk="0">
                  <a:moveTo>
                    <a:pt x="1643" y="0"/>
                  </a:moveTo>
                  <a:lnTo>
                    <a:pt x="0" y="5223"/>
                  </a:lnTo>
                  <a:lnTo>
                    <a:pt x="6528" y="5223"/>
                  </a:lnTo>
                  <a:lnTo>
                    <a:pt x="6763" y="310"/>
                  </a:lnTo>
                  <a:lnTo>
                    <a:pt x="16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93;p32">
              <a:extLst>
                <a:ext uri="{FF2B5EF4-FFF2-40B4-BE49-F238E27FC236}">
                  <a16:creationId xmlns:a16="http://schemas.microsoft.com/office/drawing/2014/main" id="{50D20C87-532E-035E-5F85-8D9C7604C07D}"/>
                </a:ext>
              </a:extLst>
            </p:cNvPr>
            <p:cNvSpPr/>
            <p:nvPr/>
          </p:nvSpPr>
          <p:spPr>
            <a:xfrm>
              <a:off x="2383650" y="3690625"/>
              <a:ext cx="57125" cy="124925"/>
            </a:xfrm>
            <a:custGeom>
              <a:avLst/>
              <a:gdLst/>
              <a:ahLst/>
              <a:cxnLst/>
              <a:rect l="l" t="t" r="r" b="b"/>
              <a:pathLst>
                <a:path w="2285" h="4997" extrusionOk="0">
                  <a:moveTo>
                    <a:pt x="890" y="0"/>
                  </a:moveTo>
                  <a:lnTo>
                    <a:pt x="0" y="4997"/>
                  </a:lnTo>
                  <a:lnTo>
                    <a:pt x="2050" y="4997"/>
                  </a:lnTo>
                  <a:lnTo>
                    <a:pt x="2285" y="84"/>
                  </a:lnTo>
                  <a:lnTo>
                    <a:pt x="8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94;p32">
              <a:extLst>
                <a:ext uri="{FF2B5EF4-FFF2-40B4-BE49-F238E27FC236}">
                  <a16:creationId xmlns:a16="http://schemas.microsoft.com/office/drawing/2014/main" id="{20DB7974-4544-7EE7-F6FF-A8A9789FDE01}"/>
                </a:ext>
              </a:extLst>
            </p:cNvPr>
            <p:cNvSpPr/>
            <p:nvPr/>
          </p:nvSpPr>
          <p:spPr>
            <a:xfrm>
              <a:off x="2383650" y="3690625"/>
              <a:ext cx="57125" cy="124925"/>
            </a:xfrm>
            <a:custGeom>
              <a:avLst/>
              <a:gdLst/>
              <a:ahLst/>
              <a:cxnLst/>
              <a:rect l="l" t="t" r="r" b="b"/>
              <a:pathLst>
                <a:path w="2285" h="4997" extrusionOk="0">
                  <a:moveTo>
                    <a:pt x="890" y="0"/>
                  </a:moveTo>
                  <a:lnTo>
                    <a:pt x="0" y="4997"/>
                  </a:lnTo>
                  <a:lnTo>
                    <a:pt x="2050" y="4997"/>
                  </a:lnTo>
                  <a:lnTo>
                    <a:pt x="2285" y="84"/>
                  </a:lnTo>
                  <a:lnTo>
                    <a:pt x="890" y="0"/>
                  </a:ln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95;p32">
              <a:extLst>
                <a:ext uri="{FF2B5EF4-FFF2-40B4-BE49-F238E27FC236}">
                  <a16:creationId xmlns:a16="http://schemas.microsoft.com/office/drawing/2014/main" id="{165E3D7C-C6B0-2DC3-D59A-A3E1DB6C20E6}"/>
                </a:ext>
              </a:extLst>
            </p:cNvPr>
            <p:cNvSpPr/>
            <p:nvPr/>
          </p:nvSpPr>
          <p:spPr>
            <a:xfrm>
              <a:off x="2995925" y="3127225"/>
              <a:ext cx="56525" cy="24575"/>
            </a:xfrm>
            <a:custGeom>
              <a:avLst/>
              <a:gdLst/>
              <a:ahLst/>
              <a:cxnLst/>
              <a:rect l="l" t="t" r="r" b="b"/>
              <a:pathLst>
                <a:path w="2261" h="983" extrusionOk="0">
                  <a:moveTo>
                    <a:pt x="1203" y="0"/>
                  </a:moveTo>
                  <a:cubicBezTo>
                    <a:pt x="1055" y="0"/>
                    <a:pt x="735" y="123"/>
                    <a:pt x="168" y="368"/>
                  </a:cubicBezTo>
                  <a:cubicBezTo>
                    <a:pt x="0" y="441"/>
                    <a:pt x="216" y="962"/>
                    <a:pt x="381" y="982"/>
                  </a:cubicBezTo>
                  <a:cubicBezTo>
                    <a:pt x="384" y="983"/>
                    <a:pt x="387" y="983"/>
                    <a:pt x="391" y="983"/>
                  </a:cubicBezTo>
                  <a:cubicBezTo>
                    <a:pt x="560" y="983"/>
                    <a:pt x="940" y="496"/>
                    <a:pt x="1164" y="408"/>
                  </a:cubicBezTo>
                  <a:cubicBezTo>
                    <a:pt x="1174" y="404"/>
                    <a:pt x="1185" y="402"/>
                    <a:pt x="1199" y="402"/>
                  </a:cubicBezTo>
                  <a:cubicBezTo>
                    <a:pt x="1348" y="402"/>
                    <a:pt x="1726" y="608"/>
                    <a:pt x="1958" y="672"/>
                  </a:cubicBezTo>
                  <a:cubicBezTo>
                    <a:pt x="1984" y="679"/>
                    <a:pt x="2008" y="682"/>
                    <a:pt x="2030" y="682"/>
                  </a:cubicBezTo>
                  <a:cubicBezTo>
                    <a:pt x="2221" y="682"/>
                    <a:pt x="2260" y="437"/>
                    <a:pt x="2226" y="369"/>
                  </a:cubicBezTo>
                  <a:cubicBezTo>
                    <a:pt x="2177" y="271"/>
                    <a:pt x="1363" y="22"/>
                    <a:pt x="1233" y="2"/>
                  </a:cubicBezTo>
                  <a:cubicBezTo>
                    <a:pt x="1224" y="1"/>
                    <a:pt x="1214" y="0"/>
                    <a:pt x="1203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96;p32">
              <a:extLst>
                <a:ext uri="{FF2B5EF4-FFF2-40B4-BE49-F238E27FC236}">
                  <a16:creationId xmlns:a16="http://schemas.microsoft.com/office/drawing/2014/main" id="{30FC4C4D-2913-C3FB-8892-DD6B3D8BE0FF}"/>
                </a:ext>
              </a:extLst>
            </p:cNvPr>
            <p:cNvSpPr/>
            <p:nvPr/>
          </p:nvSpPr>
          <p:spPr>
            <a:xfrm>
              <a:off x="2995925" y="3112500"/>
              <a:ext cx="55075" cy="29750"/>
            </a:xfrm>
            <a:custGeom>
              <a:avLst/>
              <a:gdLst/>
              <a:ahLst/>
              <a:cxnLst/>
              <a:rect l="l" t="t" r="r" b="b"/>
              <a:pathLst>
                <a:path w="2203" h="1190" extrusionOk="0">
                  <a:moveTo>
                    <a:pt x="1295" y="1"/>
                  </a:moveTo>
                  <a:cubicBezTo>
                    <a:pt x="1182" y="1"/>
                    <a:pt x="1092" y="4"/>
                    <a:pt x="1056" y="9"/>
                  </a:cubicBezTo>
                  <a:cubicBezTo>
                    <a:pt x="924" y="27"/>
                    <a:pt x="648" y="235"/>
                    <a:pt x="138" y="660"/>
                  </a:cubicBezTo>
                  <a:cubicBezTo>
                    <a:pt x="1" y="773"/>
                    <a:pt x="331" y="1190"/>
                    <a:pt x="501" y="1190"/>
                  </a:cubicBezTo>
                  <a:cubicBezTo>
                    <a:pt x="506" y="1190"/>
                    <a:pt x="511" y="1189"/>
                    <a:pt x="515" y="1189"/>
                  </a:cubicBezTo>
                  <a:cubicBezTo>
                    <a:pt x="679" y="1162"/>
                    <a:pt x="912" y="567"/>
                    <a:pt x="1105" y="417"/>
                  </a:cubicBezTo>
                  <a:cubicBezTo>
                    <a:pt x="1130" y="397"/>
                    <a:pt x="1180" y="390"/>
                    <a:pt x="1246" y="390"/>
                  </a:cubicBezTo>
                  <a:cubicBezTo>
                    <a:pt x="1429" y="390"/>
                    <a:pt x="1729" y="445"/>
                    <a:pt x="1924" y="445"/>
                  </a:cubicBezTo>
                  <a:cubicBezTo>
                    <a:pt x="1930" y="445"/>
                    <a:pt x="1935" y="445"/>
                    <a:pt x="1941" y="445"/>
                  </a:cubicBezTo>
                  <a:cubicBezTo>
                    <a:pt x="2202" y="441"/>
                    <a:pt x="2170" y="140"/>
                    <a:pt x="2112" y="80"/>
                  </a:cubicBezTo>
                  <a:cubicBezTo>
                    <a:pt x="2058" y="21"/>
                    <a:pt x="1595" y="1"/>
                    <a:pt x="1295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097;p32">
              <a:extLst>
                <a:ext uri="{FF2B5EF4-FFF2-40B4-BE49-F238E27FC236}">
                  <a16:creationId xmlns:a16="http://schemas.microsoft.com/office/drawing/2014/main" id="{8F6EA17D-971E-DFCE-EB48-257418DA12C9}"/>
                </a:ext>
              </a:extLst>
            </p:cNvPr>
            <p:cNvSpPr/>
            <p:nvPr/>
          </p:nvSpPr>
          <p:spPr>
            <a:xfrm>
              <a:off x="2974700" y="3502975"/>
              <a:ext cx="158950" cy="84525"/>
            </a:xfrm>
            <a:custGeom>
              <a:avLst/>
              <a:gdLst/>
              <a:ahLst/>
              <a:cxnLst/>
              <a:rect l="l" t="t" r="r" b="b"/>
              <a:pathLst>
                <a:path w="6358" h="3381" extrusionOk="0">
                  <a:moveTo>
                    <a:pt x="5595" y="1"/>
                  </a:moveTo>
                  <a:cubicBezTo>
                    <a:pt x="4071" y="1"/>
                    <a:pt x="0" y="2253"/>
                    <a:pt x="223" y="3127"/>
                  </a:cubicBezTo>
                  <a:cubicBezTo>
                    <a:pt x="268" y="3303"/>
                    <a:pt x="452" y="3380"/>
                    <a:pt x="729" y="3380"/>
                  </a:cubicBezTo>
                  <a:cubicBezTo>
                    <a:pt x="2212" y="3380"/>
                    <a:pt x="6357" y="1184"/>
                    <a:pt x="6148" y="295"/>
                  </a:cubicBezTo>
                  <a:cubicBezTo>
                    <a:pt x="6100" y="89"/>
                    <a:pt x="5898" y="1"/>
                    <a:pt x="55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098;p32">
              <a:extLst>
                <a:ext uri="{FF2B5EF4-FFF2-40B4-BE49-F238E27FC236}">
                  <a16:creationId xmlns:a16="http://schemas.microsoft.com/office/drawing/2014/main" id="{8108EECA-99E9-EE3B-C236-F1C7A8B01A24}"/>
                </a:ext>
              </a:extLst>
            </p:cNvPr>
            <p:cNvSpPr/>
            <p:nvPr/>
          </p:nvSpPr>
          <p:spPr>
            <a:xfrm>
              <a:off x="3081350" y="3595800"/>
              <a:ext cx="47575" cy="40675"/>
            </a:xfrm>
            <a:custGeom>
              <a:avLst/>
              <a:gdLst/>
              <a:ahLst/>
              <a:cxnLst/>
              <a:rect l="l" t="t" r="r" b="b"/>
              <a:pathLst>
                <a:path w="1903" h="1627" extrusionOk="0">
                  <a:moveTo>
                    <a:pt x="1" y="1"/>
                  </a:moveTo>
                  <a:lnTo>
                    <a:pt x="484" y="1626"/>
                  </a:lnTo>
                  <a:cubicBezTo>
                    <a:pt x="484" y="1626"/>
                    <a:pt x="1903" y="1545"/>
                    <a:pt x="1770" y="901"/>
                  </a:cubicBezTo>
                  <a:cubicBezTo>
                    <a:pt x="1645" y="288"/>
                    <a:pt x="924" y="155"/>
                    <a:pt x="1" y="1"/>
                  </a:cubicBezTo>
                  <a:close/>
                </a:path>
              </a:pathLst>
            </a:custGeom>
            <a:solidFill>
              <a:srgbClr val="AA5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099;p32">
              <a:extLst>
                <a:ext uri="{FF2B5EF4-FFF2-40B4-BE49-F238E27FC236}">
                  <a16:creationId xmlns:a16="http://schemas.microsoft.com/office/drawing/2014/main" id="{37C76887-47E7-42F4-E702-367B09066E30}"/>
                </a:ext>
              </a:extLst>
            </p:cNvPr>
            <p:cNvSpPr/>
            <p:nvPr/>
          </p:nvSpPr>
          <p:spPr>
            <a:xfrm>
              <a:off x="3007975" y="3489350"/>
              <a:ext cx="103875" cy="147125"/>
            </a:xfrm>
            <a:custGeom>
              <a:avLst/>
              <a:gdLst/>
              <a:ahLst/>
              <a:cxnLst/>
              <a:rect l="l" t="t" r="r" b="b"/>
              <a:pathLst>
                <a:path w="4155" h="5885" extrusionOk="0">
                  <a:moveTo>
                    <a:pt x="1337" y="0"/>
                  </a:moveTo>
                  <a:lnTo>
                    <a:pt x="0" y="552"/>
                  </a:lnTo>
                  <a:cubicBezTo>
                    <a:pt x="0" y="552"/>
                    <a:pt x="2631" y="5884"/>
                    <a:pt x="3419" y="5884"/>
                  </a:cubicBezTo>
                  <a:cubicBezTo>
                    <a:pt x="3419" y="5884"/>
                    <a:pt x="3419" y="5884"/>
                    <a:pt x="3419" y="5884"/>
                  </a:cubicBezTo>
                  <a:cubicBezTo>
                    <a:pt x="4155" y="5883"/>
                    <a:pt x="1338" y="0"/>
                    <a:pt x="1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100;p32">
              <a:extLst>
                <a:ext uri="{FF2B5EF4-FFF2-40B4-BE49-F238E27FC236}">
                  <a16:creationId xmlns:a16="http://schemas.microsoft.com/office/drawing/2014/main" id="{081CD897-7127-BF84-05FA-0C31F8EECD45}"/>
                </a:ext>
              </a:extLst>
            </p:cNvPr>
            <p:cNvSpPr/>
            <p:nvPr/>
          </p:nvSpPr>
          <p:spPr>
            <a:xfrm>
              <a:off x="3020200" y="3470075"/>
              <a:ext cx="51800" cy="18750"/>
            </a:xfrm>
            <a:custGeom>
              <a:avLst/>
              <a:gdLst/>
              <a:ahLst/>
              <a:cxnLst/>
              <a:rect l="l" t="t" r="r" b="b"/>
              <a:pathLst>
                <a:path w="2072" h="750" extrusionOk="0">
                  <a:moveTo>
                    <a:pt x="1382" y="1"/>
                  </a:moveTo>
                  <a:cubicBezTo>
                    <a:pt x="1123" y="1"/>
                    <a:pt x="709" y="229"/>
                    <a:pt x="0" y="665"/>
                  </a:cubicBezTo>
                  <a:lnTo>
                    <a:pt x="4" y="750"/>
                  </a:lnTo>
                  <a:cubicBezTo>
                    <a:pt x="4" y="750"/>
                    <a:pt x="2071" y="516"/>
                    <a:pt x="1597" y="79"/>
                  </a:cubicBezTo>
                  <a:cubicBezTo>
                    <a:pt x="1539" y="27"/>
                    <a:pt x="1470" y="1"/>
                    <a:pt x="1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101;p32">
              <a:extLst>
                <a:ext uri="{FF2B5EF4-FFF2-40B4-BE49-F238E27FC236}">
                  <a16:creationId xmlns:a16="http://schemas.microsoft.com/office/drawing/2014/main" id="{D88B57BB-24E5-AF2D-5314-32524B09A055}"/>
                </a:ext>
              </a:extLst>
            </p:cNvPr>
            <p:cNvSpPr/>
            <p:nvPr/>
          </p:nvSpPr>
          <p:spPr>
            <a:xfrm>
              <a:off x="2970700" y="3487200"/>
              <a:ext cx="51650" cy="18675"/>
            </a:xfrm>
            <a:custGeom>
              <a:avLst/>
              <a:gdLst/>
              <a:ahLst/>
              <a:cxnLst/>
              <a:rect l="l" t="t" r="r" b="b"/>
              <a:pathLst>
                <a:path w="2066" h="747" extrusionOk="0">
                  <a:moveTo>
                    <a:pt x="2061" y="1"/>
                  </a:moveTo>
                  <a:cubicBezTo>
                    <a:pt x="2061" y="1"/>
                    <a:pt x="0" y="233"/>
                    <a:pt x="477" y="668"/>
                  </a:cubicBezTo>
                  <a:cubicBezTo>
                    <a:pt x="535" y="720"/>
                    <a:pt x="604" y="746"/>
                    <a:pt x="692" y="746"/>
                  </a:cubicBezTo>
                  <a:cubicBezTo>
                    <a:pt x="950" y="746"/>
                    <a:pt x="1362" y="520"/>
                    <a:pt x="2066" y="85"/>
                  </a:cubicBezTo>
                  <a:lnTo>
                    <a:pt x="20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102;p32">
              <a:extLst>
                <a:ext uri="{FF2B5EF4-FFF2-40B4-BE49-F238E27FC236}">
                  <a16:creationId xmlns:a16="http://schemas.microsoft.com/office/drawing/2014/main" id="{A5F253BF-FEF2-8F3A-3FBA-A2FC5945EF21}"/>
                </a:ext>
              </a:extLst>
            </p:cNvPr>
            <p:cNvSpPr/>
            <p:nvPr/>
          </p:nvSpPr>
          <p:spPr>
            <a:xfrm>
              <a:off x="3017025" y="3483875"/>
              <a:ext cx="9325" cy="8000"/>
            </a:xfrm>
            <a:custGeom>
              <a:avLst/>
              <a:gdLst/>
              <a:ahLst/>
              <a:cxnLst/>
              <a:rect l="l" t="t" r="r" b="b"/>
              <a:pathLst>
                <a:path w="373" h="320" extrusionOk="0">
                  <a:moveTo>
                    <a:pt x="185" y="1"/>
                  </a:moveTo>
                  <a:cubicBezTo>
                    <a:pt x="92" y="1"/>
                    <a:pt x="14" y="63"/>
                    <a:pt x="7" y="146"/>
                  </a:cubicBezTo>
                  <a:cubicBezTo>
                    <a:pt x="0" y="233"/>
                    <a:pt x="76" y="311"/>
                    <a:pt x="174" y="319"/>
                  </a:cubicBezTo>
                  <a:cubicBezTo>
                    <a:pt x="179" y="319"/>
                    <a:pt x="184" y="319"/>
                    <a:pt x="188" y="319"/>
                  </a:cubicBezTo>
                  <a:cubicBezTo>
                    <a:pt x="282" y="319"/>
                    <a:pt x="359" y="257"/>
                    <a:pt x="366" y="174"/>
                  </a:cubicBezTo>
                  <a:cubicBezTo>
                    <a:pt x="373" y="87"/>
                    <a:pt x="298" y="9"/>
                    <a:pt x="199" y="1"/>
                  </a:cubicBezTo>
                  <a:cubicBezTo>
                    <a:pt x="194" y="1"/>
                    <a:pt x="189" y="1"/>
                    <a:pt x="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103;p32">
              <a:extLst>
                <a:ext uri="{FF2B5EF4-FFF2-40B4-BE49-F238E27FC236}">
                  <a16:creationId xmlns:a16="http://schemas.microsoft.com/office/drawing/2014/main" id="{5DFADF8D-EA02-D7F6-94C7-20BC7233A0A6}"/>
                </a:ext>
              </a:extLst>
            </p:cNvPr>
            <p:cNvSpPr/>
            <p:nvPr/>
          </p:nvSpPr>
          <p:spPr>
            <a:xfrm>
              <a:off x="3037975" y="3509825"/>
              <a:ext cx="23250" cy="39625"/>
            </a:xfrm>
            <a:custGeom>
              <a:avLst/>
              <a:gdLst/>
              <a:ahLst/>
              <a:cxnLst/>
              <a:rect l="l" t="t" r="r" b="b"/>
              <a:pathLst>
                <a:path w="930" h="1585" extrusionOk="0">
                  <a:moveTo>
                    <a:pt x="127" y="0"/>
                  </a:moveTo>
                  <a:cubicBezTo>
                    <a:pt x="119" y="0"/>
                    <a:pt x="111" y="2"/>
                    <a:pt x="105" y="5"/>
                  </a:cubicBezTo>
                  <a:cubicBezTo>
                    <a:pt x="1" y="53"/>
                    <a:pt x="78" y="444"/>
                    <a:pt x="278" y="878"/>
                  </a:cubicBezTo>
                  <a:cubicBezTo>
                    <a:pt x="464" y="1284"/>
                    <a:pt x="690" y="1584"/>
                    <a:pt x="803" y="1584"/>
                  </a:cubicBezTo>
                  <a:cubicBezTo>
                    <a:pt x="811" y="1584"/>
                    <a:pt x="818" y="1582"/>
                    <a:pt x="825" y="1579"/>
                  </a:cubicBezTo>
                  <a:cubicBezTo>
                    <a:pt x="929" y="1532"/>
                    <a:pt x="852" y="1142"/>
                    <a:pt x="653" y="706"/>
                  </a:cubicBezTo>
                  <a:cubicBezTo>
                    <a:pt x="466" y="301"/>
                    <a:pt x="240" y="0"/>
                    <a:pt x="1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104;p32">
              <a:extLst>
                <a:ext uri="{FF2B5EF4-FFF2-40B4-BE49-F238E27FC236}">
                  <a16:creationId xmlns:a16="http://schemas.microsoft.com/office/drawing/2014/main" id="{80B51F2D-AE91-4C8D-B27B-090A9D96315B}"/>
                </a:ext>
              </a:extLst>
            </p:cNvPr>
            <p:cNvSpPr/>
            <p:nvPr/>
          </p:nvSpPr>
          <p:spPr>
            <a:xfrm>
              <a:off x="2537850" y="3493925"/>
              <a:ext cx="111125" cy="90175"/>
            </a:xfrm>
            <a:custGeom>
              <a:avLst/>
              <a:gdLst/>
              <a:ahLst/>
              <a:cxnLst/>
              <a:rect l="l" t="t" r="r" b="b"/>
              <a:pathLst>
                <a:path w="4445" h="3607" extrusionOk="0">
                  <a:moveTo>
                    <a:pt x="2088" y="0"/>
                  </a:moveTo>
                  <a:cubicBezTo>
                    <a:pt x="1995" y="0"/>
                    <a:pt x="1898" y="10"/>
                    <a:pt x="1799" y="30"/>
                  </a:cubicBezTo>
                  <a:cubicBezTo>
                    <a:pt x="1" y="394"/>
                    <a:pt x="13" y="3606"/>
                    <a:pt x="13" y="3606"/>
                  </a:cubicBezTo>
                  <a:lnTo>
                    <a:pt x="685" y="3477"/>
                  </a:lnTo>
                  <a:cubicBezTo>
                    <a:pt x="685" y="3477"/>
                    <a:pt x="503" y="416"/>
                    <a:pt x="1819" y="181"/>
                  </a:cubicBezTo>
                  <a:cubicBezTo>
                    <a:pt x="1870" y="172"/>
                    <a:pt x="1919" y="167"/>
                    <a:pt x="1969" y="167"/>
                  </a:cubicBezTo>
                  <a:cubicBezTo>
                    <a:pt x="3202" y="167"/>
                    <a:pt x="4006" y="2899"/>
                    <a:pt x="4006" y="2899"/>
                  </a:cubicBezTo>
                  <a:lnTo>
                    <a:pt x="4444" y="2771"/>
                  </a:lnTo>
                  <a:cubicBezTo>
                    <a:pt x="4444" y="2771"/>
                    <a:pt x="3689" y="0"/>
                    <a:pt x="20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105;p32">
              <a:extLst>
                <a:ext uri="{FF2B5EF4-FFF2-40B4-BE49-F238E27FC236}">
                  <a16:creationId xmlns:a16="http://schemas.microsoft.com/office/drawing/2014/main" id="{72816ABA-337A-0EDA-7989-6E03D83CEE31}"/>
                </a:ext>
              </a:extLst>
            </p:cNvPr>
            <p:cNvSpPr/>
            <p:nvPr/>
          </p:nvSpPr>
          <p:spPr>
            <a:xfrm>
              <a:off x="3015700" y="3062675"/>
              <a:ext cx="150550" cy="154300"/>
            </a:xfrm>
            <a:custGeom>
              <a:avLst/>
              <a:gdLst/>
              <a:ahLst/>
              <a:cxnLst/>
              <a:rect l="l" t="t" r="r" b="b"/>
              <a:pathLst>
                <a:path w="6022" h="6172" extrusionOk="0">
                  <a:moveTo>
                    <a:pt x="2542" y="0"/>
                  </a:moveTo>
                  <a:lnTo>
                    <a:pt x="1674" y="38"/>
                  </a:lnTo>
                  <a:lnTo>
                    <a:pt x="1" y="2937"/>
                  </a:lnTo>
                  <a:lnTo>
                    <a:pt x="1561" y="5472"/>
                  </a:lnTo>
                  <a:lnTo>
                    <a:pt x="3599" y="5133"/>
                  </a:lnTo>
                  <a:lnTo>
                    <a:pt x="5558" y="6171"/>
                  </a:lnTo>
                  <a:lnTo>
                    <a:pt x="6022" y="5739"/>
                  </a:lnTo>
                  <a:lnTo>
                    <a:pt x="25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106;p32">
              <a:extLst>
                <a:ext uri="{FF2B5EF4-FFF2-40B4-BE49-F238E27FC236}">
                  <a16:creationId xmlns:a16="http://schemas.microsoft.com/office/drawing/2014/main" id="{FFBDA5B5-0B1B-043A-DA2C-DD4D98CF3659}"/>
                </a:ext>
              </a:extLst>
            </p:cNvPr>
            <p:cNvSpPr/>
            <p:nvPr/>
          </p:nvSpPr>
          <p:spPr>
            <a:xfrm>
              <a:off x="2911350" y="3550900"/>
              <a:ext cx="243850" cy="264650"/>
            </a:xfrm>
            <a:custGeom>
              <a:avLst/>
              <a:gdLst/>
              <a:ahLst/>
              <a:cxnLst/>
              <a:rect l="l" t="t" r="r" b="b"/>
              <a:pathLst>
                <a:path w="9754" h="10586" extrusionOk="0">
                  <a:moveTo>
                    <a:pt x="75" y="0"/>
                  </a:moveTo>
                  <a:lnTo>
                    <a:pt x="1" y="10586"/>
                  </a:lnTo>
                  <a:lnTo>
                    <a:pt x="9754" y="10586"/>
                  </a:lnTo>
                  <a:lnTo>
                    <a:pt x="8849" y="68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107;p32">
              <a:extLst>
                <a:ext uri="{FF2B5EF4-FFF2-40B4-BE49-F238E27FC236}">
                  <a16:creationId xmlns:a16="http://schemas.microsoft.com/office/drawing/2014/main" id="{C8F54E8A-8FEE-E7D1-6509-B6C32338541B}"/>
                </a:ext>
              </a:extLst>
            </p:cNvPr>
            <p:cNvSpPr/>
            <p:nvPr/>
          </p:nvSpPr>
          <p:spPr>
            <a:xfrm>
              <a:off x="2911350" y="3550900"/>
              <a:ext cx="243850" cy="264650"/>
            </a:xfrm>
            <a:custGeom>
              <a:avLst/>
              <a:gdLst/>
              <a:ahLst/>
              <a:cxnLst/>
              <a:rect l="l" t="t" r="r" b="b"/>
              <a:pathLst>
                <a:path w="9754" h="10586" extrusionOk="0">
                  <a:moveTo>
                    <a:pt x="75" y="0"/>
                  </a:moveTo>
                  <a:lnTo>
                    <a:pt x="1" y="10586"/>
                  </a:lnTo>
                  <a:lnTo>
                    <a:pt x="9754" y="10586"/>
                  </a:lnTo>
                  <a:lnTo>
                    <a:pt x="9288" y="5480"/>
                  </a:lnTo>
                  <a:lnTo>
                    <a:pt x="7292" y="4920"/>
                  </a:lnTo>
                  <a:lnTo>
                    <a:pt x="4315" y="328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108;p32">
              <a:extLst>
                <a:ext uri="{FF2B5EF4-FFF2-40B4-BE49-F238E27FC236}">
                  <a16:creationId xmlns:a16="http://schemas.microsoft.com/office/drawing/2014/main" id="{3DB2428C-ED1E-9668-DE1E-ECB7C9FFA84F}"/>
                </a:ext>
              </a:extLst>
            </p:cNvPr>
            <p:cNvSpPr/>
            <p:nvPr/>
          </p:nvSpPr>
          <p:spPr>
            <a:xfrm>
              <a:off x="2488050" y="3476775"/>
              <a:ext cx="115850" cy="116700"/>
            </a:xfrm>
            <a:custGeom>
              <a:avLst/>
              <a:gdLst/>
              <a:ahLst/>
              <a:cxnLst/>
              <a:rect l="l" t="t" r="r" b="b"/>
              <a:pathLst>
                <a:path w="4634" h="4668" extrusionOk="0">
                  <a:moveTo>
                    <a:pt x="2950" y="0"/>
                  </a:moveTo>
                  <a:cubicBezTo>
                    <a:pt x="2856" y="0"/>
                    <a:pt x="2757" y="13"/>
                    <a:pt x="2653" y="39"/>
                  </a:cubicBezTo>
                  <a:cubicBezTo>
                    <a:pt x="766" y="510"/>
                    <a:pt x="1" y="4667"/>
                    <a:pt x="1" y="4667"/>
                  </a:cubicBezTo>
                  <a:lnTo>
                    <a:pt x="703" y="4500"/>
                  </a:lnTo>
                  <a:cubicBezTo>
                    <a:pt x="703" y="4500"/>
                    <a:pt x="1263" y="538"/>
                    <a:pt x="2637" y="233"/>
                  </a:cubicBezTo>
                  <a:cubicBezTo>
                    <a:pt x="2690" y="221"/>
                    <a:pt x="2741" y="215"/>
                    <a:pt x="2790" y="215"/>
                  </a:cubicBezTo>
                  <a:cubicBezTo>
                    <a:pt x="4023" y="215"/>
                    <a:pt x="4164" y="3752"/>
                    <a:pt x="4164" y="3752"/>
                  </a:cubicBezTo>
                  <a:lnTo>
                    <a:pt x="4634" y="3587"/>
                  </a:lnTo>
                  <a:cubicBezTo>
                    <a:pt x="4634" y="3587"/>
                    <a:pt x="4549" y="0"/>
                    <a:pt x="29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109;p32">
              <a:extLst>
                <a:ext uri="{FF2B5EF4-FFF2-40B4-BE49-F238E27FC236}">
                  <a16:creationId xmlns:a16="http://schemas.microsoft.com/office/drawing/2014/main" id="{7C3643F3-C92F-EC08-1961-440CFE0ACB1F}"/>
                </a:ext>
              </a:extLst>
            </p:cNvPr>
            <p:cNvSpPr/>
            <p:nvPr/>
          </p:nvSpPr>
          <p:spPr>
            <a:xfrm>
              <a:off x="3003625" y="3608050"/>
              <a:ext cx="128125" cy="89175"/>
            </a:xfrm>
            <a:custGeom>
              <a:avLst/>
              <a:gdLst/>
              <a:ahLst/>
              <a:cxnLst/>
              <a:rect l="l" t="t" r="r" b="b"/>
              <a:pathLst>
                <a:path w="5125" h="3567" extrusionOk="0">
                  <a:moveTo>
                    <a:pt x="1976" y="0"/>
                  </a:moveTo>
                  <a:cubicBezTo>
                    <a:pt x="1882" y="0"/>
                    <a:pt x="1788" y="10"/>
                    <a:pt x="1695" y="30"/>
                  </a:cubicBezTo>
                  <a:cubicBezTo>
                    <a:pt x="1" y="389"/>
                    <a:pt x="933" y="3566"/>
                    <a:pt x="933" y="3566"/>
                  </a:cubicBezTo>
                  <a:lnTo>
                    <a:pt x="1568" y="3439"/>
                  </a:lnTo>
                  <a:cubicBezTo>
                    <a:pt x="1568" y="3439"/>
                    <a:pt x="509" y="411"/>
                    <a:pt x="1759" y="178"/>
                  </a:cubicBezTo>
                  <a:cubicBezTo>
                    <a:pt x="1806" y="169"/>
                    <a:pt x="1855" y="165"/>
                    <a:pt x="1904" y="165"/>
                  </a:cubicBezTo>
                  <a:cubicBezTo>
                    <a:pt x="3137" y="165"/>
                    <a:pt x="4723" y="2867"/>
                    <a:pt x="4723" y="2867"/>
                  </a:cubicBezTo>
                  <a:lnTo>
                    <a:pt x="5125" y="2740"/>
                  </a:lnTo>
                  <a:cubicBezTo>
                    <a:pt x="5125" y="2740"/>
                    <a:pt x="3575" y="0"/>
                    <a:pt x="19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110;p32">
              <a:extLst>
                <a:ext uri="{FF2B5EF4-FFF2-40B4-BE49-F238E27FC236}">
                  <a16:creationId xmlns:a16="http://schemas.microsoft.com/office/drawing/2014/main" id="{FBDE103F-82C7-9F8A-B431-02B23CB50173}"/>
                </a:ext>
              </a:extLst>
            </p:cNvPr>
            <p:cNvSpPr/>
            <p:nvPr/>
          </p:nvSpPr>
          <p:spPr>
            <a:xfrm>
              <a:off x="2981150" y="3657100"/>
              <a:ext cx="243875" cy="158450"/>
            </a:xfrm>
            <a:custGeom>
              <a:avLst/>
              <a:gdLst/>
              <a:ahLst/>
              <a:cxnLst/>
              <a:rect l="l" t="t" r="r" b="b"/>
              <a:pathLst>
                <a:path w="9755" h="6338" extrusionOk="0">
                  <a:moveTo>
                    <a:pt x="8380" y="0"/>
                  </a:moveTo>
                  <a:lnTo>
                    <a:pt x="75" y="1412"/>
                  </a:lnTo>
                  <a:lnTo>
                    <a:pt x="1" y="6338"/>
                  </a:lnTo>
                  <a:lnTo>
                    <a:pt x="9755" y="6338"/>
                  </a:lnTo>
                  <a:lnTo>
                    <a:pt x="83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111;p32">
              <a:extLst>
                <a:ext uri="{FF2B5EF4-FFF2-40B4-BE49-F238E27FC236}">
                  <a16:creationId xmlns:a16="http://schemas.microsoft.com/office/drawing/2014/main" id="{2FC496F7-0822-5EF8-13F7-4D2E33C4E599}"/>
                </a:ext>
              </a:extLst>
            </p:cNvPr>
            <p:cNvSpPr/>
            <p:nvPr/>
          </p:nvSpPr>
          <p:spPr>
            <a:xfrm>
              <a:off x="2981150" y="3665225"/>
              <a:ext cx="243875" cy="150325"/>
            </a:xfrm>
            <a:custGeom>
              <a:avLst/>
              <a:gdLst/>
              <a:ahLst/>
              <a:cxnLst/>
              <a:rect l="l" t="t" r="r" b="b"/>
              <a:pathLst>
                <a:path w="9755" h="6013" extrusionOk="0">
                  <a:moveTo>
                    <a:pt x="6466" y="1"/>
                  </a:moveTo>
                  <a:lnTo>
                    <a:pt x="75" y="1087"/>
                  </a:lnTo>
                  <a:lnTo>
                    <a:pt x="1" y="6013"/>
                  </a:lnTo>
                  <a:lnTo>
                    <a:pt x="9755" y="6013"/>
                  </a:lnTo>
                  <a:lnTo>
                    <a:pt x="9330" y="4054"/>
                  </a:lnTo>
                  <a:lnTo>
                    <a:pt x="6466" y="1"/>
                  </a:ln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112;p32">
              <a:extLst>
                <a:ext uri="{FF2B5EF4-FFF2-40B4-BE49-F238E27FC236}">
                  <a16:creationId xmlns:a16="http://schemas.microsoft.com/office/drawing/2014/main" id="{CF7A9E05-3475-A2C3-0266-285DB69287D2}"/>
                </a:ext>
              </a:extLst>
            </p:cNvPr>
            <p:cNvSpPr/>
            <p:nvPr/>
          </p:nvSpPr>
          <p:spPr>
            <a:xfrm>
              <a:off x="2453000" y="3547575"/>
              <a:ext cx="267050" cy="267975"/>
            </a:xfrm>
            <a:custGeom>
              <a:avLst/>
              <a:gdLst/>
              <a:ahLst/>
              <a:cxnLst/>
              <a:rect l="l" t="t" r="r" b="b"/>
              <a:pathLst>
                <a:path w="10682" h="10719" extrusionOk="0">
                  <a:moveTo>
                    <a:pt x="6678" y="1"/>
                  </a:moveTo>
                  <a:lnTo>
                    <a:pt x="1" y="10719"/>
                  </a:lnTo>
                  <a:lnTo>
                    <a:pt x="10681" y="10719"/>
                  </a:lnTo>
                  <a:lnTo>
                    <a:pt x="91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113;p32">
              <a:extLst>
                <a:ext uri="{FF2B5EF4-FFF2-40B4-BE49-F238E27FC236}">
                  <a16:creationId xmlns:a16="http://schemas.microsoft.com/office/drawing/2014/main" id="{696F588D-5E42-4B6C-5597-06944990DAFA}"/>
                </a:ext>
              </a:extLst>
            </p:cNvPr>
            <p:cNvSpPr/>
            <p:nvPr/>
          </p:nvSpPr>
          <p:spPr>
            <a:xfrm>
              <a:off x="2390550" y="3547575"/>
              <a:ext cx="267050" cy="267975"/>
            </a:xfrm>
            <a:custGeom>
              <a:avLst/>
              <a:gdLst/>
              <a:ahLst/>
              <a:cxnLst/>
              <a:rect l="l" t="t" r="r" b="b"/>
              <a:pathLst>
                <a:path w="10682" h="10719" extrusionOk="0">
                  <a:moveTo>
                    <a:pt x="9176" y="1"/>
                  </a:moveTo>
                  <a:lnTo>
                    <a:pt x="1825" y="1422"/>
                  </a:lnTo>
                  <a:lnTo>
                    <a:pt x="1" y="10719"/>
                  </a:lnTo>
                  <a:lnTo>
                    <a:pt x="10681" y="10719"/>
                  </a:lnTo>
                  <a:lnTo>
                    <a:pt x="917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114;p32">
              <a:extLst>
                <a:ext uri="{FF2B5EF4-FFF2-40B4-BE49-F238E27FC236}">
                  <a16:creationId xmlns:a16="http://schemas.microsoft.com/office/drawing/2014/main" id="{55CD7BFF-BCA1-389A-796D-1336D4C221DC}"/>
                </a:ext>
              </a:extLst>
            </p:cNvPr>
            <p:cNvSpPr/>
            <p:nvPr/>
          </p:nvSpPr>
          <p:spPr>
            <a:xfrm>
              <a:off x="2950025" y="3757500"/>
              <a:ext cx="294375" cy="58050"/>
            </a:xfrm>
            <a:custGeom>
              <a:avLst/>
              <a:gdLst/>
              <a:ahLst/>
              <a:cxnLst/>
              <a:rect l="l" t="t" r="r" b="b"/>
              <a:pathLst>
                <a:path w="11775" h="2322" extrusionOk="0">
                  <a:moveTo>
                    <a:pt x="2459" y="1"/>
                  </a:moveTo>
                  <a:lnTo>
                    <a:pt x="0" y="2322"/>
                  </a:lnTo>
                  <a:lnTo>
                    <a:pt x="11717" y="2322"/>
                  </a:lnTo>
                  <a:lnTo>
                    <a:pt x="11774" y="2039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115;p32">
              <a:extLst>
                <a:ext uri="{FF2B5EF4-FFF2-40B4-BE49-F238E27FC236}">
                  <a16:creationId xmlns:a16="http://schemas.microsoft.com/office/drawing/2014/main" id="{7577AF5B-4490-DBAE-5DC3-38B48B5F7594}"/>
                </a:ext>
              </a:extLst>
            </p:cNvPr>
            <p:cNvSpPr/>
            <p:nvPr/>
          </p:nvSpPr>
          <p:spPr>
            <a:xfrm>
              <a:off x="2950025" y="3757500"/>
              <a:ext cx="205925" cy="58050"/>
            </a:xfrm>
            <a:custGeom>
              <a:avLst/>
              <a:gdLst/>
              <a:ahLst/>
              <a:cxnLst/>
              <a:rect l="l" t="t" r="r" b="b"/>
              <a:pathLst>
                <a:path w="8237" h="2322" extrusionOk="0">
                  <a:moveTo>
                    <a:pt x="2459" y="1"/>
                  </a:moveTo>
                  <a:lnTo>
                    <a:pt x="0" y="2322"/>
                  </a:lnTo>
                  <a:lnTo>
                    <a:pt x="8236" y="2322"/>
                  </a:lnTo>
                  <a:cubicBezTo>
                    <a:pt x="7361" y="2069"/>
                    <a:pt x="6803" y="1688"/>
                    <a:pt x="6803" y="1262"/>
                  </a:cubicBezTo>
                  <a:cubicBezTo>
                    <a:pt x="6803" y="1162"/>
                    <a:pt x="6836" y="1064"/>
                    <a:pt x="6894" y="970"/>
                  </a:cubicBezTo>
                  <a:lnTo>
                    <a:pt x="2459" y="1"/>
                  </a:lnTo>
                  <a:close/>
                </a:path>
              </a:pathLst>
            </a:custGeom>
            <a:solidFill>
              <a:srgbClr val="FF9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116;p32">
              <a:extLst>
                <a:ext uri="{FF2B5EF4-FFF2-40B4-BE49-F238E27FC236}">
                  <a16:creationId xmlns:a16="http://schemas.microsoft.com/office/drawing/2014/main" id="{9F6C3F88-1340-147C-3274-B062228AF43A}"/>
                </a:ext>
              </a:extLst>
            </p:cNvPr>
            <p:cNvSpPr/>
            <p:nvPr/>
          </p:nvSpPr>
          <p:spPr>
            <a:xfrm>
              <a:off x="2524025" y="3757500"/>
              <a:ext cx="291550" cy="58050"/>
            </a:xfrm>
            <a:custGeom>
              <a:avLst/>
              <a:gdLst/>
              <a:ahLst/>
              <a:cxnLst/>
              <a:rect l="l" t="t" r="r" b="b"/>
              <a:pathLst>
                <a:path w="11662" h="2322" extrusionOk="0">
                  <a:moveTo>
                    <a:pt x="9228" y="1"/>
                  </a:moveTo>
                  <a:lnTo>
                    <a:pt x="1" y="2039"/>
                  </a:lnTo>
                  <a:lnTo>
                    <a:pt x="58" y="2322"/>
                  </a:lnTo>
                  <a:lnTo>
                    <a:pt x="11661" y="2322"/>
                  </a:lnTo>
                  <a:lnTo>
                    <a:pt x="9228" y="1"/>
                  </a:ln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117;p32">
              <a:extLst>
                <a:ext uri="{FF2B5EF4-FFF2-40B4-BE49-F238E27FC236}">
                  <a16:creationId xmlns:a16="http://schemas.microsoft.com/office/drawing/2014/main" id="{067146AF-2CBC-5B1C-6C41-7DDD1FBFE618}"/>
                </a:ext>
              </a:extLst>
            </p:cNvPr>
            <p:cNvSpPr/>
            <p:nvPr/>
          </p:nvSpPr>
          <p:spPr>
            <a:xfrm>
              <a:off x="2617475" y="3757500"/>
              <a:ext cx="198125" cy="58050"/>
            </a:xfrm>
            <a:custGeom>
              <a:avLst/>
              <a:gdLst/>
              <a:ahLst/>
              <a:cxnLst/>
              <a:rect l="l" t="t" r="r" b="b"/>
              <a:pathLst>
                <a:path w="7925" h="2322" extrusionOk="0">
                  <a:moveTo>
                    <a:pt x="5490" y="1"/>
                  </a:moveTo>
                  <a:lnTo>
                    <a:pt x="750" y="1047"/>
                  </a:lnTo>
                  <a:cubicBezTo>
                    <a:pt x="750" y="1055"/>
                    <a:pt x="752" y="1063"/>
                    <a:pt x="752" y="1071"/>
                  </a:cubicBezTo>
                  <a:cubicBezTo>
                    <a:pt x="752" y="1532"/>
                    <a:pt x="473" y="1960"/>
                    <a:pt x="0" y="2322"/>
                  </a:cubicBezTo>
                  <a:lnTo>
                    <a:pt x="7925" y="2322"/>
                  </a:lnTo>
                  <a:lnTo>
                    <a:pt x="5490" y="1"/>
                  </a:lnTo>
                  <a:close/>
                </a:path>
              </a:pathLst>
            </a:custGeom>
            <a:solidFill>
              <a:srgbClr val="FF9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118;p32">
              <a:extLst>
                <a:ext uri="{FF2B5EF4-FFF2-40B4-BE49-F238E27FC236}">
                  <a16:creationId xmlns:a16="http://schemas.microsoft.com/office/drawing/2014/main" id="{58D10B44-63BC-32A3-8B31-4414A9A6E436}"/>
                </a:ext>
              </a:extLst>
            </p:cNvPr>
            <p:cNvSpPr/>
            <p:nvPr/>
          </p:nvSpPr>
          <p:spPr>
            <a:xfrm>
              <a:off x="2669800" y="3700900"/>
              <a:ext cx="428800" cy="114650"/>
            </a:xfrm>
            <a:custGeom>
              <a:avLst/>
              <a:gdLst/>
              <a:ahLst/>
              <a:cxnLst/>
              <a:rect l="l" t="t" r="r" b="b"/>
              <a:pathLst>
                <a:path w="17152" h="4586" extrusionOk="0">
                  <a:moveTo>
                    <a:pt x="11888" y="1"/>
                  </a:moveTo>
                  <a:lnTo>
                    <a:pt x="4529" y="510"/>
                  </a:lnTo>
                  <a:lnTo>
                    <a:pt x="0" y="2038"/>
                  </a:lnTo>
                  <a:lnTo>
                    <a:pt x="793" y="4586"/>
                  </a:lnTo>
                  <a:lnTo>
                    <a:pt x="16360" y="4586"/>
                  </a:lnTo>
                  <a:lnTo>
                    <a:pt x="17152" y="1698"/>
                  </a:lnTo>
                  <a:lnTo>
                    <a:pt x="118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119;p32">
              <a:extLst>
                <a:ext uri="{FF2B5EF4-FFF2-40B4-BE49-F238E27FC236}">
                  <a16:creationId xmlns:a16="http://schemas.microsoft.com/office/drawing/2014/main" id="{D4C51FE0-575F-B05C-600D-C609EC7A8C2F}"/>
                </a:ext>
              </a:extLst>
            </p:cNvPr>
            <p:cNvSpPr/>
            <p:nvPr/>
          </p:nvSpPr>
          <p:spPr>
            <a:xfrm>
              <a:off x="2681900" y="3700900"/>
              <a:ext cx="402100" cy="114650"/>
            </a:xfrm>
            <a:custGeom>
              <a:avLst/>
              <a:gdLst/>
              <a:ahLst/>
              <a:cxnLst/>
              <a:rect l="l" t="t" r="r" b="b"/>
              <a:pathLst>
                <a:path w="16084" h="4586" extrusionOk="0">
                  <a:moveTo>
                    <a:pt x="11404" y="1"/>
                  </a:moveTo>
                  <a:lnTo>
                    <a:pt x="4045" y="510"/>
                  </a:lnTo>
                  <a:lnTo>
                    <a:pt x="2309" y="1096"/>
                  </a:lnTo>
                  <a:cubicBezTo>
                    <a:pt x="3761" y="1561"/>
                    <a:pt x="5016" y="2465"/>
                    <a:pt x="4909" y="3113"/>
                  </a:cubicBezTo>
                  <a:cubicBezTo>
                    <a:pt x="4825" y="3613"/>
                    <a:pt x="3618" y="3898"/>
                    <a:pt x="2287" y="3898"/>
                  </a:cubicBezTo>
                  <a:cubicBezTo>
                    <a:pt x="1808" y="3898"/>
                    <a:pt x="1313" y="3861"/>
                    <a:pt x="849" y="3784"/>
                  </a:cubicBezTo>
                  <a:cubicBezTo>
                    <a:pt x="552" y="3735"/>
                    <a:pt x="269" y="3670"/>
                    <a:pt x="0" y="3595"/>
                  </a:cubicBezTo>
                  <a:lnTo>
                    <a:pt x="0" y="3595"/>
                  </a:lnTo>
                  <a:lnTo>
                    <a:pt x="309" y="4586"/>
                  </a:lnTo>
                  <a:lnTo>
                    <a:pt x="15875" y="4586"/>
                  </a:lnTo>
                  <a:lnTo>
                    <a:pt x="16084" y="3827"/>
                  </a:lnTo>
                  <a:lnTo>
                    <a:pt x="16084" y="3827"/>
                  </a:lnTo>
                  <a:cubicBezTo>
                    <a:pt x="16063" y="3830"/>
                    <a:pt x="16043" y="3833"/>
                    <a:pt x="16022" y="3834"/>
                  </a:cubicBezTo>
                  <a:lnTo>
                    <a:pt x="16022" y="3835"/>
                  </a:lnTo>
                  <a:cubicBezTo>
                    <a:pt x="15670" y="3872"/>
                    <a:pt x="15326" y="3889"/>
                    <a:pt x="14997" y="3889"/>
                  </a:cubicBezTo>
                  <a:cubicBezTo>
                    <a:pt x="13251" y="3889"/>
                    <a:pt x="11910" y="3397"/>
                    <a:pt x="11833" y="2653"/>
                  </a:cubicBezTo>
                  <a:cubicBezTo>
                    <a:pt x="11763" y="1979"/>
                    <a:pt x="12751" y="1295"/>
                    <a:pt x="14206" y="904"/>
                  </a:cubicBezTo>
                  <a:lnTo>
                    <a:pt x="11404" y="1"/>
                  </a:ln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120;p32">
              <a:extLst>
                <a:ext uri="{FF2B5EF4-FFF2-40B4-BE49-F238E27FC236}">
                  <a16:creationId xmlns:a16="http://schemas.microsoft.com/office/drawing/2014/main" id="{4D4C9EE3-F1D2-C9B7-A059-CDCF8178D405}"/>
                </a:ext>
              </a:extLst>
            </p:cNvPr>
            <p:cNvSpPr/>
            <p:nvPr/>
          </p:nvSpPr>
          <p:spPr>
            <a:xfrm>
              <a:off x="2753600" y="3380150"/>
              <a:ext cx="268075" cy="368075"/>
            </a:xfrm>
            <a:custGeom>
              <a:avLst/>
              <a:gdLst/>
              <a:ahLst/>
              <a:cxnLst/>
              <a:rect l="l" t="t" r="r" b="b"/>
              <a:pathLst>
                <a:path w="10723" h="14723" extrusionOk="0">
                  <a:moveTo>
                    <a:pt x="5523" y="0"/>
                  </a:moveTo>
                  <a:cubicBezTo>
                    <a:pt x="5523" y="0"/>
                    <a:pt x="1687" y="4113"/>
                    <a:pt x="32" y="5913"/>
                  </a:cubicBezTo>
                  <a:cubicBezTo>
                    <a:pt x="375" y="9088"/>
                    <a:pt x="1592" y="11868"/>
                    <a:pt x="1" y="13736"/>
                  </a:cubicBezTo>
                  <a:cubicBezTo>
                    <a:pt x="1" y="13736"/>
                    <a:pt x="2341" y="14722"/>
                    <a:pt x="5390" y="14722"/>
                  </a:cubicBezTo>
                  <a:cubicBezTo>
                    <a:pt x="7045" y="14722"/>
                    <a:pt x="8910" y="14432"/>
                    <a:pt x="10722" y="13535"/>
                  </a:cubicBezTo>
                  <a:cubicBezTo>
                    <a:pt x="7819" y="10133"/>
                    <a:pt x="7324" y="4122"/>
                    <a:pt x="55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121;p32">
              <a:extLst>
                <a:ext uri="{FF2B5EF4-FFF2-40B4-BE49-F238E27FC236}">
                  <a16:creationId xmlns:a16="http://schemas.microsoft.com/office/drawing/2014/main" id="{93D1A329-BE1E-0F03-06C2-808581282B81}"/>
                </a:ext>
              </a:extLst>
            </p:cNvPr>
            <p:cNvSpPr/>
            <p:nvPr/>
          </p:nvSpPr>
          <p:spPr>
            <a:xfrm>
              <a:off x="2753600" y="3501050"/>
              <a:ext cx="268075" cy="247175"/>
            </a:xfrm>
            <a:custGeom>
              <a:avLst/>
              <a:gdLst/>
              <a:ahLst/>
              <a:cxnLst/>
              <a:rect l="l" t="t" r="r" b="b"/>
              <a:pathLst>
                <a:path w="10723" h="9887" extrusionOk="0">
                  <a:moveTo>
                    <a:pt x="7037" y="1"/>
                  </a:moveTo>
                  <a:lnTo>
                    <a:pt x="7037" y="1"/>
                  </a:lnTo>
                  <a:cubicBezTo>
                    <a:pt x="8407" y="5333"/>
                    <a:pt x="7531" y="9493"/>
                    <a:pt x="4516" y="9493"/>
                  </a:cubicBezTo>
                  <a:cubicBezTo>
                    <a:pt x="4454" y="9493"/>
                    <a:pt x="4392" y="9491"/>
                    <a:pt x="4328" y="9488"/>
                  </a:cubicBezTo>
                  <a:cubicBezTo>
                    <a:pt x="2731" y="9397"/>
                    <a:pt x="1473" y="7220"/>
                    <a:pt x="623" y="4641"/>
                  </a:cubicBezTo>
                  <a:lnTo>
                    <a:pt x="623" y="4641"/>
                  </a:lnTo>
                  <a:cubicBezTo>
                    <a:pt x="899" y="6317"/>
                    <a:pt x="960" y="7774"/>
                    <a:pt x="1" y="8900"/>
                  </a:cubicBezTo>
                  <a:cubicBezTo>
                    <a:pt x="1" y="8900"/>
                    <a:pt x="2341" y="9886"/>
                    <a:pt x="5391" y="9886"/>
                  </a:cubicBezTo>
                  <a:cubicBezTo>
                    <a:pt x="7046" y="9886"/>
                    <a:pt x="8910" y="9596"/>
                    <a:pt x="10722" y="8699"/>
                  </a:cubicBezTo>
                  <a:cubicBezTo>
                    <a:pt x="9749" y="7559"/>
                    <a:pt x="7683" y="1069"/>
                    <a:pt x="7037" y="1"/>
                  </a:cubicBez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122;p32">
              <a:extLst>
                <a:ext uri="{FF2B5EF4-FFF2-40B4-BE49-F238E27FC236}">
                  <a16:creationId xmlns:a16="http://schemas.microsoft.com/office/drawing/2014/main" id="{E54E894D-FAB1-0C19-E8BE-C2083AE21E5B}"/>
                </a:ext>
              </a:extLst>
            </p:cNvPr>
            <p:cNvSpPr/>
            <p:nvPr/>
          </p:nvSpPr>
          <p:spPr>
            <a:xfrm>
              <a:off x="2623450" y="3542450"/>
              <a:ext cx="126100" cy="217775"/>
            </a:xfrm>
            <a:custGeom>
              <a:avLst/>
              <a:gdLst/>
              <a:ahLst/>
              <a:cxnLst/>
              <a:rect l="l" t="t" r="r" b="b"/>
              <a:pathLst>
                <a:path w="5044" h="8711" extrusionOk="0">
                  <a:moveTo>
                    <a:pt x="5043" y="0"/>
                  </a:moveTo>
                  <a:lnTo>
                    <a:pt x="0" y="8700"/>
                  </a:lnTo>
                  <a:lnTo>
                    <a:pt x="343" y="8710"/>
                  </a:lnTo>
                  <a:lnTo>
                    <a:pt x="4909" y="2839"/>
                  </a:lnTo>
                  <a:lnTo>
                    <a:pt x="5043" y="0"/>
                  </a:ln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123;p32">
              <a:extLst>
                <a:ext uri="{FF2B5EF4-FFF2-40B4-BE49-F238E27FC236}">
                  <a16:creationId xmlns:a16="http://schemas.microsoft.com/office/drawing/2014/main" id="{B95079BB-941D-D1A3-237E-D7C7D4E11A29}"/>
                </a:ext>
              </a:extLst>
            </p:cNvPr>
            <p:cNvSpPr/>
            <p:nvPr/>
          </p:nvSpPr>
          <p:spPr>
            <a:xfrm>
              <a:off x="2678125" y="3542400"/>
              <a:ext cx="71425" cy="157875"/>
            </a:xfrm>
            <a:custGeom>
              <a:avLst/>
              <a:gdLst/>
              <a:ahLst/>
              <a:cxnLst/>
              <a:rect l="l" t="t" r="r" b="b"/>
              <a:pathLst>
                <a:path w="2857" h="6315" extrusionOk="0">
                  <a:moveTo>
                    <a:pt x="2856" y="1"/>
                  </a:moveTo>
                  <a:lnTo>
                    <a:pt x="1" y="4928"/>
                  </a:lnTo>
                  <a:cubicBezTo>
                    <a:pt x="46" y="5353"/>
                    <a:pt x="52" y="5821"/>
                    <a:pt x="20" y="6314"/>
                  </a:cubicBezTo>
                  <a:lnTo>
                    <a:pt x="2722" y="2841"/>
                  </a:lnTo>
                  <a:lnTo>
                    <a:pt x="2856" y="1"/>
                  </a:lnTo>
                  <a:close/>
                </a:path>
              </a:pathLst>
            </a:custGeom>
            <a:solidFill>
              <a:srgbClr val="FF9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124;p32">
              <a:extLst>
                <a:ext uri="{FF2B5EF4-FFF2-40B4-BE49-F238E27FC236}">
                  <a16:creationId xmlns:a16="http://schemas.microsoft.com/office/drawing/2014/main" id="{5983B352-08E7-9C6E-642A-A0FCDB30FB25}"/>
                </a:ext>
              </a:extLst>
            </p:cNvPr>
            <p:cNvSpPr/>
            <p:nvPr/>
          </p:nvSpPr>
          <p:spPr>
            <a:xfrm>
              <a:off x="2915475" y="3169800"/>
              <a:ext cx="71875" cy="277800"/>
            </a:xfrm>
            <a:custGeom>
              <a:avLst/>
              <a:gdLst/>
              <a:ahLst/>
              <a:cxnLst/>
              <a:rect l="l" t="t" r="r" b="b"/>
              <a:pathLst>
                <a:path w="2875" h="11112" extrusionOk="0">
                  <a:moveTo>
                    <a:pt x="2874" y="0"/>
                  </a:moveTo>
                  <a:lnTo>
                    <a:pt x="2508" y="127"/>
                  </a:lnTo>
                  <a:lnTo>
                    <a:pt x="0" y="8092"/>
                  </a:lnTo>
                  <a:lnTo>
                    <a:pt x="992" y="11111"/>
                  </a:lnTo>
                  <a:lnTo>
                    <a:pt x="2874" y="0"/>
                  </a:ln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125;p32">
              <a:extLst>
                <a:ext uri="{FF2B5EF4-FFF2-40B4-BE49-F238E27FC236}">
                  <a16:creationId xmlns:a16="http://schemas.microsoft.com/office/drawing/2014/main" id="{6CD5AFEF-1C44-F2F8-D08D-581A10FA49E0}"/>
                </a:ext>
              </a:extLst>
            </p:cNvPr>
            <p:cNvSpPr/>
            <p:nvPr/>
          </p:nvSpPr>
          <p:spPr>
            <a:xfrm>
              <a:off x="2915475" y="3287625"/>
              <a:ext cx="46875" cy="159975"/>
            </a:xfrm>
            <a:custGeom>
              <a:avLst/>
              <a:gdLst/>
              <a:ahLst/>
              <a:cxnLst/>
              <a:rect l="l" t="t" r="r" b="b"/>
              <a:pathLst>
                <a:path w="1875" h="6399" extrusionOk="0">
                  <a:moveTo>
                    <a:pt x="1064" y="0"/>
                  </a:moveTo>
                  <a:lnTo>
                    <a:pt x="0" y="3379"/>
                  </a:lnTo>
                  <a:lnTo>
                    <a:pt x="992" y="6398"/>
                  </a:lnTo>
                  <a:lnTo>
                    <a:pt x="1875" y="1191"/>
                  </a:lnTo>
                  <a:cubicBezTo>
                    <a:pt x="1562" y="934"/>
                    <a:pt x="1285" y="523"/>
                    <a:pt x="1064" y="0"/>
                  </a:cubicBezTo>
                  <a:close/>
                </a:path>
              </a:pathLst>
            </a:custGeom>
            <a:solidFill>
              <a:srgbClr val="FF9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126;p32">
              <a:extLst>
                <a:ext uri="{FF2B5EF4-FFF2-40B4-BE49-F238E27FC236}">
                  <a16:creationId xmlns:a16="http://schemas.microsoft.com/office/drawing/2014/main" id="{7938142F-2BC9-1DCA-9245-98C6E311AD3E}"/>
                </a:ext>
              </a:extLst>
            </p:cNvPr>
            <p:cNvSpPr/>
            <p:nvPr/>
          </p:nvSpPr>
          <p:spPr>
            <a:xfrm>
              <a:off x="2701175" y="3512225"/>
              <a:ext cx="102950" cy="176875"/>
            </a:xfrm>
            <a:custGeom>
              <a:avLst/>
              <a:gdLst/>
              <a:ahLst/>
              <a:cxnLst/>
              <a:rect l="l" t="t" r="r" b="b"/>
              <a:pathLst>
                <a:path w="4118" h="7075" extrusionOk="0">
                  <a:moveTo>
                    <a:pt x="3092" y="0"/>
                  </a:moveTo>
                  <a:cubicBezTo>
                    <a:pt x="3023" y="0"/>
                    <a:pt x="2948" y="19"/>
                    <a:pt x="2865" y="59"/>
                  </a:cubicBezTo>
                  <a:cubicBezTo>
                    <a:pt x="1563" y="689"/>
                    <a:pt x="0" y="3832"/>
                    <a:pt x="0" y="3832"/>
                  </a:cubicBezTo>
                  <a:lnTo>
                    <a:pt x="1104" y="7075"/>
                  </a:lnTo>
                  <a:lnTo>
                    <a:pt x="3756" y="4107"/>
                  </a:lnTo>
                  <a:cubicBezTo>
                    <a:pt x="3756" y="4107"/>
                    <a:pt x="4117" y="0"/>
                    <a:pt x="30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127;p32">
              <a:extLst>
                <a:ext uri="{FF2B5EF4-FFF2-40B4-BE49-F238E27FC236}">
                  <a16:creationId xmlns:a16="http://schemas.microsoft.com/office/drawing/2014/main" id="{8DAF677F-0F7C-8D13-09F8-E8A8394CFAF6}"/>
                </a:ext>
              </a:extLst>
            </p:cNvPr>
            <p:cNvSpPr/>
            <p:nvPr/>
          </p:nvSpPr>
          <p:spPr>
            <a:xfrm>
              <a:off x="2716025" y="3635000"/>
              <a:ext cx="67425" cy="54100"/>
            </a:xfrm>
            <a:custGeom>
              <a:avLst/>
              <a:gdLst/>
              <a:ahLst/>
              <a:cxnLst/>
              <a:rect l="l" t="t" r="r" b="b"/>
              <a:pathLst>
                <a:path w="2697" h="2164" extrusionOk="0">
                  <a:moveTo>
                    <a:pt x="2696" y="0"/>
                  </a:moveTo>
                  <a:lnTo>
                    <a:pt x="2696" y="0"/>
                  </a:lnTo>
                  <a:cubicBezTo>
                    <a:pt x="1788" y="563"/>
                    <a:pt x="1121" y="501"/>
                    <a:pt x="0" y="667"/>
                  </a:cubicBezTo>
                  <a:lnTo>
                    <a:pt x="510" y="2164"/>
                  </a:lnTo>
                  <a:lnTo>
                    <a:pt x="2696" y="0"/>
                  </a:ln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128;p32">
              <a:extLst>
                <a:ext uri="{FF2B5EF4-FFF2-40B4-BE49-F238E27FC236}">
                  <a16:creationId xmlns:a16="http://schemas.microsoft.com/office/drawing/2014/main" id="{C39C53CC-1E24-CEA2-BB04-48CD54D47B08}"/>
                </a:ext>
              </a:extLst>
            </p:cNvPr>
            <p:cNvSpPr/>
            <p:nvPr/>
          </p:nvSpPr>
          <p:spPr>
            <a:xfrm>
              <a:off x="2873400" y="3317325"/>
              <a:ext cx="114450" cy="235000"/>
            </a:xfrm>
            <a:custGeom>
              <a:avLst/>
              <a:gdLst/>
              <a:ahLst/>
              <a:cxnLst/>
              <a:rect l="l" t="t" r="r" b="b"/>
              <a:pathLst>
                <a:path w="4578" h="9400" extrusionOk="0">
                  <a:moveTo>
                    <a:pt x="1744" y="0"/>
                  </a:moveTo>
                  <a:cubicBezTo>
                    <a:pt x="1744" y="0"/>
                    <a:pt x="731" y="2431"/>
                    <a:pt x="352" y="3937"/>
                  </a:cubicBezTo>
                  <a:cubicBezTo>
                    <a:pt x="1" y="5335"/>
                    <a:pt x="2386" y="9399"/>
                    <a:pt x="2386" y="9399"/>
                  </a:cubicBezTo>
                  <a:lnTo>
                    <a:pt x="4578" y="4478"/>
                  </a:lnTo>
                  <a:lnTo>
                    <a:pt x="17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129;p32">
              <a:extLst>
                <a:ext uri="{FF2B5EF4-FFF2-40B4-BE49-F238E27FC236}">
                  <a16:creationId xmlns:a16="http://schemas.microsoft.com/office/drawing/2014/main" id="{DC345184-8B26-EF90-809C-BB4A231074F7}"/>
                </a:ext>
              </a:extLst>
            </p:cNvPr>
            <p:cNvSpPr/>
            <p:nvPr/>
          </p:nvSpPr>
          <p:spPr>
            <a:xfrm>
              <a:off x="2933225" y="3394850"/>
              <a:ext cx="54625" cy="146050"/>
            </a:xfrm>
            <a:custGeom>
              <a:avLst/>
              <a:gdLst/>
              <a:ahLst/>
              <a:cxnLst/>
              <a:rect l="l" t="t" r="r" b="b"/>
              <a:pathLst>
                <a:path w="2185" h="5842" extrusionOk="0">
                  <a:moveTo>
                    <a:pt x="1313" y="1"/>
                  </a:moveTo>
                  <a:lnTo>
                    <a:pt x="1313" y="1"/>
                  </a:lnTo>
                  <a:cubicBezTo>
                    <a:pt x="1324" y="324"/>
                    <a:pt x="1388" y="669"/>
                    <a:pt x="1298" y="999"/>
                  </a:cubicBezTo>
                  <a:cubicBezTo>
                    <a:pt x="213" y="5030"/>
                    <a:pt x="1" y="5618"/>
                    <a:pt x="196" y="5841"/>
                  </a:cubicBezTo>
                  <a:lnTo>
                    <a:pt x="2185" y="1377"/>
                  </a:lnTo>
                  <a:lnTo>
                    <a:pt x="1313" y="1"/>
                  </a:ln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130;p32">
              <a:extLst>
                <a:ext uri="{FF2B5EF4-FFF2-40B4-BE49-F238E27FC236}">
                  <a16:creationId xmlns:a16="http://schemas.microsoft.com/office/drawing/2014/main" id="{9D8BEF54-4A69-54CD-E9A3-22130235001E}"/>
                </a:ext>
              </a:extLst>
            </p:cNvPr>
            <p:cNvSpPr/>
            <p:nvPr/>
          </p:nvSpPr>
          <p:spPr>
            <a:xfrm>
              <a:off x="2760750" y="3389550"/>
              <a:ext cx="123275" cy="159925"/>
            </a:xfrm>
            <a:custGeom>
              <a:avLst/>
              <a:gdLst/>
              <a:ahLst/>
              <a:cxnLst/>
              <a:rect l="l" t="t" r="r" b="b"/>
              <a:pathLst>
                <a:path w="4931" h="6397" extrusionOk="0">
                  <a:moveTo>
                    <a:pt x="4887" y="0"/>
                  </a:moveTo>
                  <a:cubicBezTo>
                    <a:pt x="3961" y="993"/>
                    <a:pt x="1422" y="3718"/>
                    <a:pt x="0" y="5260"/>
                  </a:cubicBezTo>
                  <a:cubicBezTo>
                    <a:pt x="484" y="5972"/>
                    <a:pt x="1109" y="6396"/>
                    <a:pt x="1798" y="6396"/>
                  </a:cubicBezTo>
                  <a:cubicBezTo>
                    <a:pt x="1853" y="6396"/>
                    <a:pt x="1910" y="6394"/>
                    <a:pt x="1966" y="6388"/>
                  </a:cubicBezTo>
                  <a:cubicBezTo>
                    <a:pt x="3603" y="6225"/>
                    <a:pt x="4930" y="3750"/>
                    <a:pt x="4930" y="861"/>
                  </a:cubicBezTo>
                  <a:cubicBezTo>
                    <a:pt x="4930" y="566"/>
                    <a:pt x="4913" y="280"/>
                    <a:pt x="4887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131;p32">
              <a:extLst>
                <a:ext uri="{FF2B5EF4-FFF2-40B4-BE49-F238E27FC236}">
                  <a16:creationId xmlns:a16="http://schemas.microsoft.com/office/drawing/2014/main" id="{1EBBEF55-258E-15E4-E885-83D63E8E3323}"/>
                </a:ext>
              </a:extLst>
            </p:cNvPr>
            <p:cNvSpPr/>
            <p:nvPr/>
          </p:nvSpPr>
          <p:spPr>
            <a:xfrm>
              <a:off x="2760725" y="3389550"/>
              <a:ext cx="123300" cy="159925"/>
            </a:xfrm>
            <a:custGeom>
              <a:avLst/>
              <a:gdLst/>
              <a:ahLst/>
              <a:cxnLst/>
              <a:rect l="l" t="t" r="r" b="b"/>
              <a:pathLst>
                <a:path w="4932" h="6397" extrusionOk="0">
                  <a:moveTo>
                    <a:pt x="4887" y="0"/>
                  </a:moveTo>
                  <a:cubicBezTo>
                    <a:pt x="4887" y="0"/>
                    <a:pt x="4887" y="1"/>
                    <a:pt x="4887" y="1"/>
                  </a:cubicBezTo>
                  <a:lnTo>
                    <a:pt x="4887" y="1"/>
                  </a:lnTo>
                  <a:cubicBezTo>
                    <a:pt x="4887" y="1"/>
                    <a:pt x="4888" y="0"/>
                    <a:pt x="4888" y="0"/>
                  </a:cubicBezTo>
                  <a:close/>
                  <a:moveTo>
                    <a:pt x="4887" y="1"/>
                  </a:moveTo>
                  <a:lnTo>
                    <a:pt x="4887" y="1"/>
                  </a:lnTo>
                  <a:cubicBezTo>
                    <a:pt x="4884" y="3"/>
                    <a:pt x="4881" y="7"/>
                    <a:pt x="4879" y="9"/>
                  </a:cubicBezTo>
                  <a:cubicBezTo>
                    <a:pt x="4885" y="136"/>
                    <a:pt x="4889" y="265"/>
                    <a:pt x="4889" y="395"/>
                  </a:cubicBezTo>
                  <a:cubicBezTo>
                    <a:pt x="4889" y="3284"/>
                    <a:pt x="3562" y="5758"/>
                    <a:pt x="1925" y="5922"/>
                  </a:cubicBezTo>
                  <a:cubicBezTo>
                    <a:pt x="1868" y="5928"/>
                    <a:pt x="1811" y="5930"/>
                    <a:pt x="1755" y="5930"/>
                  </a:cubicBezTo>
                  <a:cubicBezTo>
                    <a:pt x="1163" y="5930"/>
                    <a:pt x="619" y="5616"/>
                    <a:pt x="170" y="5077"/>
                  </a:cubicBezTo>
                  <a:cubicBezTo>
                    <a:pt x="113" y="5138"/>
                    <a:pt x="55" y="5202"/>
                    <a:pt x="0" y="5260"/>
                  </a:cubicBezTo>
                  <a:cubicBezTo>
                    <a:pt x="485" y="5972"/>
                    <a:pt x="1109" y="6396"/>
                    <a:pt x="1798" y="6396"/>
                  </a:cubicBezTo>
                  <a:cubicBezTo>
                    <a:pt x="1854" y="6396"/>
                    <a:pt x="1911" y="6394"/>
                    <a:pt x="1967" y="6388"/>
                  </a:cubicBezTo>
                  <a:cubicBezTo>
                    <a:pt x="3604" y="6225"/>
                    <a:pt x="4931" y="3750"/>
                    <a:pt x="4931" y="861"/>
                  </a:cubicBezTo>
                  <a:cubicBezTo>
                    <a:pt x="4931" y="566"/>
                    <a:pt x="4914" y="281"/>
                    <a:pt x="48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132;p32">
              <a:extLst>
                <a:ext uri="{FF2B5EF4-FFF2-40B4-BE49-F238E27FC236}">
                  <a16:creationId xmlns:a16="http://schemas.microsoft.com/office/drawing/2014/main" id="{B2461E65-4645-370C-2E99-779CB28F1ECB}"/>
                </a:ext>
              </a:extLst>
            </p:cNvPr>
            <p:cNvSpPr/>
            <p:nvPr/>
          </p:nvSpPr>
          <p:spPr>
            <a:xfrm>
              <a:off x="2722650" y="3383750"/>
              <a:ext cx="167875" cy="186375"/>
            </a:xfrm>
            <a:custGeom>
              <a:avLst/>
              <a:gdLst/>
              <a:ahLst/>
              <a:cxnLst/>
              <a:rect l="l" t="t" r="r" b="b"/>
              <a:pathLst>
                <a:path w="6715" h="7455" extrusionOk="0">
                  <a:moveTo>
                    <a:pt x="6627" y="0"/>
                  </a:moveTo>
                  <a:cubicBezTo>
                    <a:pt x="6540" y="93"/>
                    <a:pt x="6414" y="228"/>
                    <a:pt x="6258" y="396"/>
                  </a:cubicBezTo>
                  <a:cubicBezTo>
                    <a:pt x="6210" y="447"/>
                    <a:pt x="6159" y="502"/>
                    <a:pt x="6106" y="559"/>
                  </a:cubicBezTo>
                  <a:cubicBezTo>
                    <a:pt x="6017" y="654"/>
                    <a:pt x="5922" y="756"/>
                    <a:pt x="5819" y="866"/>
                  </a:cubicBezTo>
                  <a:cubicBezTo>
                    <a:pt x="5728" y="964"/>
                    <a:pt x="5632" y="1068"/>
                    <a:pt x="5530" y="1176"/>
                  </a:cubicBezTo>
                  <a:cubicBezTo>
                    <a:pt x="5431" y="1283"/>
                    <a:pt x="5328" y="1393"/>
                    <a:pt x="5222" y="1508"/>
                  </a:cubicBezTo>
                  <a:cubicBezTo>
                    <a:pt x="5180" y="1553"/>
                    <a:pt x="5137" y="1598"/>
                    <a:pt x="5094" y="1644"/>
                  </a:cubicBezTo>
                  <a:cubicBezTo>
                    <a:pt x="5009" y="1737"/>
                    <a:pt x="4923" y="1829"/>
                    <a:pt x="4834" y="1925"/>
                  </a:cubicBezTo>
                  <a:cubicBezTo>
                    <a:pt x="4831" y="1927"/>
                    <a:pt x="4829" y="1931"/>
                    <a:pt x="4826" y="1933"/>
                  </a:cubicBezTo>
                  <a:cubicBezTo>
                    <a:pt x="4738" y="2028"/>
                    <a:pt x="4646" y="2126"/>
                    <a:pt x="4555" y="2224"/>
                  </a:cubicBezTo>
                  <a:cubicBezTo>
                    <a:pt x="4524" y="2257"/>
                    <a:pt x="4494" y="2291"/>
                    <a:pt x="4462" y="2324"/>
                  </a:cubicBezTo>
                  <a:cubicBezTo>
                    <a:pt x="4366" y="2427"/>
                    <a:pt x="4270" y="2530"/>
                    <a:pt x="4173" y="2636"/>
                  </a:cubicBezTo>
                  <a:cubicBezTo>
                    <a:pt x="4156" y="2654"/>
                    <a:pt x="4138" y="2672"/>
                    <a:pt x="4121" y="2690"/>
                  </a:cubicBezTo>
                  <a:cubicBezTo>
                    <a:pt x="3905" y="2923"/>
                    <a:pt x="3687" y="3159"/>
                    <a:pt x="3468" y="3393"/>
                  </a:cubicBezTo>
                  <a:cubicBezTo>
                    <a:pt x="3450" y="3412"/>
                    <a:pt x="3432" y="3432"/>
                    <a:pt x="3415" y="3451"/>
                  </a:cubicBezTo>
                  <a:cubicBezTo>
                    <a:pt x="2606" y="4322"/>
                    <a:pt x="1818" y="5173"/>
                    <a:pt x="1270" y="5769"/>
                  </a:cubicBezTo>
                  <a:cubicBezTo>
                    <a:pt x="814" y="6235"/>
                    <a:pt x="367" y="6872"/>
                    <a:pt x="0" y="7455"/>
                  </a:cubicBezTo>
                  <a:cubicBezTo>
                    <a:pt x="955" y="7129"/>
                    <a:pt x="2025" y="6608"/>
                    <a:pt x="3092" y="5917"/>
                  </a:cubicBezTo>
                  <a:cubicBezTo>
                    <a:pt x="5928" y="4079"/>
                    <a:pt x="6681" y="2196"/>
                    <a:pt x="6708" y="945"/>
                  </a:cubicBezTo>
                  <a:lnTo>
                    <a:pt x="6709" y="945"/>
                  </a:lnTo>
                  <a:cubicBezTo>
                    <a:pt x="6715" y="662"/>
                    <a:pt x="6686" y="341"/>
                    <a:pt x="6627" y="0"/>
                  </a:cubicBezTo>
                  <a:close/>
                </a:path>
              </a:pathLst>
            </a:custGeom>
            <a:solidFill>
              <a:srgbClr val="191919">
                <a:alpha val="3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133;p32">
              <a:extLst>
                <a:ext uri="{FF2B5EF4-FFF2-40B4-BE49-F238E27FC236}">
                  <a16:creationId xmlns:a16="http://schemas.microsoft.com/office/drawing/2014/main" id="{8E10B034-ED02-B962-8DBC-0411687AFD16}"/>
                </a:ext>
              </a:extLst>
            </p:cNvPr>
            <p:cNvSpPr/>
            <p:nvPr/>
          </p:nvSpPr>
          <p:spPr>
            <a:xfrm>
              <a:off x="2512850" y="3141650"/>
              <a:ext cx="413850" cy="334300"/>
            </a:xfrm>
            <a:custGeom>
              <a:avLst/>
              <a:gdLst/>
              <a:ahLst/>
              <a:cxnLst/>
              <a:rect l="l" t="t" r="r" b="b"/>
              <a:pathLst>
                <a:path w="16554" h="13372" extrusionOk="0">
                  <a:moveTo>
                    <a:pt x="9992" y="1"/>
                  </a:moveTo>
                  <a:cubicBezTo>
                    <a:pt x="9135" y="1"/>
                    <a:pt x="8543" y="602"/>
                    <a:pt x="8543" y="602"/>
                  </a:cubicBezTo>
                  <a:cubicBezTo>
                    <a:pt x="8543" y="602"/>
                    <a:pt x="7973" y="462"/>
                    <a:pt x="7248" y="462"/>
                  </a:cubicBezTo>
                  <a:cubicBezTo>
                    <a:pt x="6685" y="462"/>
                    <a:pt x="6029" y="547"/>
                    <a:pt x="5475" y="846"/>
                  </a:cubicBezTo>
                  <a:cubicBezTo>
                    <a:pt x="4209" y="1532"/>
                    <a:pt x="4513" y="2617"/>
                    <a:pt x="4513" y="2617"/>
                  </a:cubicBezTo>
                  <a:cubicBezTo>
                    <a:pt x="4513" y="2617"/>
                    <a:pt x="1426" y="3711"/>
                    <a:pt x="674" y="5812"/>
                  </a:cubicBezTo>
                  <a:cubicBezTo>
                    <a:pt x="0" y="7694"/>
                    <a:pt x="1619" y="10093"/>
                    <a:pt x="2995" y="10093"/>
                  </a:cubicBezTo>
                  <a:cubicBezTo>
                    <a:pt x="3155" y="10093"/>
                    <a:pt x="3311" y="10060"/>
                    <a:pt x="3460" y="9992"/>
                  </a:cubicBezTo>
                  <a:lnTo>
                    <a:pt x="3460" y="9992"/>
                  </a:lnTo>
                  <a:cubicBezTo>
                    <a:pt x="3456" y="11557"/>
                    <a:pt x="6356" y="13372"/>
                    <a:pt x="9457" y="13372"/>
                  </a:cubicBezTo>
                  <a:cubicBezTo>
                    <a:pt x="10528" y="13372"/>
                    <a:pt x="11622" y="13156"/>
                    <a:pt x="12629" y="12638"/>
                  </a:cubicBezTo>
                  <a:cubicBezTo>
                    <a:pt x="16553" y="10623"/>
                    <a:pt x="15591" y="5706"/>
                    <a:pt x="14551" y="4189"/>
                  </a:cubicBezTo>
                  <a:cubicBezTo>
                    <a:pt x="13974" y="3348"/>
                    <a:pt x="13382" y="3161"/>
                    <a:pt x="12969" y="3161"/>
                  </a:cubicBezTo>
                  <a:cubicBezTo>
                    <a:pt x="12637" y="3161"/>
                    <a:pt x="12420" y="3282"/>
                    <a:pt x="12420" y="3282"/>
                  </a:cubicBezTo>
                  <a:cubicBezTo>
                    <a:pt x="12420" y="3282"/>
                    <a:pt x="13064" y="2070"/>
                    <a:pt x="11484" y="645"/>
                  </a:cubicBezTo>
                  <a:cubicBezTo>
                    <a:pt x="10946" y="161"/>
                    <a:pt x="10434" y="1"/>
                    <a:pt x="9992" y="1"/>
                  </a:cubicBezTo>
                  <a:close/>
                </a:path>
              </a:pathLst>
            </a:custGeom>
            <a:solidFill>
              <a:srgbClr val="844B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134;p32">
              <a:extLst>
                <a:ext uri="{FF2B5EF4-FFF2-40B4-BE49-F238E27FC236}">
                  <a16:creationId xmlns:a16="http://schemas.microsoft.com/office/drawing/2014/main" id="{CCC002F6-220C-9B27-673F-148A663DAC2D}"/>
                </a:ext>
              </a:extLst>
            </p:cNvPr>
            <p:cNvSpPr/>
            <p:nvPr/>
          </p:nvSpPr>
          <p:spPr>
            <a:xfrm>
              <a:off x="2530925" y="3141650"/>
              <a:ext cx="395775" cy="334300"/>
            </a:xfrm>
            <a:custGeom>
              <a:avLst/>
              <a:gdLst/>
              <a:ahLst/>
              <a:cxnLst/>
              <a:rect l="l" t="t" r="r" b="b"/>
              <a:pathLst>
                <a:path w="15831" h="13372" extrusionOk="0">
                  <a:moveTo>
                    <a:pt x="9268" y="0"/>
                  </a:moveTo>
                  <a:cubicBezTo>
                    <a:pt x="8412" y="0"/>
                    <a:pt x="7820" y="601"/>
                    <a:pt x="7820" y="601"/>
                  </a:cubicBezTo>
                  <a:cubicBezTo>
                    <a:pt x="7820" y="601"/>
                    <a:pt x="7764" y="588"/>
                    <a:pt x="7671" y="570"/>
                  </a:cubicBezTo>
                  <a:lnTo>
                    <a:pt x="7671" y="570"/>
                  </a:lnTo>
                  <a:cubicBezTo>
                    <a:pt x="8707" y="1103"/>
                    <a:pt x="8061" y="3177"/>
                    <a:pt x="7038" y="3332"/>
                  </a:cubicBezTo>
                  <a:cubicBezTo>
                    <a:pt x="1532" y="4172"/>
                    <a:pt x="5569" y="8034"/>
                    <a:pt x="1580" y="8034"/>
                  </a:cubicBezTo>
                  <a:cubicBezTo>
                    <a:pt x="1037" y="8034"/>
                    <a:pt x="508" y="7993"/>
                    <a:pt x="0" y="7916"/>
                  </a:cubicBezTo>
                  <a:lnTo>
                    <a:pt x="0" y="7916"/>
                  </a:lnTo>
                  <a:cubicBezTo>
                    <a:pt x="416" y="9113"/>
                    <a:pt x="1393" y="10092"/>
                    <a:pt x="2272" y="10092"/>
                  </a:cubicBezTo>
                  <a:cubicBezTo>
                    <a:pt x="2431" y="10092"/>
                    <a:pt x="2588" y="10060"/>
                    <a:pt x="2737" y="9990"/>
                  </a:cubicBezTo>
                  <a:lnTo>
                    <a:pt x="2737" y="9990"/>
                  </a:lnTo>
                  <a:cubicBezTo>
                    <a:pt x="2733" y="11557"/>
                    <a:pt x="5634" y="13372"/>
                    <a:pt x="8735" y="13372"/>
                  </a:cubicBezTo>
                  <a:cubicBezTo>
                    <a:pt x="9805" y="13372"/>
                    <a:pt x="10899" y="13156"/>
                    <a:pt x="11906" y="12638"/>
                  </a:cubicBezTo>
                  <a:cubicBezTo>
                    <a:pt x="15830" y="10622"/>
                    <a:pt x="14868" y="5705"/>
                    <a:pt x="13828" y="4189"/>
                  </a:cubicBezTo>
                  <a:cubicBezTo>
                    <a:pt x="13251" y="3348"/>
                    <a:pt x="12659" y="3161"/>
                    <a:pt x="12246" y="3161"/>
                  </a:cubicBezTo>
                  <a:cubicBezTo>
                    <a:pt x="11914" y="3161"/>
                    <a:pt x="11697" y="3282"/>
                    <a:pt x="11697" y="3282"/>
                  </a:cubicBezTo>
                  <a:cubicBezTo>
                    <a:pt x="11697" y="3282"/>
                    <a:pt x="12341" y="2070"/>
                    <a:pt x="10761" y="645"/>
                  </a:cubicBezTo>
                  <a:cubicBezTo>
                    <a:pt x="10223" y="160"/>
                    <a:pt x="9710" y="0"/>
                    <a:pt x="9268" y="0"/>
                  </a:cubicBezTo>
                  <a:close/>
                </a:path>
              </a:pathLst>
            </a:custGeom>
            <a:solidFill>
              <a:srgbClr val="753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135;p32">
              <a:extLst>
                <a:ext uri="{FF2B5EF4-FFF2-40B4-BE49-F238E27FC236}">
                  <a16:creationId xmlns:a16="http://schemas.microsoft.com/office/drawing/2014/main" id="{0B312940-042B-B10C-2257-1D6FC4D2B527}"/>
                </a:ext>
              </a:extLst>
            </p:cNvPr>
            <p:cNvSpPr/>
            <p:nvPr/>
          </p:nvSpPr>
          <p:spPr>
            <a:xfrm>
              <a:off x="2613275" y="3246450"/>
              <a:ext cx="284875" cy="269050"/>
            </a:xfrm>
            <a:custGeom>
              <a:avLst/>
              <a:gdLst/>
              <a:ahLst/>
              <a:cxnLst/>
              <a:rect l="l" t="t" r="r" b="b"/>
              <a:pathLst>
                <a:path w="11395" h="10762" extrusionOk="0">
                  <a:moveTo>
                    <a:pt x="4896" y="0"/>
                  </a:moveTo>
                  <a:cubicBezTo>
                    <a:pt x="1741" y="0"/>
                    <a:pt x="0" y="2856"/>
                    <a:pt x="602" y="6268"/>
                  </a:cubicBezTo>
                  <a:cubicBezTo>
                    <a:pt x="961" y="8301"/>
                    <a:pt x="2171" y="10761"/>
                    <a:pt x="4719" y="10761"/>
                  </a:cubicBezTo>
                  <a:cubicBezTo>
                    <a:pt x="5293" y="10761"/>
                    <a:pt x="5936" y="10636"/>
                    <a:pt x="6652" y="10353"/>
                  </a:cubicBezTo>
                  <a:cubicBezTo>
                    <a:pt x="8437" y="9647"/>
                    <a:pt x="10795" y="7518"/>
                    <a:pt x="11098" y="5380"/>
                  </a:cubicBezTo>
                  <a:cubicBezTo>
                    <a:pt x="11395" y="3291"/>
                    <a:pt x="8785" y="338"/>
                    <a:pt x="5405" y="24"/>
                  </a:cubicBezTo>
                  <a:cubicBezTo>
                    <a:pt x="5231" y="8"/>
                    <a:pt x="5062" y="0"/>
                    <a:pt x="4896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136;p32">
              <a:extLst>
                <a:ext uri="{FF2B5EF4-FFF2-40B4-BE49-F238E27FC236}">
                  <a16:creationId xmlns:a16="http://schemas.microsoft.com/office/drawing/2014/main" id="{B0363F17-7399-C5B5-9845-136993A700E9}"/>
                </a:ext>
              </a:extLst>
            </p:cNvPr>
            <p:cNvSpPr/>
            <p:nvPr/>
          </p:nvSpPr>
          <p:spPr>
            <a:xfrm>
              <a:off x="2683600" y="3216400"/>
              <a:ext cx="219325" cy="151300"/>
            </a:xfrm>
            <a:custGeom>
              <a:avLst/>
              <a:gdLst/>
              <a:ahLst/>
              <a:cxnLst/>
              <a:rect l="l" t="t" r="r" b="b"/>
              <a:pathLst>
                <a:path w="8773" h="6052" extrusionOk="0">
                  <a:moveTo>
                    <a:pt x="5134" y="1"/>
                  </a:moveTo>
                  <a:cubicBezTo>
                    <a:pt x="2908" y="1"/>
                    <a:pt x="1" y="1225"/>
                    <a:pt x="1" y="1225"/>
                  </a:cubicBezTo>
                  <a:cubicBezTo>
                    <a:pt x="5412" y="2020"/>
                    <a:pt x="5893" y="5256"/>
                    <a:pt x="6895" y="6051"/>
                  </a:cubicBezTo>
                  <a:cubicBezTo>
                    <a:pt x="6895" y="6051"/>
                    <a:pt x="8773" y="2837"/>
                    <a:pt x="7295" y="806"/>
                  </a:cubicBezTo>
                  <a:cubicBezTo>
                    <a:pt x="6861" y="211"/>
                    <a:pt x="6056" y="1"/>
                    <a:pt x="5134" y="1"/>
                  </a:cubicBezTo>
                  <a:close/>
                </a:path>
              </a:pathLst>
            </a:custGeom>
            <a:solidFill>
              <a:srgbClr val="753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137;p32">
              <a:extLst>
                <a:ext uri="{FF2B5EF4-FFF2-40B4-BE49-F238E27FC236}">
                  <a16:creationId xmlns:a16="http://schemas.microsoft.com/office/drawing/2014/main" id="{2988AEB4-4037-098F-F9EC-168D16DAAA8C}"/>
                </a:ext>
              </a:extLst>
            </p:cNvPr>
            <p:cNvSpPr/>
            <p:nvPr/>
          </p:nvSpPr>
          <p:spPr>
            <a:xfrm>
              <a:off x="2837125" y="3304850"/>
              <a:ext cx="56300" cy="72675"/>
            </a:xfrm>
            <a:custGeom>
              <a:avLst/>
              <a:gdLst/>
              <a:ahLst/>
              <a:cxnLst/>
              <a:rect l="l" t="t" r="r" b="b"/>
              <a:pathLst>
                <a:path w="2252" h="2907" extrusionOk="0">
                  <a:moveTo>
                    <a:pt x="1117" y="1"/>
                  </a:moveTo>
                  <a:cubicBezTo>
                    <a:pt x="361" y="1"/>
                    <a:pt x="1" y="1328"/>
                    <a:pt x="606" y="2419"/>
                  </a:cubicBezTo>
                  <a:cubicBezTo>
                    <a:pt x="743" y="2667"/>
                    <a:pt x="1066" y="2907"/>
                    <a:pt x="1359" y="2907"/>
                  </a:cubicBezTo>
                  <a:cubicBezTo>
                    <a:pt x="1503" y="2907"/>
                    <a:pt x="1640" y="2848"/>
                    <a:pt x="1744" y="2704"/>
                  </a:cubicBezTo>
                  <a:cubicBezTo>
                    <a:pt x="2059" y="2266"/>
                    <a:pt x="2251" y="334"/>
                    <a:pt x="1345" y="39"/>
                  </a:cubicBezTo>
                  <a:cubicBezTo>
                    <a:pt x="1266" y="13"/>
                    <a:pt x="1190" y="1"/>
                    <a:pt x="1117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138;p32">
              <a:extLst>
                <a:ext uri="{FF2B5EF4-FFF2-40B4-BE49-F238E27FC236}">
                  <a16:creationId xmlns:a16="http://schemas.microsoft.com/office/drawing/2014/main" id="{CF53A916-DCCF-DD92-C70D-7DC9C2B03685}"/>
                </a:ext>
              </a:extLst>
            </p:cNvPr>
            <p:cNvSpPr/>
            <p:nvPr/>
          </p:nvSpPr>
          <p:spPr>
            <a:xfrm>
              <a:off x="2847950" y="3318700"/>
              <a:ext cx="35025" cy="45225"/>
            </a:xfrm>
            <a:custGeom>
              <a:avLst/>
              <a:gdLst/>
              <a:ahLst/>
              <a:cxnLst/>
              <a:rect l="l" t="t" r="r" b="b"/>
              <a:pathLst>
                <a:path w="1401" h="1809" extrusionOk="0">
                  <a:moveTo>
                    <a:pt x="696" y="1"/>
                  </a:moveTo>
                  <a:cubicBezTo>
                    <a:pt x="225" y="1"/>
                    <a:pt x="0" y="827"/>
                    <a:pt x="378" y="1506"/>
                  </a:cubicBezTo>
                  <a:cubicBezTo>
                    <a:pt x="463" y="1659"/>
                    <a:pt x="664" y="1809"/>
                    <a:pt x="846" y="1809"/>
                  </a:cubicBezTo>
                  <a:cubicBezTo>
                    <a:pt x="935" y="1809"/>
                    <a:pt x="1020" y="1772"/>
                    <a:pt x="1085" y="1683"/>
                  </a:cubicBezTo>
                  <a:cubicBezTo>
                    <a:pt x="1281" y="1411"/>
                    <a:pt x="1400" y="208"/>
                    <a:pt x="837" y="24"/>
                  </a:cubicBezTo>
                  <a:cubicBezTo>
                    <a:pt x="788" y="8"/>
                    <a:pt x="741" y="1"/>
                    <a:pt x="696" y="1"/>
                  </a:cubicBezTo>
                  <a:close/>
                </a:path>
              </a:pathLst>
            </a:custGeom>
            <a:solidFill>
              <a:srgbClr val="EA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139;p32">
              <a:extLst>
                <a:ext uri="{FF2B5EF4-FFF2-40B4-BE49-F238E27FC236}">
                  <a16:creationId xmlns:a16="http://schemas.microsoft.com/office/drawing/2014/main" id="{773A637D-1B79-1535-ED25-E9C0F00520CF}"/>
                </a:ext>
              </a:extLst>
            </p:cNvPr>
            <p:cNvSpPr/>
            <p:nvPr/>
          </p:nvSpPr>
          <p:spPr>
            <a:xfrm>
              <a:off x="2854950" y="3338825"/>
              <a:ext cx="22300" cy="28775"/>
            </a:xfrm>
            <a:custGeom>
              <a:avLst/>
              <a:gdLst/>
              <a:ahLst/>
              <a:cxnLst/>
              <a:rect l="l" t="t" r="r" b="b"/>
              <a:pathLst>
                <a:path w="892" h="1151" extrusionOk="0">
                  <a:moveTo>
                    <a:pt x="443" y="0"/>
                  </a:moveTo>
                  <a:cubicBezTo>
                    <a:pt x="144" y="0"/>
                    <a:pt x="1" y="526"/>
                    <a:pt x="241" y="958"/>
                  </a:cubicBezTo>
                  <a:cubicBezTo>
                    <a:pt x="295" y="1056"/>
                    <a:pt x="423" y="1151"/>
                    <a:pt x="539" y="1151"/>
                  </a:cubicBezTo>
                  <a:cubicBezTo>
                    <a:pt x="596" y="1151"/>
                    <a:pt x="650" y="1128"/>
                    <a:pt x="692" y="1071"/>
                  </a:cubicBezTo>
                  <a:cubicBezTo>
                    <a:pt x="816" y="897"/>
                    <a:pt x="892" y="132"/>
                    <a:pt x="533" y="15"/>
                  </a:cubicBezTo>
                  <a:cubicBezTo>
                    <a:pt x="502" y="5"/>
                    <a:pt x="472" y="0"/>
                    <a:pt x="443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140;p32">
              <a:extLst>
                <a:ext uri="{FF2B5EF4-FFF2-40B4-BE49-F238E27FC236}">
                  <a16:creationId xmlns:a16="http://schemas.microsoft.com/office/drawing/2014/main" id="{EBF4F87D-126A-4C7E-548D-A97AA9B4ED1D}"/>
                </a:ext>
              </a:extLst>
            </p:cNvPr>
            <p:cNvSpPr/>
            <p:nvPr/>
          </p:nvSpPr>
          <p:spPr>
            <a:xfrm>
              <a:off x="3136725" y="3170225"/>
              <a:ext cx="25675" cy="25625"/>
            </a:xfrm>
            <a:custGeom>
              <a:avLst/>
              <a:gdLst/>
              <a:ahLst/>
              <a:cxnLst/>
              <a:rect l="l" t="t" r="r" b="b"/>
              <a:pathLst>
                <a:path w="1027" h="1025" extrusionOk="0">
                  <a:moveTo>
                    <a:pt x="514" y="0"/>
                  </a:moveTo>
                  <a:cubicBezTo>
                    <a:pt x="230" y="0"/>
                    <a:pt x="1" y="230"/>
                    <a:pt x="1" y="513"/>
                  </a:cubicBezTo>
                  <a:cubicBezTo>
                    <a:pt x="1" y="795"/>
                    <a:pt x="230" y="1025"/>
                    <a:pt x="514" y="1025"/>
                  </a:cubicBezTo>
                  <a:cubicBezTo>
                    <a:pt x="797" y="1025"/>
                    <a:pt x="1027" y="795"/>
                    <a:pt x="1027" y="513"/>
                  </a:cubicBezTo>
                  <a:cubicBezTo>
                    <a:pt x="1027" y="230"/>
                    <a:pt x="797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141;p32">
              <a:extLst>
                <a:ext uri="{FF2B5EF4-FFF2-40B4-BE49-F238E27FC236}">
                  <a16:creationId xmlns:a16="http://schemas.microsoft.com/office/drawing/2014/main" id="{0FF740E4-F477-B1A7-EA10-AFC240A56218}"/>
                </a:ext>
              </a:extLst>
            </p:cNvPr>
            <p:cNvSpPr/>
            <p:nvPr/>
          </p:nvSpPr>
          <p:spPr>
            <a:xfrm>
              <a:off x="3074800" y="3070175"/>
              <a:ext cx="25650" cy="25650"/>
            </a:xfrm>
            <a:custGeom>
              <a:avLst/>
              <a:gdLst/>
              <a:ahLst/>
              <a:cxnLst/>
              <a:rect l="l" t="t" r="r" b="b"/>
              <a:pathLst>
                <a:path w="1026" h="1026" extrusionOk="0">
                  <a:moveTo>
                    <a:pt x="513" y="1"/>
                  </a:moveTo>
                  <a:cubicBezTo>
                    <a:pt x="230" y="1"/>
                    <a:pt x="0" y="230"/>
                    <a:pt x="0" y="513"/>
                  </a:cubicBezTo>
                  <a:cubicBezTo>
                    <a:pt x="0" y="796"/>
                    <a:pt x="230" y="1025"/>
                    <a:pt x="513" y="1025"/>
                  </a:cubicBezTo>
                  <a:cubicBezTo>
                    <a:pt x="796" y="1025"/>
                    <a:pt x="1026" y="796"/>
                    <a:pt x="1026" y="513"/>
                  </a:cubicBezTo>
                  <a:cubicBezTo>
                    <a:pt x="1026" y="229"/>
                    <a:pt x="796" y="1"/>
                    <a:pt x="5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142;p32">
              <a:extLst>
                <a:ext uri="{FF2B5EF4-FFF2-40B4-BE49-F238E27FC236}">
                  <a16:creationId xmlns:a16="http://schemas.microsoft.com/office/drawing/2014/main" id="{E8A0C4AF-253F-768F-10E9-9986C612E597}"/>
                </a:ext>
              </a:extLst>
            </p:cNvPr>
            <p:cNvSpPr/>
            <p:nvPr/>
          </p:nvSpPr>
          <p:spPr>
            <a:xfrm>
              <a:off x="3232325" y="3766825"/>
              <a:ext cx="22775" cy="49750"/>
            </a:xfrm>
            <a:custGeom>
              <a:avLst/>
              <a:gdLst/>
              <a:ahLst/>
              <a:cxnLst/>
              <a:rect l="l" t="t" r="r" b="b"/>
              <a:pathLst>
                <a:path w="911" h="1990" extrusionOk="0">
                  <a:moveTo>
                    <a:pt x="910" y="0"/>
                  </a:moveTo>
                  <a:lnTo>
                    <a:pt x="910" y="0"/>
                  </a:lnTo>
                  <a:cubicBezTo>
                    <a:pt x="424" y="465"/>
                    <a:pt x="0" y="1990"/>
                    <a:pt x="0" y="1990"/>
                  </a:cubicBezTo>
                  <a:lnTo>
                    <a:pt x="826" y="1990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143;p32">
              <a:extLst>
                <a:ext uri="{FF2B5EF4-FFF2-40B4-BE49-F238E27FC236}">
                  <a16:creationId xmlns:a16="http://schemas.microsoft.com/office/drawing/2014/main" id="{36C8C05F-F0D8-E4C6-F755-A538E02C7D44}"/>
                </a:ext>
              </a:extLst>
            </p:cNvPr>
            <p:cNvSpPr/>
            <p:nvPr/>
          </p:nvSpPr>
          <p:spPr>
            <a:xfrm>
              <a:off x="2516100" y="3760050"/>
              <a:ext cx="22775" cy="56525"/>
            </a:xfrm>
            <a:custGeom>
              <a:avLst/>
              <a:gdLst/>
              <a:ahLst/>
              <a:cxnLst/>
              <a:rect l="l" t="t" r="r" b="b"/>
              <a:pathLst>
                <a:path w="911" h="2261" extrusionOk="0">
                  <a:moveTo>
                    <a:pt x="0" y="0"/>
                  </a:moveTo>
                  <a:lnTo>
                    <a:pt x="85" y="2261"/>
                  </a:lnTo>
                  <a:lnTo>
                    <a:pt x="911" y="2261"/>
                  </a:lnTo>
                  <a:cubicBezTo>
                    <a:pt x="911" y="2261"/>
                    <a:pt x="487" y="529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144;p32">
              <a:extLst>
                <a:ext uri="{FF2B5EF4-FFF2-40B4-BE49-F238E27FC236}">
                  <a16:creationId xmlns:a16="http://schemas.microsoft.com/office/drawing/2014/main" id="{59E333F1-58CE-0106-2AE7-53E301AAE537}"/>
                </a:ext>
              </a:extLst>
            </p:cNvPr>
            <p:cNvSpPr/>
            <p:nvPr/>
          </p:nvSpPr>
          <p:spPr>
            <a:xfrm>
              <a:off x="3081800" y="3077150"/>
              <a:ext cx="11700" cy="11700"/>
            </a:xfrm>
            <a:custGeom>
              <a:avLst/>
              <a:gdLst/>
              <a:ahLst/>
              <a:cxnLst/>
              <a:rect l="l" t="t" r="r" b="b"/>
              <a:pathLst>
                <a:path w="468" h="468" extrusionOk="0">
                  <a:moveTo>
                    <a:pt x="233" y="1"/>
                  </a:moveTo>
                  <a:cubicBezTo>
                    <a:pt x="104" y="1"/>
                    <a:pt x="0" y="105"/>
                    <a:pt x="0" y="234"/>
                  </a:cubicBezTo>
                  <a:cubicBezTo>
                    <a:pt x="0" y="363"/>
                    <a:pt x="104" y="468"/>
                    <a:pt x="233" y="468"/>
                  </a:cubicBezTo>
                  <a:cubicBezTo>
                    <a:pt x="362" y="468"/>
                    <a:pt x="467" y="363"/>
                    <a:pt x="467" y="234"/>
                  </a:cubicBezTo>
                  <a:cubicBezTo>
                    <a:pt x="467" y="105"/>
                    <a:pt x="362" y="1"/>
                    <a:pt x="2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145;p32">
              <a:extLst>
                <a:ext uri="{FF2B5EF4-FFF2-40B4-BE49-F238E27FC236}">
                  <a16:creationId xmlns:a16="http://schemas.microsoft.com/office/drawing/2014/main" id="{DAD11280-03A4-4557-013E-222C29ECADEE}"/>
                </a:ext>
              </a:extLst>
            </p:cNvPr>
            <p:cNvSpPr/>
            <p:nvPr/>
          </p:nvSpPr>
          <p:spPr>
            <a:xfrm>
              <a:off x="3143975" y="3177450"/>
              <a:ext cx="11175" cy="11175"/>
            </a:xfrm>
            <a:custGeom>
              <a:avLst/>
              <a:gdLst/>
              <a:ahLst/>
              <a:cxnLst/>
              <a:rect l="l" t="t" r="r" b="b"/>
              <a:pathLst>
                <a:path w="447" h="447" extrusionOk="0">
                  <a:moveTo>
                    <a:pt x="224" y="0"/>
                  </a:moveTo>
                  <a:cubicBezTo>
                    <a:pt x="100" y="0"/>
                    <a:pt x="1" y="101"/>
                    <a:pt x="1" y="224"/>
                  </a:cubicBezTo>
                  <a:cubicBezTo>
                    <a:pt x="1" y="346"/>
                    <a:pt x="100" y="447"/>
                    <a:pt x="224" y="447"/>
                  </a:cubicBezTo>
                  <a:cubicBezTo>
                    <a:pt x="347" y="447"/>
                    <a:pt x="446" y="348"/>
                    <a:pt x="446" y="224"/>
                  </a:cubicBezTo>
                  <a:cubicBezTo>
                    <a:pt x="446" y="101"/>
                    <a:pt x="347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146;p32">
              <a:extLst>
                <a:ext uri="{FF2B5EF4-FFF2-40B4-BE49-F238E27FC236}">
                  <a16:creationId xmlns:a16="http://schemas.microsoft.com/office/drawing/2014/main" id="{5636060C-FEC2-6FD1-75FA-D685B58706C2}"/>
                </a:ext>
              </a:extLst>
            </p:cNvPr>
            <p:cNvSpPr/>
            <p:nvPr/>
          </p:nvSpPr>
          <p:spPr>
            <a:xfrm>
              <a:off x="3022550" y="3091850"/>
              <a:ext cx="80225" cy="100900"/>
            </a:xfrm>
            <a:custGeom>
              <a:avLst/>
              <a:gdLst/>
              <a:ahLst/>
              <a:cxnLst/>
              <a:rect l="l" t="t" r="r" b="b"/>
              <a:pathLst>
                <a:path w="3209" h="4036" extrusionOk="0">
                  <a:moveTo>
                    <a:pt x="1096" y="1"/>
                  </a:moveTo>
                  <a:lnTo>
                    <a:pt x="1" y="1701"/>
                  </a:lnTo>
                  <a:lnTo>
                    <a:pt x="1430" y="4035"/>
                  </a:lnTo>
                  <a:lnTo>
                    <a:pt x="3208" y="3797"/>
                  </a:lnTo>
                  <a:lnTo>
                    <a:pt x="10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147;p32">
              <a:extLst>
                <a:ext uri="{FF2B5EF4-FFF2-40B4-BE49-F238E27FC236}">
                  <a16:creationId xmlns:a16="http://schemas.microsoft.com/office/drawing/2014/main" id="{68A133FA-69FF-EBDD-2414-F814741BE20F}"/>
                </a:ext>
              </a:extLst>
            </p:cNvPr>
            <p:cNvSpPr/>
            <p:nvPr/>
          </p:nvSpPr>
          <p:spPr>
            <a:xfrm>
              <a:off x="3037275" y="3128775"/>
              <a:ext cx="50825" cy="37750"/>
            </a:xfrm>
            <a:custGeom>
              <a:avLst/>
              <a:gdLst/>
              <a:ahLst/>
              <a:cxnLst/>
              <a:rect l="l" t="t" r="r" b="b"/>
              <a:pathLst>
                <a:path w="2033" h="1510" extrusionOk="0">
                  <a:moveTo>
                    <a:pt x="1953" y="1"/>
                  </a:moveTo>
                  <a:lnTo>
                    <a:pt x="0" y="1335"/>
                  </a:lnTo>
                  <a:lnTo>
                    <a:pt x="63" y="1510"/>
                  </a:lnTo>
                  <a:lnTo>
                    <a:pt x="2032" y="28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148;p32">
              <a:extLst>
                <a:ext uri="{FF2B5EF4-FFF2-40B4-BE49-F238E27FC236}">
                  <a16:creationId xmlns:a16="http://schemas.microsoft.com/office/drawing/2014/main" id="{D9DD41CA-E877-1A22-D060-1945B3C5C3F8}"/>
                </a:ext>
              </a:extLst>
            </p:cNvPr>
            <p:cNvSpPr/>
            <p:nvPr/>
          </p:nvSpPr>
          <p:spPr>
            <a:xfrm>
              <a:off x="2446550" y="3622075"/>
              <a:ext cx="40425" cy="59875"/>
            </a:xfrm>
            <a:custGeom>
              <a:avLst/>
              <a:gdLst/>
              <a:ahLst/>
              <a:cxnLst/>
              <a:rect l="l" t="t" r="r" b="b"/>
              <a:pathLst>
                <a:path w="1617" h="2395" extrusionOk="0">
                  <a:moveTo>
                    <a:pt x="1571" y="0"/>
                  </a:moveTo>
                  <a:cubicBezTo>
                    <a:pt x="1568" y="0"/>
                    <a:pt x="1564" y="0"/>
                    <a:pt x="1560" y="1"/>
                  </a:cubicBezTo>
                  <a:cubicBezTo>
                    <a:pt x="1491" y="11"/>
                    <a:pt x="980" y="97"/>
                    <a:pt x="819" y="121"/>
                  </a:cubicBezTo>
                  <a:lnTo>
                    <a:pt x="203" y="216"/>
                  </a:lnTo>
                  <a:cubicBezTo>
                    <a:pt x="174" y="220"/>
                    <a:pt x="153" y="218"/>
                    <a:pt x="134" y="220"/>
                  </a:cubicBezTo>
                  <a:cubicBezTo>
                    <a:pt x="115" y="224"/>
                    <a:pt x="101" y="232"/>
                    <a:pt x="96" y="264"/>
                  </a:cubicBezTo>
                  <a:cubicBezTo>
                    <a:pt x="91" y="288"/>
                    <a:pt x="85" y="308"/>
                    <a:pt x="81" y="329"/>
                  </a:cubicBezTo>
                  <a:cubicBezTo>
                    <a:pt x="76" y="354"/>
                    <a:pt x="75" y="374"/>
                    <a:pt x="91" y="374"/>
                  </a:cubicBezTo>
                  <a:cubicBezTo>
                    <a:pt x="93" y="374"/>
                    <a:pt x="94" y="374"/>
                    <a:pt x="96" y="373"/>
                  </a:cubicBezTo>
                  <a:cubicBezTo>
                    <a:pt x="128" y="369"/>
                    <a:pt x="291" y="338"/>
                    <a:pt x="338" y="331"/>
                  </a:cubicBezTo>
                  <a:cubicBezTo>
                    <a:pt x="347" y="330"/>
                    <a:pt x="358" y="328"/>
                    <a:pt x="390" y="325"/>
                  </a:cubicBezTo>
                  <a:lnTo>
                    <a:pt x="390" y="325"/>
                  </a:lnTo>
                  <a:cubicBezTo>
                    <a:pt x="387" y="376"/>
                    <a:pt x="375" y="452"/>
                    <a:pt x="359" y="545"/>
                  </a:cubicBezTo>
                  <a:cubicBezTo>
                    <a:pt x="348" y="609"/>
                    <a:pt x="337" y="677"/>
                    <a:pt x="317" y="757"/>
                  </a:cubicBezTo>
                  <a:cubicBezTo>
                    <a:pt x="261" y="978"/>
                    <a:pt x="163" y="1479"/>
                    <a:pt x="105" y="1811"/>
                  </a:cubicBezTo>
                  <a:cubicBezTo>
                    <a:pt x="80" y="1954"/>
                    <a:pt x="62" y="2066"/>
                    <a:pt x="58" y="2108"/>
                  </a:cubicBezTo>
                  <a:cubicBezTo>
                    <a:pt x="43" y="2191"/>
                    <a:pt x="17" y="2275"/>
                    <a:pt x="6" y="2332"/>
                  </a:cubicBezTo>
                  <a:cubicBezTo>
                    <a:pt x="0" y="2370"/>
                    <a:pt x="1" y="2394"/>
                    <a:pt x="22" y="2394"/>
                  </a:cubicBezTo>
                  <a:cubicBezTo>
                    <a:pt x="23" y="2394"/>
                    <a:pt x="24" y="2394"/>
                    <a:pt x="26" y="2394"/>
                  </a:cubicBezTo>
                  <a:cubicBezTo>
                    <a:pt x="88" y="2384"/>
                    <a:pt x="535" y="2324"/>
                    <a:pt x="720" y="2295"/>
                  </a:cubicBezTo>
                  <a:cubicBezTo>
                    <a:pt x="901" y="2265"/>
                    <a:pt x="996" y="2276"/>
                    <a:pt x="1005" y="2148"/>
                  </a:cubicBezTo>
                  <a:cubicBezTo>
                    <a:pt x="1024" y="2020"/>
                    <a:pt x="1047" y="1553"/>
                    <a:pt x="1086" y="1291"/>
                  </a:cubicBezTo>
                  <a:cubicBezTo>
                    <a:pt x="1119" y="1076"/>
                    <a:pt x="1226" y="416"/>
                    <a:pt x="1258" y="207"/>
                  </a:cubicBezTo>
                  <a:lnTo>
                    <a:pt x="1270" y="204"/>
                  </a:lnTo>
                  <a:cubicBezTo>
                    <a:pt x="1405" y="187"/>
                    <a:pt x="1469" y="171"/>
                    <a:pt x="1514" y="164"/>
                  </a:cubicBezTo>
                  <a:cubicBezTo>
                    <a:pt x="1560" y="157"/>
                    <a:pt x="1589" y="141"/>
                    <a:pt x="1593" y="87"/>
                  </a:cubicBezTo>
                  <a:cubicBezTo>
                    <a:pt x="1599" y="41"/>
                    <a:pt x="1617" y="0"/>
                    <a:pt x="1571" y="0"/>
                  </a:cubicBez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149;p32">
              <a:extLst>
                <a:ext uri="{FF2B5EF4-FFF2-40B4-BE49-F238E27FC236}">
                  <a16:creationId xmlns:a16="http://schemas.microsoft.com/office/drawing/2014/main" id="{14CFB033-7370-723E-86C9-6CFD604D4EBC}"/>
                </a:ext>
              </a:extLst>
            </p:cNvPr>
            <p:cNvSpPr/>
            <p:nvPr/>
          </p:nvSpPr>
          <p:spPr>
            <a:xfrm>
              <a:off x="2487500" y="3617750"/>
              <a:ext cx="41525" cy="56850"/>
            </a:xfrm>
            <a:custGeom>
              <a:avLst/>
              <a:gdLst/>
              <a:ahLst/>
              <a:cxnLst/>
              <a:rect l="l" t="t" r="r" b="b"/>
              <a:pathLst>
                <a:path w="1661" h="2274" extrusionOk="0">
                  <a:moveTo>
                    <a:pt x="995" y="184"/>
                  </a:moveTo>
                  <a:cubicBezTo>
                    <a:pt x="1294" y="184"/>
                    <a:pt x="1450" y="546"/>
                    <a:pt x="1407" y="1007"/>
                  </a:cubicBezTo>
                  <a:cubicBezTo>
                    <a:pt x="1359" y="1514"/>
                    <a:pt x="1135" y="2011"/>
                    <a:pt x="685" y="2083"/>
                  </a:cubicBezTo>
                  <a:cubicBezTo>
                    <a:pt x="655" y="2088"/>
                    <a:pt x="627" y="2090"/>
                    <a:pt x="601" y="2090"/>
                  </a:cubicBezTo>
                  <a:cubicBezTo>
                    <a:pt x="225" y="2090"/>
                    <a:pt x="148" y="1624"/>
                    <a:pt x="206" y="1167"/>
                  </a:cubicBezTo>
                  <a:cubicBezTo>
                    <a:pt x="268" y="690"/>
                    <a:pt x="569" y="408"/>
                    <a:pt x="662" y="311"/>
                  </a:cubicBezTo>
                  <a:cubicBezTo>
                    <a:pt x="752" y="208"/>
                    <a:pt x="831" y="205"/>
                    <a:pt x="936" y="189"/>
                  </a:cubicBezTo>
                  <a:cubicBezTo>
                    <a:pt x="957" y="186"/>
                    <a:pt x="976" y="184"/>
                    <a:pt x="995" y="184"/>
                  </a:cubicBezTo>
                  <a:close/>
                  <a:moveTo>
                    <a:pt x="1141" y="0"/>
                  </a:moveTo>
                  <a:cubicBezTo>
                    <a:pt x="1069" y="0"/>
                    <a:pt x="985" y="14"/>
                    <a:pt x="895" y="28"/>
                  </a:cubicBezTo>
                  <a:cubicBezTo>
                    <a:pt x="525" y="84"/>
                    <a:pt x="97" y="617"/>
                    <a:pt x="23" y="1162"/>
                  </a:cubicBezTo>
                  <a:cubicBezTo>
                    <a:pt x="1" y="1387"/>
                    <a:pt x="10" y="1581"/>
                    <a:pt x="45" y="1753"/>
                  </a:cubicBezTo>
                  <a:cubicBezTo>
                    <a:pt x="104" y="2018"/>
                    <a:pt x="239" y="2273"/>
                    <a:pt x="563" y="2273"/>
                  </a:cubicBezTo>
                  <a:cubicBezTo>
                    <a:pt x="600" y="2273"/>
                    <a:pt x="639" y="2270"/>
                    <a:pt x="680" y="2263"/>
                  </a:cubicBezTo>
                  <a:cubicBezTo>
                    <a:pt x="1490" y="2133"/>
                    <a:pt x="1629" y="1177"/>
                    <a:pt x="1647" y="969"/>
                  </a:cubicBezTo>
                  <a:cubicBezTo>
                    <a:pt x="1661" y="808"/>
                    <a:pt x="1630" y="230"/>
                    <a:pt x="1279" y="29"/>
                  </a:cubicBezTo>
                  <a:cubicBezTo>
                    <a:pt x="1240" y="8"/>
                    <a:pt x="1193" y="0"/>
                    <a:pt x="1141" y="0"/>
                  </a:cubicBez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150;p32">
              <a:extLst>
                <a:ext uri="{FF2B5EF4-FFF2-40B4-BE49-F238E27FC236}">
                  <a16:creationId xmlns:a16="http://schemas.microsoft.com/office/drawing/2014/main" id="{DE023977-7518-FEF8-F7E3-B2BBA0B7BD53}"/>
                </a:ext>
              </a:extLst>
            </p:cNvPr>
            <p:cNvSpPr/>
            <p:nvPr/>
          </p:nvSpPr>
          <p:spPr>
            <a:xfrm>
              <a:off x="2535825" y="3612125"/>
              <a:ext cx="31450" cy="56100"/>
            </a:xfrm>
            <a:custGeom>
              <a:avLst/>
              <a:gdLst/>
              <a:ahLst/>
              <a:cxnLst/>
              <a:rect l="l" t="t" r="r" b="b"/>
              <a:pathLst>
                <a:path w="1258" h="2244" extrusionOk="0">
                  <a:moveTo>
                    <a:pt x="1200" y="0"/>
                  </a:moveTo>
                  <a:cubicBezTo>
                    <a:pt x="1147" y="3"/>
                    <a:pt x="1047" y="21"/>
                    <a:pt x="1025" y="24"/>
                  </a:cubicBezTo>
                  <a:cubicBezTo>
                    <a:pt x="986" y="30"/>
                    <a:pt x="943" y="23"/>
                    <a:pt x="916" y="122"/>
                  </a:cubicBezTo>
                  <a:cubicBezTo>
                    <a:pt x="888" y="223"/>
                    <a:pt x="829" y="400"/>
                    <a:pt x="794" y="469"/>
                  </a:cubicBezTo>
                  <a:cubicBezTo>
                    <a:pt x="785" y="485"/>
                    <a:pt x="773" y="515"/>
                    <a:pt x="756" y="559"/>
                  </a:cubicBezTo>
                  <a:cubicBezTo>
                    <a:pt x="740" y="599"/>
                    <a:pt x="727" y="627"/>
                    <a:pt x="724" y="639"/>
                  </a:cubicBezTo>
                  <a:lnTo>
                    <a:pt x="691" y="720"/>
                  </a:lnTo>
                  <a:lnTo>
                    <a:pt x="654" y="814"/>
                  </a:lnTo>
                  <a:cubicBezTo>
                    <a:pt x="638" y="854"/>
                    <a:pt x="621" y="902"/>
                    <a:pt x="607" y="947"/>
                  </a:cubicBezTo>
                  <a:lnTo>
                    <a:pt x="580" y="1026"/>
                  </a:lnTo>
                  <a:cubicBezTo>
                    <a:pt x="568" y="977"/>
                    <a:pt x="553" y="932"/>
                    <a:pt x="542" y="889"/>
                  </a:cubicBezTo>
                  <a:cubicBezTo>
                    <a:pt x="521" y="814"/>
                    <a:pt x="496" y="729"/>
                    <a:pt x="477" y="676"/>
                  </a:cubicBezTo>
                  <a:cubicBezTo>
                    <a:pt x="451" y="605"/>
                    <a:pt x="426" y="485"/>
                    <a:pt x="407" y="415"/>
                  </a:cubicBezTo>
                  <a:cubicBezTo>
                    <a:pt x="381" y="319"/>
                    <a:pt x="357" y="217"/>
                    <a:pt x="351" y="188"/>
                  </a:cubicBezTo>
                  <a:cubicBezTo>
                    <a:pt x="344" y="158"/>
                    <a:pt x="363" y="135"/>
                    <a:pt x="316" y="134"/>
                  </a:cubicBezTo>
                  <a:cubicBezTo>
                    <a:pt x="294" y="134"/>
                    <a:pt x="255" y="140"/>
                    <a:pt x="202" y="148"/>
                  </a:cubicBezTo>
                  <a:cubicBezTo>
                    <a:pt x="176" y="149"/>
                    <a:pt x="151" y="153"/>
                    <a:pt x="135" y="156"/>
                  </a:cubicBezTo>
                  <a:cubicBezTo>
                    <a:pt x="115" y="158"/>
                    <a:pt x="101" y="160"/>
                    <a:pt x="90" y="165"/>
                  </a:cubicBezTo>
                  <a:cubicBezTo>
                    <a:pt x="47" y="174"/>
                    <a:pt x="5" y="183"/>
                    <a:pt x="3" y="215"/>
                  </a:cubicBezTo>
                  <a:cubicBezTo>
                    <a:pt x="1" y="246"/>
                    <a:pt x="30" y="284"/>
                    <a:pt x="47" y="359"/>
                  </a:cubicBezTo>
                  <a:cubicBezTo>
                    <a:pt x="63" y="431"/>
                    <a:pt x="191" y="899"/>
                    <a:pt x="216" y="984"/>
                  </a:cubicBezTo>
                  <a:cubicBezTo>
                    <a:pt x="242" y="1073"/>
                    <a:pt x="254" y="1167"/>
                    <a:pt x="280" y="1243"/>
                  </a:cubicBezTo>
                  <a:cubicBezTo>
                    <a:pt x="307" y="1312"/>
                    <a:pt x="334" y="1466"/>
                    <a:pt x="347" y="1498"/>
                  </a:cubicBezTo>
                  <a:cubicBezTo>
                    <a:pt x="358" y="1529"/>
                    <a:pt x="336" y="1563"/>
                    <a:pt x="312" y="1619"/>
                  </a:cubicBezTo>
                  <a:cubicBezTo>
                    <a:pt x="287" y="1682"/>
                    <a:pt x="232" y="1808"/>
                    <a:pt x="216" y="1864"/>
                  </a:cubicBezTo>
                  <a:cubicBezTo>
                    <a:pt x="198" y="1917"/>
                    <a:pt x="102" y="2160"/>
                    <a:pt x="91" y="2191"/>
                  </a:cubicBezTo>
                  <a:cubicBezTo>
                    <a:pt x="87" y="2204"/>
                    <a:pt x="77" y="2219"/>
                    <a:pt x="77" y="2229"/>
                  </a:cubicBezTo>
                  <a:cubicBezTo>
                    <a:pt x="76" y="2239"/>
                    <a:pt x="81" y="2244"/>
                    <a:pt x="96" y="2244"/>
                  </a:cubicBezTo>
                  <a:cubicBezTo>
                    <a:pt x="101" y="2244"/>
                    <a:pt x="106" y="2243"/>
                    <a:pt x="111" y="2243"/>
                  </a:cubicBezTo>
                  <a:cubicBezTo>
                    <a:pt x="126" y="2239"/>
                    <a:pt x="162" y="2233"/>
                    <a:pt x="221" y="2221"/>
                  </a:cubicBezTo>
                  <a:cubicBezTo>
                    <a:pt x="284" y="2211"/>
                    <a:pt x="323" y="2205"/>
                    <a:pt x="341" y="2198"/>
                  </a:cubicBezTo>
                  <a:lnTo>
                    <a:pt x="421" y="2185"/>
                  </a:lnTo>
                  <a:cubicBezTo>
                    <a:pt x="445" y="2185"/>
                    <a:pt x="461" y="2160"/>
                    <a:pt x="472" y="2113"/>
                  </a:cubicBezTo>
                  <a:cubicBezTo>
                    <a:pt x="484" y="2068"/>
                    <a:pt x="510" y="1931"/>
                    <a:pt x="531" y="1874"/>
                  </a:cubicBezTo>
                  <a:cubicBezTo>
                    <a:pt x="545" y="1818"/>
                    <a:pt x="792" y="1242"/>
                    <a:pt x="842" y="1096"/>
                  </a:cubicBezTo>
                  <a:cubicBezTo>
                    <a:pt x="895" y="956"/>
                    <a:pt x="1072" y="510"/>
                    <a:pt x="1121" y="395"/>
                  </a:cubicBezTo>
                  <a:cubicBezTo>
                    <a:pt x="1171" y="279"/>
                    <a:pt x="1234" y="82"/>
                    <a:pt x="1250" y="47"/>
                  </a:cubicBezTo>
                  <a:cubicBezTo>
                    <a:pt x="1254" y="35"/>
                    <a:pt x="1256" y="29"/>
                    <a:pt x="1256" y="20"/>
                  </a:cubicBezTo>
                  <a:cubicBezTo>
                    <a:pt x="1257" y="6"/>
                    <a:pt x="1243" y="0"/>
                    <a:pt x="1200" y="0"/>
                  </a:cubicBez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151;p32">
              <a:extLst>
                <a:ext uri="{FF2B5EF4-FFF2-40B4-BE49-F238E27FC236}">
                  <a16:creationId xmlns:a16="http://schemas.microsoft.com/office/drawing/2014/main" id="{4CC29BCF-E735-8023-51DB-6AC50A3E05FE}"/>
                </a:ext>
              </a:extLst>
            </p:cNvPr>
            <p:cNvSpPr/>
            <p:nvPr/>
          </p:nvSpPr>
          <p:spPr>
            <a:xfrm>
              <a:off x="2570125" y="3607500"/>
              <a:ext cx="30475" cy="54225"/>
            </a:xfrm>
            <a:custGeom>
              <a:avLst/>
              <a:gdLst/>
              <a:ahLst/>
              <a:cxnLst/>
              <a:rect l="l" t="t" r="r" b="b"/>
              <a:pathLst>
                <a:path w="1219" h="2169" extrusionOk="0">
                  <a:moveTo>
                    <a:pt x="807" y="0"/>
                  </a:moveTo>
                  <a:cubicBezTo>
                    <a:pt x="778" y="0"/>
                    <a:pt x="748" y="2"/>
                    <a:pt x="717" y="7"/>
                  </a:cubicBezTo>
                  <a:cubicBezTo>
                    <a:pt x="443" y="48"/>
                    <a:pt x="76" y="299"/>
                    <a:pt x="62" y="680"/>
                  </a:cubicBezTo>
                  <a:cubicBezTo>
                    <a:pt x="51" y="1003"/>
                    <a:pt x="252" y="1131"/>
                    <a:pt x="464" y="1227"/>
                  </a:cubicBezTo>
                  <a:cubicBezTo>
                    <a:pt x="681" y="1328"/>
                    <a:pt x="905" y="1384"/>
                    <a:pt x="904" y="1557"/>
                  </a:cubicBezTo>
                  <a:cubicBezTo>
                    <a:pt x="901" y="1910"/>
                    <a:pt x="573" y="1975"/>
                    <a:pt x="468" y="1992"/>
                  </a:cubicBezTo>
                  <a:cubicBezTo>
                    <a:pt x="456" y="1994"/>
                    <a:pt x="443" y="1995"/>
                    <a:pt x="430" y="1995"/>
                  </a:cubicBezTo>
                  <a:cubicBezTo>
                    <a:pt x="324" y="1995"/>
                    <a:pt x="179" y="1940"/>
                    <a:pt x="140" y="1901"/>
                  </a:cubicBezTo>
                  <a:cubicBezTo>
                    <a:pt x="105" y="1868"/>
                    <a:pt x="101" y="1860"/>
                    <a:pt x="92" y="1860"/>
                  </a:cubicBezTo>
                  <a:cubicBezTo>
                    <a:pt x="89" y="1860"/>
                    <a:pt x="87" y="1860"/>
                    <a:pt x="84" y="1861"/>
                  </a:cubicBezTo>
                  <a:lnTo>
                    <a:pt x="78" y="1861"/>
                  </a:lnTo>
                  <a:cubicBezTo>
                    <a:pt x="54" y="1866"/>
                    <a:pt x="20" y="1949"/>
                    <a:pt x="11" y="1966"/>
                  </a:cubicBezTo>
                  <a:cubicBezTo>
                    <a:pt x="2" y="1983"/>
                    <a:pt x="0" y="2001"/>
                    <a:pt x="23" y="2020"/>
                  </a:cubicBezTo>
                  <a:cubicBezTo>
                    <a:pt x="43" y="2039"/>
                    <a:pt x="200" y="2168"/>
                    <a:pt x="410" y="2168"/>
                  </a:cubicBezTo>
                  <a:cubicBezTo>
                    <a:pt x="437" y="2168"/>
                    <a:pt x="465" y="2166"/>
                    <a:pt x="493" y="2161"/>
                  </a:cubicBezTo>
                  <a:cubicBezTo>
                    <a:pt x="748" y="2120"/>
                    <a:pt x="1218" y="1946"/>
                    <a:pt x="1218" y="1437"/>
                  </a:cubicBezTo>
                  <a:cubicBezTo>
                    <a:pt x="1218" y="928"/>
                    <a:pt x="761" y="904"/>
                    <a:pt x="620" y="856"/>
                  </a:cubicBezTo>
                  <a:cubicBezTo>
                    <a:pt x="480" y="798"/>
                    <a:pt x="323" y="714"/>
                    <a:pt x="328" y="538"/>
                  </a:cubicBezTo>
                  <a:cubicBezTo>
                    <a:pt x="333" y="366"/>
                    <a:pt x="455" y="202"/>
                    <a:pt x="722" y="162"/>
                  </a:cubicBezTo>
                  <a:cubicBezTo>
                    <a:pt x="738" y="160"/>
                    <a:pt x="753" y="159"/>
                    <a:pt x="769" y="159"/>
                  </a:cubicBezTo>
                  <a:cubicBezTo>
                    <a:pt x="908" y="159"/>
                    <a:pt x="1051" y="247"/>
                    <a:pt x="1078" y="263"/>
                  </a:cubicBezTo>
                  <a:lnTo>
                    <a:pt x="1097" y="278"/>
                  </a:lnTo>
                  <a:cubicBezTo>
                    <a:pt x="1109" y="283"/>
                    <a:pt x="1120" y="287"/>
                    <a:pt x="1129" y="287"/>
                  </a:cubicBezTo>
                  <a:cubicBezTo>
                    <a:pt x="1130" y="287"/>
                    <a:pt x="1131" y="287"/>
                    <a:pt x="1132" y="287"/>
                  </a:cubicBezTo>
                  <a:cubicBezTo>
                    <a:pt x="1155" y="283"/>
                    <a:pt x="1191" y="207"/>
                    <a:pt x="1204" y="191"/>
                  </a:cubicBezTo>
                  <a:cubicBezTo>
                    <a:pt x="1212" y="181"/>
                    <a:pt x="1216" y="175"/>
                    <a:pt x="1216" y="167"/>
                  </a:cubicBezTo>
                  <a:cubicBezTo>
                    <a:pt x="1216" y="152"/>
                    <a:pt x="1207" y="143"/>
                    <a:pt x="1188" y="132"/>
                  </a:cubicBezTo>
                  <a:cubicBezTo>
                    <a:pt x="1164" y="117"/>
                    <a:pt x="1024" y="0"/>
                    <a:pt x="807" y="0"/>
                  </a:cubicBez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152;p32">
              <a:extLst>
                <a:ext uri="{FF2B5EF4-FFF2-40B4-BE49-F238E27FC236}">
                  <a16:creationId xmlns:a16="http://schemas.microsoft.com/office/drawing/2014/main" id="{89F0A17D-4924-3520-539A-8DD8F937E13D}"/>
                </a:ext>
              </a:extLst>
            </p:cNvPr>
            <p:cNvSpPr/>
            <p:nvPr/>
          </p:nvSpPr>
          <p:spPr>
            <a:xfrm>
              <a:off x="2363700" y="3761225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127" y="1"/>
                  </a:moveTo>
                  <a:cubicBezTo>
                    <a:pt x="94" y="1"/>
                    <a:pt x="59" y="20"/>
                    <a:pt x="35" y="53"/>
                  </a:cubicBezTo>
                  <a:cubicBezTo>
                    <a:pt x="1" y="101"/>
                    <a:pt x="3" y="160"/>
                    <a:pt x="41" y="186"/>
                  </a:cubicBezTo>
                  <a:cubicBezTo>
                    <a:pt x="53" y="195"/>
                    <a:pt x="68" y="199"/>
                    <a:pt x="82" y="199"/>
                  </a:cubicBezTo>
                  <a:cubicBezTo>
                    <a:pt x="114" y="199"/>
                    <a:pt x="149" y="180"/>
                    <a:pt x="172" y="148"/>
                  </a:cubicBezTo>
                  <a:cubicBezTo>
                    <a:pt x="207" y="100"/>
                    <a:pt x="204" y="39"/>
                    <a:pt x="167" y="13"/>
                  </a:cubicBezTo>
                  <a:cubicBezTo>
                    <a:pt x="155" y="5"/>
                    <a:pt x="141" y="1"/>
                    <a:pt x="127" y="1"/>
                  </a:cubicBezTo>
                  <a:close/>
                </a:path>
              </a:pathLst>
            </a:custGeom>
            <a:solidFill>
              <a:srgbClr val="FFE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153;p32">
              <a:extLst>
                <a:ext uri="{FF2B5EF4-FFF2-40B4-BE49-F238E27FC236}">
                  <a16:creationId xmlns:a16="http://schemas.microsoft.com/office/drawing/2014/main" id="{E06FC816-8DE7-34F7-3076-FAE75352239F}"/>
                </a:ext>
              </a:extLst>
            </p:cNvPr>
            <p:cNvSpPr/>
            <p:nvPr/>
          </p:nvSpPr>
          <p:spPr>
            <a:xfrm>
              <a:off x="2317900" y="3764050"/>
              <a:ext cx="4950" cy="4725"/>
            </a:xfrm>
            <a:custGeom>
              <a:avLst/>
              <a:gdLst/>
              <a:ahLst/>
              <a:cxnLst/>
              <a:rect l="l" t="t" r="r" b="b"/>
              <a:pathLst>
                <a:path w="198" h="189" extrusionOk="0">
                  <a:moveTo>
                    <a:pt x="120" y="1"/>
                  </a:moveTo>
                  <a:cubicBezTo>
                    <a:pt x="90" y="1"/>
                    <a:pt x="56" y="18"/>
                    <a:pt x="34" y="49"/>
                  </a:cubicBezTo>
                  <a:cubicBezTo>
                    <a:pt x="1" y="95"/>
                    <a:pt x="3" y="152"/>
                    <a:pt x="38" y="177"/>
                  </a:cubicBezTo>
                  <a:cubicBezTo>
                    <a:pt x="50" y="185"/>
                    <a:pt x="63" y="189"/>
                    <a:pt x="77" y="189"/>
                  </a:cubicBezTo>
                  <a:cubicBezTo>
                    <a:pt x="108" y="189"/>
                    <a:pt x="141" y="171"/>
                    <a:pt x="164" y="141"/>
                  </a:cubicBezTo>
                  <a:cubicBezTo>
                    <a:pt x="197" y="94"/>
                    <a:pt x="195" y="37"/>
                    <a:pt x="158" y="12"/>
                  </a:cubicBezTo>
                  <a:cubicBezTo>
                    <a:pt x="147" y="4"/>
                    <a:pt x="134" y="1"/>
                    <a:pt x="120" y="1"/>
                  </a:cubicBezTo>
                  <a:close/>
                </a:path>
              </a:pathLst>
            </a:custGeom>
            <a:solidFill>
              <a:srgbClr val="FFE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154;p32">
              <a:extLst>
                <a:ext uri="{FF2B5EF4-FFF2-40B4-BE49-F238E27FC236}">
                  <a16:creationId xmlns:a16="http://schemas.microsoft.com/office/drawing/2014/main" id="{C904B37E-B5C2-3F74-A5AA-2FCD776FE7D1}"/>
                </a:ext>
              </a:extLst>
            </p:cNvPr>
            <p:cNvSpPr/>
            <p:nvPr/>
          </p:nvSpPr>
          <p:spPr>
            <a:xfrm>
              <a:off x="2309050" y="3726225"/>
              <a:ext cx="71025" cy="41725"/>
            </a:xfrm>
            <a:custGeom>
              <a:avLst/>
              <a:gdLst/>
              <a:ahLst/>
              <a:cxnLst/>
              <a:rect l="l" t="t" r="r" b="b"/>
              <a:pathLst>
                <a:path w="2841" h="1669" extrusionOk="0">
                  <a:moveTo>
                    <a:pt x="2386" y="116"/>
                  </a:moveTo>
                  <a:lnTo>
                    <a:pt x="2590" y="868"/>
                  </a:lnTo>
                  <a:lnTo>
                    <a:pt x="1800" y="875"/>
                  </a:lnTo>
                  <a:lnTo>
                    <a:pt x="1898" y="143"/>
                  </a:lnTo>
                  <a:lnTo>
                    <a:pt x="2386" y="116"/>
                  </a:lnTo>
                  <a:close/>
                  <a:moveTo>
                    <a:pt x="1826" y="147"/>
                  </a:moveTo>
                  <a:lnTo>
                    <a:pt x="1699" y="876"/>
                  </a:lnTo>
                  <a:lnTo>
                    <a:pt x="911" y="883"/>
                  </a:lnTo>
                  <a:lnTo>
                    <a:pt x="911" y="883"/>
                  </a:lnTo>
                  <a:lnTo>
                    <a:pt x="1319" y="173"/>
                  </a:lnTo>
                  <a:lnTo>
                    <a:pt x="1826" y="147"/>
                  </a:lnTo>
                  <a:close/>
                  <a:moveTo>
                    <a:pt x="2439" y="1"/>
                  </a:moveTo>
                  <a:lnTo>
                    <a:pt x="1278" y="66"/>
                  </a:lnTo>
                  <a:lnTo>
                    <a:pt x="831" y="892"/>
                  </a:lnTo>
                  <a:lnTo>
                    <a:pt x="1" y="1408"/>
                  </a:lnTo>
                  <a:lnTo>
                    <a:pt x="3" y="1669"/>
                  </a:lnTo>
                  <a:lnTo>
                    <a:pt x="251" y="1656"/>
                  </a:lnTo>
                  <a:cubicBezTo>
                    <a:pt x="252" y="1606"/>
                    <a:pt x="268" y="1552"/>
                    <a:pt x="302" y="1504"/>
                  </a:cubicBezTo>
                  <a:cubicBezTo>
                    <a:pt x="355" y="1432"/>
                    <a:pt x="432" y="1391"/>
                    <a:pt x="502" y="1391"/>
                  </a:cubicBezTo>
                  <a:cubicBezTo>
                    <a:pt x="534" y="1391"/>
                    <a:pt x="564" y="1399"/>
                    <a:pt x="590" y="1417"/>
                  </a:cubicBezTo>
                  <a:cubicBezTo>
                    <a:pt x="654" y="1462"/>
                    <a:pt x="671" y="1551"/>
                    <a:pt x="641" y="1637"/>
                  </a:cubicBezTo>
                  <a:lnTo>
                    <a:pt x="2088" y="1566"/>
                  </a:lnTo>
                  <a:cubicBezTo>
                    <a:pt x="2084" y="1512"/>
                    <a:pt x="2100" y="1450"/>
                    <a:pt x="2140" y="1396"/>
                  </a:cubicBezTo>
                  <a:cubicBezTo>
                    <a:pt x="2192" y="1324"/>
                    <a:pt x="2268" y="1283"/>
                    <a:pt x="2338" y="1283"/>
                  </a:cubicBezTo>
                  <a:cubicBezTo>
                    <a:pt x="2371" y="1283"/>
                    <a:pt x="2402" y="1292"/>
                    <a:pt x="2428" y="1310"/>
                  </a:cubicBezTo>
                  <a:cubicBezTo>
                    <a:pt x="2497" y="1357"/>
                    <a:pt x="2509" y="1455"/>
                    <a:pt x="2469" y="1548"/>
                  </a:cubicBezTo>
                  <a:lnTo>
                    <a:pt x="2618" y="1541"/>
                  </a:lnTo>
                  <a:lnTo>
                    <a:pt x="2840" y="1211"/>
                  </a:lnTo>
                  <a:lnTo>
                    <a:pt x="24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155;p32">
              <a:extLst>
                <a:ext uri="{FF2B5EF4-FFF2-40B4-BE49-F238E27FC236}">
                  <a16:creationId xmlns:a16="http://schemas.microsoft.com/office/drawing/2014/main" id="{614D698B-4CA8-3A83-1400-F54C2ADFECCB}"/>
                </a:ext>
              </a:extLst>
            </p:cNvPr>
            <p:cNvSpPr/>
            <p:nvPr/>
          </p:nvSpPr>
          <p:spPr>
            <a:xfrm>
              <a:off x="2976975" y="3121975"/>
              <a:ext cx="35550" cy="68725"/>
            </a:xfrm>
            <a:custGeom>
              <a:avLst/>
              <a:gdLst/>
              <a:ahLst/>
              <a:cxnLst/>
              <a:rect l="l" t="t" r="r" b="b"/>
              <a:pathLst>
                <a:path w="1422" h="2749" extrusionOk="0">
                  <a:moveTo>
                    <a:pt x="963" y="0"/>
                  </a:moveTo>
                  <a:cubicBezTo>
                    <a:pt x="934" y="0"/>
                    <a:pt x="903" y="6"/>
                    <a:pt x="871" y="19"/>
                  </a:cubicBezTo>
                  <a:cubicBezTo>
                    <a:pt x="522" y="162"/>
                    <a:pt x="49" y="1304"/>
                    <a:pt x="13" y="2258"/>
                  </a:cubicBezTo>
                  <a:cubicBezTo>
                    <a:pt x="1" y="2600"/>
                    <a:pt x="28" y="2749"/>
                    <a:pt x="134" y="2749"/>
                  </a:cubicBezTo>
                  <a:cubicBezTo>
                    <a:pt x="163" y="2749"/>
                    <a:pt x="196" y="2739"/>
                    <a:pt x="236" y="2718"/>
                  </a:cubicBezTo>
                  <a:cubicBezTo>
                    <a:pt x="427" y="2624"/>
                    <a:pt x="935" y="1655"/>
                    <a:pt x="935" y="1655"/>
                  </a:cubicBezTo>
                  <a:cubicBezTo>
                    <a:pt x="935" y="1655"/>
                    <a:pt x="1300" y="1639"/>
                    <a:pt x="1364" y="1099"/>
                  </a:cubicBezTo>
                  <a:cubicBezTo>
                    <a:pt x="1422" y="609"/>
                    <a:pt x="1256" y="0"/>
                    <a:pt x="963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156;p32">
              <a:extLst>
                <a:ext uri="{FF2B5EF4-FFF2-40B4-BE49-F238E27FC236}">
                  <a16:creationId xmlns:a16="http://schemas.microsoft.com/office/drawing/2014/main" id="{10F907FD-0290-4B00-168A-C7DF3A3E91D2}"/>
                </a:ext>
              </a:extLst>
            </p:cNvPr>
            <p:cNvSpPr/>
            <p:nvPr/>
          </p:nvSpPr>
          <p:spPr>
            <a:xfrm>
              <a:off x="2982950" y="3144925"/>
              <a:ext cx="65175" cy="27250"/>
            </a:xfrm>
            <a:custGeom>
              <a:avLst/>
              <a:gdLst/>
              <a:ahLst/>
              <a:cxnLst/>
              <a:rect l="l" t="t" r="r" b="b"/>
              <a:pathLst>
                <a:path w="2607" h="1090" extrusionOk="0">
                  <a:moveTo>
                    <a:pt x="797" y="1"/>
                  </a:moveTo>
                  <a:cubicBezTo>
                    <a:pt x="674" y="1"/>
                    <a:pt x="580" y="17"/>
                    <a:pt x="536" y="54"/>
                  </a:cubicBezTo>
                  <a:cubicBezTo>
                    <a:pt x="337" y="223"/>
                    <a:pt x="1" y="1089"/>
                    <a:pt x="242" y="1089"/>
                  </a:cubicBezTo>
                  <a:cubicBezTo>
                    <a:pt x="250" y="1089"/>
                    <a:pt x="258" y="1088"/>
                    <a:pt x="267" y="1087"/>
                  </a:cubicBezTo>
                  <a:cubicBezTo>
                    <a:pt x="789" y="981"/>
                    <a:pt x="1013" y="602"/>
                    <a:pt x="1613" y="602"/>
                  </a:cubicBezTo>
                  <a:cubicBezTo>
                    <a:pt x="1768" y="602"/>
                    <a:pt x="1948" y="627"/>
                    <a:pt x="2165" y="689"/>
                  </a:cubicBezTo>
                  <a:cubicBezTo>
                    <a:pt x="2183" y="694"/>
                    <a:pt x="2201" y="696"/>
                    <a:pt x="2219" y="696"/>
                  </a:cubicBezTo>
                  <a:cubicBezTo>
                    <a:pt x="2405" y="696"/>
                    <a:pt x="2607" y="454"/>
                    <a:pt x="2331" y="324"/>
                  </a:cubicBezTo>
                  <a:cubicBezTo>
                    <a:pt x="2094" y="211"/>
                    <a:pt x="1248" y="1"/>
                    <a:pt x="797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157;p32">
              <a:extLst>
                <a:ext uri="{FF2B5EF4-FFF2-40B4-BE49-F238E27FC236}">
                  <a16:creationId xmlns:a16="http://schemas.microsoft.com/office/drawing/2014/main" id="{B5DDDA68-A0ED-EBEE-8CE6-96BCBE480B26}"/>
                </a:ext>
              </a:extLst>
            </p:cNvPr>
            <p:cNvSpPr/>
            <p:nvPr/>
          </p:nvSpPr>
          <p:spPr>
            <a:xfrm>
              <a:off x="2992225" y="3097450"/>
              <a:ext cx="53200" cy="38300"/>
            </a:xfrm>
            <a:custGeom>
              <a:avLst/>
              <a:gdLst/>
              <a:ahLst/>
              <a:cxnLst/>
              <a:rect l="l" t="t" r="r" b="b"/>
              <a:pathLst>
                <a:path w="2128" h="1532" extrusionOk="0">
                  <a:moveTo>
                    <a:pt x="2015" y="0"/>
                  </a:moveTo>
                  <a:cubicBezTo>
                    <a:pt x="1796" y="0"/>
                    <a:pt x="1125" y="181"/>
                    <a:pt x="1015" y="222"/>
                  </a:cubicBezTo>
                  <a:cubicBezTo>
                    <a:pt x="888" y="269"/>
                    <a:pt x="620" y="541"/>
                    <a:pt x="126" y="1079"/>
                  </a:cubicBezTo>
                  <a:cubicBezTo>
                    <a:pt x="0" y="1217"/>
                    <a:pt x="282" y="1532"/>
                    <a:pt x="451" y="1532"/>
                  </a:cubicBezTo>
                  <a:cubicBezTo>
                    <a:pt x="466" y="1532"/>
                    <a:pt x="479" y="1530"/>
                    <a:pt x="492" y="1525"/>
                  </a:cubicBezTo>
                  <a:cubicBezTo>
                    <a:pt x="651" y="1461"/>
                    <a:pt x="876" y="813"/>
                    <a:pt x="1063" y="619"/>
                  </a:cubicBezTo>
                  <a:cubicBezTo>
                    <a:pt x="1156" y="523"/>
                    <a:pt x="1619" y="524"/>
                    <a:pt x="1873" y="460"/>
                  </a:cubicBezTo>
                  <a:cubicBezTo>
                    <a:pt x="2128" y="396"/>
                    <a:pt x="2123" y="66"/>
                    <a:pt x="2080" y="14"/>
                  </a:cubicBezTo>
                  <a:cubicBezTo>
                    <a:pt x="2071" y="5"/>
                    <a:pt x="2048" y="0"/>
                    <a:pt x="2015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158;p32">
              <a:extLst>
                <a:ext uri="{FF2B5EF4-FFF2-40B4-BE49-F238E27FC236}">
                  <a16:creationId xmlns:a16="http://schemas.microsoft.com/office/drawing/2014/main" id="{3E489E90-7062-9591-7F4D-67F48012BAE1}"/>
                </a:ext>
              </a:extLst>
            </p:cNvPr>
            <p:cNvSpPr/>
            <p:nvPr/>
          </p:nvSpPr>
          <p:spPr>
            <a:xfrm>
              <a:off x="2615700" y="3734875"/>
              <a:ext cx="31425" cy="33150"/>
            </a:xfrm>
            <a:custGeom>
              <a:avLst/>
              <a:gdLst/>
              <a:ahLst/>
              <a:cxnLst/>
              <a:rect l="l" t="t" r="r" b="b"/>
              <a:pathLst>
                <a:path w="1257" h="1326" extrusionOk="0">
                  <a:moveTo>
                    <a:pt x="894" y="1"/>
                  </a:moveTo>
                  <a:cubicBezTo>
                    <a:pt x="892" y="1"/>
                    <a:pt x="892" y="1"/>
                    <a:pt x="892" y="1"/>
                  </a:cubicBezTo>
                  <a:cubicBezTo>
                    <a:pt x="892" y="1"/>
                    <a:pt x="640" y="205"/>
                    <a:pt x="196" y="380"/>
                  </a:cubicBezTo>
                  <a:cubicBezTo>
                    <a:pt x="1" y="457"/>
                    <a:pt x="104" y="1326"/>
                    <a:pt x="319" y="1326"/>
                  </a:cubicBezTo>
                  <a:cubicBezTo>
                    <a:pt x="323" y="1326"/>
                    <a:pt x="327" y="1325"/>
                    <a:pt x="331" y="1325"/>
                  </a:cubicBezTo>
                  <a:cubicBezTo>
                    <a:pt x="553" y="1294"/>
                    <a:pt x="854" y="878"/>
                    <a:pt x="1061" y="434"/>
                  </a:cubicBezTo>
                  <a:cubicBezTo>
                    <a:pt x="1256" y="11"/>
                    <a:pt x="927" y="1"/>
                    <a:pt x="894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159;p32">
              <a:extLst>
                <a:ext uri="{FF2B5EF4-FFF2-40B4-BE49-F238E27FC236}">
                  <a16:creationId xmlns:a16="http://schemas.microsoft.com/office/drawing/2014/main" id="{70C9A74D-394A-1B12-E2F0-B3C33102BFD3}"/>
                </a:ext>
              </a:extLst>
            </p:cNvPr>
            <p:cNvSpPr/>
            <p:nvPr/>
          </p:nvSpPr>
          <p:spPr>
            <a:xfrm>
              <a:off x="2632300" y="3737000"/>
              <a:ext cx="13975" cy="42450"/>
            </a:xfrm>
            <a:custGeom>
              <a:avLst/>
              <a:gdLst/>
              <a:ahLst/>
              <a:cxnLst/>
              <a:rect l="l" t="t" r="r" b="b"/>
              <a:pathLst>
                <a:path w="559" h="1698" extrusionOk="0">
                  <a:moveTo>
                    <a:pt x="521" y="1"/>
                  </a:moveTo>
                  <a:cubicBezTo>
                    <a:pt x="410" y="1"/>
                    <a:pt x="57" y="436"/>
                    <a:pt x="32" y="642"/>
                  </a:cubicBezTo>
                  <a:cubicBezTo>
                    <a:pt x="0" y="896"/>
                    <a:pt x="117" y="1436"/>
                    <a:pt x="191" y="1605"/>
                  </a:cubicBezTo>
                  <a:cubicBezTo>
                    <a:pt x="219" y="1670"/>
                    <a:pt x="265" y="1698"/>
                    <a:pt x="309" y="1698"/>
                  </a:cubicBezTo>
                  <a:cubicBezTo>
                    <a:pt x="382" y="1698"/>
                    <a:pt x="452" y="1625"/>
                    <a:pt x="445" y="1521"/>
                  </a:cubicBezTo>
                  <a:cubicBezTo>
                    <a:pt x="434" y="1351"/>
                    <a:pt x="473" y="628"/>
                    <a:pt x="551" y="80"/>
                  </a:cubicBezTo>
                  <a:cubicBezTo>
                    <a:pt x="559" y="24"/>
                    <a:pt x="546" y="1"/>
                    <a:pt x="521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160;p32">
              <a:extLst>
                <a:ext uri="{FF2B5EF4-FFF2-40B4-BE49-F238E27FC236}">
                  <a16:creationId xmlns:a16="http://schemas.microsoft.com/office/drawing/2014/main" id="{8FEA37C2-4D79-E8B8-6E81-70B9000C0D00}"/>
                </a:ext>
              </a:extLst>
            </p:cNvPr>
            <p:cNvSpPr/>
            <p:nvPr/>
          </p:nvSpPr>
          <p:spPr>
            <a:xfrm>
              <a:off x="2593600" y="3761250"/>
              <a:ext cx="35175" cy="16550"/>
            </a:xfrm>
            <a:custGeom>
              <a:avLst/>
              <a:gdLst/>
              <a:ahLst/>
              <a:cxnLst/>
              <a:rect l="l" t="t" r="r" b="b"/>
              <a:pathLst>
                <a:path w="1407" h="662" extrusionOk="0">
                  <a:moveTo>
                    <a:pt x="1179" y="0"/>
                  </a:moveTo>
                  <a:cubicBezTo>
                    <a:pt x="1155" y="0"/>
                    <a:pt x="1131" y="10"/>
                    <a:pt x="1112" y="32"/>
                  </a:cubicBezTo>
                  <a:cubicBezTo>
                    <a:pt x="1008" y="151"/>
                    <a:pt x="0" y="485"/>
                    <a:pt x="87" y="627"/>
                  </a:cubicBezTo>
                  <a:cubicBezTo>
                    <a:pt x="102" y="651"/>
                    <a:pt x="136" y="662"/>
                    <a:pt x="185" y="662"/>
                  </a:cubicBezTo>
                  <a:cubicBezTo>
                    <a:pt x="431" y="662"/>
                    <a:pt x="1040" y="400"/>
                    <a:pt x="1303" y="240"/>
                  </a:cubicBezTo>
                  <a:cubicBezTo>
                    <a:pt x="1407" y="177"/>
                    <a:pt x="1284" y="0"/>
                    <a:pt x="1179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161;p32">
              <a:extLst>
                <a:ext uri="{FF2B5EF4-FFF2-40B4-BE49-F238E27FC236}">
                  <a16:creationId xmlns:a16="http://schemas.microsoft.com/office/drawing/2014/main" id="{4E55444D-87F9-F5D2-31F1-883BF5457795}"/>
                </a:ext>
              </a:extLst>
            </p:cNvPr>
            <p:cNvSpPr/>
            <p:nvPr/>
          </p:nvSpPr>
          <p:spPr>
            <a:xfrm>
              <a:off x="2592400" y="3750975"/>
              <a:ext cx="36075" cy="12775"/>
            </a:xfrm>
            <a:custGeom>
              <a:avLst/>
              <a:gdLst/>
              <a:ahLst/>
              <a:cxnLst/>
              <a:rect l="l" t="t" r="r" b="b"/>
              <a:pathLst>
                <a:path w="1443" h="511" extrusionOk="0">
                  <a:moveTo>
                    <a:pt x="1225" y="0"/>
                  </a:moveTo>
                  <a:cubicBezTo>
                    <a:pt x="1206" y="0"/>
                    <a:pt x="1186" y="7"/>
                    <a:pt x="1168" y="23"/>
                  </a:cubicBezTo>
                  <a:cubicBezTo>
                    <a:pt x="1048" y="125"/>
                    <a:pt x="0" y="302"/>
                    <a:pt x="66" y="456"/>
                  </a:cubicBezTo>
                  <a:cubicBezTo>
                    <a:pt x="82" y="494"/>
                    <a:pt x="146" y="510"/>
                    <a:pt x="240" y="510"/>
                  </a:cubicBezTo>
                  <a:cubicBezTo>
                    <a:pt x="523" y="510"/>
                    <a:pt x="1069" y="364"/>
                    <a:pt x="1326" y="257"/>
                  </a:cubicBezTo>
                  <a:cubicBezTo>
                    <a:pt x="1443" y="209"/>
                    <a:pt x="1334" y="0"/>
                    <a:pt x="1225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162;p32">
              <a:extLst>
                <a:ext uri="{FF2B5EF4-FFF2-40B4-BE49-F238E27FC236}">
                  <a16:creationId xmlns:a16="http://schemas.microsoft.com/office/drawing/2014/main" id="{EA66AF60-16E6-A2AF-F214-15A215D75418}"/>
                </a:ext>
              </a:extLst>
            </p:cNvPr>
            <p:cNvSpPr/>
            <p:nvPr/>
          </p:nvSpPr>
          <p:spPr>
            <a:xfrm>
              <a:off x="2594525" y="3742950"/>
              <a:ext cx="35225" cy="8875"/>
            </a:xfrm>
            <a:custGeom>
              <a:avLst/>
              <a:gdLst/>
              <a:ahLst/>
              <a:cxnLst/>
              <a:rect l="l" t="t" r="r" b="b"/>
              <a:pathLst>
                <a:path w="1409" h="355" extrusionOk="0">
                  <a:moveTo>
                    <a:pt x="1213" y="1"/>
                  </a:moveTo>
                  <a:cubicBezTo>
                    <a:pt x="1199" y="1"/>
                    <a:pt x="1184" y="5"/>
                    <a:pt x="1169" y="14"/>
                  </a:cubicBezTo>
                  <a:cubicBezTo>
                    <a:pt x="1036" y="95"/>
                    <a:pt x="0" y="86"/>
                    <a:pt x="38" y="249"/>
                  </a:cubicBezTo>
                  <a:cubicBezTo>
                    <a:pt x="55" y="326"/>
                    <a:pt x="251" y="354"/>
                    <a:pt x="491" y="354"/>
                  </a:cubicBezTo>
                  <a:cubicBezTo>
                    <a:pt x="765" y="354"/>
                    <a:pt x="1095" y="317"/>
                    <a:pt x="1283" y="274"/>
                  </a:cubicBezTo>
                  <a:cubicBezTo>
                    <a:pt x="1408" y="246"/>
                    <a:pt x="1326" y="1"/>
                    <a:pt x="1213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163;p32">
              <a:extLst>
                <a:ext uri="{FF2B5EF4-FFF2-40B4-BE49-F238E27FC236}">
                  <a16:creationId xmlns:a16="http://schemas.microsoft.com/office/drawing/2014/main" id="{37EFAE12-2507-5C9D-C02D-AC2A8BA6EAE5}"/>
                </a:ext>
              </a:extLst>
            </p:cNvPr>
            <p:cNvSpPr/>
            <p:nvPr/>
          </p:nvSpPr>
          <p:spPr>
            <a:xfrm>
              <a:off x="2736975" y="3336025"/>
              <a:ext cx="53475" cy="51150"/>
            </a:xfrm>
            <a:custGeom>
              <a:avLst/>
              <a:gdLst/>
              <a:ahLst/>
              <a:cxnLst/>
              <a:rect l="l" t="t" r="r" b="b"/>
              <a:pathLst>
                <a:path w="2139" h="2046" extrusionOk="0">
                  <a:moveTo>
                    <a:pt x="938" y="1"/>
                  </a:moveTo>
                  <a:cubicBezTo>
                    <a:pt x="856" y="1"/>
                    <a:pt x="775" y="14"/>
                    <a:pt x="697" y="42"/>
                  </a:cubicBezTo>
                  <a:cubicBezTo>
                    <a:pt x="220" y="208"/>
                    <a:pt x="1" y="837"/>
                    <a:pt x="207" y="1446"/>
                  </a:cubicBezTo>
                  <a:cubicBezTo>
                    <a:pt x="354" y="1879"/>
                    <a:pt x="633" y="2045"/>
                    <a:pt x="953" y="2045"/>
                  </a:cubicBezTo>
                  <a:cubicBezTo>
                    <a:pt x="1083" y="2045"/>
                    <a:pt x="1219" y="2018"/>
                    <a:pt x="1357" y="1970"/>
                  </a:cubicBezTo>
                  <a:cubicBezTo>
                    <a:pt x="1833" y="1803"/>
                    <a:pt x="2138" y="1452"/>
                    <a:pt x="1933" y="844"/>
                  </a:cubicBezTo>
                  <a:cubicBezTo>
                    <a:pt x="1760" y="335"/>
                    <a:pt x="1347" y="1"/>
                    <a:pt x="9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164;p32">
              <a:extLst>
                <a:ext uri="{FF2B5EF4-FFF2-40B4-BE49-F238E27FC236}">
                  <a16:creationId xmlns:a16="http://schemas.microsoft.com/office/drawing/2014/main" id="{78A5E385-CF1C-0CC6-75FB-2084A2670A02}"/>
                </a:ext>
              </a:extLst>
            </p:cNvPr>
            <p:cNvSpPr/>
            <p:nvPr/>
          </p:nvSpPr>
          <p:spPr>
            <a:xfrm>
              <a:off x="2742900" y="3348075"/>
              <a:ext cx="29750" cy="30500"/>
            </a:xfrm>
            <a:custGeom>
              <a:avLst/>
              <a:gdLst/>
              <a:ahLst/>
              <a:cxnLst/>
              <a:rect l="l" t="t" r="r" b="b"/>
              <a:pathLst>
                <a:path w="1190" h="1220" extrusionOk="0">
                  <a:moveTo>
                    <a:pt x="517" y="1"/>
                  </a:moveTo>
                  <a:cubicBezTo>
                    <a:pt x="456" y="1"/>
                    <a:pt x="395" y="14"/>
                    <a:pt x="337" y="42"/>
                  </a:cubicBezTo>
                  <a:cubicBezTo>
                    <a:pt x="87" y="164"/>
                    <a:pt x="0" y="516"/>
                    <a:pt x="142" y="830"/>
                  </a:cubicBezTo>
                  <a:cubicBezTo>
                    <a:pt x="251" y="1072"/>
                    <a:pt x="464" y="1219"/>
                    <a:pt x="671" y="1219"/>
                  </a:cubicBezTo>
                  <a:cubicBezTo>
                    <a:pt x="733" y="1219"/>
                    <a:pt x="794" y="1206"/>
                    <a:pt x="851" y="1178"/>
                  </a:cubicBezTo>
                  <a:cubicBezTo>
                    <a:pt x="1102" y="1057"/>
                    <a:pt x="1190" y="704"/>
                    <a:pt x="1047" y="390"/>
                  </a:cubicBezTo>
                  <a:cubicBezTo>
                    <a:pt x="938" y="149"/>
                    <a:pt x="724" y="1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165;p32">
              <a:extLst>
                <a:ext uri="{FF2B5EF4-FFF2-40B4-BE49-F238E27FC236}">
                  <a16:creationId xmlns:a16="http://schemas.microsoft.com/office/drawing/2014/main" id="{C673626F-72D0-C2F0-FA74-E0615335B7F0}"/>
                </a:ext>
              </a:extLst>
            </p:cNvPr>
            <p:cNvSpPr/>
            <p:nvPr/>
          </p:nvSpPr>
          <p:spPr>
            <a:xfrm>
              <a:off x="2741975" y="3354275"/>
              <a:ext cx="11525" cy="11800"/>
            </a:xfrm>
            <a:custGeom>
              <a:avLst/>
              <a:gdLst/>
              <a:ahLst/>
              <a:cxnLst/>
              <a:rect l="l" t="t" r="r" b="b"/>
              <a:pathLst>
                <a:path w="461" h="472" extrusionOk="0">
                  <a:moveTo>
                    <a:pt x="201" y="1"/>
                  </a:moveTo>
                  <a:cubicBezTo>
                    <a:pt x="177" y="1"/>
                    <a:pt x="153" y="6"/>
                    <a:pt x="131" y="16"/>
                  </a:cubicBezTo>
                  <a:cubicBezTo>
                    <a:pt x="34" y="63"/>
                    <a:pt x="1" y="200"/>
                    <a:pt x="56" y="321"/>
                  </a:cubicBezTo>
                  <a:cubicBezTo>
                    <a:pt x="98" y="414"/>
                    <a:pt x="180" y="471"/>
                    <a:pt x="259" y="471"/>
                  </a:cubicBezTo>
                  <a:cubicBezTo>
                    <a:pt x="283" y="471"/>
                    <a:pt x="307" y="466"/>
                    <a:pt x="330" y="455"/>
                  </a:cubicBezTo>
                  <a:cubicBezTo>
                    <a:pt x="426" y="408"/>
                    <a:pt x="460" y="272"/>
                    <a:pt x="405" y="151"/>
                  </a:cubicBezTo>
                  <a:cubicBezTo>
                    <a:pt x="363" y="58"/>
                    <a:pt x="281" y="1"/>
                    <a:pt x="201" y="1"/>
                  </a:cubicBezTo>
                  <a:close/>
                </a:path>
              </a:pathLst>
            </a:custGeom>
            <a:solidFill>
              <a:srgbClr val="FFFB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166;p32">
              <a:extLst>
                <a:ext uri="{FF2B5EF4-FFF2-40B4-BE49-F238E27FC236}">
                  <a16:creationId xmlns:a16="http://schemas.microsoft.com/office/drawing/2014/main" id="{1651AAE9-EA54-175C-40DF-3D8DC5A10EF2}"/>
                </a:ext>
              </a:extLst>
            </p:cNvPr>
            <p:cNvSpPr/>
            <p:nvPr/>
          </p:nvSpPr>
          <p:spPr>
            <a:xfrm>
              <a:off x="2701600" y="3284825"/>
              <a:ext cx="79275" cy="28075"/>
            </a:xfrm>
            <a:custGeom>
              <a:avLst/>
              <a:gdLst/>
              <a:ahLst/>
              <a:cxnLst/>
              <a:rect l="l" t="t" r="r" b="b"/>
              <a:pathLst>
                <a:path w="3171" h="1123" extrusionOk="0">
                  <a:moveTo>
                    <a:pt x="1546" y="0"/>
                  </a:moveTo>
                  <a:cubicBezTo>
                    <a:pt x="681" y="0"/>
                    <a:pt x="1" y="329"/>
                    <a:pt x="1" y="329"/>
                  </a:cubicBezTo>
                  <a:lnTo>
                    <a:pt x="262" y="1122"/>
                  </a:lnTo>
                  <a:cubicBezTo>
                    <a:pt x="715" y="823"/>
                    <a:pt x="1294" y="724"/>
                    <a:pt x="1812" y="724"/>
                  </a:cubicBezTo>
                  <a:cubicBezTo>
                    <a:pt x="2391" y="724"/>
                    <a:pt x="2892" y="848"/>
                    <a:pt x="3053" y="956"/>
                  </a:cubicBezTo>
                  <a:lnTo>
                    <a:pt x="3170" y="481"/>
                  </a:lnTo>
                  <a:cubicBezTo>
                    <a:pt x="2633" y="115"/>
                    <a:pt x="2057" y="0"/>
                    <a:pt x="1546" y="0"/>
                  </a:cubicBezTo>
                  <a:close/>
                </a:path>
              </a:pathLst>
            </a:custGeom>
            <a:solidFill>
              <a:srgbClr val="844B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167;p32">
              <a:extLst>
                <a:ext uri="{FF2B5EF4-FFF2-40B4-BE49-F238E27FC236}">
                  <a16:creationId xmlns:a16="http://schemas.microsoft.com/office/drawing/2014/main" id="{9328057A-C7FD-98C9-878E-5D23FEAA22C9}"/>
                </a:ext>
              </a:extLst>
            </p:cNvPr>
            <p:cNvSpPr/>
            <p:nvPr/>
          </p:nvSpPr>
          <p:spPr>
            <a:xfrm>
              <a:off x="2639150" y="3367425"/>
              <a:ext cx="53050" cy="50000"/>
            </a:xfrm>
            <a:custGeom>
              <a:avLst/>
              <a:gdLst/>
              <a:ahLst/>
              <a:cxnLst/>
              <a:rect l="l" t="t" r="r" b="b"/>
              <a:pathLst>
                <a:path w="2122" h="2000" extrusionOk="0">
                  <a:moveTo>
                    <a:pt x="900" y="1"/>
                  </a:moveTo>
                  <a:cubicBezTo>
                    <a:pt x="829" y="1"/>
                    <a:pt x="759" y="11"/>
                    <a:pt x="690" y="32"/>
                  </a:cubicBezTo>
                  <a:cubicBezTo>
                    <a:pt x="217" y="176"/>
                    <a:pt x="0" y="781"/>
                    <a:pt x="205" y="1384"/>
                  </a:cubicBezTo>
                  <a:cubicBezTo>
                    <a:pt x="356" y="1830"/>
                    <a:pt x="650" y="1999"/>
                    <a:pt x="984" y="1999"/>
                  </a:cubicBezTo>
                  <a:cubicBezTo>
                    <a:pt x="1101" y="1999"/>
                    <a:pt x="1224" y="1978"/>
                    <a:pt x="1347" y="1941"/>
                  </a:cubicBezTo>
                  <a:cubicBezTo>
                    <a:pt x="1820" y="1797"/>
                    <a:pt x="2122" y="1465"/>
                    <a:pt x="1917" y="862"/>
                  </a:cubicBezTo>
                  <a:cubicBezTo>
                    <a:pt x="1742" y="348"/>
                    <a:pt x="1316" y="1"/>
                    <a:pt x="9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168;p32">
              <a:extLst>
                <a:ext uri="{FF2B5EF4-FFF2-40B4-BE49-F238E27FC236}">
                  <a16:creationId xmlns:a16="http://schemas.microsoft.com/office/drawing/2014/main" id="{A95741EC-1A49-2CB5-A267-5B1D2110F80F}"/>
                </a:ext>
              </a:extLst>
            </p:cNvPr>
            <p:cNvSpPr/>
            <p:nvPr/>
          </p:nvSpPr>
          <p:spPr>
            <a:xfrm>
              <a:off x="2645350" y="3379550"/>
              <a:ext cx="29725" cy="30200"/>
            </a:xfrm>
            <a:custGeom>
              <a:avLst/>
              <a:gdLst/>
              <a:ahLst/>
              <a:cxnLst/>
              <a:rect l="l" t="t" r="r" b="b"/>
              <a:pathLst>
                <a:path w="1189" h="1208" extrusionOk="0">
                  <a:moveTo>
                    <a:pt x="520" y="1"/>
                  </a:moveTo>
                  <a:cubicBezTo>
                    <a:pt x="459" y="1"/>
                    <a:pt x="397" y="14"/>
                    <a:pt x="340" y="41"/>
                  </a:cubicBezTo>
                  <a:cubicBezTo>
                    <a:pt x="89" y="163"/>
                    <a:pt x="0" y="512"/>
                    <a:pt x="142" y="823"/>
                  </a:cubicBezTo>
                  <a:cubicBezTo>
                    <a:pt x="250" y="1062"/>
                    <a:pt x="462" y="1208"/>
                    <a:pt x="669" y="1208"/>
                  </a:cubicBezTo>
                  <a:cubicBezTo>
                    <a:pt x="731" y="1208"/>
                    <a:pt x="792" y="1195"/>
                    <a:pt x="850" y="1167"/>
                  </a:cubicBezTo>
                  <a:cubicBezTo>
                    <a:pt x="1100" y="1046"/>
                    <a:pt x="1188" y="696"/>
                    <a:pt x="1048" y="385"/>
                  </a:cubicBezTo>
                  <a:cubicBezTo>
                    <a:pt x="939" y="146"/>
                    <a:pt x="727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169;p32">
              <a:extLst>
                <a:ext uri="{FF2B5EF4-FFF2-40B4-BE49-F238E27FC236}">
                  <a16:creationId xmlns:a16="http://schemas.microsoft.com/office/drawing/2014/main" id="{E062B722-623D-450F-2E13-63667711D2C6}"/>
                </a:ext>
              </a:extLst>
            </p:cNvPr>
            <p:cNvSpPr/>
            <p:nvPr/>
          </p:nvSpPr>
          <p:spPr>
            <a:xfrm>
              <a:off x="2644450" y="3385725"/>
              <a:ext cx="11525" cy="11675"/>
            </a:xfrm>
            <a:custGeom>
              <a:avLst/>
              <a:gdLst/>
              <a:ahLst/>
              <a:cxnLst/>
              <a:rect l="l" t="t" r="r" b="b"/>
              <a:pathLst>
                <a:path w="461" h="467" extrusionOk="0">
                  <a:moveTo>
                    <a:pt x="202" y="0"/>
                  </a:moveTo>
                  <a:cubicBezTo>
                    <a:pt x="178" y="0"/>
                    <a:pt x="154" y="5"/>
                    <a:pt x="131" y="16"/>
                  </a:cubicBezTo>
                  <a:cubicBezTo>
                    <a:pt x="35" y="63"/>
                    <a:pt x="1" y="198"/>
                    <a:pt x="55" y="318"/>
                  </a:cubicBezTo>
                  <a:lnTo>
                    <a:pt x="56" y="318"/>
                  </a:lnTo>
                  <a:cubicBezTo>
                    <a:pt x="97" y="410"/>
                    <a:pt x="179" y="466"/>
                    <a:pt x="259" y="466"/>
                  </a:cubicBezTo>
                  <a:cubicBezTo>
                    <a:pt x="283" y="466"/>
                    <a:pt x="306" y="461"/>
                    <a:pt x="329" y="450"/>
                  </a:cubicBezTo>
                  <a:cubicBezTo>
                    <a:pt x="426" y="403"/>
                    <a:pt x="460" y="269"/>
                    <a:pt x="405" y="149"/>
                  </a:cubicBezTo>
                  <a:cubicBezTo>
                    <a:pt x="363" y="56"/>
                    <a:pt x="281" y="0"/>
                    <a:pt x="202" y="0"/>
                  </a:cubicBezTo>
                  <a:close/>
                </a:path>
              </a:pathLst>
            </a:custGeom>
            <a:solidFill>
              <a:srgbClr val="FFFB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170;p32">
              <a:extLst>
                <a:ext uri="{FF2B5EF4-FFF2-40B4-BE49-F238E27FC236}">
                  <a16:creationId xmlns:a16="http://schemas.microsoft.com/office/drawing/2014/main" id="{E34D5F54-AC3F-6217-5B71-5E170416B788}"/>
                </a:ext>
              </a:extLst>
            </p:cNvPr>
            <p:cNvSpPr/>
            <p:nvPr/>
          </p:nvSpPr>
          <p:spPr>
            <a:xfrm>
              <a:off x="2612925" y="3317900"/>
              <a:ext cx="47500" cy="50400"/>
            </a:xfrm>
            <a:custGeom>
              <a:avLst/>
              <a:gdLst/>
              <a:ahLst/>
              <a:cxnLst/>
              <a:rect l="l" t="t" r="r" b="b"/>
              <a:pathLst>
                <a:path w="1900" h="2016" extrusionOk="0">
                  <a:moveTo>
                    <a:pt x="1430" y="0"/>
                  </a:moveTo>
                  <a:cubicBezTo>
                    <a:pt x="1430" y="0"/>
                    <a:pt x="1" y="338"/>
                    <a:pt x="57" y="1757"/>
                  </a:cubicBezTo>
                  <a:lnTo>
                    <a:pt x="467" y="2015"/>
                  </a:lnTo>
                  <a:cubicBezTo>
                    <a:pt x="457" y="1718"/>
                    <a:pt x="977" y="745"/>
                    <a:pt x="1899" y="671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844B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171;p32">
              <a:extLst>
                <a:ext uri="{FF2B5EF4-FFF2-40B4-BE49-F238E27FC236}">
                  <a16:creationId xmlns:a16="http://schemas.microsoft.com/office/drawing/2014/main" id="{B724CE96-B7EB-624F-1399-4F0D4E4C3174}"/>
                </a:ext>
              </a:extLst>
            </p:cNvPr>
            <p:cNvSpPr/>
            <p:nvPr/>
          </p:nvSpPr>
          <p:spPr>
            <a:xfrm>
              <a:off x="2707150" y="3426800"/>
              <a:ext cx="66150" cy="42350"/>
            </a:xfrm>
            <a:custGeom>
              <a:avLst/>
              <a:gdLst/>
              <a:ahLst/>
              <a:cxnLst/>
              <a:rect l="l" t="t" r="r" b="b"/>
              <a:pathLst>
                <a:path w="2646" h="1694" extrusionOk="0">
                  <a:moveTo>
                    <a:pt x="2614" y="1"/>
                  </a:moveTo>
                  <a:lnTo>
                    <a:pt x="0" y="1088"/>
                  </a:lnTo>
                  <a:cubicBezTo>
                    <a:pt x="0" y="1088"/>
                    <a:pt x="491" y="1694"/>
                    <a:pt x="1208" y="1694"/>
                  </a:cubicBezTo>
                  <a:cubicBezTo>
                    <a:pt x="1332" y="1694"/>
                    <a:pt x="1462" y="1676"/>
                    <a:pt x="1598" y="1633"/>
                  </a:cubicBezTo>
                  <a:cubicBezTo>
                    <a:pt x="2646" y="1307"/>
                    <a:pt x="2614" y="1"/>
                    <a:pt x="2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172;p32">
              <a:extLst>
                <a:ext uri="{FF2B5EF4-FFF2-40B4-BE49-F238E27FC236}">
                  <a16:creationId xmlns:a16="http://schemas.microsoft.com/office/drawing/2014/main" id="{24981A97-9012-C0B3-06FC-31A3ACED3986}"/>
                </a:ext>
              </a:extLst>
            </p:cNvPr>
            <p:cNvSpPr/>
            <p:nvPr/>
          </p:nvSpPr>
          <p:spPr>
            <a:xfrm>
              <a:off x="2712225" y="3431500"/>
              <a:ext cx="54800" cy="30575"/>
            </a:xfrm>
            <a:custGeom>
              <a:avLst/>
              <a:gdLst/>
              <a:ahLst/>
              <a:cxnLst/>
              <a:rect l="l" t="t" r="r" b="b"/>
              <a:pathLst>
                <a:path w="2192" h="1223" extrusionOk="0">
                  <a:moveTo>
                    <a:pt x="2191" y="0"/>
                  </a:moveTo>
                  <a:lnTo>
                    <a:pt x="1" y="898"/>
                  </a:lnTo>
                  <a:cubicBezTo>
                    <a:pt x="1" y="898"/>
                    <a:pt x="291" y="1222"/>
                    <a:pt x="810" y="1222"/>
                  </a:cubicBezTo>
                  <a:cubicBezTo>
                    <a:pt x="945" y="1222"/>
                    <a:pt x="1094" y="1201"/>
                    <a:pt x="1258" y="1146"/>
                  </a:cubicBezTo>
                  <a:cubicBezTo>
                    <a:pt x="2149" y="848"/>
                    <a:pt x="2191" y="0"/>
                    <a:pt x="2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173;p32">
              <a:extLst>
                <a:ext uri="{FF2B5EF4-FFF2-40B4-BE49-F238E27FC236}">
                  <a16:creationId xmlns:a16="http://schemas.microsoft.com/office/drawing/2014/main" id="{E11E3D4A-75C0-9D9A-BCD8-617C3A107E5C}"/>
                </a:ext>
              </a:extLst>
            </p:cNvPr>
            <p:cNvSpPr/>
            <p:nvPr/>
          </p:nvSpPr>
          <p:spPr>
            <a:xfrm>
              <a:off x="2708050" y="3402575"/>
              <a:ext cx="30150" cy="24975"/>
            </a:xfrm>
            <a:custGeom>
              <a:avLst/>
              <a:gdLst/>
              <a:ahLst/>
              <a:cxnLst/>
              <a:rect l="l" t="t" r="r" b="b"/>
              <a:pathLst>
                <a:path w="1206" h="999" extrusionOk="0">
                  <a:moveTo>
                    <a:pt x="258" y="0"/>
                  </a:moveTo>
                  <a:cubicBezTo>
                    <a:pt x="258" y="0"/>
                    <a:pt x="1" y="343"/>
                    <a:pt x="21" y="664"/>
                  </a:cubicBezTo>
                  <a:cubicBezTo>
                    <a:pt x="35" y="871"/>
                    <a:pt x="228" y="998"/>
                    <a:pt x="471" y="998"/>
                  </a:cubicBezTo>
                  <a:cubicBezTo>
                    <a:pt x="709" y="998"/>
                    <a:pt x="995" y="875"/>
                    <a:pt x="1206" y="583"/>
                  </a:cubicBezTo>
                  <a:lnTo>
                    <a:pt x="258" y="0"/>
                  </a:lnTo>
                  <a:close/>
                </a:path>
              </a:pathLst>
            </a:custGeom>
            <a:solidFill>
              <a:srgbClr val="EA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174;p32">
              <a:extLst>
                <a:ext uri="{FF2B5EF4-FFF2-40B4-BE49-F238E27FC236}">
                  <a16:creationId xmlns:a16="http://schemas.microsoft.com/office/drawing/2014/main" id="{3D1BE069-A561-4241-CF4E-4B2AF2D26F8D}"/>
                </a:ext>
              </a:extLst>
            </p:cNvPr>
            <p:cNvSpPr/>
            <p:nvPr/>
          </p:nvSpPr>
          <p:spPr>
            <a:xfrm>
              <a:off x="2712100" y="3403225"/>
              <a:ext cx="23850" cy="19050"/>
            </a:xfrm>
            <a:custGeom>
              <a:avLst/>
              <a:gdLst/>
              <a:ahLst/>
              <a:cxnLst/>
              <a:rect l="l" t="t" r="r" b="b"/>
              <a:pathLst>
                <a:path w="954" h="762" extrusionOk="0">
                  <a:moveTo>
                    <a:pt x="191" y="0"/>
                  </a:moveTo>
                  <a:cubicBezTo>
                    <a:pt x="191" y="0"/>
                    <a:pt x="1" y="276"/>
                    <a:pt x="33" y="519"/>
                  </a:cubicBezTo>
                  <a:cubicBezTo>
                    <a:pt x="52" y="668"/>
                    <a:pt x="203" y="761"/>
                    <a:pt x="390" y="761"/>
                  </a:cubicBezTo>
                  <a:cubicBezTo>
                    <a:pt x="572" y="761"/>
                    <a:pt x="788" y="674"/>
                    <a:pt x="954" y="465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175;p32">
              <a:extLst>
                <a:ext uri="{FF2B5EF4-FFF2-40B4-BE49-F238E27FC236}">
                  <a16:creationId xmlns:a16="http://schemas.microsoft.com/office/drawing/2014/main" id="{C5CC117E-BE0E-7A7F-8909-C220E6637AD7}"/>
                </a:ext>
              </a:extLst>
            </p:cNvPr>
            <p:cNvSpPr/>
            <p:nvPr/>
          </p:nvSpPr>
          <p:spPr>
            <a:xfrm>
              <a:off x="2747475" y="3473375"/>
              <a:ext cx="21575" cy="7575"/>
            </a:xfrm>
            <a:custGeom>
              <a:avLst/>
              <a:gdLst/>
              <a:ahLst/>
              <a:cxnLst/>
              <a:rect l="l" t="t" r="r" b="b"/>
              <a:pathLst>
                <a:path w="863" h="303" extrusionOk="0">
                  <a:moveTo>
                    <a:pt x="765" y="0"/>
                  </a:moveTo>
                  <a:cubicBezTo>
                    <a:pt x="683" y="0"/>
                    <a:pt x="550" y="24"/>
                    <a:pt x="403" y="68"/>
                  </a:cubicBezTo>
                  <a:cubicBezTo>
                    <a:pt x="174" y="138"/>
                    <a:pt x="0" y="232"/>
                    <a:pt x="15" y="277"/>
                  </a:cubicBezTo>
                  <a:cubicBezTo>
                    <a:pt x="20" y="294"/>
                    <a:pt x="51" y="302"/>
                    <a:pt x="100" y="302"/>
                  </a:cubicBezTo>
                  <a:cubicBezTo>
                    <a:pt x="182" y="302"/>
                    <a:pt x="314" y="279"/>
                    <a:pt x="459" y="235"/>
                  </a:cubicBezTo>
                  <a:cubicBezTo>
                    <a:pt x="689" y="165"/>
                    <a:pt x="863" y="72"/>
                    <a:pt x="848" y="25"/>
                  </a:cubicBezTo>
                  <a:cubicBezTo>
                    <a:pt x="842" y="8"/>
                    <a:pt x="812" y="0"/>
                    <a:pt x="765" y="0"/>
                  </a:cubicBezTo>
                  <a:close/>
                </a:path>
              </a:pathLst>
            </a:custGeom>
            <a:solidFill>
              <a:srgbClr val="EA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6" name="Google Shape;2371;p45">
            <a:extLst>
              <a:ext uri="{FF2B5EF4-FFF2-40B4-BE49-F238E27FC236}">
                <a16:creationId xmlns:a16="http://schemas.microsoft.com/office/drawing/2014/main" id="{AAF27D6A-75E7-931E-F01B-9D7343FEE6D3}"/>
              </a:ext>
            </a:extLst>
          </p:cNvPr>
          <p:cNvGrpSpPr/>
          <p:nvPr/>
        </p:nvGrpSpPr>
        <p:grpSpPr>
          <a:xfrm>
            <a:off x="0" y="-21506"/>
            <a:ext cx="2414017" cy="1140942"/>
            <a:chOff x="4422750" y="238100"/>
            <a:chExt cx="1548300" cy="1082925"/>
          </a:xfrm>
        </p:grpSpPr>
        <p:sp>
          <p:nvSpPr>
            <p:cNvPr id="1527" name="Google Shape;2372;p45">
              <a:extLst>
                <a:ext uri="{FF2B5EF4-FFF2-40B4-BE49-F238E27FC236}">
                  <a16:creationId xmlns:a16="http://schemas.microsoft.com/office/drawing/2014/main" id="{CD276821-7BD2-DF55-7FC3-80B7AB61E13D}"/>
                </a:ext>
              </a:extLst>
            </p:cNvPr>
            <p:cNvSpPr/>
            <p:nvPr/>
          </p:nvSpPr>
          <p:spPr>
            <a:xfrm>
              <a:off x="4474375" y="1174300"/>
              <a:ext cx="56875" cy="43450"/>
            </a:xfrm>
            <a:custGeom>
              <a:avLst/>
              <a:gdLst/>
              <a:ahLst/>
              <a:cxnLst/>
              <a:rect l="l" t="t" r="r" b="b"/>
              <a:pathLst>
                <a:path w="2275" h="1738" extrusionOk="0">
                  <a:moveTo>
                    <a:pt x="1258" y="0"/>
                  </a:moveTo>
                  <a:cubicBezTo>
                    <a:pt x="660" y="0"/>
                    <a:pt x="1" y="648"/>
                    <a:pt x="3" y="1684"/>
                  </a:cubicBezTo>
                  <a:lnTo>
                    <a:pt x="273" y="1657"/>
                  </a:lnTo>
                  <a:cubicBezTo>
                    <a:pt x="271" y="719"/>
                    <a:pt x="793" y="116"/>
                    <a:pt x="1265" y="116"/>
                  </a:cubicBezTo>
                  <a:cubicBezTo>
                    <a:pt x="1686" y="116"/>
                    <a:pt x="2066" y="593"/>
                    <a:pt x="2003" y="1737"/>
                  </a:cubicBezTo>
                  <a:lnTo>
                    <a:pt x="2204" y="1718"/>
                  </a:lnTo>
                  <a:cubicBezTo>
                    <a:pt x="2274" y="512"/>
                    <a:pt x="1790" y="0"/>
                    <a:pt x="12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2373;p45">
              <a:extLst>
                <a:ext uri="{FF2B5EF4-FFF2-40B4-BE49-F238E27FC236}">
                  <a16:creationId xmlns:a16="http://schemas.microsoft.com/office/drawing/2014/main" id="{B6B7F6DD-C464-24B3-C7AF-804BF0547FE6}"/>
                </a:ext>
              </a:extLst>
            </p:cNvPr>
            <p:cNvSpPr/>
            <p:nvPr/>
          </p:nvSpPr>
          <p:spPr>
            <a:xfrm>
              <a:off x="4451600" y="1169050"/>
              <a:ext cx="58225" cy="46850"/>
            </a:xfrm>
            <a:custGeom>
              <a:avLst/>
              <a:gdLst/>
              <a:ahLst/>
              <a:cxnLst/>
              <a:rect l="l" t="t" r="r" b="b"/>
              <a:pathLst>
                <a:path w="2329" h="1874" extrusionOk="0">
                  <a:moveTo>
                    <a:pt x="1183" y="1"/>
                  </a:moveTo>
                  <a:cubicBezTo>
                    <a:pt x="585" y="1"/>
                    <a:pt x="1" y="700"/>
                    <a:pt x="123" y="1817"/>
                  </a:cubicBezTo>
                  <a:lnTo>
                    <a:pt x="390" y="1787"/>
                  </a:lnTo>
                  <a:cubicBezTo>
                    <a:pt x="279" y="776"/>
                    <a:pt x="732" y="125"/>
                    <a:pt x="1205" y="125"/>
                  </a:cubicBezTo>
                  <a:cubicBezTo>
                    <a:pt x="1625" y="125"/>
                    <a:pt x="2060" y="640"/>
                    <a:pt x="2128" y="1874"/>
                  </a:cubicBezTo>
                  <a:lnTo>
                    <a:pt x="2328" y="1855"/>
                  </a:lnTo>
                  <a:cubicBezTo>
                    <a:pt x="2259" y="553"/>
                    <a:pt x="1716" y="1"/>
                    <a:pt x="11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2374;p45">
              <a:extLst>
                <a:ext uri="{FF2B5EF4-FFF2-40B4-BE49-F238E27FC236}">
                  <a16:creationId xmlns:a16="http://schemas.microsoft.com/office/drawing/2014/main" id="{D87AC94A-541C-261B-42B1-1862A8355B34}"/>
                </a:ext>
              </a:extLst>
            </p:cNvPr>
            <p:cNvSpPr/>
            <p:nvPr/>
          </p:nvSpPr>
          <p:spPr>
            <a:xfrm>
              <a:off x="4449975" y="1209550"/>
              <a:ext cx="110600" cy="111475"/>
            </a:xfrm>
            <a:custGeom>
              <a:avLst/>
              <a:gdLst/>
              <a:ahLst/>
              <a:cxnLst/>
              <a:rect l="l" t="t" r="r" b="b"/>
              <a:pathLst>
                <a:path w="4424" h="4459" extrusionOk="0">
                  <a:moveTo>
                    <a:pt x="371" y="0"/>
                  </a:moveTo>
                  <a:lnTo>
                    <a:pt x="1" y="4458"/>
                  </a:lnTo>
                  <a:lnTo>
                    <a:pt x="4423" y="4458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2375;p45">
              <a:extLst>
                <a:ext uri="{FF2B5EF4-FFF2-40B4-BE49-F238E27FC236}">
                  <a16:creationId xmlns:a16="http://schemas.microsoft.com/office/drawing/2014/main" id="{28FF782B-3852-BE4F-EDED-7F5DC52E2E79}"/>
                </a:ext>
              </a:extLst>
            </p:cNvPr>
            <p:cNvSpPr/>
            <p:nvPr/>
          </p:nvSpPr>
          <p:spPr>
            <a:xfrm>
              <a:off x="4422750" y="1209550"/>
              <a:ext cx="110575" cy="111475"/>
            </a:xfrm>
            <a:custGeom>
              <a:avLst/>
              <a:gdLst/>
              <a:ahLst/>
              <a:cxnLst/>
              <a:rect l="l" t="t" r="r" b="b"/>
              <a:pathLst>
                <a:path w="4423" h="4459" extrusionOk="0">
                  <a:moveTo>
                    <a:pt x="369" y="0"/>
                  </a:moveTo>
                  <a:lnTo>
                    <a:pt x="0" y="4458"/>
                  </a:lnTo>
                  <a:lnTo>
                    <a:pt x="4423" y="4458"/>
                  </a:lnTo>
                  <a:lnTo>
                    <a:pt x="41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2376;p45">
              <a:extLst>
                <a:ext uri="{FF2B5EF4-FFF2-40B4-BE49-F238E27FC236}">
                  <a16:creationId xmlns:a16="http://schemas.microsoft.com/office/drawing/2014/main" id="{D06F4BFA-0E9E-4306-BAE2-9E7D0B2CBB39}"/>
                </a:ext>
              </a:extLst>
            </p:cNvPr>
            <p:cNvSpPr/>
            <p:nvPr/>
          </p:nvSpPr>
          <p:spPr>
            <a:xfrm>
              <a:off x="5399675" y="764925"/>
              <a:ext cx="119800" cy="44750"/>
            </a:xfrm>
            <a:custGeom>
              <a:avLst/>
              <a:gdLst/>
              <a:ahLst/>
              <a:cxnLst/>
              <a:rect l="l" t="t" r="r" b="b"/>
              <a:pathLst>
                <a:path w="4792" h="1790" extrusionOk="0">
                  <a:moveTo>
                    <a:pt x="1" y="1"/>
                  </a:moveTo>
                  <a:lnTo>
                    <a:pt x="1" y="1789"/>
                  </a:lnTo>
                  <a:lnTo>
                    <a:pt x="4792" y="1789"/>
                  </a:lnTo>
                  <a:lnTo>
                    <a:pt x="47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2377;p45">
              <a:extLst>
                <a:ext uri="{FF2B5EF4-FFF2-40B4-BE49-F238E27FC236}">
                  <a16:creationId xmlns:a16="http://schemas.microsoft.com/office/drawing/2014/main" id="{B9657189-F7AD-DF2C-95B9-2C4A5FC932D9}"/>
                </a:ext>
              </a:extLst>
            </p:cNvPr>
            <p:cNvSpPr/>
            <p:nvPr/>
          </p:nvSpPr>
          <p:spPr>
            <a:xfrm>
              <a:off x="5443125" y="797125"/>
              <a:ext cx="31975" cy="6525"/>
            </a:xfrm>
            <a:custGeom>
              <a:avLst/>
              <a:gdLst/>
              <a:ahLst/>
              <a:cxnLst/>
              <a:rect l="l" t="t" r="r" b="b"/>
              <a:pathLst>
                <a:path w="1279" h="261" extrusionOk="0">
                  <a:moveTo>
                    <a:pt x="0" y="0"/>
                  </a:moveTo>
                  <a:lnTo>
                    <a:pt x="0" y="261"/>
                  </a:lnTo>
                  <a:lnTo>
                    <a:pt x="1278" y="261"/>
                  </a:lnTo>
                  <a:lnTo>
                    <a:pt x="1278" y="0"/>
                  </a:ln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2378;p45">
              <a:extLst>
                <a:ext uri="{FF2B5EF4-FFF2-40B4-BE49-F238E27FC236}">
                  <a16:creationId xmlns:a16="http://schemas.microsoft.com/office/drawing/2014/main" id="{91ADF958-865E-BE6B-917B-BD8E605E66A6}"/>
                </a:ext>
              </a:extLst>
            </p:cNvPr>
            <p:cNvSpPr/>
            <p:nvPr/>
          </p:nvSpPr>
          <p:spPr>
            <a:xfrm>
              <a:off x="5454200" y="787275"/>
              <a:ext cx="20900" cy="6550"/>
            </a:xfrm>
            <a:custGeom>
              <a:avLst/>
              <a:gdLst/>
              <a:ahLst/>
              <a:cxnLst/>
              <a:rect l="l" t="t" r="r" b="b"/>
              <a:pathLst>
                <a:path w="836" h="262" extrusionOk="0">
                  <a:moveTo>
                    <a:pt x="0" y="1"/>
                  </a:moveTo>
                  <a:lnTo>
                    <a:pt x="0" y="261"/>
                  </a:lnTo>
                  <a:lnTo>
                    <a:pt x="835" y="261"/>
                  </a:lnTo>
                  <a:lnTo>
                    <a:pt x="835" y="1"/>
                  </a:ln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2379;p45">
              <a:extLst>
                <a:ext uri="{FF2B5EF4-FFF2-40B4-BE49-F238E27FC236}">
                  <a16:creationId xmlns:a16="http://schemas.microsoft.com/office/drawing/2014/main" id="{0A9ACD71-36AD-BBBE-6FE7-BFABA747C5C6}"/>
                </a:ext>
              </a:extLst>
            </p:cNvPr>
            <p:cNvSpPr/>
            <p:nvPr/>
          </p:nvSpPr>
          <p:spPr>
            <a:xfrm>
              <a:off x="5479550" y="764925"/>
              <a:ext cx="60950" cy="44750"/>
            </a:xfrm>
            <a:custGeom>
              <a:avLst/>
              <a:gdLst/>
              <a:ahLst/>
              <a:cxnLst/>
              <a:rect l="l" t="t" r="r" b="b"/>
              <a:pathLst>
                <a:path w="2438" h="1790" extrusionOk="0">
                  <a:moveTo>
                    <a:pt x="0" y="1"/>
                  </a:moveTo>
                  <a:lnTo>
                    <a:pt x="0" y="1789"/>
                  </a:lnTo>
                  <a:lnTo>
                    <a:pt x="2438" y="1789"/>
                  </a:lnTo>
                  <a:lnTo>
                    <a:pt x="24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2380;p45">
              <a:extLst>
                <a:ext uri="{FF2B5EF4-FFF2-40B4-BE49-F238E27FC236}">
                  <a16:creationId xmlns:a16="http://schemas.microsoft.com/office/drawing/2014/main" id="{3D053431-9990-5486-53BE-AC40C522DC54}"/>
                </a:ext>
              </a:extLst>
            </p:cNvPr>
            <p:cNvSpPr/>
            <p:nvPr/>
          </p:nvSpPr>
          <p:spPr>
            <a:xfrm>
              <a:off x="5512025" y="784175"/>
              <a:ext cx="24300" cy="17825"/>
            </a:xfrm>
            <a:custGeom>
              <a:avLst/>
              <a:gdLst/>
              <a:ahLst/>
              <a:cxnLst/>
              <a:rect l="l" t="t" r="r" b="b"/>
              <a:pathLst>
                <a:path w="972" h="713" extrusionOk="0">
                  <a:moveTo>
                    <a:pt x="1" y="0"/>
                  </a:moveTo>
                  <a:lnTo>
                    <a:pt x="1" y="712"/>
                  </a:lnTo>
                  <a:lnTo>
                    <a:pt x="972" y="712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2381;p45">
              <a:extLst>
                <a:ext uri="{FF2B5EF4-FFF2-40B4-BE49-F238E27FC236}">
                  <a16:creationId xmlns:a16="http://schemas.microsoft.com/office/drawing/2014/main" id="{72DC3A3B-EDD6-DAA5-3A4C-3A61D4A03BB9}"/>
                </a:ext>
              </a:extLst>
            </p:cNvPr>
            <p:cNvSpPr/>
            <p:nvPr/>
          </p:nvSpPr>
          <p:spPr>
            <a:xfrm>
              <a:off x="5686125" y="238100"/>
              <a:ext cx="284925" cy="388475"/>
            </a:xfrm>
            <a:custGeom>
              <a:avLst/>
              <a:gdLst/>
              <a:ahLst/>
              <a:cxnLst/>
              <a:rect l="l" t="t" r="r" b="b"/>
              <a:pathLst>
                <a:path w="11397" h="15539" extrusionOk="0">
                  <a:moveTo>
                    <a:pt x="6385" y="1"/>
                  </a:moveTo>
                  <a:cubicBezTo>
                    <a:pt x="4988" y="1"/>
                    <a:pt x="4654" y="841"/>
                    <a:pt x="4654" y="841"/>
                  </a:cubicBezTo>
                  <a:cubicBezTo>
                    <a:pt x="4529" y="833"/>
                    <a:pt x="4406" y="830"/>
                    <a:pt x="4287" y="830"/>
                  </a:cubicBezTo>
                  <a:cubicBezTo>
                    <a:pt x="532" y="830"/>
                    <a:pt x="0" y="4482"/>
                    <a:pt x="1434" y="7028"/>
                  </a:cubicBezTo>
                  <a:cubicBezTo>
                    <a:pt x="1434" y="7028"/>
                    <a:pt x="491" y="10878"/>
                    <a:pt x="2979" y="14112"/>
                  </a:cubicBezTo>
                  <a:cubicBezTo>
                    <a:pt x="3803" y="15181"/>
                    <a:pt x="4873" y="15539"/>
                    <a:pt x="5938" y="15539"/>
                  </a:cubicBezTo>
                  <a:cubicBezTo>
                    <a:pt x="8091" y="15539"/>
                    <a:pt x="10218" y="14074"/>
                    <a:pt x="10218" y="14074"/>
                  </a:cubicBezTo>
                  <a:lnTo>
                    <a:pt x="10218" y="14074"/>
                  </a:lnTo>
                  <a:cubicBezTo>
                    <a:pt x="10039" y="14165"/>
                    <a:pt x="9835" y="14206"/>
                    <a:pt x="9626" y="14206"/>
                  </a:cubicBezTo>
                  <a:cubicBezTo>
                    <a:pt x="9063" y="14206"/>
                    <a:pt x="8471" y="13911"/>
                    <a:pt x="8274" y="13528"/>
                  </a:cubicBezTo>
                  <a:cubicBezTo>
                    <a:pt x="8002" y="13002"/>
                    <a:pt x="9607" y="10107"/>
                    <a:pt x="10503" y="7139"/>
                  </a:cubicBezTo>
                  <a:cubicBezTo>
                    <a:pt x="11397" y="4172"/>
                    <a:pt x="9741" y="671"/>
                    <a:pt x="7445" y="135"/>
                  </a:cubicBezTo>
                  <a:cubicBezTo>
                    <a:pt x="7037" y="40"/>
                    <a:pt x="6687" y="1"/>
                    <a:pt x="6385" y="1"/>
                  </a:cubicBezTo>
                  <a:close/>
                </a:path>
              </a:pathLst>
            </a:custGeom>
            <a:solidFill>
              <a:srgbClr val="C15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2382;p45">
              <a:extLst>
                <a:ext uri="{FF2B5EF4-FFF2-40B4-BE49-F238E27FC236}">
                  <a16:creationId xmlns:a16="http://schemas.microsoft.com/office/drawing/2014/main" id="{ADC668A8-018E-B8B4-6908-60DDEB0C1010}"/>
                </a:ext>
              </a:extLst>
            </p:cNvPr>
            <p:cNvSpPr/>
            <p:nvPr/>
          </p:nvSpPr>
          <p:spPr>
            <a:xfrm>
              <a:off x="5698400" y="248500"/>
              <a:ext cx="265275" cy="378075"/>
            </a:xfrm>
            <a:custGeom>
              <a:avLst/>
              <a:gdLst/>
              <a:ahLst/>
              <a:cxnLst/>
              <a:rect l="l" t="t" r="r" b="b"/>
              <a:pathLst>
                <a:path w="10611" h="15123" extrusionOk="0">
                  <a:moveTo>
                    <a:pt x="8952" y="1099"/>
                  </a:moveTo>
                  <a:cubicBezTo>
                    <a:pt x="9948" y="3046"/>
                    <a:pt x="4902" y="1"/>
                    <a:pt x="4017" y="4985"/>
                  </a:cubicBezTo>
                  <a:cubicBezTo>
                    <a:pt x="3945" y="5390"/>
                    <a:pt x="3700" y="5545"/>
                    <a:pt x="3361" y="5545"/>
                  </a:cubicBezTo>
                  <a:cubicBezTo>
                    <a:pt x="2459" y="5545"/>
                    <a:pt x="898" y="4440"/>
                    <a:pt x="212" y="4000"/>
                  </a:cubicBezTo>
                  <a:lnTo>
                    <a:pt x="212" y="4000"/>
                  </a:lnTo>
                  <a:cubicBezTo>
                    <a:pt x="230" y="4880"/>
                    <a:pt x="487" y="5802"/>
                    <a:pt x="943" y="6612"/>
                  </a:cubicBezTo>
                  <a:cubicBezTo>
                    <a:pt x="943" y="6612"/>
                    <a:pt x="0" y="10462"/>
                    <a:pt x="2488" y="13696"/>
                  </a:cubicBezTo>
                  <a:cubicBezTo>
                    <a:pt x="3312" y="14765"/>
                    <a:pt x="4382" y="15123"/>
                    <a:pt x="5447" y="15123"/>
                  </a:cubicBezTo>
                  <a:cubicBezTo>
                    <a:pt x="7600" y="15123"/>
                    <a:pt x="9727" y="13658"/>
                    <a:pt x="9727" y="13658"/>
                  </a:cubicBezTo>
                  <a:lnTo>
                    <a:pt x="9727" y="13658"/>
                  </a:lnTo>
                  <a:cubicBezTo>
                    <a:pt x="9548" y="13749"/>
                    <a:pt x="9344" y="13790"/>
                    <a:pt x="9135" y="13790"/>
                  </a:cubicBezTo>
                  <a:cubicBezTo>
                    <a:pt x="8572" y="13790"/>
                    <a:pt x="7980" y="13495"/>
                    <a:pt x="7783" y="13112"/>
                  </a:cubicBezTo>
                  <a:cubicBezTo>
                    <a:pt x="7511" y="12586"/>
                    <a:pt x="9116" y="9691"/>
                    <a:pt x="10012" y="6723"/>
                  </a:cubicBezTo>
                  <a:cubicBezTo>
                    <a:pt x="10611" y="4737"/>
                    <a:pt x="10066" y="2514"/>
                    <a:pt x="8952" y="1099"/>
                  </a:cubicBezTo>
                  <a:close/>
                </a:path>
              </a:pathLst>
            </a:custGeom>
            <a:solidFill>
              <a:srgbClr val="AA47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2383;p45">
              <a:extLst>
                <a:ext uri="{FF2B5EF4-FFF2-40B4-BE49-F238E27FC236}">
                  <a16:creationId xmlns:a16="http://schemas.microsoft.com/office/drawing/2014/main" id="{C7703620-E72D-22BB-55BF-33ACF941877C}"/>
                </a:ext>
              </a:extLst>
            </p:cNvPr>
            <p:cNvSpPr/>
            <p:nvPr/>
          </p:nvSpPr>
          <p:spPr>
            <a:xfrm>
              <a:off x="5737400" y="420225"/>
              <a:ext cx="201600" cy="206350"/>
            </a:xfrm>
            <a:custGeom>
              <a:avLst/>
              <a:gdLst/>
              <a:ahLst/>
              <a:cxnLst/>
              <a:rect l="l" t="t" r="r" b="b"/>
              <a:pathLst>
                <a:path w="8064" h="8254" extrusionOk="0">
                  <a:moveTo>
                    <a:pt x="3404" y="1"/>
                  </a:moveTo>
                  <a:cubicBezTo>
                    <a:pt x="386" y="1"/>
                    <a:pt x="0" y="5621"/>
                    <a:pt x="928" y="6827"/>
                  </a:cubicBezTo>
                  <a:cubicBezTo>
                    <a:pt x="1752" y="7896"/>
                    <a:pt x="2822" y="8254"/>
                    <a:pt x="3886" y="8254"/>
                  </a:cubicBezTo>
                  <a:cubicBezTo>
                    <a:pt x="5752" y="8254"/>
                    <a:pt x="7599" y="7153"/>
                    <a:pt x="8058" y="6860"/>
                  </a:cubicBezTo>
                  <a:cubicBezTo>
                    <a:pt x="8060" y="6852"/>
                    <a:pt x="8062" y="6842"/>
                    <a:pt x="8063" y="6834"/>
                  </a:cubicBezTo>
                  <a:lnTo>
                    <a:pt x="8063" y="6834"/>
                  </a:lnTo>
                  <a:cubicBezTo>
                    <a:pt x="7811" y="6932"/>
                    <a:pt x="7447" y="6985"/>
                    <a:pt x="7080" y="6985"/>
                  </a:cubicBezTo>
                  <a:cubicBezTo>
                    <a:pt x="6488" y="6985"/>
                    <a:pt x="5888" y="6848"/>
                    <a:pt x="5730" y="6540"/>
                  </a:cubicBezTo>
                  <a:cubicBezTo>
                    <a:pt x="5195" y="5499"/>
                    <a:pt x="6803" y="396"/>
                    <a:pt x="3718" y="20"/>
                  </a:cubicBezTo>
                  <a:cubicBezTo>
                    <a:pt x="3610" y="7"/>
                    <a:pt x="3506" y="1"/>
                    <a:pt x="3404" y="1"/>
                  </a:cubicBezTo>
                  <a:close/>
                </a:path>
              </a:pathLst>
            </a:custGeom>
            <a:solidFill>
              <a:srgbClr val="9334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2384;p45">
              <a:extLst>
                <a:ext uri="{FF2B5EF4-FFF2-40B4-BE49-F238E27FC236}">
                  <a16:creationId xmlns:a16="http://schemas.microsoft.com/office/drawing/2014/main" id="{C1731F2E-43E1-9257-4C05-5531014A3035}"/>
                </a:ext>
              </a:extLst>
            </p:cNvPr>
            <p:cNvSpPr/>
            <p:nvPr/>
          </p:nvSpPr>
          <p:spPr>
            <a:xfrm>
              <a:off x="5676775" y="538950"/>
              <a:ext cx="126100" cy="181150"/>
            </a:xfrm>
            <a:custGeom>
              <a:avLst/>
              <a:gdLst/>
              <a:ahLst/>
              <a:cxnLst/>
              <a:rect l="l" t="t" r="r" b="b"/>
              <a:pathLst>
                <a:path w="5044" h="7246" extrusionOk="0">
                  <a:moveTo>
                    <a:pt x="3851" y="0"/>
                  </a:moveTo>
                  <a:cubicBezTo>
                    <a:pt x="3027" y="0"/>
                    <a:pt x="2380" y="3866"/>
                    <a:pt x="324" y="5860"/>
                  </a:cubicBezTo>
                  <a:cubicBezTo>
                    <a:pt x="1" y="6173"/>
                    <a:pt x="383" y="7246"/>
                    <a:pt x="1253" y="7246"/>
                  </a:cubicBezTo>
                  <a:cubicBezTo>
                    <a:pt x="1462" y="7246"/>
                    <a:pt x="1698" y="7184"/>
                    <a:pt x="1959" y="7036"/>
                  </a:cubicBezTo>
                  <a:cubicBezTo>
                    <a:pt x="3931" y="5915"/>
                    <a:pt x="5044" y="955"/>
                    <a:pt x="4089" y="107"/>
                  </a:cubicBezTo>
                  <a:cubicBezTo>
                    <a:pt x="4007" y="34"/>
                    <a:pt x="3928" y="0"/>
                    <a:pt x="38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2385;p45">
              <a:extLst>
                <a:ext uri="{FF2B5EF4-FFF2-40B4-BE49-F238E27FC236}">
                  <a16:creationId xmlns:a16="http://schemas.microsoft.com/office/drawing/2014/main" id="{5BB224D8-A4FD-A70B-47F5-D38D4A61D29D}"/>
                </a:ext>
              </a:extLst>
            </p:cNvPr>
            <p:cNvSpPr/>
            <p:nvPr/>
          </p:nvSpPr>
          <p:spPr>
            <a:xfrm>
              <a:off x="5686700" y="538950"/>
              <a:ext cx="116175" cy="181150"/>
            </a:xfrm>
            <a:custGeom>
              <a:avLst/>
              <a:gdLst/>
              <a:ahLst/>
              <a:cxnLst/>
              <a:rect l="l" t="t" r="r" b="b"/>
              <a:pathLst>
                <a:path w="4647" h="7246" extrusionOk="0">
                  <a:moveTo>
                    <a:pt x="3454" y="0"/>
                  </a:moveTo>
                  <a:cubicBezTo>
                    <a:pt x="3173" y="0"/>
                    <a:pt x="2912" y="451"/>
                    <a:pt x="2609" y="1123"/>
                  </a:cubicBezTo>
                  <a:cubicBezTo>
                    <a:pt x="2580" y="2935"/>
                    <a:pt x="1593" y="5864"/>
                    <a:pt x="133" y="6693"/>
                  </a:cubicBezTo>
                  <a:cubicBezTo>
                    <a:pt x="88" y="6719"/>
                    <a:pt x="44" y="6742"/>
                    <a:pt x="0" y="6763"/>
                  </a:cubicBezTo>
                  <a:cubicBezTo>
                    <a:pt x="174" y="7030"/>
                    <a:pt x="466" y="7246"/>
                    <a:pt x="856" y="7246"/>
                  </a:cubicBezTo>
                  <a:cubicBezTo>
                    <a:pt x="1065" y="7246"/>
                    <a:pt x="1301" y="7184"/>
                    <a:pt x="1562" y="7036"/>
                  </a:cubicBezTo>
                  <a:cubicBezTo>
                    <a:pt x="3534" y="5915"/>
                    <a:pt x="4647" y="955"/>
                    <a:pt x="3692" y="107"/>
                  </a:cubicBezTo>
                  <a:cubicBezTo>
                    <a:pt x="3610" y="34"/>
                    <a:pt x="3532" y="0"/>
                    <a:pt x="3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2386;p45">
              <a:extLst>
                <a:ext uri="{FF2B5EF4-FFF2-40B4-BE49-F238E27FC236}">
                  <a16:creationId xmlns:a16="http://schemas.microsoft.com/office/drawing/2014/main" id="{3D2F4673-D094-4CF4-153F-A512A3A180F5}"/>
                </a:ext>
              </a:extLst>
            </p:cNvPr>
            <p:cNvSpPr/>
            <p:nvPr/>
          </p:nvSpPr>
          <p:spPr>
            <a:xfrm>
              <a:off x="5708025" y="524475"/>
              <a:ext cx="202100" cy="380025"/>
            </a:xfrm>
            <a:custGeom>
              <a:avLst/>
              <a:gdLst/>
              <a:ahLst/>
              <a:cxnLst/>
              <a:rect l="l" t="t" r="r" b="b"/>
              <a:pathLst>
                <a:path w="8084" h="15201" extrusionOk="0">
                  <a:moveTo>
                    <a:pt x="5200" y="0"/>
                  </a:moveTo>
                  <a:cubicBezTo>
                    <a:pt x="3988" y="0"/>
                    <a:pt x="2710" y="268"/>
                    <a:pt x="2283" y="774"/>
                  </a:cubicBezTo>
                  <a:cubicBezTo>
                    <a:pt x="1847" y="1292"/>
                    <a:pt x="1" y="6746"/>
                    <a:pt x="1536" y="6746"/>
                  </a:cubicBezTo>
                  <a:cubicBezTo>
                    <a:pt x="1555" y="6746"/>
                    <a:pt x="1574" y="6746"/>
                    <a:pt x="1593" y="6744"/>
                  </a:cubicBezTo>
                  <a:cubicBezTo>
                    <a:pt x="2318" y="6744"/>
                    <a:pt x="1290" y="12275"/>
                    <a:pt x="1593" y="14927"/>
                  </a:cubicBezTo>
                  <a:lnTo>
                    <a:pt x="6688" y="15201"/>
                  </a:lnTo>
                  <a:cubicBezTo>
                    <a:pt x="6212" y="10918"/>
                    <a:pt x="8083" y="1924"/>
                    <a:pt x="7714" y="813"/>
                  </a:cubicBezTo>
                  <a:cubicBezTo>
                    <a:pt x="7530" y="261"/>
                    <a:pt x="6397" y="0"/>
                    <a:pt x="52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2387;p45">
              <a:extLst>
                <a:ext uri="{FF2B5EF4-FFF2-40B4-BE49-F238E27FC236}">
                  <a16:creationId xmlns:a16="http://schemas.microsoft.com/office/drawing/2014/main" id="{7EEDBC63-A7CC-20BE-AC2E-95F587DA97F9}"/>
                </a:ext>
              </a:extLst>
            </p:cNvPr>
            <p:cNvSpPr/>
            <p:nvPr/>
          </p:nvSpPr>
          <p:spPr>
            <a:xfrm>
              <a:off x="5735075" y="543850"/>
              <a:ext cx="175050" cy="360650"/>
            </a:xfrm>
            <a:custGeom>
              <a:avLst/>
              <a:gdLst/>
              <a:ahLst/>
              <a:cxnLst/>
              <a:rect l="l" t="t" r="r" b="b"/>
              <a:pathLst>
                <a:path w="7002" h="14426" extrusionOk="0">
                  <a:moveTo>
                    <a:pt x="6596" y="1"/>
                  </a:moveTo>
                  <a:cubicBezTo>
                    <a:pt x="6412" y="1"/>
                    <a:pt x="5744" y="1793"/>
                    <a:pt x="5019" y="4010"/>
                  </a:cubicBezTo>
                  <a:cubicBezTo>
                    <a:pt x="4567" y="5390"/>
                    <a:pt x="2961" y="5758"/>
                    <a:pt x="1343" y="5758"/>
                  </a:cubicBezTo>
                  <a:cubicBezTo>
                    <a:pt x="888" y="5758"/>
                    <a:pt x="432" y="5729"/>
                    <a:pt x="0" y="5685"/>
                  </a:cubicBezTo>
                  <a:lnTo>
                    <a:pt x="0" y="5685"/>
                  </a:lnTo>
                  <a:cubicBezTo>
                    <a:pt x="97" y="5865"/>
                    <a:pt x="244" y="5971"/>
                    <a:pt x="457" y="5971"/>
                  </a:cubicBezTo>
                  <a:cubicBezTo>
                    <a:pt x="475" y="5971"/>
                    <a:pt x="493" y="5971"/>
                    <a:pt x="511" y="5969"/>
                  </a:cubicBezTo>
                  <a:cubicBezTo>
                    <a:pt x="710" y="5969"/>
                    <a:pt x="776" y="6390"/>
                    <a:pt x="775" y="7053"/>
                  </a:cubicBezTo>
                  <a:cubicBezTo>
                    <a:pt x="1007" y="6958"/>
                    <a:pt x="1244" y="6913"/>
                    <a:pt x="1482" y="6913"/>
                  </a:cubicBezTo>
                  <a:cubicBezTo>
                    <a:pt x="3050" y="6913"/>
                    <a:pt x="4652" y="8880"/>
                    <a:pt x="5154" y="11555"/>
                  </a:cubicBezTo>
                  <a:cubicBezTo>
                    <a:pt x="5343" y="12570"/>
                    <a:pt x="5349" y="13549"/>
                    <a:pt x="5202" y="14404"/>
                  </a:cubicBezTo>
                  <a:lnTo>
                    <a:pt x="5606" y="14426"/>
                  </a:lnTo>
                  <a:cubicBezTo>
                    <a:pt x="5130" y="10143"/>
                    <a:pt x="7001" y="1149"/>
                    <a:pt x="6632" y="39"/>
                  </a:cubicBezTo>
                  <a:lnTo>
                    <a:pt x="6632" y="38"/>
                  </a:lnTo>
                  <a:cubicBezTo>
                    <a:pt x="6623" y="13"/>
                    <a:pt x="6612" y="1"/>
                    <a:pt x="6596" y="1"/>
                  </a:cubicBez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2388;p45">
              <a:extLst>
                <a:ext uri="{FF2B5EF4-FFF2-40B4-BE49-F238E27FC236}">
                  <a16:creationId xmlns:a16="http://schemas.microsoft.com/office/drawing/2014/main" id="{ED72593C-F233-0A00-6203-3D20CB9D70E6}"/>
                </a:ext>
              </a:extLst>
            </p:cNvPr>
            <p:cNvSpPr/>
            <p:nvPr/>
          </p:nvSpPr>
          <p:spPr>
            <a:xfrm>
              <a:off x="5795300" y="407625"/>
              <a:ext cx="61675" cy="149800"/>
            </a:xfrm>
            <a:custGeom>
              <a:avLst/>
              <a:gdLst/>
              <a:ahLst/>
              <a:cxnLst/>
              <a:rect l="l" t="t" r="r" b="b"/>
              <a:pathLst>
                <a:path w="2467" h="5992" extrusionOk="0">
                  <a:moveTo>
                    <a:pt x="2466" y="1"/>
                  </a:moveTo>
                  <a:cubicBezTo>
                    <a:pt x="2466" y="1"/>
                    <a:pt x="2466" y="1"/>
                    <a:pt x="2466" y="2"/>
                  </a:cubicBezTo>
                  <a:lnTo>
                    <a:pt x="2466" y="2"/>
                  </a:lnTo>
                  <a:lnTo>
                    <a:pt x="2466" y="2"/>
                  </a:lnTo>
                  <a:lnTo>
                    <a:pt x="2466" y="1"/>
                  </a:lnTo>
                  <a:close/>
                  <a:moveTo>
                    <a:pt x="2466" y="2"/>
                  </a:moveTo>
                  <a:lnTo>
                    <a:pt x="774" y="1006"/>
                  </a:lnTo>
                  <a:lnTo>
                    <a:pt x="1" y="5025"/>
                  </a:lnTo>
                  <a:lnTo>
                    <a:pt x="363" y="5991"/>
                  </a:lnTo>
                  <a:lnTo>
                    <a:pt x="2416" y="4864"/>
                  </a:lnTo>
                  <a:cubicBezTo>
                    <a:pt x="2416" y="4864"/>
                    <a:pt x="2466" y="118"/>
                    <a:pt x="2466" y="2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2389;p45">
              <a:extLst>
                <a:ext uri="{FF2B5EF4-FFF2-40B4-BE49-F238E27FC236}">
                  <a16:creationId xmlns:a16="http://schemas.microsoft.com/office/drawing/2014/main" id="{189478DF-47FF-016B-DE46-7032F6CA1D25}"/>
                </a:ext>
              </a:extLst>
            </p:cNvPr>
            <p:cNvSpPr/>
            <p:nvPr/>
          </p:nvSpPr>
          <p:spPr>
            <a:xfrm>
              <a:off x="5847950" y="539375"/>
              <a:ext cx="79975" cy="218100"/>
            </a:xfrm>
            <a:custGeom>
              <a:avLst/>
              <a:gdLst/>
              <a:ahLst/>
              <a:cxnLst/>
              <a:rect l="l" t="t" r="r" b="b"/>
              <a:pathLst>
                <a:path w="3199" h="8724" extrusionOk="0">
                  <a:moveTo>
                    <a:pt x="1763" y="0"/>
                  </a:moveTo>
                  <a:cubicBezTo>
                    <a:pt x="920" y="0"/>
                    <a:pt x="1065" y="5656"/>
                    <a:pt x="174" y="7661"/>
                  </a:cubicBezTo>
                  <a:cubicBezTo>
                    <a:pt x="1" y="8052"/>
                    <a:pt x="740" y="8723"/>
                    <a:pt x="1368" y="8723"/>
                  </a:cubicBezTo>
                  <a:cubicBezTo>
                    <a:pt x="1617" y="8723"/>
                    <a:pt x="1848" y="8618"/>
                    <a:pt x="1998" y="8348"/>
                  </a:cubicBezTo>
                  <a:lnTo>
                    <a:pt x="2000" y="8348"/>
                  </a:lnTo>
                  <a:cubicBezTo>
                    <a:pt x="3198" y="6190"/>
                    <a:pt x="3010" y="965"/>
                    <a:pt x="1952" y="84"/>
                  </a:cubicBezTo>
                  <a:cubicBezTo>
                    <a:pt x="1884" y="27"/>
                    <a:pt x="1821" y="0"/>
                    <a:pt x="1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2390;p45">
              <a:extLst>
                <a:ext uri="{FF2B5EF4-FFF2-40B4-BE49-F238E27FC236}">
                  <a16:creationId xmlns:a16="http://schemas.microsoft.com/office/drawing/2014/main" id="{5E7930CB-BF84-F3EA-987F-56DA41679EDF}"/>
                </a:ext>
              </a:extLst>
            </p:cNvPr>
            <p:cNvSpPr/>
            <p:nvPr/>
          </p:nvSpPr>
          <p:spPr>
            <a:xfrm>
              <a:off x="5847950" y="546700"/>
              <a:ext cx="78100" cy="210750"/>
            </a:xfrm>
            <a:custGeom>
              <a:avLst/>
              <a:gdLst/>
              <a:ahLst/>
              <a:cxnLst/>
              <a:rect l="l" t="t" r="r" b="b"/>
              <a:pathLst>
                <a:path w="3124" h="8430" extrusionOk="0">
                  <a:moveTo>
                    <a:pt x="2137" y="1"/>
                  </a:moveTo>
                  <a:lnTo>
                    <a:pt x="2137" y="1"/>
                  </a:lnTo>
                  <a:cubicBezTo>
                    <a:pt x="2524" y="1967"/>
                    <a:pt x="2382" y="5127"/>
                    <a:pt x="1516" y="6687"/>
                  </a:cubicBezTo>
                  <a:cubicBezTo>
                    <a:pt x="1366" y="6956"/>
                    <a:pt x="1135" y="7061"/>
                    <a:pt x="886" y="7061"/>
                  </a:cubicBezTo>
                  <a:cubicBezTo>
                    <a:pt x="705" y="7061"/>
                    <a:pt x="515" y="7006"/>
                    <a:pt x="340" y="6917"/>
                  </a:cubicBezTo>
                  <a:cubicBezTo>
                    <a:pt x="289" y="7082"/>
                    <a:pt x="235" y="7233"/>
                    <a:pt x="174" y="7366"/>
                  </a:cubicBezTo>
                  <a:cubicBezTo>
                    <a:pt x="1" y="7759"/>
                    <a:pt x="740" y="8430"/>
                    <a:pt x="1368" y="8430"/>
                  </a:cubicBezTo>
                  <a:cubicBezTo>
                    <a:pt x="1617" y="8430"/>
                    <a:pt x="1848" y="8325"/>
                    <a:pt x="1998" y="8055"/>
                  </a:cubicBezTo>
                  <a:cubicBezTo>
                    <a:pt x="3124" y="6029"/>
                    <a:pt x="3028" y="1304"/>
                    <a:pt x="2137" y="1"/>
                  </a:cubicBez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2391;p45">
              <a:extLst>
                <a:ext uri="{FF2B5EF4-FFF2-40B4-BE49-F238E27FC236}">
                  <a16:creationId xmlns:a16="http://schemas.microsoft.com/office/drawing/2014/main" id="{66658482-6E1E-FAEF-FD6A-D0602C78B875}"/>
                </a:ext>
              </a:extLst>
            </p:cNvPr>
            <p:cNvSpPr/>
            <p:nvPr/>
          </p:nvSpPr>
          <p:spPr>
            <a:xfrm>
              <a:off x="5835150" y="699450"/>
              <a:ext cx="80025" cy="64300"/>
            </a:xfrm>
            <a:custGeom>
              <a:avLst/>
              <a:gdLst/>
              <a:ahLst/>
              <a:cxnLst/>
              <a:rect l="l" t="t" r="r" b="b"/>
              <a:pathLst>
                <a:path w="3201" h="2572" extrusionOk="0">
                  <a:moveTo>
                    <a:pt x="1656" y="0"/>
                  </a:moveTo>
                  <a:cubicBezTo>
                    <a:pt x="1201" y="0"/>
                    <a:pt x="754" y="240"/>
                    <a:pt x="560" y="549"/>
                  </a:cubicBezTo>
                  <a:cubicBezTo>
                    <a:pt x="1" y="1435"/>
                    <a:pt x="1109" y="2441"/>
                    <a:pt x="1807" y="2562"/>
                  </a:cubicBezTo>
                  <a:cubicBezTo>
                    <a:pt x="1844" y="2568"/>
                    <a:pt x="1882" y="2571"/>
                    <a:pt x="1920" y="2571"/>
                  </a:cubicBezTo>
                  <a:cubicBezTo>
                    <a:pt x="2579" y="2571"/>
                    <a:pt x="3200" y="1595"/>
                    <a:pt x="2693" y="643"/>
                  </a:cubicBezTo>
                  <a:cubicBezTo>
                    <a:pt x="2445" y="178"/>
                    <a:pt x="2047" y="0"/>
                    <a:pt x="1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2392;p45">
              <a:extLst>
                <a:ext uri="{FF2B5EF4-FFF2-40B4-BE49-F238E27FC236}">
                  <a16:creationId xmlns:a16="http://schemas.microsoft.com/office/drawing/2014/main" id="{E85DE254-1254-907A-01A9-7E45BD7CBF6C}"/>
                </a:ext>
              </a:extLst>
            </p:cNvPr>
            <p:cNvSpPr/>
            <p:nvPr/>
          </p:nvSpPr>
          <p:spPr>
            <a:xfrm>
              <a:off x="5653875" y="649350"/>
              <a:ext cx="83275" cy="65100"/>
            </a:xfrm>
            <a:custGeom>
              <a:avLst/>
              <a:gdLst/>
              <a:ahLst/>
              <a:cxnLst/>
              <a:rect l="l" t="t" r="r" b="b"/>
              <a:pathLst>
                <a:path w="3331" h="2604" extrusionOk="0">
                  <a:moveTo>
                    <a:pt x="2224" y="1"/>
                  </a:moveTo>
                  <a:cubicBezTo>
                    <a:pt x="1253" y="1"/>
                    <a:pt x="1" y="2604"/>
                    <a:pt x="1504" y="2604"/>
                  </a:cubicBezTo>
                  <a:cubicBezTo>
                    <a:pt x="1517" y="2604"/>
                    <a:pt x="1530" y="2603"/>
                    <a:pt x="1544" y="2603"/>
                  </a:cubicBezTo>
                  <a:cubicBezTo>
                    <a:pt x="3330" y="2550"/>
                    <a:pt x="3059" y="625"/>
                    <a:pt x="2610" y="172"/>
                  </a:cubicBezTo>
                  <a:cubicBezTo>
                    <a:pt x="2493" y="53"/>
                    <a:pt x="2361" y="1"/>
                    <a:pt x="2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2393;p45">
              <a:extLst>
                <a:ext uri="{FF2B5EF4-FFF2-40B4-BE49-F238E27FC236}">
                  <a16:creationId xmlns:a16="http://schemas.microsoft.com/office/drawing/2014/main" id="{39DCFFF7-A873-98C1-4E41-C1A9C4E6287A}"/>
                </a:ext>
              </a:extLst>
            </p:cNvPr>
            <p:cNvSpPr/>
            <p:nvPr/>
          </p:nvSpPr>
          <p:spPr>
            <a:xfrm>
              <a:off x="5681475" y="492275"/>
              <a:ext cx="43875" cy="210000"/>
            </a:xfrm>
            <a:custGeom>
              <a:avLst/>
              <a:gdLst/>
              <a:ahLst/>
              <a:cxnLst/>
              <a:rect l="l" t="t" r="r" b="b"/>
              <a:pathLst>
                <a:path w="1755" h="8400" extrusionOk="0">
                  <a:moveTo>
                    <a:pt x="1662" y="1"/>
                  </a:moveTo>
                  <a:cubicBezTo>
                    <a:pt x="1600" y="1"/>
                    <a:pt x="1515" y="85"/>
                    <a:pt x="1478" y="156"/>
                  </a:cubicBezTo>
                  <a:cubicBezTo>
                    <a:pt x="1460" y="189"/>
                    <a:pt x="1456" y="199"/>
                    <a:pt x="1457" y="199"/>
                  </a:cubicBezTo>
                  <a:cubicBezTo>
                    <a:pt x="1459" y="199"/>
                    <a:pt x="1473" y="178"/>
                    <a:pt x="1478" y="178"/>
                  </a:cubicBezTo>
                  <a:lnTo>
                    <a:pt x="1478" y="178"/>
                  </a:lnTo>
                  <a:cubicBezTo>
                    <a:pt x="1482" y="178"/>
                    <a:pt x="1476" y="200"/>
                    <a:pt x="1434" y="291"/>
                  </a:cubicBezTo>
                  <a:cubicBezTo>
                    <a:pt x="1324" y="531"/>
                    <a:pt x="2" y="5759"/>
                    <a:pt x="1" y="7822"/>
                  </a:cubicBezTo>
                  <a:cubicBezTo>
                    <a:pt x="0" y="8245"/>
                    <a:pt x="146" y="8400"/>
                    <a:pt x="347" y="8400"/>
                  </a:cubicBezTo>
                  <a:cubicBezTo>
                    <a:pt x="759" y="8400"/>
                    <a:pt x="1402" y="7748"/>
                    <a:pt x="1477" y="7438"/>
                  </a:cubicBezTo>
                  <a:cubicBezTo>
                    <a:pt x="1588" y="6977"/>
                    <a:pt x="1678" y="664"/>
                    <a:pt x="1730" y="254"/>
                  </a:cubicBezTo>
                  <a:cubicBezTo>
                    <a:pt x="1754" y="64"/>
                    <a:pt x="1717" y="1"/>
                    <a:pt x="1662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2394;p45">
              <a:extLst>
                <a:ext uri="{FF2B5EF4-FFF2-40B4-BE49-F238E27FC236}">
                  <a16:creationId xmlns:a16="http://schemas.microsoft.com/office/drawing/2014/main" id="{3B3AA292-A09D-894C-0B62-190BD48AE2D7}"/>
                </a:ext>
              </a:extLst>
            </p:cNvPr>
            <p:cNvSpPr/>
            <p:nvPr/>
          </p:nvSpPr>
          <p:spPr>
            <a:xfrm>
              <a:off x="5681700" y="498425"/>
              <a:ext cx="43125" cy="204675"/>
            </a:xfrm>
            <a:custGeom>
              <a:avLst/>
              <a:gdLst/>
              <a:ahLst/>
              <a:cxnLst/>
              <a:rect l="l" t="t" r="r" b="b"/>
              <a:pathLst>
                <a:path w="1725" h="8187" extrusionOk="0">
                  <a:moveTo>
                    <a:pt x="1722" y="1"/>
                  </a:moveTo>
                  <a:cubicBezTo>
                    <a:pt x="1722" y="1"/>
                    <a:pt x="1722" y="3"/>
                    <a:pt x="1721" y="8"/>
                  </a:cubicBezTo>
                  <a:cubicBezTo>
                    <a:pt x="1716" y="47"/>
                    <a:pt x="1712" y="141"/>
                    <a:pt x="1709" y="279"/>
                  </a:cubicBezTo>
                  <a:lnTo>
                    <a:pt x="1709" y="279"/>
                  </a:lnTo>
                  <a:cubicBezTo>
                    <a:pt x="1719" y="102"/>
                    <a:pt x="1724" y="1"/>
                    <a:pt x="1722" y="1"/>
                  </a:cubicBezTo>
                  <a:close/>
                  <a:moveTo>
                    <a:pt x="1709" y="279"/>
                  </a:moveTo>
                  <a:cubicBezTo>
                    <a:pt x="1635" y="1518"/>
                    <a:pt x="1295" y="6495"/>
                    <a:pt x="1201" y="6852"/>
                  </a:cubicBezTo>
                  <a:cubicBezTo>
                    <a:pt x="1122" y="7154"/>
                    <a:pt x="455" y="7720"/>
                    <a:pt x="0" y="7730"/>
                  </a:cubicBezTo>
                  <a:cubicBezTo>
                    <a:pt x="39" y="8063"/>
                    <a:pt x="205" y="8187"/>
                    <a:pt x="418" y="8187"/>
                  </a:cubicBezTo>
                  <a:cubicBezTo>
                    <a:pt x="871" y="8187"/>
                    <a:pt x="1533" y="7623"/>
                    <a:pt x="1606" y="7323"/>
                  </a:cubicBezTo>
                  <a:cubicBezTo>
                    <a:pt x="1707" y="6906"/>
                    <a:pt x="1677" y="1590"/>
                    <a:pt x="1709" y="279"/>
                  </a:cubicBezTo>
                  <a:close/>
                </a:path>
              </a:pathLst>
            </a:custGeom>
            <a:solidFill>
              <a:srgbClr val="FF9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2395;p45">
              <a:extLst>
                <a:ext uri="{FF2B5EF4-FFF2-40B4-BE49-F238E27FC236}">
                  <a16:creationId xmlns:a16="http://schemas.microsoft.com/office/drawing/2014/main" id="{1992A674-FA86-19FF-49E0-E3B4BF3335B5}"/>
                </a:ext>
              </a:extLst>
            </p:cNvPr>
            <p:cNvSpPr/>
            <p:nvPr/>
          </p:nvSpPr>
          <p:spPr>
            <a:xfrm>
              <a:off x="5717525" y="672850"/>
              <a:ext cx="178700" cy="72025"/>
            </a:xfrm>
            <a:custGeom>
              <a:avLst/>
              <a:gdLst/>
              <a:ahLst/>
              <a:cxnLst/>
              <a:rect l="l" t="t" r="r" b="b"/>
              <a:pathLst>
                <a:path w="7148" h="2881" extrusionOk="0">
                  <a:moveTo>
                    <a:pt x="230" y="0"/>
                  </a:moveTo>
                  <a:cubicBezTo>
                    <a:pt x="15" y="0"/>
                    <a:pt x="0" y="289"/>
                    <a:pt x="71" y="365"/>
                  </a:cubicBezTo>
                  <a:cubicBezTo>
                    <a:pt x="91" y="385"/>
                    <a:pt x="98" y="392"/>
                    <a:pt x="99" y="392"/>
                  </a:cubicBezTo>
                  <a:cubicBezTo>
                    <a:pt x="102" y="392"/>
                    <a:pt x="85" y="368"/>
                    <a:pt x="92" y="368"/>
                  </a:cubicBezTo>
                  <a:lnTo>
                    <a:pt x="92" y="368"/>
                  </a:lnTo>
                  <a:cubicBezTo>
                    <a:pt x="97" y="368"/>
                    <a:pt x="116" y="382"/>
                    <a:pt x="168" y="429"/>
                  </a:cubicBezTo>
                  <a:cubicBezTo>
                    <a:pt x="327" y="573"/>
                    <a:pt x="4286" y="2436"/>
                    <a:pt x="6069" y="2847"/>
                  </a:cubicBezTo>
                  <a:cubicBezTo>
                    <a:pt x="6167" y="2870"/>
                    <a:pt x="6255" y="2880"/>
                    <a:pt x="6333" y="2880"/>
                  </a:cubicBezTo>
                  <a:cubicBezTo>
                    <a:pt x="7148" y="2880"/>
                    <a:pt x="6943" y="1754"/>
                    <a:pt x="6626" y="1583"/>
                  </a:cubicBezTo>
                  <a:cubicBezTo>
                    <a:pt x="6279" y="1393"/>
                    <a:pt x="685" y="153"/>
                    <a:pt x="353" y="26"/>
                  </a:cubicBezTo>
                  <a:cubicBezTo>
                    <a:pt x="306" y="8"/>
                    <a:pt x="265" y="0"/>
                    <a:pt x="230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2396;p45">
              <a:extLst>
                <a:ext uri="{FF2B5EF4-FFF2-40B4-BE49-F238E27FC236}">
                  <a16:creationId xmlns:a16="http://schemas.microsoft.com/office/drawing/2014/main" id="{5FB21C18-DA76-A098-9CDE-ADE0A2798460}"/>
                </a:ext>
              </a:extLst>
            </p:cNvPr>
            <p:cNvSpPr/>
            <p:nvPr/>
          </p:nvSpPr>
          <p:spPr>
            <a:xfrm>
              <a:off x="5717850" y="673975"/>
              <a:ext cx="179500" cy="75875"/>
            </a:xfrm>
            <a:custGeom>
              <a:avLst/>
              <a:gdLst/>
              <a:ahLst/>
              <a:cxnLst/>
              <a:rect l="l" t="t" r="r" b="b"/>
              <a:pathLst>
                <a:path w="7180" h="3035" extrusionOk="0">
                  <a:moveTo>
                    <a:pt x="95" y="0"/>
                  </a:moveTo>
                  <a:cubicBezTo>
                    <a:pt x="0" y="84"/>
                    <a:pt x="5" y="262"/>
                    <a:pt x="58" y="320"/>
                  </a:cubicBezTo>
                  <a:cubicBezTo>
                    <a:pt x="78" y="340"/>
                    <a:pt x="85" y="347"/>
                    <a:pt x="86" y="347"/>
                  </a:cubicBezTo>
                  <a:cubicBezTo>
                    <a:pt x="89" y="347"/>
                    <a:pt x="72" y="323"/>
                    <a:pt x="79" y="323"/>
                  </a:cubicBezTo>
                  <a:lnTo>
                    <a:pt x="79" y="323"/>
                  </a:lnTo>
                  <a:cubicBezTo>
                    <a:pt x="84" y="323"/>
                    <a:pt x="103" y="337"/>
                    <a:pt x="155" y="384"/>
                  </a:cubicBezTo>
                  <a:cubicBezTo>
                    <a:pt x="314" y="528"/>
                    <a:pt x="4321" y="2594"/>
                    <a:pt x="6103" y="3005"/>
                  </a:cubicBezTo>
                  <a:cubicBezTo>
                    <a:pt x="6189" y="3025"/>
                    <a:pt x="6267" y="3034"/>
                    <a:pt x="6338" y="3034"/>
                  </a:cubicBezTo>
                  <a:cubicBezTo>
                    <a:pt x="7180" y="3034"/>
                    <a:pt x="6934" y="1711"/>
                    <a:pt x="6613" y="1538"/>
                  </a:cubicBezTo>
                  <a:cubicBezTo>
                    <a:pt x="6591" y="1524"/>
                    <a:pt x="6546" y="1508"/>
                    <a:pt x="6484" y="1488"/>
                  </a:cubicBezTo>
                  <a:lnTo>
                    <a:pt x="6484" y="1488"/>
                  </a:lnTo>
                  <a:cubicBezTo>
                    <a:pt x="6565" y="1921"/>
                    <a:pt x="6468" y="2450"/>
                    <a:pt x="5936" y="2450"/>
                  </a:cubicBezTo>
                  <a:cubicBezTo>
                    <a:pt x="5866" y="2450"/>
                    <a:pt x="5788" y="2441"/>
                    <a:pt x="5702" y="2421"/>
                  </a:cubicBezTo>
                  <a:cubicBezTo>
                    <a:pt x="4200" y="2075"/>
                    <a:pt x="1125" y="558"/>
                    <a:pt x="95" y="0"/>
                  </a:cubicBezTo>
                  <a:close/>
                </a:path>
              </a:pathLst>
            </a:custGeom>
            <a:solidFill>
              <a:srgbClr val="FF9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2397;p45">
              <a:extLst>
                <a:ext uri="{FF2B5EF4-FFF2-40B4-BE49-F238E27FC236}">
                  <a16:creationId xmlns:a16="http://schemas.microsoft.com/office/drawing/2014/main" id="{5CF306A8-C3C5-8ED9-F795-C19D944D72B5}"/>
                </a:ext>
              </a:extLst>
            </p:cNvPr>
            <p:cNvSpPr/>
            <p:nvPr/>
          </p:nvSpPr>
          <p:spPr>
            <a:xfrm>
              <a:off x="5760975" y="421400"/>
              <a:ext cx="132975" cy="177800"/>
            </a:xfrm>
            <a:custGeom>
              <a:avLst/>
              <a:gdLst/>
              <a:ahLst/>
              <a:cxnLst/>
              <a:rect l="l" t="t" r="r" b="b"/>
              <a:pathLst>
                <a:path w="5319" h="7112" extrusionOk="0">
                  <a:moveTo>
                    <a:pt x="3007" y="0"/>
                  </a:moveTo>
                  <a:cubicBezTo>
                    <a:pt x="2973" y="0"/>
                    <a:pt x="2939" y="2"/>
                    <a:pt x="2905" y="4"/>
                  </a:cubicBezTo>
                  <a:lnTo>
                    <a:pt x="2147" y="455"/>
                  </a:lnTo>
                  <a:lnTo>
                    <a:pt x="1407" y="4303"/>
                  </a:lnTo>
                  <a:cubicBezTo>
                    <a:pt x="954" y="4407"/>
                    <a:pt x="571" y="4558"/>
                    <a:pt x="322" y="4752"/>
                  </a:cubicBezTo>
                  <a:cubicBezTo>
                    <a:pt x="316" y="4756"/>
                    <a:pt x="310" y="4759"/>
                    <a:pt x="304" y="4763"/>
                  </a:cubicBezTo>
                  <a:cubicBezTo>
                    <a:pt x="295" y="4770"/>
                    <a:pt x="284" y="4778"/>
                    <a:pt x="273" y="4785"/>
                  </a:cubicBezTo>
                  <a:cubicBezTo>
                    <a:pt x="259" y="4797"/>
                    <a:pt x="245" y="4809"/>
                    <a:pt x="229" y="4823"/>
                  </a:cubicBezTo>
                  <a:cubicBezTo>
                    <a:pt x="219" y="4834"/>
                    <a:pt x="207" y="4843"/>
                    <a:pt x="196" y="4855"/>
                  </a:cubicBezTo>
                  <a:cubicBezTo>
                    <a:pt x="182" y="4871"/>
                    <a:pt x="168" y="4886"/>
                    <a:pt x="154" y="4903"/>
                  </a:cubicBezTo>
                  <a:cubicBezTo>
                    <a:pt x="143" y="4916"/>
                    <a:pt x="131" y="4929"/>
                    <a:pt x="120" y="4942"/>
                  </a:cubicBezTo>
                  <a:cubicBezTo>
                    <a:pt x="103" y="4964"/>
                    <a:pt x="86" y="4989"/>
                    <a:pt x="68" y="5014"/>
                  </a:cubicBezTo>
                  <a:cubicBezTo>
                    <a:pt x="51" y="5039"/>
                    <a:pt x="33" y="5066"/>
                    <a:pt x="14" y="5094"/>
                  </a:cubicBezTo>
                  <a:cubicBezTo>
                    <a:pt x="9" y="5102"/>
                    <a:pt x="6" y="5110"/>
                    <a:pt x="1" y="5117"/>
                  </a:cubicBezTo>
                  <a:cubicBezTo>
                    <a:pt x="136" y="6019"/>
                    <a:pt x="630" y="6710"/>
                    <a:pt x="1461" y="6976"/>
                  </a:cubicBezTo>
                  <a:lnTo>
                    <a:pt x="1460" y="6976"/>
                  </a:lnTo>
                  <a:cubicBezTo>
                    <a:pt x="1751" y="7070"/>
                    <a:pt x="2015" y="7111"/>
                    <a:pt x="2257" y="7111"/>
                  </a:cubicBezTo>
                  <a:cubicBezTo>
                    <a:pt x="4004" y="7111"/>
                    <a:pt x="4577" y="4956"/>
                    <a:pt x="5319" y="4596"/>
                  </a:cubicBezTo>
                  <a:cubicBezTo>
                    <a:pt x="4992" y="4361"/>
                    <a:pt x="4429" y="4216"/>
                    <a:pt x="3790" y="4156"/>
                  </a:cubicBezTo>
                  <a:cubicBezTo>
                    <a:pt x="3796" y="3563"/>
                    <a:pt x="3819" y="1406"/>
                    <a:pt x="3831" y="229"/>
                  </a:cubicBezTo>
                  <a:cubicBezTo>
                    <a:pt x="3570" y="84"/>
                    <a:pt x="3294" y="0"/>
                    <a:pt x="3007" y="0"/>
                  </a:cubicBezTo>
                  <a:close/>
                </a:path>
              </a:pathLst>
            </a:custGeom>
            <a:solidFill>
              <a:srgbClr val="191919">
                <a:alpha val="3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2398;p45">
              <a:extLst>
                <a:ext uri="{FF2B5EF4-FFF2-40B4-BE49-F238E27FC236}">
                  <a16:creationId xmlns:a16="http://schemas.microsoft.com/office/drawing/2014/main" id="{B85A04EE-D694-48B0-BB95-80089A05E09F}"/>
                </a:ext>
              </a:extLst>
            </p:cNvPr>
            <p:cNvSpPr/>
            <p:nvPr/>
          </p:nvSpPr>
          <p:spPr>
            <a:xfrm>
              <a:off x="5728075" y="310950"/>
              <a:ext cx="140175" cy="216775"/>
            </a:xfrm>
            <a:custGeom>
              <a:avLst/>
              <a:gdLst/>
              <a:ahLst/>
              <a:cxnLst/>
              <a:rect l="l" t="t" r="r" b="b"/>
              <a:pathLst>
                <a:path w="5607" h="8671" extrusionOk="0">
                  <a:moveTo>
                    <a:pt x="2029" y="1"/>
                  </a:moveTo>
                  <a:cubicBezTo>
                    <a:pt x="684" y="1"/>
                    <a:pt x="109" y="1813"/>
                    <a:pt x="66" y="3855"/>
                  </a:cubicBezTo>
                  <a:cubicBezTo>
                    <a:pt x="1" y="6972"/>
                    <a:pt x="1824" y="8670"/>
                    <a:pt x="1824" y="8670"/>
                  </a:cubicBezTo>
                  <a:cubicBezTo>
                    <a:pt x="1824" y="8670"/>
                    <a:pt x="4969" y="7763"/>
                    <a:pt x="5366" y="4485"/>
                  </a:cubicBezTo>
                  <a:cubicBezTo>
                    <a:pt x="5607" y="2495"/>
                    <a:pt x="3763" y="228"/>
                    <a:pt x="2255" y="17"/>
                  </a:cubicBezTo>
                  <a:cubicBezTo>
                    <a:pt x="2177" y="6"/>
                    <a:pt x="2102" y="1"/>
                    <a:pt x="2029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2399;p45">
              <a:extLst>
                <a:ext uri="{FF2B5EF4-FFF2-40B4-BE49-F238E27FC236}">
                  <a16:creationId xmlns:a16="http://schemas.microsoft.com/office/drawing/2014/main" id="{49DF8AAA-7CFC-26A1-AD30-90F1DD0C40C7}"/>
                </a:ext>
              </a:extLst>
            </p:cNvPr>
            <p:cNvSpPr/>
            <p:nvPr/>
          </p:nvSpPr>
          <p:spPr>
            <a:xfrm>
              <a:off x="5790675" y="285525"/>
              <a:ext cx="118350" cy="169775"/>
            </a:xfrm>
            <a:custGeom>
              <a:avLst/>
              <a:gdLst/>
              <a:ahLst/>
              <a:cxnLst/>
              <a:rect l="l" t="t" r="r" b="b"/>
              <a:pathLst>
                <a:path w="4734" h="6791" extrusionOk="0">
                  <a:moveTo>
                    <a:pt x="1239" y="0"/>
                  </a:moveTo>
                  <a:cubicBezTo>
                    <a:pt x="478" y="0"/>
                    <a:pt x="0" y="573"/>
                    <a:pt x="649" y="1135"/>
                  </a:cubicBezTo>
                  <a:cubicBezTo>
                    <a:pt x="1715" y="2061"/>
                    <a:pt x="1086" y="4634"/>
                    <a:pt x="2178" y="6790"/>
                  </a:cubicBezTo>
                  <a:cubicBezTo>
                    <a:pt x="2178" y="6790"/>
                    <a:pt x="4734" y="3268"/>
                    <a:pt x="2842" y="873"/>
                  </a:cubicBezTo>
                  <a:cubicBezTo>
                    <a:pt x="2341" y="239"/>
                    <a:pt x="1731" y="0"/>
                    <a:pt x="1239" y="0"/>
                  </a:cubicBezTo>
                  <a:close/>
                </a:path>
              </a:pathLst>
            </a:custGeom>
            <a:solidFill>
              <a:srgbClr val="AA47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2400;p45">
              <a:extLst>
                <a:ext uri="{FF2B5EF4-FFF2-40B4-BE49-F238E27FC236}">
                  <a16:creationId xmlns:a16="http://schemas.microsoft.com/office/drawing/2014/main" id="{8268F4BD-D1DB-3705-01D3-446DF6F87623}"/>
                </a:ext>
              </a:extLst>
            </p:cNvPr>
            <p:cNvSpPr/>
            <p:nvPr/>
          </p:nvSpPr>
          <p:spPr>
            <a:xfrm>
              <a:off x="5842750" y="402075"/>
              <a:ext cx="47700" cy="59500"/>
            </a:xfrm>
            <a:custGeom>
              <a:avLst/>
              <a:gdLst/>
              <a:ahLst/>
              <a:cxnLst/>
              <a:rect l="l" t="t" r="r" b="b"/>
              <a:pathLst>
                <a:path w="1908" h="2380" extrusionOk="0">
                  <a:moveTo>
                    <a:pt x="1218" y="1"/>
                  </a:moveTo>
                  <a:cubicBezTo>
                    <a:pt x="818" y="1"/>
                    <a:pt x="301" y="421"/>
                    <a:pt x="110" y="1209"/>
                  </a:cubicBezTo>
                  <a:lnTo>
                    <a:pt x="109" y="1209"/>
                  </a:lnTo>
                  <a:cubicBezTo>
                    <a:pt x="1" y="1659"/>
                    <a:pt x="123" y="2379"/>
                    <a:pt x="294" y="2379"/>
                  </a:cubicBezTo>
                  <a:cubicBezTo>
                    <a:pt x="303" y="2379"/>
                    <a:pt x="312" y="2377"/>
                    <a:pt x="321" y="2373"/>
                  </a:cubicBezTo>
                  <a:cubicBezTo>
                    <a:pt x="507" y="2294"/>
                    <a:pt x="1908" y="1130"/>
                    <a:pt x="1696" y="390"/>
                  </a:cubicBezTo>
                  <a:cubicBezTo>
                    <a:pt x="1621" y="127"/>
                    <a:pt x="1437" y="1"/>
                    <a:pt x="1218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2401;p45">
              <a:extLst>
                <a:ext uri="{FF2B5EF4-FFF2-40B4-BE49-F238E27FC236}">
                  <a16:creationId xmlns:a16="http://schemas.microsoft.com/office/drawing/2014/main" id="{F6FACAB9-3EA7-2ECF-143E-BD6B6FBA0E4C}"/>
                </a:ext>
              </a:extLst>
            </p:cNvPr>
            <p:cNvSpPr/>
            <p:nvPr/>
          </p:nvSpPr>
          <p:spPr>
            <a:xfrm>
              <a:off x="5777925" y="269600"/>
              <a:ext cx="90950" cy="64125"/>
            </a:xfrm>
            <a:custGeom>
              <a:avLst/>
              <a:gdLst/>
              <a:ahLst/>
              <a:cxnLst/>
              <a:rect l="l" t="t" r="r" b="b"/>
              <a:pathLst>
                <a:path w="3638" h="2565" extrusionOk="0">
                  <a:moveTo>
                    <a:pt x="898" y="1"/>
                  </a:moveTo>
                  <a:cubicBezTo>
                    <a:pt x="557" y="1"/>
                    <a:pt x="299" y="118"/>
                    <a:pt x="202" y="354"/>
                  </a:cubicBezTo>
                  <a:cubicBezTo>
                    <a:pt x="0" y="842"/>
                    <a:pt x="562" y="1653"/>
                    <a:pt x="1455" y="2166"/>
                  </a:cubicBezTo>
                  <a:cubicBezTo>
                    <a:pt x="1916" y="2431"/>
                    <a:pt x="2375" y="2564"/>
                    <a:pt x="2740" y="2564"/>
                  </a:cubicBezTo>
                  <a:cubicBezTo>
                    <a:pt x="3081" y="2564"/>
                    <a:pt x="3339" y="2447"/>
                    <a:pt x="3436" y="2211"/>
                  </a:cubicBezTo>
                  <a:cubicBezTo>
                    <a:pt x="3638" y="1723"/>
                    <a:pt x="3076" y="912"/>
                    <a:pt x="2183" y="399"/>
                  </a:cubicBezTo>
                  <a:cubicBezTo>
                    <a:pt x="1722" y="134"/>
                    <a:pt x="1263" y="1"/>
                    <a:pt x="898" y="1"/>
                  </a:cubicBezTo>
                  <a:close/>
                </a:path>
              </a:pathLst>
            </a:custGeom>
            <a:solidFill>
              <a:srgbClr val="C15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2402;p45">
              <a:extLst>
                <a:ext uri="{FF2B5EF4-FFF2-40B4-BE49-F238E27FC236}">
                  <a16:creationId xmlns:a16="http://schemas.microsoft.com/office/drawing/2014/main" id="{BC5A3DA3-96BE-A187-D634-C040057D92E4}"/>
                </a:ext>
              </a:extLst>
            </p:cNvPr>
            <p:cNvSpPr/>
            <p:nvPr/>
          </p:nvSpPr>
          <p:spPr>
            <a:xfrm>
              <a:off x="5852000" y="414400"/>
              <a:ext cx="27950" cy="34850"/>
            </a:xfrm>
            <a:custGeom>
              <a:avLst/>
              <a:gdLst/>
              <a:ahLst/>
              <a:cxnLst/>
              <a:rect l="l" t="t" r="r" b="b"/>
              <a:pathLst>
                <a:path w="1118" h="1394" extrusionOk="0">
                  <a:moveTo>
                    <a:pt x="713" y="0"/>
                  </a:moveTo>
                  <a:cubicBezTo>
                    <a:pt x="479" y="0"/>
                    <a:pt x="176" y="247"/>
                    <a:pt x="65" y="708"/>
                  </a:cubicBezTo>
                  <a:cubicBezTo>
                    <a:pt x="0" y="972"/>
                    <a:pt x="72" y="1393"/>
                    <a:pt x="172" y="1393"/>
                  </a:cubicBezTo>
                  <a:cubicBezTo>
                    <a:pt x="177" y="1393"/>
                    <a:pt x="183" y="1392"/>
                    <a:pt x="188" y="1390"/>
                  </a:cubicBezTo>
                  <a:cubicBezTo>
                    <a:pt x="297" y="1343"/>
                    <a:pt x="1118" y="662"/>
                    <a:pt x="993" y="228"/>
                  </a:cubicBezTo>
                  <a:cubicBezTo>
                    <a:pt x="949" y="75"/>
                    <a:pt x="841" y="0"/>
                    <a:pt x="713" y="0"/>
                  </a:cubicBezTo>
                  <a:close/>
                </a:path>
              </a:pathLst>
            </a:custGeom>
            <a:solidFill>
              <a:srgbClr val="EA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2403;p45">
              <a:extLst>
                <a:ext uri="{FF2B5EF4-FFF2-40B4-BE49-F238E27FC236}">
                  <a16:creationId xmlns:a16="http://schemas.microsoft.com/office/drawing/2014/main" id="{EC7956A5-3D1C-571A-0CFB-5542BA9A731F}"/>
                </a:ext>
              </a:extLst>
            </p:cNvPr>
            <p:cNvSpPr/>
            <p:nvPr/>
          </p:nvSpPr>
          <p:spPr>
            <a:xfrm>
              <a:off x="5851375" y="428975"/>
              <a:ext cx="18525" cy="23125"/>
            </a:xfrm>
            <a:custGeom>
              <a:avLst/>
              <a:gdLst/>
              <a:ahLst/>
              <a:cxnLst/>
              <a:rect l="l" t="t" r="r" b="b"/>
              <a:pathLst>
                <a:path w="741" h="925" extrusionOk="0">
                  <a:moveTo>
                    <a:pt x="473" y="1"/>
                  </a:moveTo>
                  <a:cubicBezTo>
                    <a:pt x="318" y="1"/>
                    <a:pt x="117" y="164"/>
                    <a:pt x="42" y="471"/>
                  </a:cubicBezTo>
                  <a:cubicBezTo>
                    <a:pt x="1" y="644"/>
                    <a:pt x="48" y="924"/>
                    <a:pt x="115" y="924"/>
                  </a:cubicBezTo>
                  <a:cubicBezTo>
                    <a:pt x="118" y="924"/>
                    <a:pt x="122" y="923"/>
                    <a:pt x="125" y="922"/>
                  </a:cubicBezTo>
                  <a:cubicBezTo>
                    <a:pt x="196" y="891"/>
                    <a:pt x="741" y="439"/>
                    <a:pt x="658" y="152"/>
                  </a:cubicBezTo>
                  <a:cubicBezTo>
                    <a:pt x="629" y="50"/>
                    <a:pt x="558" y="1"/>
                    <a:pt x="473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2404;p45">
              <a:extLst>
                <a:ext uri="{FF2B5EF4-FFF2-40B4-BE49-F238E27FC236}">
                  <a16:creationId xmlns:a16="http://schemas.microsoft.com/office/drawing/2014/main" id="{49D779DD-32D1-1709-AFA9-019EA9572EAC}"/>
                </a:ext>
              </a:extLst>
            </p:cNvPr>
            <p:cNvSpPr/>
            <p:nvPr/>
          </p:nvSpPr>
          <p:spPr>
            <a:xfrm>
              <a:off x="5706150" y="484325"/>
              <a:ext cx="26350" cy="51200"/>
            </a:xfrm>
            <a:custGeom>
              <a:avLst/>
              <a:gdLst/>
              <a:ahLst/>
              <a:cxnLst/>
              <a:rect l="l" t="t" r="r" b="b"/>
              <a:pathLst>
                <a:path w="1054" h="2048" extrusionOk="0">
                  <a:moveTo>
                    <a:pt x="226" y="0"/>
                  </a:moveTo>
                  <a:cubicBezTo>
                    <a:pt x="186" y="0"/>
                    <a:pt x="155" y="8"/>
                    <a:pt x="135" y="25"/>
                  </a:cubicBezTo>
                  <a:cubicBezTo>
                    <a:pt x="0" y="143"/>
                    <a:pt x="197" y="1795"/>
                    <a:pt x="197" y="1795"/>
                  </a:cubicBezTo>
                  <a:lnTo>
                    <a:pt x="472" y="2048"/>
                  </a:lnTo>
                  <a:cubicBezTo>
                    <a:pt x="559" y="1477"/>
                    <a:pt x="1053" y="851"/>
                    <a:pt x="1006" y="505"/>
                  </a:cubicBezTo>
                  <a:cubicBezTo>
                    <a:pt x="973" y="274"/>
                    <a:pt x="459" y="0"/>
                    <a:pt x="226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2405;p45">
              <a:extLst>
                <a:ext uri="{FF2B5EF4-FFF2-40B4-BE49-F238E27FC236}">
                  <a16:creationId xmlns:a16="http://schemas.microsoft.com/office/drawing/2014/main" id="{F426A1B6-DD04-1364-C813-E52C38614AD9}"/>
                </a:ext>
              </a:extLst>
            </p:cNvPr>
            <p:cNvSpPr/>
            <p:nvPr/>
          </p:nvSpPr>
          <p:spPr>
            <a:xfrm>
              <a:off x="5690675" y="485375"/>
              <a:ext cx="25000" cy="28425"/>
            </a:xfrm>
            <a:custGeom>
              <a:avLst/>
              <a:gdLst/>
              <a:ahLst/>
              <a:cxnLst/>
              <a:rect l="l" t="t" r="r" b="b"/>
              <a:pathLst>
                <a:path w="1000" h="1137" extrusionOk="0">
                  <a:moveTo>
                    <a:pt x="77" y="1"/>
                  </a:moveTo>
                  <a:cubicBezTo>
                    <a:pt x="18" y="1"/>
                    <a:pt x="0" y="43"/>
                    <a:pt x="33" y="99"/>
                  </a:cubicBezTo>
                  <a:cubicBezTo>
                    <a:pt x="101" y="215"/>
                    <a:pt x="570" y="747"/>
                    <a:pt x="732" y="1112"/>
                  </a:cubicBezTo>
                  <a:cubicBezTo>
                    <a:pt x="740" y="1129"/>
                    <a:pt x="748" y="1136"/>
                    <a:pt x="758" y="1136"/>
                  </a:cubicBezTo>
                  <a:cubicBezTo>
                    <a:pt x="846" y="1136"/>
                    <a:pt x="1000" y="512"/>
                    <a:pt x="854" y="512"/>
                  </a:cubicBezTo>
                  <a:cubicBezTo>
                    <a:pt x="849" y="512"/>
                    <a:pt x="843" y="513"/>
                    <a:pt x="837" y="515"/>
                  </a:cubicBezTo>
                  <a:cubicBezTo>
                    <a:pt x="814" y="521"/>
                    <a:pt x="794" y="524"/>
                    <a:pt x="776" y="524"/>
                  </a:cubicBezTo>
                  <a:cubicBezTo>
                    <a:pt x="658" y="524"/>
                    <a:pt x="622" y="391"/>
                    <a:pt x="386" y="175"/>
                  </a:cubicBezTo>
                  <a:cubicBezTo>
                    <a:pt x="246" y="47"/>
                    <a:pt x="139" y="1"/>
                    <a:pt x="77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2406;p45">
              <a:extLst>
                <a:ext uri="{FF2B5EF4-FFF2-40B4-BE49-F238E27FC236}">
                  <a16:creationId xmlns:a16="http://schemas.microsoft.com/office/drawing/2014/main" id="{AE44D9D3-2A3A-12AD-0B77-1CD3420440C3}"/>
                </a:ext>
              </a:extLst>
            </p:cNvPr>
            <p:cNvSpPr/>
            <p:nvPr/>
          </p:nvSpPr>
          <p:spPr>
            <a:xfrm>
              <a:off x="5706625" y="461525"/>
              <a:ext cx="9700" cy="30725"/>
            </a:xfrm>
            <a:custGeom>
              <a:avLst/>
              <a:gdLst/>
              <a:ahLst/>
              <a:cxnLst/>
              <a:rect l="l" t="t" r="r" b="b"/>
              <a:pathLst>
                <a:path w="388" h="1229" extrusionOk="0">
                  <a:moveTo>
                    <a:pt x="114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1"/>
                    <a:pt x="106" y="1228"/>
                    <a:pt x="106" y="1228"/>
                  </a:cubicBezTo>
                  <a:lnTo>
                    <a:pt x="388" y="1179"/>
                  </a:lnTo>
                  <a:cubicBezTo>
                    <a:pt x="338" y="828"/>
                    <a:pt x="228" y="0"/>
                    <a:pt x="114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2407;p45">
              <a:extLst>
                <a:ext uri="{FF2B5EF4-FFF2-40B4-BE49-F238E27FC236}">
                  <a16:creationId xmlns:a16="http://schemas.microsoft.com/office/drawing/2014/main" id="{3D46BA80-B912-299F-11AF-85EE50D9CBC2}"/>
                </a:ext>
              </a:extLst>
            </p:cNvPr>
            <p:cNvSpPr/>
            <p:nvPr/>
          </p:nvSpPr>
          <p:spPr>
            <a:xfrm>
              <a:off x="5715900" y="465100"/>
              <a:ext cx="10500" cy="27850"/>
            </a:xfrm>
            <a:custGeom>
              <a:avLst/>
              <a:gdLst/>
              <a:ahLst/>
              <a:cxnLst/>
              <a:rect l="l" t="t" r="r" b="b"/>
              <a:pathLst>
                <a:path w="420" h="1114" extrusionOk="0">
                  <a:moveTo>
                    <a:pt x="307" y="0"/>
                  </a:moveTo>
                  <a:cubicBezTo>
                    <a:pt x="195" y="0"/>
                    <a:pt x="0" y="1114"/>
                    <a:pt x="0" y="1114"/>
                  </a:cubicBezTo>
                  <a:lnTo>
                    <a:pt x="287" y="1110"/>
                  </a:lnTo>
                  <a:cubicBezTo>
                    <a:pt x="323" y="785"/>
                    <a:pt x="419" y="16"/>
                    <a:pt x="309" y="1"/>
                  </a:cubicBezTo>
                  <a:cubicBezTo>
                    <a:pt x="308" y="0"/>
                    <a:pt x="308" y="0"/>
                    <a:pt x="307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2408;p45">
              <a:extLst>
                <a:ext uri="{FF2B5EF4-FFF2-40B4-BE49-F238E27FC236}">
                  <a16:creationId xmlns:a16="http://schemas.microsoft.com/office/drawing/2014/main" id="{432B5A00-4798-9EC7-CCFB-8FE743C9FC7C}"/>
                </a:ext>
              </a:extLst>
            </p:cNvPr>
            <p:cNvSpPr/>
            <p:nvPr/>
          </p:nvSpPr>
          <p:spPr>
            <a:xfrm>
              <a:off x="5723475" y="475725"/>
              <a:ext cx="16625" cy="26550"/>
            </a:xfrm>
            <a:custGeom>
              <a:avLst/>
              <a:gdLst/>
              <a:ahLst/>
              <a:cxnLst/>
              <a:rect l="l" t="t" r="r" b="b"/>
              <a:pathLst>
                <a:path w="665" h="1062" extrusionOk="0">
                  <a:moveTo>
                    <a:pt x="552" y="1"/>
                  </a:moveTo>
                  <a:cubicBezTo>
                    <a:pt x="435" y="1"/>
                    <a:pt x="0" y="1002"/>
                    <a:pt x="0" y="1002"/>
                  </a:cubicBezTo>
                  <a:lnTo>
                    <a:pt x="283" y="1062"/>
                  </a:lnTo>
                  <a:cubicBezTo>
                    <a:pt x="395" y="758"/>
                    <a:pt x="665" y="41"/>
                    <a:pt x="558" y="2"/>
                  </a:cubicBezTo>
                  <a:cubicBezTo>
                    <a:pt x="556" y="1"/>
                    <a:pt x="554" y="1"/>
                    <a:pt x="552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2409;p45">
              <a:extLst>
                <a:ext uri="{FF2B5EF4-FFF2-40B4-BE49-F238E27FC236}">
                  <a16:creationId xmlns:a16="http://schemas.microsoft.com/office/drawing/2014/main" id="{4413CF12-7A40-8530-4541-0919D63AA04D}"/>
                </a:ext>
              </a:extLst>
            </p:cNvPr>
            <p:cNvSpPr/>
            <p:nvPr/>
          </p:nvSpPr>
          <p:spPr>
            <a:xfrm>
              <a:off x="5699650" y="666200"/>
              <a:ext cx="48000" cy="22850"/>
            </a:xfrm>
            <a:custGeom>
              <a:avLst/>
              <a:gdLst/>
              <a:ahLst/>
              <a:cxnLst/>
              <a:rect l="l" t="t" r="r" b="b"/>
              <a:pathLst>
                <a:path w="1920" h="914" extrusionOk="0">
                  <a:moveTo>
                    <a:pt x="213" y="0"/>
                  </a:moveTo>
                  <a:cubicBezTo>
                    <a:pt x="187" y="0"/>
                    <a:pt x="168" y="3"/>
                    <a:pt x="156" y="10"/>
                  </a:cubicBezTo>
                  <a:cubicBezTo>
                    <a:pt x="1" y="102"/>
                    <a:pt x="74" y="788"/>
                    <a:pt x="312" y="883"/>
                  </a:cubicBezTo>
                  <a:cubicBezTo>
                    <a:pt x="367" y="905"/>
                    <a:pt x="435" y="914"/>
                    <a:pt x="514" y="914"/>
                  </a:cubicBezTo>
                  <a:cubicBezTo>
                    <a:pt x="837" y="914"/>
                    <a:pt x="1336" y="766"/>
                    <a:pt x="1765" y="766"/>
                  </a:cubicBezTo>
                  <a:cubicBezTo>
                    <a:pt x="1818" y="766"/>
                    <a:pt x="1870" y="768"/>
                    <a:pt x="1920" y="773"/>
                  </a:cubicBezTo>
                  <a:lnTo>
                    <a:pt x="1920" y="772"/>
                  </a:lnTo>
                  <a:lnTo>
                    <a:pt x="1775" y="473"/>
                  </a:lnTo>
                  <a:cubicBezTo>
                    <a:pt x="1775" y="473"/>
                    <a:pt x="524" y="0"/>
                    <a:pt x="213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2410;p45">
              <a:extLst>
                <a:ext uri="{FF2B5EF4-FFF2-40B4-BE49-F238E27FC236}">
                  <a16:creationId xmlns:a16="http://schemas.microsoft.com/office/drawing/2014/main" id="{13F82124-2854-BD27-D749-5CC7B4D6A2EB}"/>
                </a:ext>
              </a:extLst>
            </p:cNvPr>
            <p:cNvSpPr/>
            <p:nvPr/>
          </p:nvSpPr>
          <p:spPr>
            <a:xfrm>
              <a:off x="5708275" y="650625"/>
              <a:ext cx="23175" cy="23800"/>
            </a:xfrm>
            <a:custGeom>
              <a:avLst/>
              <a:gdLst/>
              <a:ahLst/>
              <a:cxnLst/>
              <a:rect l="l" t="t" r="r" b="b"/>
              <a:pathLst>
                <a:path w="927" h="952" extrusionOk="0">
                  <a:moveTo>
                    <a:pt x="101" y="0"/>
                  </a:moveTo>
                  <a:cubicBezTo>
                    <a:pt x="39" y="0"/>
                    <a:pt x="0" y="121"/>
                    <a:pt x="110" y="354"/>
                  </a:cubicBezTo>
                  <a:cubicBezTo>
                    <a:pt x="251" y="651"/>
                    <a:pt x="377" y="688"/>
                    <a:pt x="275" y="829"/>
                  </a:cubicBezTo>
                  <a:cubicBezTo>
                    <a:pt x="214" y="913"/>
                    <a:pt x="433" y="951"/>
                    <a:pt x="624" y="951"/>
                  </a:cubicBezTo>
                  <a:cubicBezTo>
                    <a:pt x="785" y="951"/>
                    <a:pt x="926" y="924"/>
                    <a:pt x="864" y="874"/>
                  </a:cubicBezTo>
                  <a:cubicBezTo>
                    <a:pt x="580" y="648"/>
                    <a:pt x="241" y="113"/>
                    <a:pt x="156" y="28"/>
                  </a:cubicBezTo>
                  <a:cubicBezTo>
                    <a:pt x="138" y="9"/>
                    <a:pt x="118" y="0"/>
                    <a:pt x="101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2411;p45">
              <a:extLst>
                <a:ext uri="{FF2B5EF4-FFF2-40B4-BE49-F238E27FC236}">
                  <a16:creationId xmlns:a16="http://schemas.microsoft.com/office/drawing/2014/main" id="{35B21088-3612-BCA5-5BDC-CEE15B8FCE6A}"/>
                </a:ext>
              </a:extLst>
            </p:cNvPr>
            <p:cNvSpPr/>
            <p:nvPr/>
          </p:nvSpPr>
          <p:spPr>
            <a:xfrm>
              <a:off x="5680850" y="660550"/>
              <a:ext cx="29525" cy="13275"/>
            </a:xfrm>
            <a:custGeom>
              <a:avLst/>
              <a:gdLst/>
              <a:ahLst/>
              <a:cxnLst/>
              <a:rect l="l" t="t" r="r" b="b"/>
              <a:pathLst>
                <a:path w="1181" h="531" extrusionOk="0">
                  <a:moveTo>
                    <a:pt x="94" y="0"/>
                  </a:moveTo>
                  <a:cubicBezTo>
                    <a:pt x="64" y="0"/>
                    <a:pt x="45" y="6"/>
                    <a:pt x="40" y="17"/>
                  </a:cubicBezTo>
                  <a:cubicBezTo>
                    <a:pt x="1" y="117"/>
                    <a:pt x="734" y="405"/>
                    <a:pt x="1042" y="530"/>
                  </a:cubicBezTo>
                  <a:lnTo>
                    <a:pt x="1181" y="294"/>
                  </a:lnTo>
                  <a:cubicBezTo>
                    <a:pt x="1181" y="294"/>
                    <a:pt x="321" y="0"/>
                    <a:pt x="94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2412;p45">
              <a:extLst>
                <a:ext uri="{FF2B5EF4-FFF2-40B4-BE49-F238E27FC236}">
                  <a16:creationId xmlns:a16="http://schemas.microsoft.com/office/drawing/2014/main" id="{FFA5882D-B59F-5EC0-2B5A-F67890177719}"/>
                </a:ext>
              </a:extLst>
            </p:cNvPr>
            <p:cNvSpPr/>
            <p:nvPr/>
          </p:nvSpPr>
          <p:spPr>
            <a:xfrm>
              <a:off x="5679900" y="672975"/>
              <a:ext cx="28925" cy="7175"/>
            </a:xfrm>
            <a:custGeom>
              <a:avLst/>
              <a:gdLst/>
              <a:ahLst/>
              <a:cxnLst/>
              <a:rect l="l" t="t" r="r" b="b"/>
              <a:pathLst>
                <a:path w="1157" h="287" extrusionOk="0">
                  <a:moveTo>
                    <a:pt x="371" y="0"/>
                  </a:moveTo>
                  <a:cubicBezTo>
                    <a:pt x="182" y="0"/>
                    <a:pt x="32" y="12"/>
                    <a:pt x="23" y="48"/>
                  </a:cubicBezTo>
                  <a:cubicBezTo>
                    <a:pt x="1" y="150"/>
                    <a:pt x="746" y="244"/>
                    <a:pt x="1060" y="287"/>
                  </a:cubicBezTo>
                  <a:lnTo>
                    <a:pt x="1157" y="37"/>
                  </a:lnTo>
                  <a:cubicBezTo>
                    <a:pt x="1157" y="37"/>
                    <a:pt x="704" y="0"/>
                    <a:pt x="371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2413;p45">
              <a:extLst>
                <a:ext uri="{FF2B5EF4-FFF2-40B4-BE49-F238E27FC236}">
                  <a16:creationId xmlns:a16="http://schemas.microsoft.com/office/drawing/2014/main" id="{B96703C5-15C5-18DE-6084-4F4801797484}"/>
                </a:ext>
              </a:extLst>
            </p:cNvPr>
            <p:cNvSpPr/>
            <p:nvPr/>
          </p:nvSpPr>
          <p:spPr>
            <a:xfrm>
              <a:off x="5685775" y="682325"/>
              <a:ext cx="27825" cy="7800"/>
            </a:xfrm>
            <a:custGeom>
              <a:avLst/>
              <a:gdLst/>
              <a:ahLst/>
              <a:cxnLst/>
              <a:rect l="l" t="t" r="r" b="b"/>
              <a:pathLst>
                <a:path w="1113" h="312" extrusionOk="0">
                  <a:moveTo>
                    <a:pt x="1113" y="0"/>
                  </a:moveTo>
                  <a:cubicBezTo>
                    <a:pt x="1112" y="0"/>
                    <a:pt x="0" y="155"/>
                    <a:pt x="2" y="258"/>
                  </a:cubicBezTo>
                  <a:cubicBezTo>
                    <a:pt x="2" y="298"/>
                    <a:pt x="117" y="311"/>
                    <a:pt x="275" y="311"/>
                  </a:cubicBezTo>
                  <a:cubicBezTo>
                    <a:pt x="524" y="311"/>
                    <a:pt x="880" y="279"/>
                    <a:pt x="1075" y="262"/>
                  </a:cubicBezTo>
                  <a:lnTo>
                    <a:pt x="1113" y="0"/>
                  </a:ln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2414;p45">
              <a:extLst>
                <a:ext uri="{FF2B5EF4-FFF2-40B4-BE49-F238E27FC236}">
                  <a16:creationId xmlns:a16="http://schemas.microsoft.com/office/drawing/2014/main" id="{CFB9FD55-5FF0-F6EE-A7FC-BB2590A47B9A}"/>
                </a:ext>
              </a:extLst>
            </p:cNvPr>
            <p:cNvSpPr/>
            <p:nvPr/>
          </p:nvSpPr>
          <p:spPr>
            <a:xfrm>
              <a:off x="4930025" y="488600"/>
              <a:ext cx="155125" cy="313675"/>
            </a:xfrm>
            <a:custGeom>
              <a:avLst/>
              <a:gdLst/>
              <a:ahLst/>
              <a:cxnLst/>
              <a:rect l="l" t="t" r="r" b="b"/>
              <a:pathLst>
                <a:path w="6205" h="12547" extrusionOk="0">
                  <a:moveTo>
                    <a:pt x="1883" y="0"/>
                  </a:moveTo>
                  <a:cubicBezTo>
                    <a:pt x="1220" y="0"/>
                    <a:pt x="0" y="8491"/>
                    <a:pt x="0" y="9268"/>
                  </a:cubicBezTo>
                  <a:cubicBezTo>
                    <a:pt x="0" y="10073"/>
                    <a:pt x="2538" y="12546"/>
                    <a:pt x="3125" y="12546"/>
                  </a:cubicBezTo>
                  <a:cubicBezTo>
                    <a:pt x="3130" y="12546"/>
                    <a:pt x="3134" y="12546"/>
                    <a:pt x="3138" y="12546"/>
                  </a:cubicBezTo>
                  <a:cubicBezTo>
                    <a:pt x="3701" y="12512"/>
                    <a:pt x="6204" y="9057"/>
                    <a:pt x="6029" y="8527"/>
                  </a:cubicBezTo>
                  <a:cubicBezTo>
                    <a:pt x="5852" y="7999"/>
                    <a:pt x="3748" y="2262"/>
                    <a:pt x="1965" y="48"/>
                  </a:cubicBezTo>
                  <a:cubicBezTo>
                    <a:pt x="1939" y="16"/>
                    <a:pt x="1911" y="0"/>
                    <a:pt x="18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2415;p45">
              <a:extLst>
                <a:ext uri="{FF2B5EF4-FFF2-40B4-BE49-F238E27FC236}">
                  <a16:creationId xmlns:a16="http://schemas.microsoft.com/office/drawing/2014/main" id="{5C59F332-C177-328B-180D-5D9B4DF77216}"/>
                </a:ext>
              </a:extLst>
            </p:cNvPr>
            <p:cNvSpPr/>
            <p:nvPr/>
          </p:nvSpPr>
          <p:spPr>
            <a:xfrm>
              <a:off x="4930025" y="514625"/>
              <a:ext cx="155125" cy="287675"/>
            </a:xfrm>
            <a:custGeom>
              <a:avLst/>
              <a:gdLst/>
              <a:ahLst/>
              <a:cxnLst/>
              <a:rect l="l" t="t" r="r" b="b"/>
              <a:pathLst>
                <a:path w="6205" h="11507" extrusionOk="0">
                  <a:moveTo>
                    <a:pt x="2233" y="1"/>
                  </a:moveTo>
                  <a:cubicBezTo>
                    <a:pt x="1295" y="2600"/>
                    <a:pt x="0" y="7721"/>
                    <a:pt x="0" y="8227"/>
                  </a:cubicBezTo>
                  <a:cubicBezTo>
                    <a:pt x="0" y="9032"/>
                    <a:pt x="2539" y="11506"/>
                    <a:pt x="3126" y="11506"/>
                  </a:cubicBezTo>
                  <a:cubicBezTo>
                    <a:pt x="3130" y="11506"/>
                    <a:pt x="3134" y="11506"/>
                    <a:pt x="3138" y="11506"/>
                  </a:cubicBezTo>
                  <a:cubicBezTo>
                    <a:pt x="3701" y="11471"/>
                    <a:pt x="6204" y="8016"/>
                    <a:pt x="6028" y="7486"/>
                  </a:cubicBezTo>
                  <a:cubicBezTo>
                    <a:pt x="5978" y="7335"/>
                    <a:pt x="5837" y="6616"/>
                    <a:pt x="5478" y="6015"/>
                  </a:cubicBezTo>
                  <a:cubicBezTo>
                    <a:pt x="5094" y="6810"/>
                    <a:pt x="4051" y="7979"/>
                    <a:pt x="3401" y="8050"/>
                  </a:cubicBezTo>
                  <a:cubicBezTo>
                    <a:pt x="3396" y="8051"/>
                    <a:pt x="3391" y="8051"/>
                    <a:pt x="3387" y="8051"/>
                  </a:cubicBezTo>
                  <a:cubicBezTo>
                    <a:pt x="2657" y="8051"/>
                    <a:pt x="2726" y="1641"/>
                    <a:pt x="22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2416;p45">
              <a:extLst>
                <a:ext uri="{FF2B5EF4-FFF2-40B4-BE49-F238E27FC236}">
                  <a16:creationId xmlns:a16="http://schemas.microsoft.com/office/drawing/2014/main" id="{0C3949B6-BDB6-D894-5B39-BC62C0678E34}"/>
                </a:ext>
              </a:extLst>
            </p:cNvPr>
            <p:cNvSpPr/>
            <p:nvPr/>
          </p:nvSpPr>
          <p:spPr>
            <a:xfrm>
              <a:off x="4659000" y="776675"/>
              <a:ext cx="258350" cy="536775"/>
            </a:xfrm>
            <a:custGeom>
              <a:avLst/>
              <a:gdLst/>
              <a:ahLst/>
              <a:cxnLst/>
              <a:rect l="l" t="t" r="r" b="b"/>
              <a:pathLst>
                <a:path w="10334" h="21471" extrusionOk="0">
                  <a:moveTo>
                    <a:pt x="1112" y="1"/>
                  </a:moveTo>
                  <a:cubicBezTo>
                    <a:pt x="1" y="7933"/>
                    <a:pt x="2381" y="21470"/>
                    <a:pt x="2381" y="21470"/>
                  </a:cubicBezTo>
                  <a:lnTo>
                    <a:pt x="2583" y="21448"/>
                  </a:lnTo>
                  <a:lnTo>
                    <a:pt x="4761" y="7721"/>
                  </a:lnTo>
                  <a:lnTo>
                    <a:pt x="5870" y="8197"/>
                  </a:lnTo>
                  <a:lnTo>
                    <a:pt x="10042" y="21420"/>
                  </a:lnTo>
                  <a:lnTo>
                    <a:pt x="10333" y="21420"/>
                  </a:lnTo>
                  <a:cubicBezTo>
                    <a:pt x="9566" y="13491"/>
                    <a:pt x="9302" y="4682"/>
                    <a:pt x="9625" y="1429"/>
                  </a:cubicBezTo>
                  <a:lnTo>
                    <a:pt x="11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2417;p45">
              <a:extLst>
                <a:ext uri="{FF2B5EF4-FFF2-40B4-BE49-F238E27FC236}">
                  <a16:creationId xmlns:a16="http://schemas.microsoft.com/office/drawing/2014/main" id="{605783DF-6760-21D9-2959-45A7C62E4D6E}"/>
                </a:ext>
              </a:extLst>
            </p:cNvPr>
            <p:cNvSpPr/>
            <p:nvPr/>
          </p:nvSpPr>
          <p:spPr>
            <a:xfrm>
              <a:off x="4679550" y="776675"/>
              <a:ext cx="237800" cy="536750"/>
            </a:xfrm>
            <a:custGeom>
              <a:avLst/>
              <a:gdLst/>
              <a:ahLst/>
              <a:cxnLst/>
              <a:rect l="l" t="t" r="r" b="b"/>
              <a:pathLst>
                <a:path w="9512" h="21470" extrusionOk="0">
                  <a:moveTo>
                    <a:pt x="290" y="1"/>
                  </a:moveTo>
                  <a:cubicBezTo>
                    <a:pt x="112" y="1266"/>
                    <a:pt x="24" y="2673"/>
                    <a:pt x="1" y="4144"/>
                  </a:cubicBezTo>
                  <a:cubicBezTo>
                    <a:pt x="105" y="4056"/>
                    <a:pt x="210" y="4008"/>
                    <a:pt x="319" y="4008"/>
                  </a:cubicBezTo>
                  <a:cubicBezTo>
                    <a:pt x="1352" y="4008"/>
                    <a:pt x="2513" y="6779"/>
                    <a:pt x="2513" y="11936"/>
                  </a:cubicBezTo>
                  <a:cubicBezTo>
                    <a:pt x="2513" y="15212"/>
                    <a:pt x="2044" y="18661"/>
                    <a:pt x="1437" y="20742"/>
                  </a:cubicBezTo>
                  <a:cubicBezTo>
                    <a:pt x="1513" y="21210"/>
                    <a:pt x="1559" y="21469"/>
                    <a:pt x="1559" y="21469"/>
                  </a:cubicBezTo>
                  <a:lnTo>
                    <a:pt x="1761" y="21448"/>
                  </a:lnTo>
                  <a:lnTo>
                    <a:pt x="3939" y="7721"/>
                  </a:lnTo>
                  <a:lnTo>
                    <a:pt x="5048" y="8197"/>
                  </a:lnTo>
                  <a:lnTo>
                    <a:pt x="9220" y="21420"/>
                  </a:lnTo>
                  <a:lnTo>
                    <a:pt x="9511" y="21420"/>
                  </a:lnTo>
                  <a:cubicBezTo>
                    <a:pt x="8744" y="13491"/>
                    <a:pt x="8480" y="4682"/>
                    <a:pt x="8803" y="1429"/>
                  </a:cubicBezTo>
                  <a:lnTo>
                    <a:pt x="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2418;p45">
              <a:extLst>
                <a:ext uri="{FF2B5EF4-FFF2-40B4-BE49-F238E27FC236}">
                  <a16:creationId xmlns:a16="http://schemas.microsoft.com/office/drawing/2014/main" id="{BF07955C-AA33-0D07-F8E5-0F3E26BF125F}"/>
                </a:ext>
              </a:extLst>
            </p:cNvPr>
            <p:cNvSpPr/>
            <p:nvPr/>
          </p:nvSpPr>
          <p:spPr>
            <a:xfrm>
              <a:off x="4675325" y="417725"/>
              <a:ext cx="330225" cy="472000"/>
            </a:xfrm>
            <a:custGeom>
              <a:avLst/>
              <a:gdLst/>
              <a:ahLst/>
              <a:cxnLst/>
              <a:rect l="l" t="t" r="r" b="b"/>
              <a:pathLst>
                <a:path w="13209" h="18880" extrusionOk="0">
                  <a:moveTo>
                    <a:pt x="8048" y="1"/>
                  </a:moveTo>
                  <a:cubicBezTo>
                    <a:pt x="7663" y="1"/>
                    <a:pt x="7260" y="43"/>
                    <a:pt x="6839" y="134"/>
                  </a:cubicBezTo>
                  <a:cubicBezTo>
                    <a:pt x="5415" y="442"/>
                    <a:pt x="0" y="3687"/>
                    <a:pt x="0" y="16597"/>
                  </a:cubicBezTo>
                  <a:cubicBezTo>
                    <a:pt x="0" y="17458"/>
                    <a:pt x="6298" y="18880"/>
                    <a:pt x="8381" y="18880"/>
                  </a:cubicBezTo>
                  <a:cubicBezTo>
                    <a:pt x="8733" y="18880"/>
                    <a:pt x="8965" y="18839"/>
                    <a:pt x="9025" y="18748"/>
                  </a:cubicBezTo>
                  <a:cubicBezTo>
                    <a:pt x="9718" y="17706"/>
                    <a:pt x="13208" y="6314"/>
                    <a:pt x="12824" y="4238"/>
                  </a:cubicBezTo>
                  <a:cubicBezTo>
                    <a:pt x="12409" y="2001"/>
                    <a:pt x="10677" y="1"/>
                    <a:pt x="80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2419;p45">
              <a:extLst>
                <a:ext uri="{FF2B5EF4-FFF2-40B4-BE49-F238E27FC236}">
                  <a16:creationId xmlns:a16="http://schemas.microsoft.com/office/drawing/2014/main" id="{E000D5CA-B98B-5F5A-E7F8-DB7D1E8BE63C}"/>
                </a:ext>
              </a:extLst>
            </p:cNvPr>
            <p:cNvSpPr/>
            <p:nvPr/>
          </p:nvSpPr>
          <p:spPr>
            <a:xfrm>
              <a:off x="4710150" y="437475"/>
              <a:ext cx="278500" cy="453525"/>
            </a:xfrm>
            <a:custGeom>
              <a:avLst/>
              <a:gdLst/>
              <a:ahLst/>
              <a:cxnLst/>
              <a:rect l="l" t="t" r="r" b="b"/>
              <a:pathLst>
                <a:path w="11140" h="18141" extrusionOk="0">
                  <a:moveTo>
                    <a:pt x="5260" y="0"/>
                  </a:moveTo>
                  <a:cubicBezTo>
                    <a:pt x="4298" y="209"/>
                    <a:pt x="1706" y="1100"/>
                    <a:pt x="0" y="6054"/>
                  </a:cubicBezTo>
                  <a:cubicBezTo>
                    <a:pt x="1068" y="7067"/>
                    <a:pt x="2029" y="9243"/>
                    <a:pt x="2437" y="11859"/>
                  </a:cubicBezTo>
                  <a:cubicBezTo>
                    <a:pt x="2771" y="13998"/>
                    <a:pt x="2665" y="15970"/>
                    <a:pt x="2227" y="17323"/>
                  </a:cubicBezTo>
                  <a:cubicBezTo>
                    <a:pt x="4053" y="17772"/>
                    <a:pt x="6290" y="18140"/>
                    <a:pt x="7366" y="18140"/>
                  </a:cubicBezTo>
                  <a:cubicBezTo>
                    <a:pt x="7709" y="18140"/>
                    <a:pt x="7933" y="18103"/>
                    <a:pt x="7990" y="18019"/>
                  </a:cubicBezTo>
                  <a:cubicBezTo>
                    <a:pt x="8377" y="17436"/>
                    <a:pt x="9752" y="13628"/>
                    <a:pt x="11139" y="10071"/>
                  </a:cubicBezTo>
                  <a:lnTo>
                    <a:pt x="11139" y="10071"/>
                  </a:lnTo>
                  <a:cubicBezTo>
                    <a:pt x="10322" y="11220"/>
                    <a:pt x="9613" y="11698"/>
                    <a:pt x="9000" y="11698"/>
                  </a:cubicBezTo>
                  <a:cubicBezTo>
                    <a:pt x="5965" y="11698"/>
                    <a:pt x="5260" y="0"/>
                    <a:pt x="52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2420;p45">
              <a:extLst>
                <a:ext uri="{FF2B5EF4-FFF2-40B4-BE49-F238E27FC236}">
                  <a16:creationId xmlns:a16="http://schemas.microsoft.com/office/drawing/2014/main" id="{6680C67B-4D96-F093-E284-3C95AED14ACA}"/>
                </a:ext>
              </a:extLst>
            </p:cNvPr>
            <p:cNvSpPr/>
            <p:nvPr/>
          </p:nvSpPr>
          <p:spPr>
            <a:xfrm>
              <a:off x="5021275" y="655500"/>
              <a:ext cx="198200" cy="163075"/>
            </a:xfrm>
            <a:custGeom>
              <a:avLst/>
              <a:gdLst/>
              <a:ahLst/>
              <a:cxnLst/>
              <a:rect l="l" t="t" r="r" b="b"/>
              <a:pathLst>
                <a:path w="7928" h="6523" extrusionOk="0">
                  <a:moveTo>
                    <a:pt x="6537" y="1"/>
                  </a:moveTo>
                  <a:cubicBezTo>
                    <a:pt x="6532" y="1"/>
                    <a:pt x="6526" y="1"/>
                    <a:pt x="6521" y="1"/>
                  </a:cubicBezTo>
                  <a:cubicBezTo>
                    <a:pt x="6256" y="13"/>
                    <a:pt x="3701" y="1323"/>
                    <a:pt x="2202" y="1401"/>
                  </a:cubicBezTo>
                  <a:cubicBezTo>
                    <a:pt x="1911" y="1417"/>
                    <a:pt x="1" y="6523"/>
                    <a:pt x="756" y="6523"/>
                  </a:cubicBezTo>
                  <a:cubicBezTo>
                    <a:pt x="3683" y="6523"/>
                    <a:pt x="7827" y="2427"/>
                    <a:pt x="7878" y="2169"/>
                  </a:cubicBezTo>
                  <a:cubicBezTo>
                    <a:pt x="7927" y="1913"/>
                    <a:pt x="7206" y="1"/>
                    <a:pt x="6537" y="1"/>
                  </a:cubicBezTo>
                  <a:close/>
                </a:path>
              </a:pathLst>
            </a:custGeom>
            <a:solidFill>
              <a:srgbClr val="E6A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2421;p45">
              <a:extLst>
                <a:ext uri="{FF2B5EF4-FFF2-40B4-BE49-F238E27FC236}">
                  <a16:creationId xmlns:a16="http://schemas.microsoft.com/office/drawing/2014/main" id="{A4A02384-A372-C7BC-8E2E-EA151C8F38C5}"/>
                </a:ext>
              </a:extLst>
            </p:cNvPr>
            <p:cNvSpPr/>
            <p:nvPr/>
          </p:nvSpPr>
          <p:spPr>
            <a:xfrm>
              <a:off x="5021275" y="654650"/>
              <a:ext cx="198200" cy="163925"/>
            </a:xfrm>
            <a:custGeom>
              <a:avLst/>
              <a:gdLst/>
              <a:ahLst/>
              <a:cxnLst/>
              <a:rect l="l" t="t" r="r" b="b"/>
              <a:pathLst>
                <a:path w="7928" h="6557" extrusionOk="0">
                  <a:moveTo>
                    <a:pt x="6683" y="1"/>
                  </a:moveTo>
                  <a:cubicBezTo>
                    <a:pt x="6677" y="1"/>
                    <a:pt x="6672" y="1"/>
                    <a:pt x="6666" y="1"/>
                  </a:cubicBezTo>
                  <a:cubicBezTo>
                    <a:pt x="7034" y="671"/>
                    <a:pt x="5376" y="2573"/>
                    <a:pt x="4091" y="2573"/>
                  </a:cubicBezTo>
                  <a:cubicBezTo>
                    <a:pt x="3553" y="2573"/>
                    <a:pt x="3081" y="2240"/>
                    <a:pt x="2849" y="1344"/>
                  </a:cubicBezTo>
                  <a:cubicBezTo>
                    <a:pt x="2620" y="1393"/>
                    <a:pt x="2401" y="1425"/>
                    <a:pt x="2202" y="1435"/>
                  </a:cubicBezTo>
                  <a:cubicBezTo>
                    <a:pt x="1911" y="1451"/>
                    <a:pt x="1" y="6557"/>
                    <a:pt x="757" y="6557"/>
                  </a:cubicBezTo>
                  <a:cubicBezTo>
                    <a:pt x="3683" y="6557"/>
                    <a:pt x="7828" y="2461"/>
                    <a:pt x="7878" y="2203"/>
                  </a:cubicBezTo>
                  <a:cubicBezTo>
                    <a:pt x="7927" y="1947"/>
                    <a:pt x="7350" y="1"/>
                    <a:pt x="6683" y="1"/>
                  </a:cubicBezTo>
                  <a:close/>
                </a:path>
              </a:pathLst>
            </a:custGeom>
            <a:solidFill>
              <a:srgbClr val="D28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2422;p45">
              <a:extLst>
                <a:ext uri="{FF2B5EF4-FFF2-40B4-BE49-F238E27FC236}">
                  <a16:creationId xmlns:a16="http://schemas.microsoft.com/office/drawing/2014/main" id="{1392B0B4-A3E4-E32D-F550-9E7F3EAE3C9F}"/>
                </a:ext>
              </a:extLst>
            </p:cNvPr>
            <p:cNvSpPr/>
            <p:nvPr/>
          </p:nvSpPr>
          <p:spPr>
            <a:xfrm>
              <a:off x="4981125" y="677150"/>
              <a:ext cx="105350" cy="145500"/>
            </a:xfrm>
            <a:custGeom>
              <a:avLst/>
              <a:gdLst/>
              <a:ahLst/>
              <a:cxnLst/>
              <a:rect l="l" t="t" r="r" b="b"/>
              <a:pathLst>
                <a:path w="4214" h="5820" extrusionOk="0">
                  <a:moveTo>
                    <a:pt x="4026" y="1"/>
                  </a:moveTo>
                  <a:cubicBezTo>
                    <a:pt x="3948" y="1"/>
                    <a:pt x="3859" y="48"/>
                    <a:pt x="3793" y="115"/>
                  </a:cubicBezTo>
                  <a:cubicBezTo>
                    <a:pt x="3652" y="256"/>
                    <a:pt x="0" y="4035"/>
                    <a:pt x="18" y="4440"/>
                  </a:cubicBezTo>
                  <a:cubicBezTo>
                    <a:pt x="35" y="4814"/>
                    <a:pt x="1718" y="5819"/>
                    <a:pt x="2241" y="5819"/>
                  </a:cubicBezTo>
                  <a:cubicBezTo>
                    <a:pt x="2284" y="5819"/>
                    <a:pt x="2320" y="5812"/>
                    <a:pt x="2346" y="5797"/>
                  </a:cubicBezTo>
                  <a:cubicBezTo>
                    <a:pt x="2680" y="5603"/>
                    <a:pt x="4213" y="686"/>
                    <a:pt x="4213" y="298"/>
                  </a:cubicBezTo>
                  <a:cubicBezTo>
                    <a:pt x="4213" y="80"/>
                    <a:pt x="4128" y="1"/>
                    <a:pt x="40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2423;p45">
              <a:extLst>
                <a:ext uri="{FF2B5EF4-FFF2-40B4-BE49-F238E27FC236}">
                  <a16:creationId xmlns:a16="http://schemas.microsoft.com/office/drawing/2014/main" id="{652B42E7-F4D6-BFA7-C18C-E51BC761C642}"/>
                </a:ext>
              </a:extLst>
            </p:cNvPr>
            <p:cNvSpPr/>
            <p:nvPr/>
          </p:nvSpPr>
          <p:spPr>
            <a:xfrm>
              <a:off x="5646400" y="672100"/>
              <a:ext cx="36250" cy="58900"/>
            </a:xfrm>
            <a:custGeom>
              <a:avLst/>
              <a:gdLst/>
              <a:ahLst/>
              <a:cxnLst/>
              <a:rect l="l" t="t" r="r" b="b"/>
              <a:pathLst>
                <a:path w="1450" h="2356" extrusionOk="0">
                  <a:moveTo>
                    <a:pt x="925" y="1"/>
                  </a:moveTo>
                  <a:lnTo>
                    <a:pt x="32" y="114"/>
                  </a:lnTo>
                  <a:lnTo>
                    <a:pt x="0" y="2355"/>
                  </a:lnTo>
                  <a:lnTo>
                    <a:pt x="1450" y="2355"/>
                  </a:lnTo>
                  <a:lnTo>
                    <a:pt x="9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2424;p45">
              <a:extLst>
                <a:ext uri="{FF2B5EF4-FFF2-40B4-BE49-F238E27FC236}">
                  <a16:creationId xmlns:a16="http://schemas.microsoft.com/office/drawing/2014/main" id="{1C863467-3DCD-B911-C7C1-072DE9BF1709}"/>
                </a:ext>
              </a:extLst>
            </p:cNvPr>
            <p:cNvSpPr/>
            <p:nvPr/>
          </p:nvSpPr>
          <p:spPr>
            <a:xfrm>
              <a:off x="5552525" y="631675"/>
              <a:ext cx="212100" cy="60375"/>
            </a:xfrm>
            <a:custGeom>
              <a:avLst/>
              <a:gdLst/>
              <a:ahLst/>
              <a:cxnLst/>
              <a:rect l="l" t="t" r="r" b="b"/>
              <a:pathLst>
                <a:path w="8484" h="2415" extrusionOk="0">
                  <a:moveTo>
                    <a:pt x="8447" y="1"/>
                  </a:moveTo>
                  <a:lnTo>
                    <a:pt x="1" y="359"/>
                  </a:lnTo>
                  <a:lnTo>
                    <a:pt x="114" y="2415"/>
                  </a:lnTo>
                  <a:lnTo>
                    <a:pt x="8483" y="2130"/>
                  </a:lnTo>
                  <a:lnTo>
                    <a:pt x="84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2425;p45">
              <a:extLst>
                <a:ext uri="{FF2B5EF4-FFF2-40B4-BE49-F238E27FC236}">
                  <a16:creationId xmlns:a16="http://schemas.microsoft.com/office/drawing/2014/main" id="{83AF96B8-11E2-30FF-DAE2-F8133FF25AD4}"/>
                </a:ext>
              </a:extLst>
            </p:cNvPr>
            <p:cNvSpPr/>
            <p:nvPr/>
          </p:nvSpPr>
          <p:spPr>
            <a:xfrm>
              <a:off x="5598475" y="635575"/>
              <a:ext cx="104025" cy="53625"/>
            </a:xfrm>
            <a:custGeom>
              <a:avLst/>
              <a:gdLst/>
              <a:ahLst/>
              <a:cxnLst/>
              <a:rect l="l" t="t" r="r" b="b"/>
              <a:pathLst>
                <a:path w="4161" h="2145" extrusionOk="0">
                  <a:moveTo>
                    <a:pt x="2942" y="0"/>
                  </a:moveTo>
                  <a:lnTo>
                    <a:pt x="1" y="124"/>
                  </a:lnTo>
                  <a:lnTo>
                    <a:pt x="1152" y="2145"/>
                  </a:lnTo>
                  <a:lnTo>
                    <a:pt x="4160" y="2044"/>
                  </a:lnTo>
                  <a:lnTo>
                    <a:pt x="2942" y="0"/>
                  </a:ln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2426;p45">
              <a:extLst>
                <a:ext uri="{FF2B5EF4-FFF2-40B4-BE49-F238E27FC236}">
                  <a16:creationId xmlns:a16="http://schemas.microsoft.com/office/drawing/2014/main" id="{3658DE8E-3D20-05EE-3D7B-069D9103E9FB}"/>
                </a:ext>
              </a:extLst>
            </p:cNvPr>
            <p:cNvSpPr/>
            <p:nvPr/>
          </p:nvSpPr>
          <p:spPr>
            <a:xfrm>
              <a:off x="5555225" y="631675"/>
              <a:ext cx="211550" cy="62750"/>
            </a:xfrm>
            <a:custGeom>
              <a:avLst/>
              <a:gdLst/>
              <a:ahLst/>
              <a:cxnLst/>
              <a:rect l="l" t="t" r="r" b="b"/>
              <a:pathLst>
                <a:path w="8462" h="2510" extrusionOk="0">
                  <a:moveTo>
                    <a:pt x="8339" y="1"/>
                  </a:moveTo>
                  <a:lnTo>
                    <a:pt x="7879" y="20"/>
                  </a:lnTo>
                  <a:lnTo>
                    <a:pt x="7987" y="2026"/>
                  </a:lnTo>
                  <a:lnTo>
                    <a:pt x="1" y="2365"/>
                  </a:lnTo>
                  <a:lnTo>
                    <a:pt x="18" y="2509"/>
                  </a:lnTo>
                  <a:lnTo>
                    <a:pt x="8462" y="2188"/>
                  </a:lnTo>
                  <a:lnTo>
                    <a:pt x="83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2427;p45">
              <a:extLst>
                <a:ext uri="{FF2B5EF4-FFF2-40B4-BE49-F238E27FC236}">
                  <a16:creationId xmlns:a16="http://schemas.microsoft.com/office/drawing/2014/main" id="{1F5785F3-B0D2-C60C-CBF7-9A5CC5396F7C}"/>
                </a:ext>
              </a:extLst>
            </p:cNvPr>
            <p:cNvSpPr/>
            <p:nvPr/>
          </p:nvSpPr>
          <p:spPr>
            <a:xfrm>
              <a:off x="5727850" y="631675"/>
              <a:ext cx="38125" cy="53500"/>
            </a:xfrm>
            <a:custGeom>
              <a:avLst/>
              <a:gdLst/>
              <a:ahLst/>
              <a:cxnLst/>
              <a:rect l="l" t="t" r="r" b="b"/>
              <a:pathLst>
                <a:path w="1525" h="2140" extrusionOk="0">
                  <a:moveTo>
                    <a:pt x="1434" y="1"/>
                  </a:moveTo>
                  <a:lnTo>
                    <a:pt x="1" y="61"/>
                  </a:lnTo>
                  <a:lnTo>
                    <a:pt x="635" y="2140"/>
                  </a:lnTo>
                  <a:lnTo>
                    <a:pt x="1525" y="2027"/>
                  </a:lnTo>
                  <a:lnTo>
                    <a:pt x="14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2428;p45">
              <a:extLst>
                <a:ext uri="{FF2B5EF4-FFF2-40B4-BE49-F238E27FC236}">
                  <a16:creationId xmlns:a16="http://schemas.microsoft.com/office/drawing/2014/main" id="{EE0DBF42-1C37-210C-5F66-F0BF3ED1C93A}"/>
                </a:ext>
              </a:extLst>
            </p:cNvPr>
            <p:cNvSpPr/>
            <p:nvPr/>
          </p:nvSpPr>
          <p:spPr>
            <a:xfrm>
              <a:off x="5543600" y="699675"/>
              <a:ext cx="350050" cy="211275"/>
            </a:xfrm>
            <a:custGeom>
              <a:avLst/>
              <a:gdLst/>
              <a:ahLst/>
              <a:cxnLst/>
              <a:rect l="l" t="t" r="r" b="b"/>
              <a:pathLst>
                <a:path w="14002" h="8451" extrusionOk="0">
                  <a:moveTo>
                    <a:pt x="9211" y="0"/>
                  </a:moveTo>
                  <a:lnTo>
                    <a:pt x="647" y="303"/>
                  </a:lnTo>
                  <a:lnTo>
                    <a:pt x="0" y="8437"/>
                  </a:lnTo>
                  <a:lnTo>
                    <a:pt x="11961" y="8451"/>
                  </a:lnTo>
                  <a:lnTo>
                    <a:pt x="11959" y="8446"/>
                  </a:lnTo>
                  <a:lnTo>
                    <a:pt x="14002" y="8448"/>
                  </a:lnTo>
                  <a:lnTo>
                    <a:pt x="12395" y="5790"/>
                  </a:lnTo>
                  <a:lnTo>
                    <a:pt x="10533" y="4063"/>
                  </a:lnTo>
                  <a:lnTo>
                    <a:pt x="92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2429;p45">
              <a:extLst>
                <a:ext uri="{FF2B5EF4-FFF2-40B4-BE49-F238E27FC236}">
                  <a16:creationId xmlns:a16="http://schemas.microsoft.com/office/drawing/2014/main" id="{FFDF4E67-E534-FA3E-872F-E626C6CDE1A5}"/>
                </a:ext>
              </a:extLst>
            </p:cNvPr>
            <p:cNvSpPr/>
            <p:nvPr/>
          </p:nvSpPr>
          <p:spPr>
            <a:xfrm>
              <a:off x="5554550" y="703300"/>
              <a:ext cx="227500" cy="207600"/>
            </a:xfrm>
            <a:custGeom>
              <a:avLst/>
              <a:gdLst/>
              <a:ahLst/>
              <a:cxnLst/>
              <a:rect l="l" t="t" r="r" b="b"/>
              <a:pathLst>
                <a:path w="9100" h="8304" extrusionOk="0">
                  <a:moveTo>
                    <a:pt x="4653" y="1"/>
                  </a:moveTo>
                  <a:lnTo>
                    <a:pt x="209" y="158"/>
                  </a:lnTo>
                  <a:lnTo>
                    <a:pt x="0" y="2781"/>
                  </a:lnTo>
                  <a:lnTo>
                    <a:pt x="2955" y="8296"/>
                  </a:lnTo>
                  <a:lnTo>
                    <a:pt x="9100" y="8303"/>
                  </a:lnTo>
                  <a:lnTo>
                    <a:pt x="4653" y="1"/>
                  </a:ln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2430;p45">
              <a:extLst>
                <a:ext uri="{FF2B5EF4-FFF2-40B4-BE49-F238E27FC236}">
                  <a16:creationId xmlns:a16="http://schemas.microsoft.com/office/drawing/2014/main" id="{14431C2A-BAD4-EE23-24D3-0C7A03D41576}"/>
                </a:ext>
              </a:extLst>
            </p:cNvPr>
            <p:cNvSpPr/>
            <p:nvPr/>
          </p:nvSpPr>
          <p:spPr>
            <a:xfrm>
              <a:off x="5559525" y="697750"/>
              <a:ext cx="334125" cy="213150"/>
            </a:xfrm>
            <a:custGeom>
              <a:avLst/>
              <a:gdLst/>
              <a:ahLst/>
              <a:cxnLst/>
              <a:rect l="l" t="t" r="r" b="b"/>
              <a:pathLst>
                <a:path w="13365" h="8526" extrusionOk="0">
                  <a:moveTo>
                    <a:pt x="8646" y="0"/>
                  </a:moveTo>
                  <a:lnTo>
                    <a:pt x="7" y="309"/>
                  </a:lnTo>
                  <a:lnTo>
                    <a:pt x="0" y="436"/>
                  </a:lnTo>
                  <a:lnTo>
                    <a:pt x="8453" y="399"/>
                  </a:lnTo>
                  <a:lnTo>
                    <a:pt x="9775" y="4462"/>
                  </a:lnTo>
                  <a:lnTo>
                    <a:pt x="11637" y="6189"/>
                  </a:lnTo>
                  <a:lnTo>
                    <a:pt x="13049" y="8525"/>
                  </a:lnTo>
                  <a:lnTo>
                    <a:pt x="13365" y="8525"/>
                  </a:lnTo>
                  <a:lnTo>
                    <a:pt x="11758" y="5867"/>
                  </a:lnTo>
                  <a:lnTo>
                    <a:pt x="9896" y="4140"/>
                  </a:lnTo>
                  <a:lnTo>
                    <a:pt x="86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2431;p45">
              <a:extLst>
                <a:ext uri="{FF2B5EF4-FFF2-40B4-BE49-F238E27FC236}">
                  <a16:creationId xmlns:a16="http://schemas.microsoft.com/office/drawing/2014/main" id="{4C7360E6-CAFD-F5AE-966D-F22C79A9964D}"/>
                </a:ext>
              </a:extLst>
            </p:cNvPr>
            <p:cNvSpPr/>
            <p:nvPr/>
          </p:nvSpPr>
          <p:spPr>
            <a:xfrm>
              <a:off x="5747450" y="699675"/>
              <a:ext cx="146200" cy="211275"/>
            </a:xfrm>
            <a:custGeom>
              <a:avLst/>
              <a:gdLst/>
              <a:ahLst/>
              <a:cxnLst/>
              <a:rect l="l" t="t" r="r" b="b"/>
              <a:pathLst>
                <a:path w="5848" h="8451" extrusionOk="0">
                  <a:moveTo>
                    <a:pt x="1057" y="0"/>
                  </a:moveTo>
                  <a:lnTo>
                    <a:pt x="1" y="37"/>
                  </a:lnTo>
                  <a:lnTo>
                    <a:pt x="529" y="8437"/>
                  </a:lnTo>
                  <a:lnTo>
                    <a:pt x="3807" y="8451"/>
                  </a:lnTo>
                  <a:lnTo>
                    <a:pt x="3807" y="8451"/>
                  </a:lnTo>
                  <a:lnTo>
                    <a:pt x="3805" y="8446"/>
                  </a:lnTo>
                  <a:lnTo>
                    <a:pt x="5848" y="8448"/>
                  </a:lnTo>
                  <a:lnTo>
                    <a:pt x="4241" y="5790"/>
                  </a:lnTo>
                  <a:lnTo>
                    <a:pt x="2379" y="4063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2432;p45">
              <a:extLst>
                <a:ext uri="{FF2B5EF4-FFF2-40B4-BE49-F238E27FC236}">
                  <a16:creationId xmlns:a16="http://schemas.microsoft.com/office/drawing/2014/main" id="{6D154A5C-FBF8-4E03-5D4B-A1324E2D45BA}"/>
                </a:ext>
              </a:extLst>
            </p:cNvPr>
            <p:cNvSpPr/>
            <p:nvPr/>
          </p:nvSpPr>
          <p:spPr>
            <a:xfrm>
              <a:off x="5550275" y="811450"/>
              <a:ext cx="71975" cy="83525"/>
            </a:xfrm>
            <a:custGeom>
              <a:avLst/>
              <a:gdLst/>
              <a:ahLst/>
              <a:cxnLst/>
              <a:rect l="l" t="t" r="r" b="b"/>
              <a:pathLst>
                <a:path w="2879" h="3341" extrusionOk="0">
                  <a:moveTo>
                    <a:pt x="1" y="0"/>
                  </a:moveTo>
                  <a:lnTo>
                    <a:pt x="1" y="3340"/>
                  </a:lnTo>
                  <a:lnTo>
                    <a:pt x="2879" y="3340"/>
                  </a:lnTo>
                  <a:lnTo>
                    <a:pt x="1873" y="0"/>
                  </a:ln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2433;p45">
              <a:extLst>
                <a:ext uri="{FF2B5EF4-FFF2-40B4-BE49-F238E27FC236}">
                  <a16:creationId xmlns:a16="http://schemas.microsoft.com/office/drawing/2014/main" id="{049E8EC2-3C04-D5FD-97E6-5AA5976C8C1A}"/>
                </a:ext>
              </a:extLst>
            </p:cNvPr>
            <p:cNvSpPr/>
            <p:nvPr/>
          </p:nvSpPr>
          <p:spPr>
            <a:xfrm>
              <a:off x="5406900" y="806925"/>
              <a:ext cx="150750" cy="89200"/>
            </a:xfrm>
            <a:custGeom>
              <a:avLst/>
              <a:gdLst/>
              <a:ahLst/>
              <a:cxnLst/>
              <a:rect l="l" t="t" r="r" b="b"/>
              <a:pathLst>
                <a:path w="6030" h="3568" extrusionOk="0">
                  <a:moveTo>
                    <a:pt x="1" y="0"/>
                  </a:moveTo>
                  <a:lnTo>
                    <a:pt x="1" y="3567"/>
                  </a:lnTo>
                  <a:lnTo>
                    <a:pt x="6029" y="3567"/>
                  </a:lnTo>
                  <a:lnTo>
                    <a:pt x="60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2434;p45">
              <a:extLst>
                <a:ext uri="{FF2B5EF4-FFF2-40B4-BE49-F238E27FC236}">
                  <a16:creationId xmlns:a16="http://schemas.microsoft.com/office/drawing/2014/main" id="{A6F32B81-FDD7-C67C-D2FA-6ED694C97BBA}"/>
                </a:ext>
              </a:extLst>
            </p:cNvPr>
            <p:cNvSpPr/>
            <p:nvPr/>
          </p:nvSpPr>
          <p:spPr>
            <a:xfrm>
              <a:off x="5507400" y="806925"/>
              <a:ext cx="76700" cy="89200"/>
            </a:xfrm>
            <a:custGeom>
              <a:avLst/>
              <a:gdLst/>
              <a:ahLst/>
              <a:cxnLst/>
              <a:rect l="l" t="t" r="r" b="b"/>
              <a:pathLst>
                <a:path w="3068" h="3568" extrusionOk="0">
                  <a:moveTo>
                    <a:pt x="1" y="0"/>
                  </a:moveTo>
                  <a:lnTo>
                    <a:pt x="1" y="3567"/>
                  </a:lnTo>
                  <a:lnTo>
                    <a:pt x="3067" y="3567"/>
                  </a:lnTo>
                  <a:lnTo>
                    <a:pt x="30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2435;p45">
              <a:extLst>
                <a:ext uri="{FF2B5EF4-FFF2-40B4-BE49-F238E27FC236}">
                  <a16:creationId xmlns:a16="http://schemas.microsoft.com/office/drawing/2014/main" id="{0D70C30F-CD8B-F300-2D8C-9F7243AA9639}"/>
                </a:ext>
              </a:extLst>
            </p:cNvPr>
            <p:cNvSpPr/>
            <p:nvPr/>
          </p:nvSpPr>
          <p:spPr>
            <a:xfrm>
              <a:off x="5507400" y="806925"/>
              <a:ext cx="76700" cy="45800"/>
            </a:xfrm>
            <a:custGeom>
              <a:avLst/>
              <a:gdLst/>
              <a:ahLst/>
              <a:cxnLst/>
              <a:rect l="l" t="t" r="r" b="b"/>
              <a:pathLst>
                <a:path w="3068" h="1832" extrusionOk="0">
                  <a:moveTo>
                    <a:pt x="1" y="0"/>
                  </a:moveTo>
                  <a:lnTo>
                    <a:pt x="1501" y="1831"/>
                  </a:lnTo>
                  <a:lnTo>
                    <a:pt x="3067" y="0"/>
                  </a:ln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2436;p45">
              <a:extLst>
                <a:ext uri="{FF2B5EF4-FFF2-40B4-BE49-F238E27FC236}">
                  <a16:creationId xmlns:a16="http://schemas.microsoft.com/office/drawing/2014/main" id="{9C84222A-BB03-0584-FCF6-B0B10A3ACC90}"/>
                </a:ext>
              </a:extLst>
            </p:cNvPr>
            <p:cNvSpPr/>
            <p:nvPr/>
          </p:nvSpPr>
          <p:spPr>
            <a:xfrm>
              <a:off x="5406900" y="806925"/>
              <a:ext cx="100525" cy="49125"/>
            </a:xfrm>
            <a:custGeom>
              <a:avLst/>
              <a:gdLst/>
              <a:ahLst/>
              <a:cxnLst/>
              <a:rect l="l" t="t" r="r" b="b"/>
              <a:pathLst>
                <a:path w="4021" h="1965" extrusionOk="0">
                  <a:moveTo>
                    <a:pt x="1" y="0"/>
                  </a:moveTo>
                  <a:lnTo>
                    <a:pt x="1751" y="1965"/>
                  </a:lnTo>
                  <a:lnTo>
                    <a:pt x="4021" y="0"/>
                  </a:ln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2437;p45">
              <a:extLst>
                <a:ext uri="{FF2B5EF4-FFF2-40B4-BE49-F238E27FC236}">
                  <a16:creationId xmlns:a16="http://schemas.microsoft.com/office/drawing/2014/main" id="{0F30AA57-F12C-BD9A-2166-7EEA9F758F0D}"/>
                </a:ext>
              </a:extLst>
            </p:cNvPr>
            <p:cNvSpPr/>
            <p:nvPr/>
          </p:nvSpPr>
          <p:spPr>
            <a:xfrm>
              <a:off x="5191975" y="576000"/>
              <a:ext cx="242175" cy="322750"/>
            </a:xfrm>
            <a:custGeom>
              <a:avLst/>
              <a:gdLst/>
              <a:ahLst/>
              <a:cxnLst/>
              <a:rect l="l" t="t" r="r" b="b"/>
              <a:pathLst>
                <a:path w="9687" h="12910" extrusionOk="0">
                  <a:moveTo>
                    <a:pt x="1" y="0"/>
                  </a:moveTo>
                  <a:lnTo>
                    <a:pt x="1" y="12910"/>
                  </a:lnTo>
                  <a:lnTo>
                    <a:pt x="9686" y="12910"/>
                  </a:lnTo>
                  <a:lnTo>
                    <a:pt x="96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2438;p45">
              <a:extLst>
                <a:ext uri="{FF2B5EF4-FFF2-40B4-BE49-F238E27FC236}">
                  <a16:creationId xmlns:a16="http://schemas.microsoft.com/office/drawing/2014/main" id="{1FA5068D-72F2-B0E4-5149-FDD1F24E6BBA}"/>
                </a:ext>
              </a:extLst>
            </p:cNvPr>
            <p:cNvSpPr/>
            <p:nvPr/>
          </p:nvSpPr>
          <p:spPr>
            <a:xfrm>
              <a:off x="5324325" y="593100"/>
              <a:ext cx="96875" cy="33675"/>
            </a:xfrm>
            <a:custGeom>
              <a:avLst/>
              <a:gdLst/>
              <a:ahLst/>
              <a:cxnLst/>
              <a:rect l="l" t="t" r="r" b="b"/>
              <a:pathLst>
                <a:path w="3875" h="1347" extrusionOk="0">
                  <a:moveTo>
                    <a:pt x="1" y="1"/>
                  </a:moveTo>
                  <a:lnTo>
                    <a:pt x="1" y="1346"/>
                  </a:lnTo>
                  <a:lnTo>
                    <a:pt x="3875" y="1346"/>
                  </a:lnTo>
                  <a:lnTo>
                    <a:pt x="38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2439;p45">
              <a:extLst>
                <a:ext uri="{FF2B5EF4-FFF2-40B4-BE49-F238E27FC236}">
                  <a16:creationId xmlns:a16="http://schemas.microsoft.com/office/drawing/2014/main" id="{18D9EB5A-41DF-4D25-6B74-E57D60F09DDE}"/>
                </a:ext>
              </a:extLst>
            </p:cNvPr>
            <p:cNvSpPr/>
            <p:nvPr/>
          </p:nvSpPr>
          <p:spPr>
            <a:xfrm>
              <a:off x="5184725" y="576000"/>
              <a:ext cx="127675" cy="322750"/>
            </a:xfrm>
            <a:custGeom>
              <a:avLst/>
              <a:gdLst/>
              <a:ahLst/>
              <a:cxnLst/>
              <a:rect l="l" t="t" r="r" b="b"/>
              <a:pathLst>
                <a:path w="5107" h="12910" extrusionOk="0">
                  <a:moveTo>
                    <a:pt x="0" y="0"/>
                  </a:moveTo>
                  <a:lnTo>
                    <a:pt x="0" y="12910"/>
                  </a:lnTo>
                  <a:lnTo>
                    <a:pt x="5106" y="12910"/>
                  </a:lnTo>
                  <a:lnTo>
                    <a:pt x="51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2440;p45">
              <a:extLst>
                <a:ext uri="{FF2B5EF4-FFF2-40B4-BE49-F238E27FC236}">
                  <a16:creationId xmlns:a16="http://schemas.microsoft.com/office/drawing/2014/main" id="{30BCB6EC-5AB9-4546-73F3-428B260F3FA9}"/>
                </a:ext>
              </a:extLst>
            </p:cNvPr>
            <p:cNvSpPr/>
            <p:nvPr/>
          </p:nvSpPr>
          <p:spPr>
            <a:xfrm>
              <a:off x="5184725" y="576000"/>
              <a:ext cx="127675" cy="322800"/>
            </a:xfrm>
            <a:custGeom>
              <a:avLst/>
              <a:gdLst/>
              <a:ahLst/>
              <a:cxnLst/>
              <a:rect l="l" t="t" r="r" b="b"/>
              <a:pathLst>
                <a:path w="5107" h="12912" extrusionOk="0">
                  <a:moveTo>
                    <a:pt x="0" y="0"/>
                  </a:moveTo>
                  <a:lnTo>
                    <a:pt x="0" y="406"/>
                  </a:lnTo>
                  <a:cubicBezTo>
                    <a:pt x="1714" y="741"/>
                    <a:pt x="3583" y="3903"/>
                    <a:pt x="4374" y="7997"/>
                  </a:cubicBezTo>
                  <a:cubicBezTo>
                    <a:pt x="4719" y="9785"/>
                    <a:pt x="4805" y="11484"/>
                    <a:pt x="4674" y="12911"/>
                  </a:cubicBezTo>
                  <a:lnTo>
                    <a:pt x="5106" y="12911"/>
                  </a:lnTo>
                  <a:lnTo>
                    <a:pt x="5106" y="0"/>
                  </a:ln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2441;p45">
              <a:extLst>
                <a:ext uri="{FF2B5EF4-FFF2-40B4-BE49-F238E27FC236}">
                  <a16:creationId xmlns:a16="http://schemas.microsoft.com/office/drawing/2014/main" id="{ECD492B9-1D78-A365-00D6-8F8C39E3B0B6}"/>
                </a:ext>
              </a:extLst>
            </p:cNvPr>
            <p:cNvSpPr/>
            <p:nvPr/>
          </p:nvSpPr>
          <p:spPr>
            <a:xfrm>
              <a:off x="4946400" y="713675"/>
              <a:ext cx="273675" cy="185125"/>
            </a:xfrm>
            <a:custGeom>
              <a:avLst/>
              <a:gdLst/>
              <a:ahLst/>
              <a:cxnLst/>
              <a:rect l="l" t="t" r="r" b="b"/>
              <a:pathLst>
                <a:path w="10947" h="7405" extrusionOk="0">
                  <a:moveTo>
                    <a:pt x="10946" y="0"/>
                  </a:moveTo>
                  <a:lnTo>
                    <a:pt x="0" y="1463"/>
                  </a:lnTo>
                  <a:lnTo>
                    <a:pt x="185" y="7404"/>
                  </a:lnTo>
                  <a:lnTo>
                    <a:pt x="10946" y="7404"/>
                  </a:lnTo>
                  <a:lnTo>
                    <a:pt x="109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2442;p45">
              <a:extLst>
                <a:ext uri="{FF2B5EF4-FFF2-40B4-BE49-F238E27FC236}">
                  <a16:creationId xmlns:a16="http://schemas.microsoft.com/office/drawing/2014/main" id="{512823FF-95EA-44B7-55A1-9B53F042983C}"/>
                </a:ext>
              </a:extLst>
            </p:cNvPr>
            <p:cNvSpPr/>
            <p:nvPr/>
          </p:nvSpPr>
          <p:spPr>
            <a:xfrm>
              <a:off x="5093425" y="721525"/>
              <a:ext cx="67850" cy="177275"/>
            </a:xfrm>
            <a:custGeom>
              <a:avLst/>
              <a:gdLst/>
              <a:ahLst/>
              <a:cxnLst/>
              <a:rect l="l" t="t" r="r" b="b"/>
              <a:pathLst>
                <a:path w="2714" h="7091" extrusionOk="0">
                  <a:moveTo>
                    <a:pt x="2713" y="0"/>
                  </a:moveTo>
                  <a:lnTo>
                    <a:pt x="1858" y="115"/>
                  </a:lnTo>
                  <a:lnTo>
                    <a:pt x="1" y="6915"/>
                  </a:lnTo>
                  <a:lnTo>
                    <a:pt x="271" y="7090"/>
                  </a:lnTo>
                  <a:lnTo>
                    <a:pt x="761" y="7090"/>
                  </a:lnTo>
                  <a:lnTo>
                    <a:pt x="2713" y="0"/>
                  </a:ln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2443;p45">
              <a:extLst>
                <a:ext uri="{FF2B5EF4-FFF2-40B4-BE49-F238E27FC236}">
                  <a16:creationId xmlns:a16="http://schemas.microsoft.com/office/drawing/2014/main" id="{0AD11743-4057-4252-B45A-ADB8AE01AC41}"/>
                </a:ext>
              </a:extLst>
            </p:cNvPr>
            <p:cNvSpPr/>
            <p:nvPr/>
          </p:nvSpPr>
          <p:spPr>
            <a:xfrm>
              <a:off x="5148725" y="714325"/>
              <a:ext cx="66425" cy="184475"/>
            </a:xfrm>
            <a:custGeom>
              <a:avLst/>
              <a:gdLst/>
              <a:ahLst/>
              <a:cxnLst/>
              <a:rect l="l" t="t" r="r" b="b"/>
              <a:pathLst>
                <a:path w="2657" h="7379" extrusionOk="0">
                  <a:moveTo>
                    <a:pt x="2657" y="0"/>
                  </a:moveTo>
                  <a:lnTo>
                    <a:pt x="1807" y="114"/>
                  </a:lnTo>
                  <a:lnTo>
                    <a:pt x="0" y="7378"/>
                  </a:lnTo>
                  <a:lnTo>
                    <a:pt x="807" y="7378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2444;p45">
              <a:extLst>
                <a:ext uri="{FF2B5EF4-FFF2-40B4-BE49-F238E27FC236}">
                  <a16:creationId xmlns:a16="http://schemas.microsoft.com/office/drawing/2014/main" id="{F3BEB6FE-E3DF-F4B3-9B6E-E1DE4996D110}"/>
                </a:ext>
              </a:extLst>
            </p:cNvPr>
            <p:cNvSpPr/>
            <p:nvPr/>
          </p:nvSpPr>
          <p:spPr>
            <a:xfrm>
              <a:off x="5191075" y="782400"/>
              <a:ext cx="29000" cy="116400"/>
            </a:xfrm>
            <a:custGeom>
              <a:avLst/>
              <a:gdLst/>
              <a:ahLst/>
              <a:cxnLst/>
              <a:rect l="l" t="t" r="r" b="b"/>
              <a:pathLst>
                <a:path w="1160" h="4656" extrusionOk="0">
                  <a:moveTo>
                    <a:pt x="1159" y="0"/>
                  </a:moveTo>
                  <a:lnTo>
                    <a:pt x="1" y="4655"/>
                  </a:lnTo>
                  <a:lnTo>
                    <a:pt x="809" y="4655"/>
                  </a:lnTo>
                  <a:lnTo>
                    <a:pt x="1159" y="3259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2445;p45">
              <a:extLst>
                <a:ext uri="{FF2B5EF4-FFF2-40B4-BE49-F238E27FC236}">
                  <a16:creationId xmlns:a16="http://schemas.microsoft.com/office/drawing/2014/main" id="{43475472-C09E-EB2B-2442-C5BF3C33D5DD}"/>
                </a:ext>
              </a:extLst>
            </p:cNvPr>
            <p:cNvSpPr/>
            <p:nvPr/>
          </p:nvSpPr>
          <p:spPr>
            <a:xfrm>
              <a:off x="4925450" y="727675"/>
              <a:ext cx="189775" cy="171125"/>
            </a:xfrm>
            <a:custGeom>
              <a:avLst/>
              <a:gdLst/>
              <a:ahLst/>
              <a:cxnLst/>
              <a:rect l="l" t="t" r="r" b="b"/>
              <a:pathLst>
                <a:path w="7591" h="6845" extrusionOk="0">
                  <a:moveTo>
                    <a:pt x="7590" y="1"/>
                  </a:moveTo>
                  <a:lnTo>
                    <a:pt x="242" y="936"/>
                  </a:lnTo>
                  <a:lnTo>
                    <a:pt x="1" y="6844"/>
                  </a:lnTo>
                  <a:lnTo>
                    <a:pt x="7149" y="6844"/>
                  </a:lnTo>
                  <a:lnTo>
                    <a:pt x="75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2446;p45">
              <a:extLst>
                <a:ext uri="{FF2B5EF4-FFF2-40B4-BE49-F238E27FC236}">
                  <a16:creationId xmlns:a16="http://schemas.microsoft.com/office/drawing/2014/main" id="{097CF8CD-F40F-F632-6B68-38DBAA4C23D2}"/>
                </a:ext>
              </a:extLst>
            </p:cNvPr>
            <p:cNvSpPr/>
            <p:nvPr/>
          </p:nvSpPr>
          <p:spPr>
            <a:xfrm>
              <a:off x="4980975" y="728825"/>
              <a:ext cx="125275" cy="169975"/>
            </a:xfrm>
            <a:custGeom>
              <a:avLst/>
              <a:gdLst/>
              <a:ahLst/>
              <a:cxnLst/>
              <a:rect l="l" t="t" r="r" b="b"/>
              <a:pathLst>
                <a:path w="5011" h="6799" extrusionOk="0">
                  <a:moveTo>
                    <a:pt x="5011" y="1"/>
                  </a:moveTo>
                  <a:lnTo>
                    <a:pt x="2414" y="331"/>
                  </a:lnTo>
                  <a:lnTo>
                    <a:pt x="1" y="6798"/>
                  </a:lnTo>
                  <a:lnTo>
                    <a:pt x="1608" y="6798"/>
                  </a:lnTo>
                  <a:lnTo>
                    <a:pt x="5011" y="1"/>
                  </a:ln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2447;p45">
              <a:extLst>
                <a:ext uri="{FF2B5EF4-FFF2-40B4-BE49-F238E27FC236}">
                  <a16:creationId xmlns:a16="http://schemas.microsoft.com/office/drawing/2014/main" id="{5609CC18-FEC8-D817-FAED-4FE8AE7DB618}"/>
                </a:ext>
              </a:extLst>
            </p:cNvPr>
            <p:cNvSpPr/>
            <p:nvPr/>
          </p:nvSpPr>
          <p:spPr>
            <a:xfrm>
              <a:off x="4925450" y="741000"/>
              <a:ext cx="85275" cy="157800"/>
            </a:xfrm>
            <a:custGeom>
              <a:avLst/>
              <a:gdLst/>
              <a:ahLst/>
              <a:cxnLst/>
              <a:rect l="l" t="t" r="r" b="b"/>
              <a:pathLst>
                <a:path w="3411" h="6312" extrusionOk="0">
                  <a:moveTo>
                    <a:pt x="3411" y="1"/>
                  </a:moveTo>
                  <a:lnTo>
                    <a:pt x="970" y="311"/>
                  </a:lnTo>
                  <a:lnTo>
                    <a:pt x="147" y="2765"/>
                  </a:lnTo>
                  <a:lnTo>
                    <a:pt x="1" y="6311"/>
                  </a:lnTo>
                  <a:lnTo>
                    <a:pt x="509" y="6311"/>
                  </a:lnTo>
                  <a:lnTo>
                    <a:pt x="3411" y="1"/>
                  </a:ln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2448;p45">
              <a:extLst>
                <a:ext uri="{FF2B5EF4-FFF2-40B4-BE49-F238E27FC236}">
                  <a16:creationId xmlns:a16="http://schemas.microsoft.com/office/drawing/2014/main" id="{B14C561B-8C18-4F6C-BFB9-4820847580DC}"/>
                </a:ext>
              </a:extLst>
            </p:cNvPr>
            <p:cNvSpPr/>
            <p:nvPr/>
          </p:nvSpPr>
          <p:spPr>
            <a:xfrm>
              <a:off x="4931000" y="727675"/>
              <a:ext cx="184200" cy="171125"/>
            </a:xfrm>
            <a:custGeom>
              <a:avLst/>
              <a:gdLst/>
              <a:ahLst/>
              <a:cxnLst/>
              <a:rect l="l" t="t" r="r" b="b"/>
              <a:pathLst>
                <a:path w="7368" h="6845" extrusionOk="0">
                  <a:moveTo>
                    <a:pt x="7367" y="1"/>
                  </a:moveTo>
                  <a:lnTo>
                    <a:pt x="20" y="936"/>
                  </a:lnTo>
                  <a:lnTo>
                    <a:pt x="0" y="1421"/>
                  </a:lnTo>
                  <a:lnTo>
                    <a:pt x="6724" y="564"/>
                  </a:lnTo>
                  <a:lnTo>
                    <a:pt x="6799" y="6844"/>
                  </a:lnTo>
                  <a:lnTo>
                    <a:pt x="6927" y="6844"/>
                  </a:lnTo>
                  <a:lnTo>
                    <a:pt x="7367" y="1"/>
                  </a:ln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2449;p45">
              <a:extLst>
                <a:ext uri="{FF2B5EF4-FFF2-40B4-BE49-F238E27FC236}">
                  <a16:creationId xmlns:a16="http://schemas.microsoft.com/office/drawing/2014/main" id="{F4329E17-5BA3-2B10-7978-55A5547A72D7}"/>
                </a:ext>
              </a:extLst>
            </p:cNvPr>
            <p:cNvSpPr/>
            <p:nvPr/>
          </p:nvSpPr>
          <p:spPr>
            <a:xfrm>
              <a:off x="4910625" y="919900"/>
              <a:ext cx="1020575" cy="396625"/>
            </a:xfrm>
            <a:custGeom>
              <a:avLst/>
              <a:gdLst/>
              <a:ahLst/>
              <a:cxnLst/>
              <a:rect l="l" t="t" r="r" b="b"/>
              <a:pathLst>
                <a:path w="40823" h="15865" extrusionOk="0">
                  <a:moveTo>
                    <a:pt x="423" y="1"/>
                  </a:moveTo>
                  <a:lnTo>
                    <a:pt x="0" y="15864"/>
                  </a:lnTo>
                  <a:lnTo>
                    <a:pt x="40823" y="15864"/>
                  </a:lnTo>
                  <a:lnTo>
                    <a:pt x="401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2450;p45">
              <a:extLst>
                <a:ext uri="{FF2B5EF4-FFF2-40B4-BE49-F238E27FC236}">
                  <a16:creationId xmlns:a16="http://schemas.microsoft.com/office/drawing/2014/main" id="{A8E89E54-4FEC-BEA1-028B-F35028A30F3B}"/>
                </a:ext>
              </a:extLst>
            </p:cNvPr>
            <p:cNvSpPr/>
            <p:nvPr/>
          </p:nvSpPr>
          <p:spPr>
            <a:xfrm>
              <a:off x="5782725" y="919900"/>
              <a:ext cx="148475" cy="396625"/>
            </a:xfrm>
            <a:custGeom>
              <a:avLst/>
              <a:gdLst/>
              <a:ahLst/>
              <a:cxnLst/>
              <a:rect l="l" t="t" r="r" b="b"/>
              <a:pathLst>
                <a:path w="5939" h="15865" extrusionOk="0">
                  <a:moveTo>
                    <a:pt x="0" y="1"/>
                  </a:moveTo>
                  <a:lnTo>
                    <a:pt x="0" y="15864"/>
                  </a:lnTo>
                  <a:lnTo>
                    <a:pt x="5939" y="15864"/>
                  </a:lnTo>
                  <a:lnTo>
                    <a:pt x="5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2451;p45">
              <a:extLst>
                <a:ext uri="{FF2B5EF4-FFF2-40B4-BE49-F238E27FC236}">
                  <a16:creationId xmlns:a16="http://schemas.microsoft.com/office/drawing/2014/main" id="{E4DAA4CE-7A40-7BD1-188E-599AAF36EA6C}"/>
                </a:ext>
              </a:extLst>
            </p:cNvPr>
            <p:cNvSpPr/>
            <p:nvPr/>
          </p:nvSpPr>
          <p:spPr>
            <a:xfrm>
              <a:off x="4910625" y="919900"/>
              <a:ext cx="113450" cy="396625"/>
            </a:xfrm>
            <a:custGeom>
              <a:avLst/>
              <a:gdLst/>
              <a:ahLst/>
              <a:cxnLst/>
              <a:rect l="l" t="t" r="r" b="b"/>
              <a:pathLst>
                <a:path w="4538" h="15865" extrusionOk="0">
                  <a:moveTo>
                    <a:pt x="423" y="1"/>
                  </a:moveTo>
                  <a:lnTo>
                    <a:pt x="0" y="15864"/>
                  </a:lnTo>
                  <a:lnTo>
                    <a:pt x="4538" y="15864"/>
                  </a:lnTo>
                  <a:lnTo>
                    <a:pt x="45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2452;p45">
              <a:extLst>
                <a:ext uri="{FF2B5EF4-FFF2-40B4-BE49-F238E27FC236}">
                  <a16:creationId xmlns:a16="http://schemas.microsoft.com/office/drawing/2014/main" id="{C3F3F923-5081-9CDD-6489-ABF92A7A7F73}"/>
                </a:ext>
              </a:extLst>
            </p:cNvPr>
            <p:cNvSpPr/>
            <p:nvPr/>
          </p:nvSpPr>
          <p:spPr>
            <a:xfrm>
              <a:off x="5907500" y="919900"/>
              <a:ext cx="27275" cy="396625"/>
            </a:xfrm>
            <a:custGeom>
              <a:avLst/>
              <a:gdLst/>
              <a:ahLst/>
              <a:cxnLst/>
              <a:rect l="l" t="t" r="r" b="b"/>
              <a:pathLst>
                <a:path w="1091" h="15865" extrusionOk="0">
                  <a:moveTo>
                    <a:pt x="0" y="1"/>
                  </a:moveTo>
                  <a:lnTo>
                    <a:pt x="519" y="15864"/>
                  </a:lnTo>
                  <a:lnTo>
                    <a:pt x="1091" y="15864"/>
                  </a:lnTo>
                  <a:lnTo>
                    <a:pt x="5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2453;p45">
              <a:extLst>
                <a:ext uri="{FF2B5EF4-FFF2-40B4-BE49-F238E27FC236}">
                  <a16:creationId xmlns:a16="http://schemas.microsoft.com/office/drawing/2014/main" id="{BDAEBC1F-7211-FC2E-BBB6-6AC4465B8B71}"/>
                </a:ext>
              </a:extLst>
            </p:cNvPr>
            <p:cNvSpPr/>
            <p:nvPr/>
          </p:nvSpPr>
          <p:spPr>
            <a:xfrm>
              <a:off x="4901575" y="919900"/>
              <a:ext cx="23900" cy="393600"/>
            </a:xfrm>
            <a:custGeom>
              <a:avLst/>
              <a:gdLst/>
              <a:ahLst/>
              <a:cxnLst/>
              <a:rect l="l" t="t" r="r" b="b"/>
              <a:pathLst>
                <a:path w="956" h="15744" extrusionOk="0">
                  <a:moveTo>
                    <a:pt x="418" y="1"/>
                  </a:moveTo>
                  <a:lnTo>
                    <a:pt x="0" y="15744"/>
                  </a:lnTo>
                  <a:lnTo>
                    <a:pt x="593" y="15744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2454;p45">
              <a:extLst>
                <a:ext uri="{FF2B5EF4-FFF2-40B4-BE49-F238E27FC236}">
                  <a16:creationId xmlns:a16="http://schemas.microsoft.com/office/drawing/2014/main" id="{D303312A-436B-B934-5192-54936B108035}"/>
                </a:ext>
              </a:extLst>
            </p:cNvPr>
            <p:cNvSpPr/>
            <p:nvPr/>
          </p:nvSpPr>
          <p:spPr>
            <a:xfrm>
              <a:off x="4977775" y="918425"/>
              <a:ext cx="862650" cy="77150"/>
            </a:xfrm>
            <a:custGeom>
              <a:avLst/>
              <a:gdLst/>
              <a:ahLst/>
              <a:cxnLst/>
              <a:rect l="l" t="t" r="r" b="b"/>
              <a:pathLst>
                <a:path w="34506" h="3086" extrusionOk="0">
                  <a:moveTo>
                    <a:pt x="1" y="0"/>
                  </a:moveTo>
                  <a:lnTo>
                    <a:pt x="1" y="3086"/>
                  </a:lnTo>
                  <a:lnTo>
                    <a:pt x="34505" y="3086"/>
                  </a:lnTo>
                  <a:lnTo>
                    <a:pt x="34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2455;p45">
              <a:extLst>
                <a:ext uri="{FF2B5EF4-FFF2-40B4-BE49-F238E27FC236}">
                  <a16:creationId xmlns:a16="http://schemas.microsoft.com/office/drawing/2014/main" id="{6A902C25-71DB-0BC9-B2B7-764D79BEE047}"/>
                </a:ext>
              </a:extLst>
            </p:cNvPr>
            <p:cNvSpPr/>
            <p:nvPr/>
          </p:nvSpPr>
          <p:spPr>
            <a:xfrm>
              <a:off x="5104025" y="919900"/>
              <a:ext cx="629475" cy="394300"/>
            </a:xfrm>
            <a:custGeom>
              <a:avLst/>
              <a:gdLst/>
              <a:ahLst/>
              <a:cxnLst/>
              <a:rect l="l" t="t" r="r" b="b"/>
              <a:pathLst>
                <a:path w="25179" h="15772" extrusionOk="0">
                  <a:moveTo>
                    <a:pt x="11865" y="1"/>
                  </a:moveTo>
                  <a:lnTo>
                    <a:pt x="1" y="15772"/>
                  </a:lnTo>
                  <a:lnTo>
                    <a:pt x="13669" y="15772"/>
                  </a:lnTo>
                  <a:lnTo>
                    <a:pt x="25179" y="1"/>
                  </a:ln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2456;p45">
              <a:extLst>
                <a:ext uri="{FF2B5EF4-FFF2-40B4-BE49-F238E27FC236}">
                  <a16:creationId xmlns:a16="http://schemas.microsoft.com/office/drawing/2014/main" id="{F2F637BE-6776-114F-E8B0-8D4B81173E9A}"/>
                </a:ext>
              </a:extLst>
            </p:cNvPr>
            <p:cNvSpPr/>
            <p:nvPr/>
          </p:nvSpPr>
          <p:spPr>
            <a:xfrm>
              <a:off x="4941950" y="867350"/>
              <a:ext cx="53150" cy="34600"/>
            </a:xfrm>
            <a:custGeom>
              <a:avLst/>
              <a:gdLst/>
              <a:ahLst/>
              <a:cxnLst/>
              <a:rect l="l" t="t" r="r" b="b"/>
              <a:pathLst>
                <a:path w="2126" h="1384" extrusionOk="0">
                  <a:moveTo>
                    <a:pt x="472" y="1"/>
                  </a:moveTo>
                  <a:cubicBezTo>
                    <a:pt x="316" y="1"/>
                    <a:pt x="0" y="1249"/>
                    <a:pt x="143" y="1267"/>
                  </a:cubicBezTo>
                  <a:cubicBezTo>
                    <a:pt x="426" y="1300"/>
                    <a:pt x="1225" y="1384"/>
                    <a:pt x="1667" y="1384"/>
                  </a:cubicBezTo>
                  <a:cubicBezTo>
                    <a:pt x="1804" y="1384"/>
                    <a:pt x="1907" y="1376"/>
                    <a:pt x="1949" y="1355"/>
                  </a:cubicBezTo>
                  <a:cubicBezTo>
                    <a:pt x="2125" y="1269"/>
                    <a:pt x="2113" y="979"/>
                    <a:pt x="2014" y="790"/>
                  </a:cubicBezTo>
                  <a:cubicBezTo>
                    <a:pt x="1915" y="602"/>
                    <a:pt x="791" y="582"/>
                    <a:pt x="509" y="31"/>
                  </a:cubicBezTo>
                  <a:cubicBezTo>
                    <a:pt x="498" y="10"/>
                    <a:pt x="485" y="1"/>
                    <a:pt x="472" y="1"/>
                  </a:cubicBezTo>
                  <a:close/>
                </a:path>
              </a:pathLst>
            </a:custGeom>
            <a:solidFill>
              <a:srgbClr val="E6A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2457;p45">
              <a:extLst>
                <a:ext uri="{FF2B5EF4-FFF2-40B4-BE49-F238E27FC236}">
                  <a16:creationId xmlns:a16="http://schemas.microsoft.com/office/drawing/2014/main" id="{4886F832-2938-C199-7DC2-DF36EA908E03}"/>
                </a:ext>
              </a:extLst>
            </p:cNvPr>
            <p:cNvSpPr/>
            <p:nvPr/>
          </p:nvSpPr>
          <p:spPr>
            <a:xfrm>
              <a:off x="4779750" y="892125"/>
              <a:ext cx="1179225" cy="66150"/>
            </a:xfrm>
            <a:custGeom>
              <a:avLst/>
              <a:gdLst/>
              <a:ahLst/>
              <a:cxnLst/>
              <a:rect l="l" t="t" r="r" b="b"/>
              <a:pathLst>
                <a:path w="47169" h="2646" extrusionOk="0">
                  <a:moveTo>
                    <a:pt x="1296" y="1"/>
                  </a:moveTo>
                  <a:cubicBezTo>
                    <a:pt x="581" y="1"/>
                    <a:pt x="0" y="581"/>
                    <a:pt x="0" y="1296"/>
                  </a:cubicBezTo>
                  <a:cubicBezTo>
                    <a:pt x="0" y="2012"/>
                    <a:pt x="605" y="2645"/>
                    <a:pt x="1348" y="2645"/>
                  </a:cubicBezTo>
                  <a:lnTo>
                    <a:pt x="45846" y="2645"/>
                  </a:lnTo>
                  <a:cubicBezTo>
                    <a:pt x="46576" y="2645"/>
                    <a:pt x="47169" y="2053"/>
                    <a:pt x="47169" y="1324"/>
                  </a:cubicBezTo>
                  <a:cubicBezTo>
                    <a:pt x="47169" y="593"/>
                    <a:pt x="46576" y="1"/>
                    <a:pt x="45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2458;p45">
              <a:extLst>
                <a:ext uri="{FF2B5EF4-FFF2-40B4-BE49-F238E27FC236}">
                  <a16:creationId xmlns:a16="http://schemas.microsoft.com/office/drawing/2014/main" id="{BC51FF88-A3C1-807D-6CCF-85E191FC015F}"/>
                </a:ext>
              </a:extLst>
            </p:cNvPr>
            <p:cNvSpPr/>
            <p:nvPr/>
          </p:nvSpPr>
          <p:spPr>
            <a:xfrm>
              <a:off x="4805075" y="909050"/>
              <a:ext cx="1128575" cy="32325"/>
            </a:xfrm>
            <a:custGeom>
              <a:avLst/>
              <a:gdLst/>
              <a:ahLst/>
              <a:cxnLst/>
              <a:rect l="l" t="t" r="r" b="b"/>
              <a:pathLst>
                <a:path w="45143" h="1293" extrusionOk="0">
                  <a:moveTo>
                    <a:pt x="1240" y="0"/>
                  </a:moveTo>
                  <a:cubicBezTo>
                    <a:pt x="554" y="0"/>
                    <a:pt x="0" y="283"/>
                    <a:pt x="0" y="634"/>
                  </a:cubicBezTo>
                  <a:cubicBezTo>
                    <a:pt x="0" y="983"/>
                    <a:pt x="578" y="1292"/>
                    <a:pt x="1290" y="1292"/>
                  </a:cubicBezTo>
                  <a:lnTo>
                    <a:pt x="43878" y="1292"/>
                  </a:lnTo>
                  <a:cubicBezTo>
                    <a:pt x="44577" y="1292"/>
                    <a:pt x="45143" y="1003"/>
                    <a:pt x="45143" y="647"/>
                  </a:cubicBezTo>
                  <a:cubicBezTo>
                    <a:pt x="45143" y="289"/>
                    <a:pt x="44577" y="0"/>
                    <a:pt x="43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2459;p45">
              <a:extLst>
                <a:ext uri="{FF2B5EF4-FFF2-40B4-BE49-F238E27FC236}">
                  <a16:creationId xmlns:a16="http://schemas.microsoft.com/office/drawing/2014/main" id="{335D9D3E-9361-6182-7784-BF5F6B402E20}"/>
                </a:ext>
              </a:extLst>
            </p:cNvPr>
            <p:cNvSpPr/>
            <p:nvPr/>
          </p:nvSpPr>
          <p:spPr>
            <a:xfrm>
              <a:off x="5904750" y="908000"/>
              <a:ext cx="34400" cy="34400"/>
            </a:xfrm>
            <a:custGeom>
              <a:avLst/>
              <a:gdLst/>
              <a:ahLst/>
              <a:cxnLst/>
              <a:rect l="l" t="t" r="r" b="b"/>
              <a:pathLst>
                <a:path w="1376" h="1376" extrusionOk="0">
                  <a:moveTo>
                    <a:pt x="688" y="1"/>
                  </a:moveTo>
                  <a:cubicBezTo>
                    <a:pt x="308" y="1"/>
                    <a:pt x="0" y="309"/>
                    <a:pt x="0" y="689"/>
                  </a:cubicBezTo>
                  <a:cubicBezTo>
                    <a:pt x="0" y="1068"/>
                    <a:pt x="308" y="1376"/>
                    <a:pt x="688" y="1376"/>
                  </a:cubicBezTo>
                  <a:cubicBezTo>
                    <a:pt x="1067" y="1376"/>
                    <a:pt x="1375" y="1068"/>
                    <a:pt x="1375" y="689"/>
                  </a:cubicBezTo>
                  <a:cubicBezTo>
                    <a:pt x="1375" y="309"/>
                    <a:pt x="1067" y="1"/>
                    <a:pt x="6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2460;p45">
              <a:extLst>
                <a:ext uri="{FF2B5EF4-FFF2-40B4-BE49-F238E27FC236}">
                  <a16:creationId xmlns:a16="http://schemas.microsoft.com/office/drawing/2014/main" id="{1ED128F9-5592-69A3-5F43-5E6F5EDB2A27}"/>
                </a:ext>
              </a:extLst>
            </p:cNvPr>
            <p:cNvSpPr/>
            <p:nvPr/>
          </p:nvSpPr>
          <p:spPr>
            <a:xfrm>
              <a:off x="4800900" y="908000"/>
              <a:ext cx="34400" cy="34400"/>
            </a:xfrm>
            <a:custGeom>
              <a:avLst/>
              <a:gdLst/>
              <a:ahLst/>
              <a:cxnLst/>
              <a:rect l="l" t="t" r="r" b="b"/>
              <a:pathLst>
                <a:path w="1376" h="1376" extrusionOk="0">
                  <a:moveTo>
                    <a:pt x="688" y="1"/>
                  </a:moveTo>
                  <a:cubicBezTo>
                    <a:pt x="308" y="1"/>
                    <a:pt x="0" y="309"/>
                    <a:pt x="0" y="689"/>
                  </a:cubicBezTo>
                  <a:cubicBezTo>
                    <a:pt x="0" y="1068"/>
                    <a:pt x="308" y="1376"/>
                    <a:pt x="688" y="1376"/>
                  </a:cubicBezTo>
                  <a:cubicBezTo>
                    <a:pt x="1067" y="1376"/>
                    <a:pt x="1375" y="1068"/>
                    <a:pt x="1375" y="689"/>
                  </a:cubicBezTo>
                  <a:cubicBezTo>
                    <a:pt x="1375" y="309"/>
                    <a:pt x="1067" y="1"/>
                    <a:pt x="6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2461;p45">
              <a:extLst>
                <a:ext uri="{FF2B5EF4-FFF2-40B4-BE49-F238E27FC236}">
                  <a16:creationId xmlns:a16="http://schemas.microsoft.com/office/drawing/2014/main" id="{A1FFEB5C-04B0-0B3C-DEAA-4564624791C4}"/>
                </a:ext>
              </a:extLst>
            </p:cNvPr>
            <p:cNvSpPr/>
            <p:nvPr/>
          </p:nvSpPr>
          <p:spPr>
            <a:xfrm>
              <a:off x="4813025" y="641650"/>
              <a:ext cx="151575" cy="253350"/>
            </a:xfrm>
            <a:custGeom>
              <a:avLst/>
              <a:gdLst/>
              <a:ahLst/>
              <a:cxnLst/>
              <a:rect l="l" t="t" r="r" b="b"/>
              <a:pathLst>
                <a:path w="6063" h="10134" extrusionOk="0">
                  <a:moveTo>
                    <a:pt x="4136" y="0"/>
                  </a:moveTo>
                  <a:cubicBezTo>
                    <a:pt x="3347" y="0"/>
                    <a:pt x="1" y="2944"/>
                    <a:pt x="1" y="3207"/>
                  </a:cubicBezTo>
                  <a:cubicBezTo>
                    <a:pt x="1" y="3499"/>
                    <a:pt x="2425" y="8201"/>
                    <a:pt x="2621" y="9917"/>
                  </a:cubicBezTo>
                  <a:cubicBezTo>
                    <a:pt x="2638" y="10072"/>
                    <a:pt x="2829" y="10133"/>
                    <a:pt x="3111" y="10133"/>
                  </a:cubicBezTo>
                  <a:cubicBezTo>
                    <a:pt x="4066" y="10133"/>
                    <a:pt x="6062" y="9433"/>
                    <a:pt x="5897" y="9315"/>
                  </a:cubicBezTo>
                  <a:cubicBezTo>
                    <a:pt x="4901" y="8603"/>
                    <a:pt x="5276" y="3143"/>
                    <a:pt x="4292" y="97"/>
                  </a:cubicBezTo>
                  <a:cubicBezTo>
                    <a:pt x="4270" y="31"/>
                    <a:pt x="4217" y="0"/>
                    <a:pt x="4136" y="0"/>
                  </a:cubicBezTo>
                  <a:close/>
                </a:path>
              </a:pathLst>
            </a:custGeom>
            <a:solidFill>
              <a:srgbClr val="E6A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2462;p45">
              <a:extLst>
                <a:ext uri="{FF2B5EF4-FFF2-40B4-BE49-F238E27FC236}">
                  <a16:creationId xmlns:a16="http://schemas.microsoft.com/office/drawing/2014/main" id="{AAFC616B-B4EB-4E37-760E-3069E9E04A8D}"/>
                </a:ext>
              </a:extLst>
            </p:cNvPr>
            <p:cNvSpPr/>
            <p:nvPr/>
          </p:nvSpPr>
          <p:spPr>
            <a:xfrm>
              <a:off x="4813025" y="641600"/>
              <a:ext cx="121275" cy="234100"/>
            </a:xfrm>
            <a:custGeom>
              <a:avLst/>
              <a:gdLst/>
              <a:ahLst/>
              <a:cxnLst/>
              <a:rect l="l" t="t" r="r" b="b"/>
              <a:pathLst>
                <a:path w="4851" h="9364" extrusionOk="0">
                  <a:moveTo>
                    <a:pt x="4142" y="0"/>
                  </a:moveTo>
                  <a:cubicBezTo>
                    <a:pt x="3365" y="0"/>
                    <a:pt x="1" y="2946"/>
                    <a:pt x="1" y="3210"/>
                  </a:cubicBezTo>
                  <a:cubicBezTo>
                    <a:pt x="1" y="3473"/>
                    <a:pt x="1993" y="7360"/>
                    <a:pt x="2510" y="9363"/>
                  </a:cubicBezTo>
                  <a:cubicBezTo>
                    <a:pt x="2417" y="8795"/>
                    <a:pt x="2365" y="8172"/>
                    <a:pt x="2365" y="7519"/>
                  </a:cubicBezTo>
                  <a:cubicBezTo>
                    <a:pt x="2365" y="4829"/>
                    <a:pt x="3239" y="2649"/>
                    <a:pt x="4317" y="2649"/>
                  </a:cubicBezTo>
                  <a:cubicBezTo>
                    <a:pt x="4503" y="2649"/>
                    <a:pt x="4681" y="2714"/>
                    <a:pt x="4851" y="2835"/>
                  </a:cubicBezTo>
                  <a:cubicBezTo>
                    <a:pt x="4657" y="1700"/>
                    <a:pt x="4459" y="698"/>
                    <a:pt x="4293" y="99"/>
                  </a:cubicBezTo>
                  <a:cubicBezTo>
                    <a:pt x="4274" y="31"/>
                    <a:pt x="4222" y="0"/>
                    <a:pt x="4142" y="0"/>
                  </a:cubicBezTo>
                  <a:close/>
                </a:path>
              </a:pathLst>
            </a:custGeom>
            <a:solidFill>
              <a:srgbClr val="D28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2463;p45">
              <a:extLst>
                <a:ext uri="{FF2B5EF4-FFF2-40B4-BE49-F238E27FC236}">
                  <a16:creationId xmlns:a16="http://schemas.microsoft.com/office/drawing/2014/main" id="{29C3EE61-B388-9966-59F2-294EFC834F6E}"/>
                </a:ext>
              </a:extLst>
            </p:cNvPr>
            <p:cNvSpPr/>
            <p:nvPr/>
          </p:nvSpPr>
          <p:spPr>
            <a:xfrm>
              <a:off x="4725450" y="424400"/>
              <a:ext cx="201325" cy="294825"/>
            </a:xfrm>
            <a:custGeom>
              <a:avLst/>
              <a:gdLst/>
              <a:ahLst/>
              <a:cxnLst/>
              <a:rect l="l" t="t" r="r" b="b"/>
              <a:pathLst>
                <a:path w="8053" h="11793" extrusionOk="0">
                  <a:moveTo>
                    <a:pt x="5280" y="0"/>
                  </a:moveTo>
                  <a:cubicBezTo>
                    <a:pt x="3645" y="0"/>
                    <a:pt x="1" y="2803"/>
                    <a:pt x="418" y="6020"/>
                  </a:cubicBezTo>
                  <a:cubicBezTo>
                    <a:pt x="523" y="6824"/>
                    <a:pt x="3019" y="11755"/>
                    <a:pt x="3583" y="11792"/>
                  </a:cubicBezTo>
                  <a:cubicBezTo>
                    <a:pt x="3587" y="11792"/>
                    <a:pt x="3591" y="11792"/>
                    <a:pt x="3596" y="11792"/>
                  </a:cubicBezTo>
                  <a:cubicBezTo>
                    <a:pt x="4203" y="11792"/>
                    <a:pt x="8052" y="9321"/>
                    <a:pt x="7945" y="8777"/>
                  </a:cubicBezTo>
                  <a:cubicBezTo>
                    <a:pt x="7837" y="8231"/>
                    <a:pt x="7996" y="2450"/>
                    <a:pt x="5870" y="208"/>
                  </a:cubicBezTo>
                  <a:cubicBezTo>
                    <a:pt x="5736" y="67"/>
                    <a:pt x="5532" y="0"/>
                    <a:pt x="52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2464;p45">
              <a:extLst>
                <a:ext uri="{FF2B5EF4-FFF2-40B4-BE49-F238E27FC236}">
                  <a16:creationId xmlns:a16="http://schemas.microsoft.com/office/drawing/2014/main" id="{1C0A9830-268E-C980-10AA-561CC0C0FAAE}"/>
                </a:ext>
              </a:extLst>
            </p:cNvPr>
            <p:cNvSpPr/>
            <p:nvPr/>
          </p:nvSpPr>
          <p:spPr>
            <a:xfrm>
              <a:off x="4851575" y="408675"/>
              <a:ext cx="104100" cy="105975"/>
            </a:xfrm>
            <a:custGeom>
              <a:avLst/>
              <a:gdLst/>
              <a:ahLst/>
              <a:cxnLst/>
              <a:rect l="l" t="t" r="r" b="b"/>
              <a:pathLst>
                <a:path w="4164" h="4239" extrusionOk="0">
                  <a:moveTo>
                    <a:pt x="1776" y="1"/>
                  </a:moveTo>
                  <a:cubicBezTo>
                    <a:pt x="1043" y="1"/>
                    <a:pt x="1" y="455"/>
                    <a:pt x="1" y="455"/>
                  </a:cubicBezTo>
                  <a:lnTo>
                    <a:pt x="3640" y="4239"/>
                  </a:lnTo>
                  <a:lnTo>
                    <a:pt x="4164" y="2769"/>
                  </a:lnTo>
                  <a:cubicBezTo>
                    <a:pt x="4164" y="2769"/>
                    <a:pt x="2694" y="114"/>
                    <a:pt x="1970" y="13"/>
                  </a:cubicBezTo>
                  <a:cubicBezTo>
                    <a:pt x="1909" y="5"/>
                    <a:pt x="1844" y="1"/>
                    <a:pt x="17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2465;p45">
              <a:extLst>
                <a:ext uri="{FF2B5EF4-FFF2-40B4-BE49-F238E27FC236}">
                  <a16:creationId xmlns:a16="http://schemas.microsoft.com/office/drawing/2014/main" id="{54471B66-6A5C-C4A3-E98F-EAA43DA6C80D}"/>
                </a:ext>
              </a:extLst>
            </p:cNvPr>
            <p:cNvSpPr/>
            <p:nvPr/>
          </p:nvSpPr>
          <p:spPr>
            <a:xfrm>
              <a:off x="4733500" y="521800"/>
              <a:ext cx="193275" cy="197425"/>
            </a:xfrm>
            <a:custGeom>
              <a:avLst/>
              <a:gdLst/>
              <a:ahLst/>
              <a:cxnLst/>
              <a:rect l="l" t="t" r="r" b="b"/>
              <a:pathLst>
                <a:path w="7731" h="7897" extrusionOk="0">
                  <a:moveTo>
                    <a:pt x="381" y="1"/>
                  </a:moveTo>
                  <a:cubicBezTo>
                    <a:pt x="121" y="667"/>
                    <a:pt x="0" y="1384"/>
                    <a:pt x="96" y="2124"/>
                  </a:cubicBezTo>
                  <a:cubicBezTo>
                    <a:pt x="201" y="2928"/>
                    <a:pt x="2697" y="7859"/>
                    <a:pt x="3261" y="7896"/>
                  </a:cubicBezTo>
                  <a:cubicBezTo>
                    <a:pt x="3265" y="7896"/>
                    <a:pt x="3269" y="7896"/>
                    <a:pt x="3274" y="7896"/>
                  </a:cubicBezTo>
                  <a:cubicBezTo>
                    <a:pt x="3881" y="7896"/>
                    <a:pt x="7730" y="5425"/>
                    <a:pt x="7623" y="4881"/>
                  </a:cubicBezTo>
                  <a:cubicBezTo>
                    <a:pt x="7589" y="4709"/>
                    <a:pt x="7582" y="4007"/>
                    <a:pt x="7520" y="3061"/>
                  </a:cubicBezTo>
                  <a:cubicBezTo>
                    <a:pt x="7363" y="4086"/>
                    <a:pt x="6539" y="4819"/>
                    <a:pt x="3795" y="5549"/>
                  </a:cubicBezTo>
                  <a:cubicBezTo>
                    <a:pt x="3674" y="5582"/>
                    <a:pt x="3553" y="5598"/>
                    <a:pt x="3434" y="5598"/>
                  </a:cubicBezTo>
                  <a:cubicBezTo>
                    <a:pt x="1886" y="5598"/>
                    <a:pt x="579" y="2962"/>
                    <a:pt x="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2466;p45">
              <a:extLst>
                <a:ext uri="{FF2B5EF4-FFF2-40B4-BE49-F238E27FC236}">
                  <a16:creationId xmlns:a16="http://schemas.microsoft.com/office/drawing/2014/main" id="{B9C0B74C-D3E6-A324-D430-75BF2949FDE2}"/>
                </a:ext>
              </a:extLst>
            </p:cNvPr>
            <p:cNvSpPr/>
            <p:nvPr/>
          </p:nvSpPr>
          <p:spPr>
            <a:xfrm>
              <a:off x="4786475" y="634350"/>
              <a:ext cx="150700" cy="119250"/>
            </a:xfrm>
            <a:custGeom>
              <a:avLst/>
              <a:gdLst/>
              <a:ahLst/>
              <a:cxnLst/>
              <a:rect l="l" t="t" r="r" b="b"/>
              <a:pathLst>
                <a:path w="6028" h="4770" extrusionOk="0">
                  <a:moveTo>
                    <a:pt x="5621" y="1"/>
                  </a:moveTo>
                  <a:cubicBezTo>
                    <a:pt x="5615" y="1"/>
                    <a:pt x="5609" y="2"/>
                    <a:pt x="5602" y="4"/>
                  </a:cubicBezTo>
                  <a:cubicBezTo>
                    <a:pt x="5399" y="77"/>
                    <a:pt x="324" y="2022"/>
                    <a:pt x="161" y="2391"/>
                  </a:cubicBezTo>
                  <a:cubicBezTo>
                    <a:pt x="0" y="2755"/>
                    <a:pt x="954" y="4769"/>
                    <a:pt x="1346" y="4769"/>
                  </a:cubicBezTo>
                  <a:cubicBezTo>
                    <a:pt x="1348" y="4769"/>
                    <a:pt x="1351" y="4769"/>
                    <a:pt x="1353" y="4769"/>
                  </a:cubicBezTo>
                  <a:cubicBezTo>
                    <a:pt x="1743" y="4743"/>
                    <a:pt x="5661" y="2007"/>
                    <a:pt x="5846" y="1643"/>
                  </a:cubicBezTo>
                  <a:cubicBezTo>
                    <a:pt x="6027" y="1289"/>
                    <a:pt x="5835" y="1"/>
                    <a:pt x="56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2467;p45">
              <a:extLst>
                <a:ext uri="{FF2B5EF4-FFF2-40B4-BE49-F238E27FC236}">
                  <a16:creationId xmlns:a16="http://schemas.microsoft.com/office/drawing/2014/main" id="{93AE0834-FE51-5B8C-361B-DB4C472280A6}"/>
                </a:ext>
              </a:extLst>
            </p:cNvPr>
            <p:cNvSpPr/>
            <p:nvPr/>
          </p:nvSpPr>
          <p:spPr>
            <a:xfrm>
              <a:off x="4871875" y="1301525"/>
              <a:ext cx="1084025" cy="19400"/>
            </a:xfrm>
            <a:custGeom>
              <a:avLst/>
              <a:gdLst/>
              <a:ahLst/>
              <a:cxnLst/>
              <a:rect l="l" t="t" r="r" b="b"/>
              <a:pathLst>
                <a:path w="43361" h="776" extrusionOk="0">
                  <a:moveTo>
                    <a:pt x="449" y="0"/>
                  </a:moveTo>
                  <a:lnTo>
                    <a:pt x="0" y="776"/>
                  </a:lnTo>
                  <a:lnTo>
                    <a:pt x="43360" y="776"/>
                  </a:lnTo>
                  <a:lnTo>
                    <a:pt x="42685" y="0"/>
                  </a:lnTo>
                  <a:close/>
                </a:path>
              </a:pathLst>
            </a:custGeom>
            <a:solidFill>
              <a:srgbClr val="FFC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2468;p45">
              <a:extLst>
                <a:ext uri="{FF2B5EF4-FFF2-40B4-BE49-F238E27FC236}">
                  <a16:creationId xmlns:a16="http://schemas.microsoft.com/office/drawing/2014/main" id="{DA79B8BC-B1D0-63B8-CEDD-217A8EED3C40}"/>
                </a:ext>
              </a:extLst>
            </p:cNvPr>
            <p:cNvSpPr/>
            <p:nvPr/>
          </p:nvSpPr>
          <p:spPr>
            <a:xfrm>
              <a:off x="4595125" y="1105650"/>
              <a:ext cx="80725" cy="63750"/>
            </a:xfrm>
            <a:custGeom>
              <a:avLst/>
              <a:gdLst/>
              <a:ahLst/>
              <a:cxnLst/>
              <a:rect l="l" t="t" r="r" b="b"/>
              <a:pathLst>
                <a:path w="3229" h="2550" extrusionOk="0">
                  <a:moveTo>
                    <a:pt x="1875" y="0"/>
                  </a:moveTo>
                  <a:cubicBezTo>
                    <a:pt x="1051" y="0"/>
                    <a:pt x="88" y="951"/>
                    <a:pt x="1" y="2471"/>
                  </a:cubicBezTo>
                  <a:lnTo>
                    <a:pt x="374" y="2431"/>
                  </a:lnTo>
                  <a:cubicBezTo>
                    <a:pt x="454" y="1054"/>
                    <a:pt x="1225" y="169"/>
                    <a:pt x="1874" y="169"/>
                  </a:cubicBezTo>
                  <a:cubicBezTo>
                    <a:pt x="2452" y="169"/>
                    <a:pt x="2934" y="870"/>
                    <a:pt x="2745" y="2549"/>
                  </a:cubicBezTo>
                  <a:lnTo>
                    <a:pt x="3025" y="2523"/>
                  </a:lnTo>
                  <a:cubicBezTo>
                    <a:pt x="3228" y="752"/>
                    <a:pt x="2607" y="0"/>
                    <a:pt x="18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2469;p45">
              <a:extLst>
                <a:ext uri="{FF2B5EF4-FFF2-40B4-BE49-F238E27FC236}">
                  <a16:creationId xmlns:a16="http://schemas.microsoft.com/office/drawing/2014/main" id="{97C618A6-41BB-B89B-3B90-83F0C29DF4B2}"/>
                </a:ext>
              </a:extLst>
            </p:cNvPr>
            <p:cNvSpPr/>
            <p:nvPr/>
          </p:nvSpPr>
          <p:spPr>
            <a:xfrm>
              <a:off x="4566350" y="1097950"/>
              <a:ext cx="78025" cy="68775"/>
            </a:xfrm>
            <a:custGeom>
              <a:avLst/>
              <a:gdLst/>
              <a:ahLst/>
              <a:cxnLst/>
              <a:rect l="l" t="t" r="r" b="b"/>
              <a:pathLst>
                <a:path w="3121" h="2751" extrusionOk="0">
                  <a:moveTo>
                    <a:pt x="1689" y="0"/>
                  </a:moveTo>
                  <a:cubicBezTo>
                    <a:pt x="866" y="0"/>
                    <a:pt x="1" y="1026"/>
                    <a:pt x="71" y="2666"/>
                  </a:cubicBezTo>
                  <a:lnTo>
                    <a:pt x="440" y="2623"/>
                  </a:lnTo>
                  <a:cubicBezTo>
                    <a:pt x="377" y="1137"/>
                    <a:pt x="1057" y="182"/>
                    <a:pt x="1706" y="182"/>
                  </a:cubicBezTo>
                  <a:cubicBezTo>
                    <a:pt x="2284" y="182"/>
                    <a:pt x="2838" y="939"/>
                    <a:pt x="2823" y="2751"/>
                  </a:cubicBezTo>
                  <a:lnTo>
                    <a:pt x="3100" y="2721"/>
                  </a:lnTo>
                  <a:cubicBezTo>
                    <a:pt x="3120" y="811"/>
                    <a:pt x="2421" y="0"/>
                    <a:pt x="16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2470;p45">
              <a:extLst>
                <a:ext uri="{FF2B5EF4-FFF2-40B4-BE49-F238E27FC236}">
                  <a16:creationId xmlns:a16="http://schemas.microsoft.com/office/drawing/2014/main" id="{D6360758-2DF3-0D2A-A9D4-93EDD5BBC7F8}"/>
                </a:ext>
              </a:extLst>
            </p:cNvPr>
            <p:cNvSpPr/>
            <p:nvPr/>
          </p:nvSpPr>
          <p:spPr>
            <a:xfrm>
              <a:off x="4552250" y="1157375"/>
              <a:ext cx="152100" cy="163650"/>
            </a:xfrm>
            <a:custGeom>
              <a:avLst/>
              <a:gdLst/>
              <a:ahLst/>
              <a:cxnLst/>
              <a:rect l="l" t="t" r="r" b="b"/>
              <a:pathLst>
                <a:path w="6084" h="6546" extrusionOk="0">
                  <a:moveTo>
                    <a:pt x="901" y="0"/>
                  </a:moveTo>
                  <a:lnTo>
                    <a:pt x="1" y="6545"/>
                  </a:lnTo>
                  <a:lnTo>
                    <a:pt x="6084" y="6545"/>
                  </a:lnTo>
                  <a:lnTo>
                    <a:pt x="54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2471;p45">
              <a:extLst>
                <a:ext uri="{FF2B5EF4-FFF2-40B4-BE49-F238E27FC236}">
                  <a16:creationId xmlns:a16="http://schemas.microsoft.com/office/drawing/2014/main" id="{075E2B65-4ACD-97F3-91F8-EB1D6F36F630}"/>
                </a:ext>
              </a:extLst>
            </p:cNvPr>
            <p:cNvSpPr/>
            <p:nvPr/>
          </p:nvSpPr>
          <p:spPr>
            <a:xfrm>
              <a:off x="4521675" y="1157375"/>
              <a:ext cx="152100" cy="163650"/>
            </a:xfrm>
            <a:custGeom>
              <a:avLst/>
              <a:gdLst/>
              <a:ahLst/>
              <a:cxnLst/>
              <a:rect l="l" t="t" r="r" b="b"/>
              <a:pathLst>
                <a:path w="6084" h="6546" extrusionOk="0">
                  <a:moveTo>
                    <a:pt x="902" y="0"/>
                  </a:moveTo>
                  <a:lnTo>
                    <a:pt x="0" y="6545"/>
                  </a:lnTo>
                  <a:lnTo>
                    <a:pt x="6083" y="6545"/>
                  </a:lnTo>
                  <a:lnTo>
                    <a:pt x="60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2472;p45">
              <a:extLst>
                <a:ext uri="{FF2B5EF4-FFF2-40B4-BE49-F238E27FC236}">
                  <a16:creationId xmlns:a16="http://schemas.microsoft.com/office/drawing/2014/main" id="{17DF1FB5-2DA9-9F28-921A-EB175CABBE67}"/>
                </a:ext>
              </a:extLst>
            </p:cNvPr>
            <p:cNvSpPr/>
            <p:nvPr/>
          </p:nvSpPr>
          <p:spPr>
            <a:xfrm>
              <a:off x="4700100" y="1302775"/>
              <a:ext cx="29875" cy="18150"/>
            </a:xfrm>
            <a:custGeom>
              <a:avLst/>
              <a:gdLst/>
              <a:ahLst/>
              <a:cxnLst/>
              <a:rect l="l" t="t" r="r" b="b"/>
              <a:pathLst>
                <a:path w="1195" h="726" extrusionOk="0">
                  <a:moveTo>
                    <a:pt x="839" y="0"/>
                  </a:moveTo>
                  <a:cubicBezTo>
                    <a:pt x="835" y="0"/>
                    <a:pt x="832" y="1"/>
                    <a:pt x="828" y="1"/>
                  </a:cubicBezTo>
                  <a:cubicBezTo>
                    <a:pt x="627" y="28"/>
                    <a:pt x="0" y="726"/>
                    <a:pt x="0" y="726"/>
                  </a:cubicBezTo>
                  <a:lnTo>
                    <a:pt x="1194" y="726"/>
                  </a:lnTo>
                  <a:cubicBezTo>
                    <a:pt x="1194" y="726"/>
                    <a:pt x="1035" y="0"/>
                    <a:pt x="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2473;p45">
              <a:extLst>
                <a:ext uri="{FF2B5EF4-FFF2-40B4-BE49-F238E27FC236}">
                  <a16:creationId xmlns:a16="http://schemas.microsoft.com/office/drawing/2014/main" id="{F3FC0438-8DE6-D61E-7309-A7E68A9F40D7}"/>
                </a:ext>
              </a:extLst>
            </p:cNvPr>
            <p:cNvSpPr/>
            <p:nvPr/>
          </p:nvSpPr>
          <p:spPr>
            <a:xfrm>
              <a:off x="4775725" y="888100"/>
              <a:ext cx="1187275" cy="74200"/>
            </a:xfrm>
            <a:custGeom>
              <a:avLst/>
              <a:gdLst/>
              <a:ahLst/>
              <a:cxnLst/>
              <a:rect l="l" t="t" r="r" b="b"/>
              <a:pathLst>
                <a:path w="47491" h="2968" extrusionOk="0">
                  <a:moveTo>
                    <a:pt x="46008" y="323"/>
                  </a:moveTo>
                  <a:cubicBezTo>
                    <a:pt x="46647" y="323"/>
                    <a:pt x="47169" y="844"/>
                    <a:pt x="47169" y="1484"/>
                  </a:cubicBezTo>
                  <a:cubicBezTo>
                    <a:pt x="47169" y="2124"/>
                    <a:pt x="46647" y="2645"/>
                    <a:pt x="46008" y="2645"/>
                  </a:cubicBezTo>
                  <a:lnTo>
                    <a:pt x="1511" y="2645"/>
                  </a:lnTo>
                  <a:cubicBezTo>
                    <a:pt x="856" y="2645"/>
                    <a:pt x="323" y="2083"/>
                    <a:pt x="323" y="1457"/>
                  </a:cubicBezTo>
                  <a:cubicBezTo>
                    <a:pt x="323" y="832"/>
                    <a:pt x="832" y="323"/>
                    <a:pt x="1457" y="323"/>
                  </a:cubicBezTo>
                  <a:close/>
                  <a:moveTo>
                    <a:pt x="1457" y="1"/>
                  </a:moveTo>
                  <a:cubicBezTo>
                    <a:pt x="654" y="1"/>
                    <a:pt x="0" y="626"/>
                    <a:pt x="0" y="1457"/>
                  </a:cubicBezTo>
                  <a:cubicBezTo>
                    <a:pt x="0" y="2290"/>
                    <a:pt x="678" y="2968"/>
                    <a:pt x="1511" y="2968"/>
                  </a:cubicBezTo>
                  <a:lnTo>
                    <a:pt x="46008" y="2968"/>
                  </a:lnTo>
                  <a:cubicBezTo>
                    <a:pt x="46825" y="2968"/>
                    <a:pt x="47491" y="2302"/>
                    <a:pt x="47491" y="1484"/>
                  </a:cubicBezTo>
                  <a:cubicBezTo>
                    <a:pt x="47491" y="666"/>
                    <a:pt x="46825" y="1"/>
                    <a:pt x="46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2474;p45">
              <a:extLst>
                <a:ext uri="{FF2B5EF4-FFF2-40B4-BE49-F238E27FC236}">
                  <a16:creationId xmlns:a16="http://schemas.microsoft.com/office/drawing/2014/main" id="{8D741485-0A9E-2446-44E0-35BEFAF52B01}"/>
                </a:ext>
              </a:extLst>
            </p:cNvPr>
            <p:cNvSpPr/>
            <p:nvPr/>
          </p:nvSpPr>
          <p:spPr>
            <a:xfrm>
              <a:off x="4876000" y="878850"/>
              <a:ext cx="26650" cy="47150"/>
            </a:xfrm>
            <a:custGeom>
              <a:avLst/>
              <a:gdLst/>
              <a:ahLst/>
              <a:cxnLst/>
              <a:rect l="l" t="t" r="r" b="b"/>
              <a:pathLst>
                <a:path w="1066" h="1886" extrusionOk="0">
                  <a:moveTo>
                    <a:pt x="601" y="1"/>
                  </a:moveTo>
                  <a:cubicBezTo>
                    <a:pt x="336" y="1"/>
                    <a:pt x="52" y="57"/>
                    <a:pt x="44" y="201"/>
                  </a:cubicBezTo>
                  <a:cubicBezTo>
                    <a:pt x="1" y="898"/>
                    <a:pt x="96" y="1632"/>
                    <a:pt x="256" y="1759"/>
                  </a:cubicBezTo>
                  <a:cubicBezTo>
                    <a:pt x="351" y="1833"/>
                    <a:pt x="486" y="1886"/>
                    <a:pt x="605" y="1886"/>
                  </a:cubicBezTo>
                  <a:cubicBezTo>
                    <a:pt x="686" y="1886"/>
                    <a:pt x="760" y="1861"/>
                    <a:pt x="806" y="1800"/>
                  </a:cubicBezTo>
                  <a:cubicBezTo>
                    <a:pt x="921" y="1653"/>
                    <a:pt x="1031" y="469"/>
                    <a:pt x="1060" y="117"/>
                  </a:cubicBezTo>
                  <a:cubicBezTo>
                    <a:pt x="1065" y="47"/>
                    <a:pt x="841" y="1"/>
                    <a:pt x="601" y="1"/>
                  </a:cubicBezTo>
                  <a:close/>
                </a:path>
              </a:pathLst>
            </a:custGeom>
            <a:solidFill>
              <a:srgbClr val="E6A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2475;p45">
              <a:extLst>
                <a:ext uri="{FF2B5EF4-FFF2-40B4-BE49-F238E27FC236}">
                  <a16:creationId xmlns:a16="http://schemas.microsoft.com/office/drawing/2014/main" id="{F69AC337-4EE4-AA49-92BD-565BBF571840}"/>
                </a:ext>
              </a:extLst>
            </p:cNvPr>
            <p:cNvSpPr/>
            <p:nvPr/>
          </p:nvSpPr>
          <p:spPr>
            <a:xfrm>
              <a:off x="4901250" y="879975"/>
              <a:ext cx="26625" cy="54900"/>
            </a:xfrm>
            <a:custGeom>
              <a:avLst/>
              <a:gdLst/>
              <a:ahLst/>
              <a:cxnLst/>
              <a:rect l="l" t="t" r="r" b="b"/>
              <a:pathLst>
                <a:path w="1065" h="2196" extrusionOk="0">
                  <a:moveTo>
                    <a:pt x="600" y="0"/>
                  </a:moveTo>
                  <a:cubicBezTo>
                    <a:pt x="334" y="0"/>
                    <a:pt x="51" y="66"/>
                    <a:pt x="43" y="233"/>
                  </a:cubicBezTo>
                  <a:cubicBezTo>
                    <a:pt x="0" y="1046"/>
                    <a:pt x="95" y="1901"/>
                    <a:pt x="256" y="2048"/>
                  </a:cubicBezTo>
                  <a:cubicBezTo>
                    <a:pt x="351" y="2135"/>
                    <a:pt x="486" y="2196"/>
                    <a:pt x="604" y="2196"/>
                  </a:cubicBezTo>
                  <a:cubicBezTo>
                    <a:pt x="686" y="2196"/>
                    <a:pt x="760" y="2167"/>
                    <a:pt x="807" y="2096"/>
                  </a:cubicBezTo>
                  <a:cubicBezTo>
                    <a:pt x="921" y="1926"/>
                    <a:pt x="1032" y="545"/>
                    <a:pt x="1059" y="135"/>
                  </a:cubicBezTo>
                  <a:cubicBezTo>
                    <a:pt x="1064" y="54"/>
                    <a:pt x="839" y="0"/>
                    <a:pt x="600" y="0"/>
                  </a:cubicBezTo>
                  <a:close/>
                </a:path>
              </a:pathLst>
            </a:custGeom>
            <a:solidFill>
              <a:srgbClr val="E6A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2476;p45">
              <a:extLst>
                <a:ext uri="{FF2B5EF4-FFF2-40B4-BE49-F238E27FC236}">
                  <a16:creationId xmlns:a16="http://schemas.microsoft.com/office/drawing/2014/main" id="{72D5A5DC-121B-293C-1A8D-F86958428671}"/>
                </a:ext>
              </a:extLst>
            </p:cNvPr>
            <p:cNvSpPr/>
            <p:nvPr/>
          </p:nvSpPr>
          <p:spPr>
            <a:xfrm>
              <a:off x="4926425" y="879950"/>
              <a:ext cx="27400" cy="50125"/>
            </a:xfrm>
            <a:custGeom>
              <a:avLst/>
              <a:gdLst/>
              <a:ahLst/>
              <a:cxnLst/>
              <a:rect l="l" t="t" r="r" b="b"/>
              <a:pathLst>
                <a:path w="1096" h="2005" extrusionOk="0">
                  <a:moveTo>
                    <a:pt x="478" y="1"/>
                  </a:moveTo>
                  <a:cubicBezTo>
                    <a:pt x="232" y="1"/>
                    <a:pt x="0" y="50"/>
                    <a:pt x="6" y="124"/>
                  </a:cubicBezTo>
                  <a:cubicBezTo>
                    <a:pt x="34" y="498"/>
                    <a:pt x="148" y="1757"/>
                    <a:pt x="265" y="1914"/>
                  </a:cubicBezTo>
                  <a:cubicBezTo>
                    <a:pt x="313" y="1978"/>
                    <a:pt x="390" y="2004"/>
                    <a:pt x="474" y="2004"/>
                  </a:cubicBezTo>
                  <a:cubicBezTo>
                    <a:pt x="596" y="2004"/>
                    <a:pt x="735" y="1949"/>
                    <a:pt x="832" y="1869"/>
                  </a:cubicBezTo>
                  <a:cubicBezTo>
                    <a:pt x="998" y="1735"/>
                    <a:pt x="1095" y="954"/>
                    <a:pt x="1051" y="214"/>
                  </a:cubicBezTo>
                  <a:cubicBezTo>
                    <a:pt x="1043" y="61"/>
                    <a:pt x="751" y="1"/>
                    <a:pt x="478" y="1"/>
                  </a:cubicBezTo>
                  <a:close/>
                </a:path>
              </a:pathLst>
            </a:custGeom>
            <a:solidFill>
              <a:srgbClr val="E6A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2477;p45">
              <a:extLst>
                <a:ext uri="{FF2B5EF4-FFF2-40B4-BE49-F238E27FC236}">
                  <a16:creationId xmlns:a16="http://schemas.microsoft.com/office/drawing/2014/main" id="{47356040-6EB7-A08D-8C11-EC7EF16F5DEA}"/>
                </a:ext>
              </a:extLst>
            </p:cNvPr>
            <p:cNvSpPr/>
            <p:nvPr/>
          </p:nvSpPr>
          <p:spPr>
            <a:xfrm>
              <a:off x="4969050" y="915475"/>
              <a:ext cx="19500" cy="19475"/>
            </a:xfrm>
            <a:custGeom>
              <a:avLst/>
              <a:gdLst/>
              <a:ahLst/>
              <a:cxnLst/>
              <a:rect l="l" t="t" r="r" b="b"/>
              <a:pathLst>
                <a:path w="780" h="779" extrusionOk="0">
                  <a:moveTo>
                    <a:pt x="390" y="0"/>
                  </a:moveTo>
                  <a:cubicBezTo>
                    <a:pt x="176" y="0"/>
                    <a:pt x="0" y="174"/>
                    <a:pt x="0" y="389"/>
                  </a:cubicBezTo>
                  <a:cubicBezTo>
                    <a:pt x="0" y="604"/>
                    <a:pt x="176" y="778"/>
                    <a:pt x="390" y="778"/>
                  </a:cubicBezTo>
                  <a:cubicBezTo>
                    <a:pt x="605" y="778"/>
                    <a:pt x="780" y="604"/>
                    <a:pt x="780" y="389"/>
                  </a:cubicBezTo>
                  <a:cubicBezTo>
                    <a:pt x="780" y="174"/>
                    <a:pt x="605" y="0"/>
                    <a:pt x="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2478;p45">
              <a:extLst>
                <a:ext uri="{FF2B5EF4-FFF2-40B4-BE49-F238E27FC236}">
                  <a16:creationId xmlns:a16="http://schemas.microsoft.com/office/drawing/2014/main" id="{5AF23BC7-F478-7D07-B7D5-6A1C6C8FF49D}"/>
                </a:ext>
              </a:extLst>
            </p:cNvPr>
            <p:cNvSpPr/>
            <p:nvPr/>
          </p:nvSpPr>
          <p:spPr>
            <a:xfrm>
              <a:off x="5036475" y="915475"/>
              <a:ext cx="19500" cy="19475"/>
            </a:xfrm>
            <a:custGeom>
              <a:avLst/>
              <a:gdLst/>
              <a:ahLst/>
              <a:cxnLst/>
              <a:rect l="l" t="t" r="r" b="b"/>
              <a:pathLst>
                <a:path w="780" h="779" extrusionOk="0">
                  <a:moveTo>
                    <a:pt x="390" y="0"/>
                  </a:moveTo>
                  <a:cubicBezTo>
                    <a:pt x="174" y="0"/>
                    <a:pt x="0" y="174"/>
                    <a:pt x="0" y="389"/>
                  </a:cubicBezTo>
                  <a:cubicBezTo>
                    <a:pt x="0" y="604"/>
                    <a:pt x="174" y="778"/>
                    <a:pt x="390" y="778"/>
                  </a:cubicBezTo>
                  <a:cubicBezTo>
                    <a:pt x="605" y="778"/>
                    <a:pt x="779" y="604"/>
                    <a:pt x="779" y="389"/>
                  </a:cubicBezTo>
                  <a:cubicBezTo>
                    <a:pt x="779" y="174"/>
                    <a:pt x="605" y="0"/>
                    <a:pt x="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2479;p45">
              <a:extLst>
                <a:ext uri="{FF2B5EF4-FFF2-40B4-BE49-F238E27FC236}">
                  <a16:creationId xmlns:a16="http://schemas.microsoft.com/office/drawing/2014/main" id="{DBC45442-25B4-DF75-3371-A1E65E4B0681}"/>
                </a:ext>
              </a:extLst>
            </p:cNvPr>
            <p:cNvSpPr/>
            <p:nvPr/>
          </p:nvSpPr>
          <p:spPr>
            <a:xfrm>
              <a:off x="5103875" y="915475"/>
              <a:ext cx="19500" cy="19475"/>
            </a:xfrm>
            <a:custGeom>
              <a:avLst/>
              <a:gdLst/>
              <a:ahLst/>
              <a:cxnLst/>
              <a:rect l="l" t="t" r="r" b="b"/>
              <a:pathLst>
                <a:path w="780" h="779" extrusionOk="0">
                  <a:moveTo>
                    <a:pt x="391" y="0"/>
                  </a:moveTo>
                  <a:cubicBezTo>
                    <a:pt x="175" y="0"/>
                    <a:pt x="1" y="174"/>
                    <a:pt x="1" y="389"/>
                  </a:cubicBezTo>
                  <a:cubicBezTo>
                    <a:pt x="1" y="604"/>
                    <a:pt x="175" y="778"/>
                    <a:pt x="391" y="778"/>
                  </a:cubicBezTo>
                  <a:cubicBezTo>
                    <a:pt x="605" y="778"/>
                    <a:pt x="779" y="604"/>
                    <a:pt x="779" y="389"/>
                  </a:cubicBezTo>
                  <a:cubicBezTo>
                    <a:pt x="779" y="174"/>
                    <a:pt x="605" y="0"/>
                    <a:pt x="3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2480;p45">
              <a:extLst>
                <a:ext uri="{FF2B5EF4-FFF2-40B4-BE49-F238E27FC236}">
                  <a16:creationId xmlns:a16="http://schemas.microsoft.com/office/drawing/2014/main" id="{B0142A5A-0062-8E64-FE6E-8AE3E40098DB}"/>
                </a:ext>
              </a:extLst>
            </p:cNvPr>
            <p:cNvSpPr/>
            <p:nvPr/>
          </p:nvSpPr>
          <p:spPr>
            <a:xfrm>
              <a:off x="5171300" y="915475"/>
              <a:ext cx="19475" cy="19475"/>
            </a:xfrm>
            <a:custGeom>
              <a:avLst/>
              <a:gdLst/>
              <a:ahLst/>
              <a:cxnLst/>
              <a:rect l="l" t="t" r="r" b="b"/>
              <a:pathLst>
                <a:path w="779" h="779" extrusionOk="0">
                  <a:moveTo>
                    <a:pt x="389" y="0"/>
                  </a:moveTo>
                  <a:cubicBezTo>
                    <a:pt x="175" y="0"/>
                    <a:pt x="1" y="174"/>
                    <a:pt x="1" y="390"/>
                  </a:cubicBezTo>
                  <a:cubicBezTo>
                    <a:pt x="1" y="604"/>
                    <a:pt x="175" y="778"/>
                    <a:pt x="389" y="778"/>
                  </a:cubicBezTo>
                  <a:cubicBezTo>
                    <a:pt x="605" y="778"/>
                    <a:pt x="779" y="604"/>
                    <a:pt x="779" y="390"/>
                  </a:cubicBezTo>
                  <a:cubicBezTo>
                    <a:pt x="779" y="174"/>
                    <a:pt x="605" y="0"/>
                    <a:pt x="3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2481;p45">
              <a:extLst>
                <a:ext uri="{FF2B5EF4-FFF2-40B4-BE49-F238E27FC236}">
                  <a16:creationId xmlns:a16="http://schemas.microsoft.com/office/drawing/2014/main" id="{B4C02286-BDFF-392A-D726-28CBABBFD1ED}"/>
                </a:ext>
              </a:extLst>
            </p:cNvPr>
            <p:cNvSpPr/>
            <p:nvPr/>
          </p:nvSpPr>
          <p:spPr>
            <a:xfrm>
              <a:off x="5238700" y="915475"/>
              <a:ext cx="19500" cy="19475"/>
            </a:xfrm>
            <a:custGeom>
              <a:avLst/>
              <a:gdLst/>
              <a:ahLst/>
              <a:cxnLst/>
              <a:rect l="l" t="t" r="r" b="b"/>
              <a:pathLst>
                <a:path w="780" h="779" extrusionOk="0">
                  <a:moveTo>
                    <a:pt x="390" y="0"/>
                  </a:moveTo>
                  <a:cubicBezTo>
                    <a:pt x="176" y="0"/>
                    <a:pt x="0" y="174"/>
                    <a:pt x="0" y="390"/>
                  </a:cubicBezTo>
                  <a:cubicBezTo>
                    <a:pt x="0" y="604"/>
                    <a:pt x="176" y="778"/>
                    <a:pt x="390" y="778"/>
                  </a:cubicBezTo>
                  <a:cubicBezTo>
                    <a:pt x="606" y="778"/>
                    <a:pt x="780" y="604"/>
                    <a:pt x="780" y="390"/>
                  </a:cubicBezTo>
                  <a:cubicBezTo>
                    <a:pt x="780" y="174"/>
                    <a:pt x="606" y="0"/>
                    <a:pt x="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2482;p45">
              <a:extLst>
                <a:ext uri="{FF2B5EF4-FFF2-40B4-BE49-F238E27FC236}">
                  <a16:creationId xmlns:a16="http://schemas.microsoft.com/office/drawing/2014/main" id="{08F0462C-EC1E-4628-ADEC-9F7F0549B8B4}"/>
                </a:ext>
              </a:extLst>
            </p:cNvPr>
            <p:cNvSpPr/>
            <p:nvPr/>
          </p:nvSpPr>
          <p:spPr>
            <a:xfrm>
              <a:off x="5306125" y="915475"/>
              <a:ext cx="19500" cy="19475"/>
            </a:xfrm>
            <a:custGeom>
              <a:avLst/>
              <a:gdLst/>
              <a:ahLst/>
              <a:cxnLst/>
              <a:rect l="l" t="t" r="r" b="b"/>
              <a:pathLst>
                <a:path w="780" h="779" extrusionOk="0">
                  <a:moveTo>
                    <a:pt x="390" y="0"/>
                  </a:moveTo>
                  <a:cubicBezTo>
                    <a:pt x="174" y="0"/>
                    <a:pt x="0" y="174"/>
                    <a:pt x="0" y="389"/>
                  </a:cubicBezTo>
                  <a:cubicBezTo>
                    <a:pt x="0" y="604"/>
                    <a:pt x="174" y="778"/>
                    <a:pt x="390" y="778"/>
                  </a:cubicBezTo>
                  <a:cubicBezTo>
                    <a:pt x="606" y="778"/>
                    <a:pt x="780" y="604"/>
                    <a:pt x="780" y="389"/>
                  </a:cubicBezTo>
                  <a:cubicBezTo>
                    <a:pt x="780" y="174"/>
                    <a:pt x="606" y="0"/>
                    <a:pt x="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2483;p45">
              <a:extLst>
                <a:ext uri="{FF2B5EF4-FFF2-40B4-BE49-F238E27FC236}">
                  <a16:creationId xmlns:a16="http://schemas.microsoft.com/office/drawing/2014/main" id="{A2B6E27F-0DC2-7E11-72AE-F5F45A3233A0}"/>
                </a:ext>
              </a:extLst>
            </p:cNvPr>
            <p:cNvSpPr/>
            <p:nvPr/>
          </p:nvSpPr>
          <p:spPr>
            <a:xfrm>
              <a:off x="5373550" y="915475"/>
              <a:ext cx="19475" cy="19475"/>
            </a:xfrm>
            <a:custGeom>
              <a:avLst/>
              <a:gdLst/>
              <a:ahLst/>
              <a:cxnLst/>
              <a:rect l="l" t="t" r="r" b="b"/>
              <a:pathLst>
                <a:path w="779" h="779" extrusionOk="0">
                  <a:moveTo>
                    <a:pt x="389" y="0"/>
                  </a:moveTo>
                  <a:cubicBezTo>
                    <a:pt x="174" y="0"/>
                    <a:pt x="0" y="174"/>
                    <a:pt x="0" y="389"/>
                  </a:cubicBezTo>
                  <a:cubicBezTo>
                    <a:pt x="0" y="604"/>
                    <a:pt x="174" y="778"/>
                    <a:pt x="389" y="778"/>
                  </a:cubicBezTo>
                  <a:cubicBezTo>
                    <a:pt x="604" y="778"/>
                    <a:pt x="778" y="604"/>
                    <a:pt x="778" y="389"/>
                  </a:cubicBezTo>
                  <a:cubicBezTo>
                    <a:pt x="778" y="174"/>
                    <a:pt x="604" y="0"/>
                    <a:pt x="3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2484;p45">
              <a:extLst>
                <a:ext uri="{FF2B5EF4-FFF2-40B4-BE49-F238E27FC236}">
                  <a16:creationId xmlns:a16="http://schemas.microsoft.com/office/drawing/2014/main" id="{0C41034B-D9AB-D616-F238-4D2FAC8E61FD}"/>
                </a:ext>
              </a:extLst>
            </p:cNvPr>
            <p:cNvSpPr/>
            <p:nvPr/>
          </p:nvSpPr>
          <p:spPr>
            <a:xfrm>
              <a:off x="5440925" y="915475"/>
              <a:ext cx="19525" cy="19475"/>
            </a:xfrm>
            <a:custGeom>
              <a:avLst/>
              <a:gdLst/>
              <a:ahLst/>
              <a:cxnLst/>
              <a:rect l="l" t="t" r="r" b="b"/>
              <a:pathLst>
                <a:path w="781" h="779" extrusionOk="0">
                  <a:moveTo>
                    <a:pt x="390" y="0"/>
                  </a:moveTo>
                  <a:cubicBezTo>
                    <a:pt x="176" y="0"/>
                    <a:pt x="1" y="174"/>
                    <a:pt x="1" y="390"/>
                  </a:cubicBezTo>
                  <a:cubicBezTo>
                    <a:pt x="1" y="604"/>
                    <a:pt x="176" y="778"/>
                    <a:pt x="390" y="778"/>
                  </a:cubicBezTo>
                  <a:cubicBezTo>
                    <a:pt x="606" y="778"/>
                    <a:pt x="780" y="604"/>
                    <a:pt x="780" y="390"/>
                  </a:cubicBezTo>
                  <a:cubicBezTo>
                    <a:pt x="780" y="174"/>
                    <a:pt x="606" y="0"/>
                    <a:pt x="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2485;p45">
              <a:extLst>
                <a:ext uri="{FF2B5EF4-FFF2-40B4-BE49-F238E27FC236}">
                  <a16:creationId xmlns:a16="http://schemas.microsoft.com/office/drawing/2014/main" id="{0B13A61B-127B-57D9-910B-0ED3B2C3E46D}"/>
                </a:ext>
              </a:extLst>
            </p:cNvPr>
            <p:cNvSpPr/>
            <p:nvPr/>
          </p:nvSpPr>
          <p:spPr>
            <a:xfrm>
              <a:off x="5508350" y="915475"/>
              <a:ext cx="19500" cy="19475"/>
            </a:xfrm>
            <a:custGeom>
              <a:avLst/>
              <a:gdLst/>
              <a:ahLst/>
              <a:cxnLst/>
              <a:rect l="l" t="t" r="r" b="b"/>
              <a:pathLst>
                <a:path w="780" h="779" extrusionOk="0">
                  <a:moveTo>
                    <a:pt x="390" y="0"/>
                  </a:moveTo>
                  <a:cubicBezTo>
                    <a:pt x="175" y="0"/>
                    <a:pt x="1" y="174"/>
                    <a:pt x="1" y="390"/>
                  </a:cubicBezTo>
                  <a:cubicBezTo>
                    <a:pt x="1" y="604"/>
                    <a:pt x="175" y="778"/>
                    <a:pt x="390" y="778"/>
                  </a:cubicBezTo>
                  <a:cubicBezTo>
                    <a:pt x="606" y="778"/>
                    <a:pt x="780" y="604"/>
                    <a:pt x="780" y="390"/>
                  </a:cubicBezTo>
                  <a:cubicBezTo>
                    <a:pt x="780" y="174"/>
                    <a:pt x="606" y="0"/>
                    <a:pt x="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2486;p45">
              <a:extLst>
                <a:ext uri="{FF2B5EF4-FFF2-40B4-BE49-F238E27FC236}">
                  <a16:creationId xmlns:a16="http://schemas.microsoft.com/office/drawing/2014/main" id="{A4087773-D84A-6DC9-77F0-5F3D977BC9E4}"/>
                </a:ext>
              </a:extLst>
            </p:cNvPr>
            <p:cNvSpPr/>
            <p:nvPr/>
          </p:nvSpPr>
          <p:spPr>
            <a:xfrm>
              <a:off x="5575775" y="915475"/>
              <a:ext cx="19500" cy="19475"/>
            </a:xfrm>
            <a:custGeom>
              <a:avLst/>
              <a:gdLst/>
              <a:ahLst/>
              <a:cxnLst/>
              <a:rect l="l" t="t" r="r" b="b"/>
              <a:pathLst>
                <a:path w="780" h="779" extrusionOk="0">
                  <a:moveTo>
                    <a:pt x="390" y="0"/>
                  </a:moveTo>
                  <a:cubicBezTo>
                    <a:pt x="175" y="0"/>
                    <a:pt x="1" y="174"/>
                    <a:pt x="1" y="390"/>
                  </a:cubicBezTo>
                  <a:cubicBezTo>
                    <a:pt x="1" y="604"/>
                    <a:pt x="175" y="778"/>
                    <a:pt x="390" y="778"/>
                  </a:cubicBezTo>
                  <a:cubicBezTo>
                    <a:pt x="605" y="778"/>
                    <a:pt x="780" y="604"/>
                    <a:pt x="780" y="390"/>
                  </a:cubicBezTo>
                  <a:cubicBezTo>
                    <a:pt x="780" y="174"/>
                    <a:pt x="605" y="0"/>
                    <a:pt x="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2487;p45">
              <a:extLst>
                <a:ext uri="{FF2B5EF4-FFF2-40B4-BE49-F238E27FC236}">
                  <a16:creationId xmlns:a16="http://schemas.microsoft.com/office/drawing/2014/main" id="{BC4A5B59-F81B-5849-9BC0-02A13DCB755D}"/>
                </a:ext>
              </a:extLst>
            </p:cNvPr>
            <p:cNvSpPr/>
            <p:nvPr/>
          </p:nvSpPr>
          <p:spPr>
            <a:xfrm>
              <a:off x="5643200" y="915475"/>
              <a:ext cx="19475" cy="19475"/>
            </a:xfrm>
            <a:custGeom>
              <a:avLst/>
              <a:gdLst/>
              <a:ahLst/>
              <a:cxnLst/>
              <a:rect l="l" t="t" r="r" b="b"/>
              <a:pathLst>
                <a:path w="779" h="779" extrusionOk="0">
                  <a:moveTo>
                    <a:pt x="389" y="0"/>
                  </a:moveTo>
                  <a:cubicBezTo>
                    <a:pt x="174" y="0"/>
                    <a:pt x="0" y="174"/>
                    <a:pt x="0" y="389"/>
                  </a:cubicBezTo>
                  <a:cubicBezTo>
                    <a:pt x="0" y="604"/>
                    <a:pt x="174" y="778"/>
                    <a:pt x="389" y="778"/>
                  </a:cubicBezTo>
                  <a:cubicBezTo>
                    <a:pt x="604" y="778"/>
                    <a:pt x="778" y="604"/>
                    <a:pt x="778" y="389"/>
                  </a:cubicBezTo>
                  <a:cubicBezTo>
                    <a:pt x="778" y="174"/>
                    <a:pt x="604" y="0"/>
                    <a:pt x="3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2488;p45">
              <a:extLst>
                <a:ext uri="{FF2B5EF4-FFF2-40B4-BE49-F238E27FC236}">
                  <a16:creationId xmlns:a16="http://schemas.microsoft.com/office/drawing/2014/main" id="{EB71AA62-F7E4-6EB0-5A70-DB4D50E8027A}"/>
                </a:ext>
              </a:extLst>
            </p:cNvPr>
            <p:cNvSpPr/>
            <p:nvPr/>
          </p:nvSpPr>
          <p:spPr>
            <a:xfrm>
              <a:off x="5710600" y="915475"/>
              <a:ext cx="19500" cy="19475"/>
            </a:xfrm>
            <a:custGeom>
              <a:avLst/>
              <a:gdLst/>
              <a:ahLst/>
              <a:cxnLst/>
              <a:rect l="l" t="t" r="r" b="b"/>
              <a:pathLst>
                <a:path w="780" h="779" extrusionOk="0">
                  <a:moveTo>
                    <a:pt x="390" y="0"/>
                  </a:moveTo>
                  <a:cubicBezTo>
                    <a:pt x="174" y="0"/>
                    <a:pt x="0" y="174"/>
                    <a:pt x="0" y="389"/>
                  </a:cubicBezTo>
                  <a:cubicBezTo>
                    <a:pt x="0" y="604"/>
                    <a:pt x="174" y="778"/>
                    <a:pt x="390" y="778"/>
                  </a:cubicBezTo>
                  <a:cubicBezTo>
                    <a:pt x="605" y="778"/>
                    <a:pt x="779" y="604"/>
                    <a:pt x="779" y="389"/>
                  </a:cubicBezTo>
                  <a:cubicBezTo>
                    <a:pt x="779" y="174"/>
                    <a:pt x="605" y="0"/>
                    <a:pt x="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2489;p45">
              <a:extLst>
                <a:ext uri="{FF2B5EF4-FFF2-40B4-BE49-F238E27FC236}">
                  <a16:creationId xmlns:a16="http://schemas.microsoft.com/office/drawing/2014/main" id="{93204AD7-77C7-8777-2DB7-69254DCB5FD8}"/>
                </a:ext>
              </a:extLst>
            </p:cNvPr>
            <p:cNvSpPr/>
            <p:nvPr/>
          </p:nvSpPr>
          <p:spPr>
            <a:xfrm>
              <a:off x="5778000" y="915475"/>
              <a:ext cx="19525" cy="19475"/>
            </a:xfrm>
            <a:custGeom>
              <a:avLst/>
              <a:gdLst/>
              <a:ahLst/>
              <a:cxnLst/>
              <a:rect l="l" t="t" r="r" b="b"/>
              <a:pathLst>
                <a:path w="781" h="779" extrusionOk="0">
                  <a:moveTo>
                    <a:pt x="391" y="0"/>
                  </a:moveTo>
                  <a:cubicBezTo>
                    <a:pt x="175" y="0"/>
                    <a:pt x="1" y="174"/>
                    <a:pt x="1" y="390"/>
                  </a:cubicBezTo>
                  <a:cubicBezTo>
                    <a:pt x="1" y="604"/>
                    <a:pt x="175" y="778"/>
                    <a:pt x="391" y="778"/>
                  </a:cubicBezTo>
                  <a:cubicBezTo>
                    <a:pt x="606" y="778"/>
                    <a:pt x="780" y="604"/>
                    <a:pt x="780" y="390"/>
                  </a:cubicBezTo>
                  <a:cubicBezTo>
                    <a:pt x="780" y="174"/>
                    <a:pt x="606" y="0"/>
                    <a:pt x="3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2490;p45">
              <a:extLst>
                <a:ext uri="{FF2B5EF4-FFF2-40B4-BE49-F238E27FC236}">
                  <a16:creationId xmlns:a16="http://schemas.microsoft.com/office/drawing/2014/main" id="{B1D82CB8-0656-79AC-A161-C46CB0743923}"/>
                </a:ext>
              </a:extLst>
            </p:cNvPr>
            <p:cNvSpPr/>
            <p:nvPr/>
          </p:nvSpPr>
          <p:spPr>
            <a:xfrm>
              <a:off x="5845425" y="915475"/>
              <a:ext cx="19525" cy="19475"/>
            </a:xfrm>
            <a:custGeom>
              <a:avLst/>
              <a:gdLst/>
              <a:ahLst/>
              <a:cxnLst/>
              <a:rect l="l" t="t" r="r" b="b"/>
              <a:pathLst>
                <a:path w="781" h="779" extrusionOk="0">
                  <a:moveTo>
                    <a:pt x="390" y="0"/>
                  </a:moveTo>
                  <a:cubicBezTo>
                    <a:pt x="175" y="0"/>
                    <a:pt x="1" y="174"/>
                    <a:pt x="1" y="390"/>
                  </a:cubicBezTo>
                  <a:cubicBezTo>
                    <a:pt x="1" y="604"/>
                    <a:pt x="175" y="778"/>
                    <a:pt x="390" y="778"/>
                  </a:cubicBezTo>
                  <a:cubicBezTo>
                    <a:pt x="605" y="778"/>
                    <a:pt x="780" y="604"/>
                    <a:pt x="780" y="390"/>
                  </a:cubicBezTo>
                  <a:cubicBezTo>
                    <a:pt x="780" y="174"/>
                    <a:pt x="605" y="0"/>
                    <a:pt x="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2491;p45">
              <a:extLst>
                <a:ext uri="{FF2B5EF4-FFF2-40B4-BE49-F238E27FC236}">
                  <a16:creationId xmlns:a16="http://schemas.microsoft.com/office/drawing/2014/main" id="{128D9E01-056C-0273-02C5-74D815269771}"/>
                </a:ext>
              </a:extLst>
            </p:cNvPr>
            <p:cNvSpPr/>
            <p:nvPr/>
          </p:nvSpPr>
          <p:spPr>
            <a:xfrm>
              <a:off x="5912200" y="915475"/>
              <a:ext cx="19475" cy="19475"/>
            </a:xfrm>
            <a:custGeom>
              <a:avLst/>
              <a:gdLst/>
              <a:ahLst/>
              <a:cxnLst/>
              <a:rect l="l" t="t" r="r" b="b"/>
              <a:pathLst>
                <a:path w="779" h="779" extrusionOk="0">
                  <a:moveTo>
                    <a:pt x="390" y="0"/>
                  </a:moveTo>
                  <a:cubicBezTo>
                    <a:pt x="175" y="0"/>
                    <a:pt x="0" y="174"/>
                    <a:pt x="0" y="389"/>
                  </a:cubicBezTo>
                  <a:cubicBezTo>
                    <a:pt x="0" y="604"/>
                    <a:pt x="175" y="778"/>
                    <a:pt x="390" y="778"/>
                  </a:cubicBezTo>
                  <a:cubicBezTo>
                    <a:pt x="605" y="778"/>
                    <a:pt x="779" y="604"/>
                    <a:pt x="779" y="389"/>
                  </a:cubicBezTo>
                  <a:cubicBezTo>
                    <a:pt x="779" y="174"/>
                    <a:pt x="605" y="0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2492;p45">
              <a:extLst>
                <a:ext uri="{FF2B5EF4-FFF2-40B4-BE49-F238E27FC236}">
                  <a16:creationId xmlns:a16="http://schemas.microsoft.com/office/drawing/2014/main" id="{92271463-B37D-45C5-4BB7-E0CD362E1471}"/>
                </a:ext>
              </a:extLst>
            </p:cNvPr>
            <p:cNvSpPr/>
            <p:nvPr/>
          </p:nvSpPr>
          <p:spPr>
            <a:xfrm>
              <a:off x="4808650" y="915750"/>
              <a:ext cx="18925" cy="18900"/>
            </a:xfrm>
            <a:custGeom>
              <a:avLst/>
              <a:gdLst/>
              <a:ahLst/>
              <a:cxnLst/>
              <a:rect l="l" t="t" r="r" b="b"/>
              <a:pathLst>
                <a:path w="757" h="756" extrusionOk="0">
                  <a:moveTo>
                    <a:pt x="378" y="1"/>
                  </a:moveTo>
                  <a:cubicBezTo>
                    <a:pt x="170" y="1"/>
                    <a:pt x="0" y="169"/>
                    <a:pt x="0" y="379"/>
                  </a:cubicBezTo>
                  <a:cubicBezTo>
                    <a:pt x="0" y="587"/>
                    <a:pt x="170" y="755"/>
                    <a:pt x="378" y="755"/>
                  </a:cubicBezTo>
                  <a:cubicBezTo>
                    <a:pt x="587" y="755"/>
                    <a:pt x="756" y="587"/>
                    <a:pt x="756" y="379"/>
                  </a:cubicBezTo>
                  <a:cubicBezTo>
                    <a:pt x="756" y="169"/>
                    <a:pt x="587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2493;p45">
              <a:extLst>
                <a:ext uri="{FF2B5EF4-FFF2-40B4-BE49-F238E27FC236}">
                  <a16:creationId xmlns:a16="http://schemas.microsoft.com/office/drawing/2014/main" id="{42F6A453-A4B1-08C4-89BB-62151282B3E4}"/>
                </a:ext>
              </a:extLst>
            </p:cNvPr>
            <p:cNvSpPr/>
            <p:nvPr/>
          </p:nvSpPr>
          <p:spPr>
            <a:xfrm>
              <a:off x="4775900" y="927800"/>
              <a:ext cx="1186950" cy="34500"/>
            </a:xfrm>
            <a:custGeom>
              <a:avLst/>
              <a:gdLst/>
              <a:ahLst/>
              <a:cxnLst/>
              <a:rect l="l" t="t" r="r" b="b"/>
              <a:pathLst>
                <a:path w="47478" h="1380" extrusionOk="0">
                  <a:moveTo>
                    <a:pt x="1" y="1"/>
                  </a:moveTo>
                  <a:cubicBezTo>
                    <a:pt x="68" y="772"/>
                    <a:pt x="716" y="1380"/>
                    <a:pt x="1504" y="1380"/>
                  </a:cubicBezTo>
                  <a:lnTo>
                    <a:pt x="46001" y="1380"/>
                  </a:lnTo>
                  <a:cubicBezTo>
                    <a:pt x="46783" y="1380"/>
                    <a:pt x="47423" y="770"/>
                    <a:pt x="47478" y="1"/>
                  </a:cubicBezTo>
                  <a:lnTo>
                    <a:pt x="47156" y="1"/>
                  </a:lnTo>
                  <a:cubicBezTo>
                    <a:pt x="47102" y="592"/>
                    <a:pt x="46605" y="1057"/>
                    <a:pt x="46001" y="1057"/>
                  </a:cubicBezTo>
                  <a:lnTo>
                    <a:pt x="1504" y="1057"/>
                  </a:lnTo>
                  <a:cubicBezTo>
                    <a:pt x="894" y="1057"/>
                    <a:pt x="389" y="594"/>
                    <a:pt x="324" y="1"/>
                  </a:cubicBez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2494;p45">
              <a:extLst>
                <a:ext uri="{FF2B5EF4-FFF2-40B4-BE49-F238E27FC236}">
                  <a16:creationId xmlns:a16="http://schemas.microsoft.com/office/drawing/2014/main" id="{C68D54BC-377D-22F1-8D8B-574E8BC1E6FD}"/>
                </a:ext>
              </a:extLst>
            </p:cNvPr>
            <p:cNvSpPr/>
            <p:nvPr/>
          </p:nvSpPr>
          <p:spPr>
            <a:xfrm>
              <a:off x="4907550" y="256375"/>
              <a:ext cx="171925" cy="134300"/>
            </a:xfrm>
            <a:custGeom>
              <a:avLst/>
              <a:gdLst/>
              <a:ahLst/>
              <a:cxnLst/>
              <a:rect l="l" t="t" r="r" b="b"/>
              <a:pathLst>
                <a:path w="6877" h="5372" extrusionOk="0">
                  <a:moveTo>
                    <a:pt x="2711" y="1"/>
                  </a:moveTo>
                  <a:cubicBezTo>
                    <a:pt x="2596" y="1"/>
                    <a:pt x="2511" y="17"/>
                    <a:pt x="2464" y="51"/>
                  </a:cubicBezTo>
                  <a:cubicBezTo>
                    <a:pt x="2041" y="349"/>
                    <a:pt x="1121" y="2505"/>
                    <a:pt x="0" y="5372"/>
                  </a:cubicBezTo>
                  <a:cubicBezTo>
                    <a:pt x="0" y="5372"/>
                    <a:pt x="6877" y="4799"/>
                    <a:pt x="6594" y="2803"/>
                  </a:cubicBezTo>
                  <a:cubicBezTo>
                    <a:pt x="6344" y="1031"/>
                    <a:pt x="3615" y="1"/>
                    <a:pt x="2711" y="1"/>
                  </a:cubicBezTo>
                  <a:close/>
                </a:path>
              </a:pathLst>
            </a:custGeom>
            <a:solidFill>
              <a:srgbClr val="3D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2495;p45">
              <a:extLst>
                <a:ext uri="{FF2B5EF4-FFF2-40B4-BE49-F238E27FC236}">
                  <a16:creationId xmlns:a16="http://schemas.microsoft.com/office/drawing/2014/main" id="{2243504B-731B-A12E-1258-A9128D0BED90}"/>
                </a:ext>
              </a:extLst>
            </p:cNvPr>
            <p:cNvSpPr/>
            <p:nvPr/>
          </p:nvSpPr>
          <p:spPr>
            <a:xfrm>
              <a:off x="4866400" y="349675"/>
              <a:ext cx="155275" cy="150325"/>
            </a:xfrm>
            <a:custGeom>
              <a:avLst/>
              <a:gdLst/>
              <a:ahLst/>
              <a:cxnLst/>
              <a:rect l="l" t="t" r="r" b="b"/>
              <a:pathLst>
                <a:path w="6211" h="6013" extrusionOk="0">
                  <a:moveTo>
                    <a:pt x="3357" y="1"/>
                  </a:moveTo>
                  <a:lnTo>
                    <a:pt x="0" y="2745"/>
                  </a:lnTo>
                  <a:lnTo>
                    <a:pt x="2986" y="6013"/>
                  </a:lnTo>
                  <a:lnTo>
                    <a:pt x="4696" y="4337"/>
                  </a:lnTo>
                  <a:lnTo>
                    <a:pt x="6211" y="2082"/>
                  </a:lnTo>
                  <a:lnTo>
                    <a:pt x="3357" y="1"/>
                  </a:ln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2496;p45">
              <a:extLst>
                <a:ext uri="{FF2B5EF4-FFF2-40B4-BE49-F238E27FC236}">
                  <a16:creationId xmlns:a16="http://schemas.microsoft.com/office/drawing/2014/main" id="{61D0FBC1-DD08-C362-1345-CC6E997F9451}"/>
                </a:ext>
              </a:extLst>
            </p:cNvPr>
            <p:cNvSpPr/>
            <p:nvPr/>
          </p:nvSpPr>
          <p:spPr>
            <a:xfrm>
              <a:off x="4810275" y="349700"/>
              <a:ext cx="193775" cy="213250"/>
            </a:xfrm>
            <a:custGeom>
              <a:avLst/>
              <a:gdLst/>
              <a:ahLst/>
              <a:cxnLst/>
              <a:rect l="l" t="t" r="r" b="b"/>
              <a:pathLst>
                <a:path w="7751" h="8530" extrusionOk="0">
                  <a:moveTo>
                    <a:pt x="5600" y="1"/>
                  </a:moveTo>
                  <a:lnTo>
                    <a:pt x="2535" y="2506"/>
                  </a:lnTo>
                  <a:cubicBezTo>
                    <a:pt x="2056" y="2640"/>
                    <a:pt x="1653" y="2814"/>
                    <a:pt x="1653" y="2814"/>
                  </a:cubicBezTo>
                  <a:lnTo>
                    <a:pt x="1654" y="2815"/>
                  </a:lnTo>
                  <a:cubicBezTo>
                    <a:pt x="1583" y="2828"/>
                    <a:pt x="1513" y="2840"/>
                    <a:pt x="1441" y="2855"/>
                  </a:cubicBezTo>
                  <a:cubicBezTo>
                    <a:pt x="1125" y="2924"/>
                    <a:pt x="609" y="3138"/>
                    <a:pt x="1" y="3573"/>
                  </a:cubicBezTo>
                  <a:cubicBezTo>
                    <a:pt x="1406" y="3750"/>
                    <a:pt x="2774" y="5542"/>
                    <a:pt x="3943" y="6900"/>
                  </a:cubicBezTo>
                  <a:cubicBezTo>
                    <a:pt x="4115" y="7098"/>
                    <a:pt x="4254" y="7981"/>
                    <a:pt x="4369" y="8228"/>
                  </a:cubicBezTo>
                  <a:cubicBezTo>
                    <a:pt x="4607" y="8419"/>
                    <a:pt x="4840" y="8530"/>
                    <a:pt x="5067" y="8530"/>
                  </a:cubicBezTo>
                  <a:cubicBezTo>
                    <a:pt x="5069" y="8530"/>
                    <a:pt x="5070" y="8530"/>
                    <a:pt x="5071" y="8530"/>
                  </a:cubicBezTo>
                  <a:cubicBezTo>
                    <a:pt x="6113" y="8520"/>
                    <a:pt x="6978" y="7589"/>
                    <a:pt x="7320" y="6403"/>
                  </a:cubicBezTo>
                  <a:cubicBezTo>
                    <a:pt x="7302" y="6377"/>
                    <a:pt x="7286" y="6348"/>
                    <a:pt x="7268" y="6322"/>
                  </a:cubicBezTo>
                  <a:cubicBezTo>
                    <a:pt x="7097" y="5763"/>
                    <a:pt x="6844" y="5231"/>
                    <a:pt x="6512" y="4756"/>
                  </a:cubicBezTo>
                  <a:lnTo>
                    <a:pt x="6941" y="4337"/>
                  </a:lnTo>
                  <a:lnTo>
                    <a:pt x="7736" y="3153"/>
                  </a:lnTo>
                  <a:cubicBezTo>
                    <a:pt x="7750" y="2530"/>
                    <a:pt x="7736" y="1967"/>
                    <a:pt x="7717" y="1542"/>
                  </a:cubicBezTo>
                  <a:lnTo>
                    <a:pt x="5600" y="1"/>
                  </a:lnTo>
                  <a:close/>
                </a:path>
              </a:pathLst>
            </a:custGeom>
            <a:solidFill>
              <a:srgbClr val="191919">
                <a:alpha val="3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2497;p45">
              <a:extLst>
                <a:ext uri="{FF2B5EF4-FFF2-40B4-BE49-F238E27FC236}">
                  <a16:creationId xmlns:a16="http://schemas.microsoft.com/office/drawing/2014/main" id="{8EDC9E67-4152-9A89-B906-A634A33775AD}"/>
                </a:ext>
              </a:extLst>
            </p:cNvPr>
            <p:cNvSpPr/>
            <p:nvPr/>
          </p:nvSpPr>
          <p:spPr>
            <a:xfrm>
              <a:off x="4961225" y="249300"/>
              <a:ext cx="175975" cy="126525"/>
            </a:xfrm>
            <a:custGeom>
              <a:avLst/>
              <a:gdLst/>
              <a:ahLst/>
              <a:cxnLst/>
              <a:rect l="l" t="t" r="r" b="b"/>
              <a:pathLst>
                <a:path w="7039" h="5061" extrusionOk="0">
                  <a:moveTo>
                    <a:pt x="3749" y="0"/>
                  </a:moveTo>
                  <a:cubicBezTo>
                    <a:pt x="2143" y="0"/>
                    <a:pt x="709" y="1173"/>
                    <a:pt x="1" y="2676"/>
                  </a:cubicBezTo>
                  <a:lnTo>
                    <a:pt x="1" y="2676"/>
                  </a:lnTo>
                  <a:lnTo>
                    <a:pt x="1" y="2676"/>
                  </a:lnTo>
                  <a:lnTo>
                    <a:pt x="1" y="2677"/>
                  </a:lnTo>
                  <a:cubicBezTo>
                    <a:pt x="1" y="2677"/>
                    <a:pt x="1" y="2677"/>
                    <a:pt x="1" y="2676"/>
                  </a:cubicBezTo>
                  <a:lnTo>
                    <a:pt x="1" y="2676"/>
                  </a:lnTo>
                  <a:lnTo>
                    <a:pt x="4197" y="3409"/>
                  </a:lnTo>
                  <a:cubicBezTo>
                    <a:pt x="4197" y="3409"/>
                    <a:pt x="4620" y="4593"/>
                    <a:pt x="5436" y="5014"/>
                  </a:cubicBezTo>
                  <a:cubicBezTo>
                    <a:pt x="5497" y="5046"/>
                    <a:pt x="5554" y="5061"/>
                    <a:pt x="5605" y="5061"/>
                  </a:cubicBezTo>
                  <a:cubicBezTo>
                    <a:pt x="6237" y="5061"/>
                    <a:pt x="6140" y="2846"/>
                    <a:pt x="6140" y="2846"/>
                  </a:cubicBezTo>
                  <a:lnTo>
                    <a:pt x="6140" y="2846"/>
                  </a:lnTo>
                  <a:cubicBezTo>
                    <a:pt x="6204" y="2875"/>
                    <a:pt x="6265" y="2889"/>
                    <a:pt x="6322" y="2889"/>
                  </a:cubicBezTo>
                  <a:cubicBezTo>
                    <a:pt x="6958" y="2889"/>
                    <a:pt x="7038" y="1111"/>
                    <a:pt x="5098" y="283"/>
                  </a:cubicBezTo>
                  <a:cubicBezTo>
                    <a:pt x="4643" y="89"/>
                    <a:pt x="4190" y="0"/>
                    <a:pt x="3749" y="0"/>
                  </a:cubicBezTo>
                  <a:close/>
                </a:path>
              </a:pathLst>
            </a:custGeom>
            <a:solidFill>
              <a:srgbClr val="4C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2498;p45">
              <a:extLst>
                <a:ext uri="{FF2B5EF4-FFF2-40B4-BE49-F238E27FC236}">
                  <a16:creationId xmlns:a16="http://schemas.microsoft.com/office/drawing/2014/main" id="{EC09DE20-4FE5-85EA-C7CD-5CB8785A3BB9}"/>
                </a:ext>
              </a:extLst>
            </p:cNvPr>
            <p:cNvSpPr/>
            <p:nvPr/>
          </p:nvSpPr>
          <p:spPr>
            <a:xfrm>
              <a:off x="4918775" y="285050"/>
              <a:ext cx="168800" cy="211500"/>
            </a:xfrm>
            <a:custGeom>
              <a:avLst/>
              <a:gdLst/>
              <a:ahLst/>
              <a:cxnLst/>
              <a:rect l="l" t="t" r="r" b="b"/>
              <a:pathLst>
                <a:path w="6752" h="8460" extrusionOk="0">
                  <a:moveTo>
                    <a:pt x="3363" y="1"/>
                  </a:moveTo>
                  <a:cubicBezTo>
                    <a:pt x="3247" y="1"/>
                    <a:pt x="3142" y="17"/>
                    <a:pt x="3055" y="52"/>
                  </a:cubicBezTo>
                  <a:cubicBezTo>
                    <a:pt x="2245" y="378"/>
                    <a:pt x="0" y="5347"/>
                    <a:pt x="0" y="5347"/>
                  </a:cubicBezTo>
                  <a:cubicBezTo>
                    <a:pt x="0" y="5347"/>
                    <a:pt x="1561" y="7868"/>
                    <a:pt x="2307" y="8459"/>
                  </a:cubicBezTo>
                  <a:cubicBezTo>
                    <a:pt x="4715" y="6385"/>
                    <a:pt x="6751" y="3073"/>
                    <a:pt x="6327" y="1988"/>
                  </a:cubicBezTo>
                  <a:cubicBezTo>
                    <a:pt x="5954" y="1032"/>
                    <a:pt x="4281" y="1"/>
                    <a:pt x="3363" y="1"/>
                  </a:cubicBezTo>
                  <a:close/>
                </a:path>
              </a:pathLst>
            </a:custGeom>
            <a:solidFill>
              <a:srgbClr val="E6A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2499;p45">
              <a:extLst>
                <a:ext uri="{FF2B5EF4-FFF2-40B4-BE49-F238E27FC236}">
                  <a16:creationId xmlns:a16="http://schemas.microsoft.com/office/drawing/2014/main" id="{5770DE48-9C50-490E-F24D-428519D74E2D}"/>
                </a:ext>
              </a:extLst>
            </p:cNvPr>
            <p:cNvSpPr/>
            <p:nvPr/>
          </p:nvSpPr>
          <p:spPr>
            <a:xfrm>
              <a:off x="4938050" y="266550"/>
              <a:ext cx="102375" cy="126150"/>
            </a:xfrm>
            <a:custGeom>
              <a:avLst/>
              <a:gdLst/>
              <a:ahLst/>
              <a:cxnLst/>
              <a:rect l="l" t="t" r="r" b="b"/>
              <a:pathLst>
                <a:path w="4095" h="5046" extrusionOk="0">
                  <a:moveTo>
                    <a:pt x="2711" y="1"/>
                  </a:moveTo>
                  <a:cubicBezTo>
                    <a:pt x="2193" y="1"/>
                    <a:pt x="1642" y="260"/>
                    <a:pt x="1398" y="736"/>
                  </a:cubicBezTo>
                  <a:cubicBezTo>
                    <a:pt x="922" y="1661"/>
                    <a:pt x="0" y="4329"/>
                    <a:pt x="0" y="4329"/>
                  </a:cubicBezTo>
                  <a:lnTo>
                    <a:pt x="1239" y="5045"/>
                  </a:lnTo>
                  <a:lnTo>
                    <a:pt x="1239" y="5044"/>
                  </a:lnTo>
                  <a:cubicBezTo>
                    <a:pt x="3301" y="2427"/>
                    <a:pt x="4095" y="1766"/>
                    <a:pt x="3803" y="736"/>
                  </a:cubicBezTo>
                  <a:cubicBezTo>
                    <a:pt x="3662" y="234"/>
                    <a:pt x="3202" y="1"/>
                    <a:pt x="2711" y="1"/>
                  </a:cubicBezTo>
                  <a:close/>
                </a:path>
              </a:pathLst>
            </a:custGeom>
            <a:solidFill>
              <a:srgbClr val="4C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2500;p45">
              <a:extLst>
                <a:ext uri="{FF2B5EF4-FFF2-40B4-BE49-F238E27FC236}">
                  <a16:creationId xmlns:a16="http://schemas.microsoft.com/office/drawing/2014/main" id="{05DBE652-7AB6-04BD-086B-C843A258C626}"/>
                </a:ext>
              </a:extLst>
            </p:cNvPr>
            <p:cNvSpPr/>
            <p:nvPr/>
          </p:nvSpPr>
          <p:spPr>
            <a:xfrm>
              <a:off x="4938050" y="263750"/>
              <a:ext cx="72650" cy="128950"/>
            </a:xfrm>
            <a:custGeom>
              <a:avLst/>
              <a:gdLst/>
              <a:ahLst/>
              <a:cxnLst/>
              <a:rect l="l" t="t" r="r" b="b"/>
              <a:pathLst>
                <a:path w="2906" h="5158" extrusionOk="0">
                  <a:moveTo>
                    <a:pt x="2464" y="1"/>
                  </a:moveTo>
                  <a:cubicBezTo>
                    <a:pt x="1939" y="1"/>
                    <a:pt x="1387" y="371"/>
                    <a:pt x="1187" y="759"/>
                  </a:cubicBezTo>
                  <a:cubicBezTo>
                    <a:pt x="712" y="1684"/>
                    <a:pt x="0" y="4441"/>
                    <a:pt x="0" y="4441"/>
                  </a:cubicBezTo>
                  <a:lnTo>
                    <a:pt x="1239" y="5157"/>
                  </a:lnTo>
                  <a:cubicBezTo>
                    <a:pt x="1938" y="4269"/>
                    <a:pt x="2491" y="3607"/>
                    <a:pt x="2906" y="3079"/>
                  </a:cubicBezTo>
                  <a:cubicBezTo>
                    <a:pt x="2420" y="2656"/>
                    <a:pt x="2031" y="1330"/>
                    <a:pt x="2707" y="30"/>
                  </a:cubicBezTo>
                  <a:lnTo>
                    <a:pt x="2707" y="29"/>
                  </a:lnTo>
                  <a:cubicBezTo>
                    <a:pt x="2627" y="10"/>
                    <a:pt x="2546" y="1"/>
                    <a:pt x="2464" y="1"/>
                  </a:cubicBezTo>
                  <a:close/>
                </a:path>
              </a:pathLst>
            </a:custGeom>
            <a:solidFill>
              <a:srgbClr val="3D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2501;p45">
              <a:extLst>
                <a:ext uri="{FF2B5EF4-FFF2-40B4-BE49-F238E27FC236}">
                  <a16:creationId xmlns:a16="http://schemas.microsoft.com/office/drawing/2014/main" id="{087BCFD4-8F93-5850-64A9-8D4B29A61AEC}"/>
                </a:ext>
              </a:extLst>
            </p:cNvPr>
            <p:cNvSpPr/>
            <p:nvPr/>
          </p:nvSpPr>
          <p:spPr>
            <a:xfrm>
              <a:off x="4926900" y="336475"/>
              <a:ext cx="46100" cy="60175"/>
            </a:xfrm>
            <a:custGeom>
              <a:avLst/>
              <a:gdLst/>
              <a:ahLst/>
              <a:cxnLst/>
              <a:rect l="l" t="t" r="r" b="b"/>
              <a:pathLst>
                <a:path w="1844" h="2407" extrusionOk="0">
                  <a:moveTo>
                    <a:pt x="891" y="0"/>
                  </a:moveTo>
                  <a:cubicBezTo>
                    <a:pt x="259" y="0"/>
                    <a:pt x="0" y="980"/>
                    <a:pt x="73" y="1560"/>
                  </a:cubicBezTo>
                  <a:cubicBezTo>
                    <a:pt x="132" y="2037"/>
                    <a:pt x="428" y="2406"/>
                    <a:pt x="708" y="2406"/>
                  </a:cubicBezTo>
                  <a:cubicBezTo>
                    <a:pt x="800" y="2406"/>
                    <a:pt x="891" y="2365"/>
                    <a:pt x="971" y="2275"/>
                  </a:cubicBezTo>
                  <a:cubicBezTo>
                    <a:pt x="1526" y="1640"/>
                    <a:pt x="1844" y="239"/>
                    <a:pt x="1076" y="27"/>
                  </a:cubicBezTo>
                  <a:cubicBezTo>
                    <a:pt x="1011" y="9"/>
                    <a:pt x="950" y="0"/>
                    <a:pt x="891" y="0"/>
                  </a:cubicBezTo>
                  <a:close/>
                </a:path>
              </a:pathLst>
            </a:custGeom>
            <a:solidFill>
              <a:srgbClr val="E6A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2502;p45">
              <a:extLst>
                <a:ext uri="{FF2B5EF4-FFF2-40B4-BE49-F238E27FC236}">
                  <a16:creationId xmlns:a16="http://schemas.microsoft.com/office/drawing/2014/main" id="{6D3EAFA1-85DD-B8E3-66E6-83B7531E6E0F}"/>
                </a:ext>
              </a:extLst>
            </p:cNvPr>
            <p:cNvSpPr/>
            <p:nvPr/>
          </p:nvSpPr>
          <p:spPr>
            <a:xfrm>
              <a:off x="4933200" y="346475"/>
              <a:ext cx="29200" cy="38125"/>
            </a:xfrm>
            <a:custGeom>
              <a:avLst/>
              <a:gdLst/>
              <a:ahLst/>
              <a:cxnLst/>
              <a:rect l="l" t="t" r="r" b="b"/>
              <a:pathLst>
                <a:path w="1168" h="1525" extrusionOk="0">
                  <a:moveTo>
                    <a:pt x="565" y="1"/>
                  </a:moveTo>
                  <a:cubicBezTo>
                    <a:pt x="164" y="1"/>
                    <a:pt x="1" y="622"/>
                    <a:pt x="46" y="990"/>
                  </a:cubicBezTo>
                  <a:cubicBezTo>
                    <a:pt x="83" y="1291"/>
                    <a:pt x="271" y="1525"/>
                    <a:pt x="448" y="1525"/>
                  </a:cubicBezTo>
                  <a:cubicBezTo>
                    <a:pt x="506" y="1525"/>
                    <a:pt x="564" y="1499"/>
                    <a:pt x="615" y="1441"/>
                  </a:cubicBezTo>
                  <a:cubicBezTo>
                    <a:pt x="966" y="1040"/>
                    <a:pt x="1168" y="152"/>
                    <a:pt x="682" y="17"/>
                  </a:cubicBezTo>
                  <a:cubicBezTo>
                    <a:pt x="641" y="6"/>
                    <a:pt x="602" y="1"/>
                    <a:pt x="565" y="1"/>
                  </a:cubicBezTo>
                  <a:close/>
                </a:path>
              </a:pathLst>
            </a:custGeom>
            <a:solidFill>
              <a:srgbClr val="D28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2503;p45">
              <a:extLst>
                <a:ext uri="{FF2B5EF4-FFF2-40B4-BE49-F238E27FC236}">
                  <a16:creationId xmlns:a16="http://schemas.microsoft.com/office/drawing/2014/main" id="{51D062A1-D350-8674-757C-C6BFAF8653ED}"/>
                </a:ext>
              </a:extLst>
            </p:cNvPr>
            <p:cNvSpPr/>
            <p:nvPr/>
          </p:nvSpPr>
          <p:spPr>
            <a:xfrm>
              <a:off x="4937200" y="363100"/>
              <a:ext cx="19175" cy="25025"/>
            </a:xfrm>
            <a:custGeom>
              <a:avLst/>
              <a:gdLst/>
              <a:ahLst/>
              <a:cxnLst/>
              <a:rect l="l" t="t" r="r" b="b"/>
              <a:pathLst>
                <a:path w="767" h="1001" extrusionOk="0">
                  <a:moveTo>
                    <a:pt x="370" y="1"/>
                  </a:moveTo>
                  <a:cubicBezTo>
                    <a:pt x="108" y="1"/>
                    <a:pt x="0" y="408"/>
                    <a:pt x="31" y="649"/>
                  </a:cubicBezTo>
                  <a:cubicBezTo>
                    <a:pt x="55" y="847"/>
                    <a:pt x="178" y="1000"/>
                    <a:pt x="294" y="1000"/>
                  </a:cubicBezTo>
                  <a:cubicBezTo>
                    <a:pt x="333" y="1000"/>
                    <a:pt x="371" y="983"/>
                    <a:pt x="404" y="945"/>
                  </a:cubicBezTo>
                  <a:cubicBezTo>
                    <a:pt x="635" y="681"/>
                    <a:pt x="766" y="100"/>
                    <a:pt x="448" y="12"/>
                  </a:cubicBezTo>
                  <a:cubicBezTo>
                    <a:pt x="420" y="5"/>
                    <a:pt x="394" y="1"/>
                    <a:pt x="370" y="1"/>
                  </a:cubicBezTo>
                  <a:close/>
                </a:path>
              </a:pathLst>
            </a:custGeom>
            <a:solidFill>
              <a:srgbClr val="E6A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2504;p45">
              <a:extLst>
                <a:ext uri="{FF2B5EF4-FFF2-40B4-BE49-F238E27FC236}">
                  <a16:creationId xmlns:a16="http://schemas.microsoft.com/office/drawing/2014/main" id="{4C70FF81-A82C-93B9-733B-FBC37A81B766}"/>
                </a:ext>
              </a:extLst>
            </p:cNvPr>
            <p:cNvSpPr/>
            <p:nvPr/>
          </p:nvSpPr>
          <p:spPr>
            <a:xfrm>
              <a:off x="5006475" y="751075"/>
              <a:ext cx="88050" cy="34725"/>
            </a:xfrm>
            <a:custGeom>
              <a:avLst/>
              <a:gdLst/>
              <a:ahLst/>
              <a:cxnLst/>
              <a:rect l="l" t="t" r="r" b="b"/>
              <a:pathLst>
                <a:path w="3522" h="1389" extrusionOk="0">
                  <a:moveTo>
                    <a:pt x="3522" y="0"/>
                  </a:moveTo>
                  <a:lnTo>
                    <a:pt x="0" y="282"/>
                  </a:lnTo>
                  <a:lnTo>
                    <a:pt x="0" y="1388"/>
                  </a:lnTo>
                  <a:lnTo>
                    <a:pt x="3501" y="1249"/>
                  </a:lnTo>
                  <a:lnTo>
                    <a:pt x="3522" y="0"/>
                  </a:ln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2505;p45">
              <a:extLst>
                <a:ext uri="{FF2B5EF4-FFF2-40B4-BE49-F238E27FC236}">
                  <a16:creationId xmlns:a16="http://schemas.microsoft.com/office/drawing/2014/main" id="{DC18EA98-89A7-F3C7-F0C0-7B58BA1BCDE5}"/>
                </a:ext>
              </a:extLst>
            </p:cNvPr>
            <p:cNvSpPr/>
            <p:nvPr/>
          </p:nvSpPr>
          <p:spPr>
            <a:xfrm>
              <a:off x="5036675" y="790300"/>
              <a:ext cx="57650" cy="13650"/>
            </a:xfrm>
            <a:custGeom>
              <a:avLst/>
              <a:gdLst/>
              <a:ahLst/>
              <a:cxnLst/>
              <a:rect l="l" t="t" r="r" b="b"/>
              <a:pathLst>
                <a:path w="2306" h="546" extrusionOk="0">
                  <a:moveTo>
                    <a:pt x="2305" y="1"/>
                  </a:moveTo>
                  <a:lnTo>
                    <a:pt x="0" y="162"/>
                  </a:lnTo>
                  <a:lnTo>
                    <a:pt x="8" y="545"/>
                  </a:lnTo>
                  <a:lnTo>
                    <a:pt x="2300" y="433"/>
                  </a:lnTo>
                  <a:lnTo>
                    <a:pt x="2305" y="1"/>
                  </a:lnTo>
                  <a:close/>
                </a:path>
              </a:pathLst>
            </a:custGeom>
            <a:solidFill>
              <a:srgbClr val="F7F5DF">
                <a:alpha val="54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2506;p45">
              <a:extLst>
                <a:ext uri="{FF2B5EF4-FFF2-40B4-BE49-F238E27FC236}">
                  <a16:creationId xmlns:a16="http://schemas.microsoft.com/office/drawing/2014/main" id="{9F019756-CB2B-D91E-6B5C-CD071B082EA2}"/>
                </a:ext>
              </a:extLst>
            </p:cNvPr>
            <p:cNvSpPr/>
            <p:nvPr/>
          </p:nvSpPr>
          <p:spPr>
            <a:xfrm>
              <a:off x="5327350" y="595800"/>
              <a:ext cx="90850" cy="28300"/>
            </a:xfrm>
            <a:custGeom>
              <a:avLst/>
              <a:gdLst/>
              <a:ahLst/>
              <a:cxnLst/>
              <a:rect l="l" t="t" r="r" b="b"/>
              <a:pathLst>
                <a:path w="3634" h="1132" extrusionOk="0">
                  <a:moveTo>
                    <a:pt x="1" y="0"/>
                  </a:moveTo>
                  <a:lnTo>
                    <a:pt x="1" y="1131"/>
                  </a:lnTo>
                  <a:lnTo>
                    <a:pt x="3633" y="1131"/>
                  </a:lnTo>
                  <a:lnTo>
                    <a:pt x="36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2507;p45">
              <a:extLst>
                <a:ext uri="{FF2B5EF4-FFF2-40B4-BE49-F238E27FC236}">
                  <a16:creationId xmlns:a16="http://schemas.microsoft.com/office/drawing/2014/main" id="{3A6BDA4F-7FC2-BE58-E913-7D1181019B2A}"/>
                </a:ext>
              </a:extLst>
            </p:cNvPr>
            <p:cNvSpPr/>
            <p:nvPr/>
          </p:nvSpPr>
          <p:spPr>
            <a:xfrm>
              <a:off x="5324325" y="633850"/>
              <a:ext cx="96875" cy="26025"/>
            </a:xfrm>
            <a:custGeom>
              <a:avLst/>
              <a:gdLst/>
              <a:ahLst/>
              <a:cxnLst/>
              <a:rect l="l" t="t" r="r" b="b"/>
              <a:pathLst>
                <a:path w="3875" h="1041" extrusionOk="0">
                  <a:moveTo>
                    <a:pt x="1" y="0"/>
                  </a:moveTo>
                  <a:lnTo>
                    <a:pt x="1" y="1040"/>
                  </a:lnTo>
                  <a:lnTo>
                    <a:pt x="3875" y="1040"/>
                  </a:lnTo>
                  <a:lnTo>
                    <a:pt x="38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2508;p45">
              <a:extLst>
                <a:ext uri="{FF2B5EF4-FFF2-40B4-BE49-F238E27FC236}">
                  <a16:creationId xmlns:a16="http://schemas.microsoft.com/office/drawing/2014/main" id="{6D4857F0-C01B-9B6D-BF0C-CC2198409F3F}"/>
                </a:ext>
              </a:extLst>
            </p:cNvPr>
            <p:cNvSpPr/>
            <p:nvPr/>
          </p:nvSpPr>
          <p:spPr>
            <a:xfrm>
              <a:off x="5329050" y="636875"/>
              <a:ext cx="87450" cy="19975"/>
            </a:xfrm>
            <a:custGeom>
              <a:avLst/>
              <a:gdLst/>
              <a:ahLst/>
              <a:cxnLst/>
              <a:rect l="l" t="t" r="r" b="b"/>
              <a:pathLst>
                <a:path w="3498" h="799" extrusionOk="0">
                  <a:moveTo>
                    <a:pt x="0" y="0"/>
                  </a:moveTo>
                  <a:lnTo>
                    <a:pt x="0" y="798"/>
                  </a:lnTo>
                  <a:lnTo>
                    <a:pt x="3498" y="798"/>
                  </a:lnTo>
                  <a:lnTo>
                    <a:pt x="34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2509;p45">
              <a:extLst>
                <a:ext uri="{FF2B5EF4-FFF2-40B4-BE49-F238E27FC236}">
                  <a16:creationId xmlns:a16="http://schemas.microsoft.com/office/drawing/2014/main" id="{4CAEFC2A-E03F-2A2D-5F03-6146757E159B}"/>
                </a:ext>
              </a:extLst>
            </p:cNvPr>
            <p:cNvSpPr/>
            <p:nvPr/>
          </p:nvSpPr>
          <p:spPr>
            <a:xfrm>
              <a:off x="5351125" y="742525"/>
              <a:ext cx="43275" cy="43275"/>
            </a:xfrm>
            <a:custGeom>
              <a:avLst/>
              <a:gdLst/>
              <a:ahLst/>
              <a:cxnLst/>
              <a:rect l="l" t="t" r="r" b="b"/>
              <a:pathLst>
                <a:path w="1731" h="1731" extrusionOk="0">
                  <a:moveTo>
                    <a:pt x="865" y="0"/>
                  </a:moveTo>
                  <a:cubicBezTo>
                    <a:pt x="388" y="0"/>
                    <a:pt x="1" y="387"/>
                    <a:pt x="1" y="866"/>
                  </a:cubicBezTo>
                  <a:cubicBezTo>
                    <a:pt x="1" y="1343"/>
                    <a:pt x="388" y="1730"/>
                    <a:pt x="865" y="1730"/>
                  </a:cubicBezTo>
                  <a:cubicBezTo>
                    <a:pt x="1344" y="1730"/>
                    <a:pt x="1731" y="1343"/>
                    <a:pt x="1731" y="866"/>
                  </a:cubicBezTo>
                  <a:cubicBezTo>
                    <a:pt x="1731" y="387"/>
                    <a:pt x="1344" y="0"/>
                    <a:pt x="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2510;p45">
              <a:extLst>
                <a:ext uri="{FF2B5EF4-FFF2-40B4-BE49-F238E27FC236}">
                  <a16:creationId xmlns:a16="http://schemas.microsoft.com/office/drawing/2014/main" id="{85B904FC-6AF4-6EA7-B878-B904B869108E}"/>
                </a:ext>
              </a:extLst>
            </p:cNvPr>
            <p:cNvSpPr/>
            <p:nvPr/>
          </p:nvSpPr>
          <p:spPr>
            <a:xfrm>
              <a:off x="5357500" y="748900"/>
              <a:ext cx="30550" cy="30525"/>
            </a:xfrm>
            <a:custGeom>
              <a:avLst/>
              <a:gdLst/>
              <a:ahLst/>
              <a:cxnLst/>
              <a:rect l="l" t="t" r="r" b="b"/>
              <a:pathLst>
                <a:path w="1222" h="1221" extrusionOk="0">
                  <a:moveTo>
                    <a:pt x="610" y="1"/>
                  </a:moveTo>
                  <a:cubicBezTo>
                    <a:pt x="274" y="1"/>
                    <a:pt x="0" y="273"/>
                    <a:pt x="0" y="611"/>
                  </a:cubicBezTo>
                  <a:cubicBezTo>
                    <a:pt x="0" y="947"/>
                    <a:pt x="274" y="1221"/>
                    <a:pt x="610" y="1221"/>
                  </a:cubicBezTo>
                  <a:cubicBezTo>
                    <a:pt x="948" y="1221"/>
                    <a:pt x="1221" y="947"/>
                    <a:pt x="1221" y="611"/>
                  </a:cubicBezTo>
                  <a:cubicBezTo>
                    <a:pt x="1221" y="273"/>
                    <a:pt x="948" y="1"/>
                    <a:pt x="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2511;p45">
              <a:extLst>
                <a:ext uri="{FF2B5EF4-FFF2-40B4-BE49-F238E27FC236}">
                  <a16:creationId xmlns:a16="http://schemas.microsoft.com/office/drawing/2014/main" id="{75C66F1D-3BBF-6AD2-2B8F-A234C634BCC6}"/>
                </a:ext>
              </a:extLst>
            </p:cNvPr>
            <p:cNvSpPr/>
            <p:nvPr/>
          </p:nvSpPr>
          <p:spPr>
            <a:xfrm>
              <a:off x="5557150" y="643000"/>
              <a:ext cx="161550" cy="29725"/>
            </a:xfrm>
            <a:custGeom>
              <a:avLst/>
              <a:gdLst/>
              <a:ahLst/>
              <a:cxnLst/>
              <a:rect l="l" t="t" r="r" b="b"/>
              <a:pathLst>
                <a:path w="6462" h="1189" extrusionOk="0">
                  <a:moveTo>
                    <a:pt x="6413" y="0"/>
                  </a:moveTo>
                  <a:lnTo>
                    <a:pt x="1" y="267"/>
                  </a:lnTo>
                  <a:lnTo>
                    <a:pt x="49" y="1188"/>
                  </a:lnTo>
                  <a:lnTo>
                    <a:pt x="6461" y="923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2512;p45">
              <a:extLst>
                <a:ext uri="{FF2B5EF4-FFF2-40B4-BE49-F238E27FC236}">
                  <a16:creationId xmlns:a16="http://schemas.microsoft.com/office/drawing/2014/main" id="{16FD90B7-F253-5611-5771-4999BE8532F2}"/>
                </a:ext>
              </a:extLst>
            </p:cNvPr>
            <p:cNvSpPr/>
            <p:nvPr/>
          </p:nvSpPr>
          <p:spPr>
            <a:xfrm>
              <a:off x="5153600" y="623250"/>
              <a:ext cx="46150" cy="46950"/>
            </a:xfrm>
            <a:custGeom>
              <a:avLst/>
              <a:gdLst/>
              <a:ahLst/>
              <a:cxnLst/>
              <a:rect l="l" t="t" r="r" b="b"/>
              <a:pathLst>
                <a:path w="1846" h="1878" extrusionOk="0">
                  <a:moveTo>
                    <a:pt x="1702" y="1"/>
                  </a:moveTo>
                  <a:cubicBezTo>
                    <a:pt x="1498" y="1"/>
                    <a:pt x="985" y="133"/>
                    <a:pt x="860" y="208"/>
                  </a:cubicBezTo>
                  <a:cubicBezTo>
                    <a:pt x="710" y="298"/>
                    <a:pt x="339" y="1565"/>
                    <a:pt x="134" y="1721"/>
                  </a:cubicBezTo>
                  <a:cubicBezTo>
                    <a:pt x="0" y="1822"/>
                    <a:pt x="468" y="1878"/>
                    <a:pt x="824" y="1878"/>
                  </a:cubicBezTo>
                  <a:cubicBezTo>
                    <a:pt x="1009" y="1878"/>
                    <a:pt x="1164" y="1863"/>
                    <a:pt x="1187" y="1831"/>
                  </a:cubicBezTo>
                  <a:cubicBezTo>
                    <a:pt x="1255" y="1740"/>
                    <a:pt x="1248" y="720"/>
                    <a:pt x="1251" y="652"/>
                  </a:cubicBezTo>
                  <a:cubicBezTo>
                    <a:pt x="1255" y="584"/>
                    <a:pt x="1710" y="486"/>
                    <a:pt x="1755" y="424"/>
                  </a:cubicBezTo>
                  <a:cubicBezTo>
                    <a:pt x="1801" y="364"/>
                    <a:pt x="1846" y="89"/>
                    <a:pt x="1782" y="18"/>
                  </a:cubicBezTo>
                  <a:cubicBezTo>
                    <a:pt x="1771" y="6"/>
                    <a:pt x="1743" y="1"/>
                    <a:pt x="1702" y="1"/>
                  </a:cubicBezTo>
                  <a:close/>
                </a:path>
              </a:pathLst>
            </a:custGeom>
            <a:solidFill>
              <a:srgbClr val="E6A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2513;p45">
              <a:extLst>
                <a:ext uri="{FF2B5EF4-FFF2-40B4-BE49-F238E27FC236}">
                  <a16:creationId xmlns:a16="http://schemas.microsoft.com/office/drawing/2014/main" id="{C3A4F90A-7102-ED95-0E36-8B19ABB2D830}"/>
                </a:ext>
              </a:extLst>
            </p:cNvPr>
            <p:cNvSpPr/>
            <p:nvPr/>
          </p:nvSpPr>
          <p:spPr>
            <a:xfrm>
              <a:off x="5047850" y="385225"/>
              <a:ext cx="25525" cy="23775"/>
            </a:xfrm>
            <a:custGeom>
              <a:avLst/>
              <a:gdLst/>
              <a:ahLst/>
              <a:cxnLst/>
              <a:rect l="l" t="t" r="r" b="b"/>
              <a:pathLst>
                <a:path w="1021" h="951" extrusionOk="0">
                  <a:moveTo>
                    <a:pt x="675" y="1"/>
                  </a:moveTo>
                  <a:cubicBezTo>
                    <a:pt x="394" y="1"/>
                    <a:pt x="0" y="680"/>
                    <a:pt x="277" y="920"/>
                  </a:cubicBezTo>
                  <a:cubicBezTo>
                    <a:pt x="301" y="941"/>
                    <a:pt x="329" y="951"/>
                    <a:pt x="358" y="951"/>
                  </a:cubicBezTo>
                  <a:cubicBezTo>
                    <a:pt x="613" y="951"/>
                    <a:pt x="1020" y="246"/>
                    <a:pt x="780" y="40"/>
                  </a:cubicBezTo>
                  <a:cubicBezTo>
                    <a:pt x="749" y="13"/>
                    <a:pt x="713" y="1"/>
                    <a:pt x="675" y="1"/>
                  </a:cubicBezTo>
                  <a:close/>
                </a:path>
              </a:pathLst>
            </a:custGeom>
            <a:solidFill>
              <a:srgbClr val="4C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2514;p45">
              <a:extLst>
                <a:ext uri="{FF2B5EF4-FFF2-40B4-BE49-F238E27FC236}">
                  <a16:creationId xmlns:a16="http://schemas.microsoft.com/office/drawing/2014/main" id="{7E4528EE-12CA-DB92-19C0-B0C0746CCE10}"/>
                </a:ext>
              </a:extLst>
            </p:cNvPr>
            <p:cNvSpPr/>
            <p:nvPr/>
          </p:nvSpPr>
          <p:spPr>
            <a:xfrm>
              <a:off x="5021750" y="362875"/>
              <a:ext cx="36525" cy="29350"/>
            </a:xfrm>
            <a:custGeom>
              <a:avLst/>
              <a:gdLst/>
              <a:ahLst/>
              <a:cxnLst/>
              <a:rect l="l" t="t" r="r" b="b"/>
              <a:pathLst>
                <a:path w="1461" h="1174" extrusionOk="0">
                  <a:moveTo>
                    <a:pt x="414" y="1"/>
                  </a:moveTo>
                  <a:cubicBezTo>
                    <a:pt x="398" y="1"/>
                    <a:pt x="387" y="3"/>
                    <a:pt x="379" y="7"/>
                  </a:cubicBezTo>
                  <a:cubicBezTo>
                    <a:pt x="190" y="116"/>
                    <a:pt x="0" y="436"/>
                    <a:pt x="14" y="677"/>
                  </a:cubicBezTo>
                  <a:cubicBezTo>
                    <a:pt x="17" y="761"/>
                    <a:pt x="657" y="1091"/>
                    <a:pt x="718" y="1143"/>
                  </a:cubicBezTo>
                  <a:cubicBezTo>
                    <a:pt x="742" y="1164"/>
                    <a:pt x="770" y="1173"/>
                    <a:pt x="800" y="1173"/>
                  </a:cubicBezTo>
                  <a:cubicBezTo>
                    <a:pt x="1054" y="1173"/>
                    <a:pt x="1460" y="470"/>
                    <a:pt x="1220" y="264"/>
                  </a:cubicBezTo>
                  <a:cubicBezTo>
                    <a:pt x="1161" y="212"/>
                    <a:pt x="577" y="1"/>
                    <a:pt x="414" y="1"/>
                  </a:cubicBezTo>
                  <a:close/>
                </a:path>
              </a:pathLst>
            </a:custGeom>
            <a:solidFill>
              <a:srgbClr val="4C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2515;p45">
              <a:extLst>
                <a:ext uri="{FF2B5EF4-FFF2-40B4-BE49-F238E27FC236}">
                  <a16:creationId xmlns:a16="http://schemas.microsoft.com/office/drawing/2014/main" id="{612D512D-DA6D-E9D4-B18E-C52643B9D7DC}"/>
                </a:ext>
              </a:extLst>
            </p:cNvPr>
            <p:cNvSpPr/>
            <p:nvPr/>
          </p:nvSpPr>
          <p:spPr>
            <a:xfrm>
              <a:off x="5008625" y="397600"/>
              <a:ext cx="40300" cy="58175"/>
            </a:xfrm>
            <a:custGeom>
              <a:avLst/>
              <a:gdLst/>
              <a:ahLst/>
              <a:cxnLst/>
              <a:rect l="l" t="t" r="r" b="b"/>
              <a:pathLst>
                <a:path w="1612" h="2327" extrusionOk="0">
                  <a:moveTo>
                    <a:pt x="1612" y="0"/>
                  </a:moveTo>
                  <a:lnTo>
                    <a:pt x="1" y="1905"/>
                  </a:lnTo>
                  <a:cubicBezTo>
                    <a:pt x="275" y="2041"/>
                    <a:pt x="879" y="2326"/>
                    <a:pt x="1044" y="2326"/>
                  </a:cubicBezTo>
                  <a:cubicBezTo>
                    <a:pt x="1057" y="2326"/>
                    <a:pt x="1068" y="2324"/>
                    <a:pt x="1075" y="2320"/>
                  </a:cubicBezTo>
                  <a:cubicBezTo>
                    <a:pt x="1169" y="2267"/>
                    <a:pt x="1611" y="0"/>
                    <a:pt x="1612" y="0"/>
                  </a:cubicBezTo>
                  <a:close/>
                </a:path>
              </a:pathLst>
            </a:custGeom>
            <a:solidFill>
              <a:srgbClr val="D28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2516;p45">
              <a:extLst>
                <a:ext uri="{FF2B5EF4-FFF2-40B4-BE49-F238E27FC236}">
                  <a16:creationId xmlns:a16="http://schemas.microsoft.com/office/drawing/2014/main" id="{B1FBF56D-A8F2-CBEE-90C5-26B516018803}"/>
                </a:ext>
              </a:extLst>
            </p:cNvPr>
            <p:cNvSpPr/>
            <p:nvPr/>
          </p:nvSpPr>
          <p:spPr>
            <a:xfrm>
              <a:off x="5005275" y="392875"/>
              <a:ext cx="40275" cy="58200"/>
            </a:xfrm>
            <a:custGeom>
              <a:avLst/>
              <a:gdLst/>
              <a:ahLst/>
              <a:cxnLst/>
              <a:rect l="l" t="t" r="r" b="b"/>
              <a:pathLst>
                <a:path w="1611" h="2328" extrusionOk="0">
                  <a:moveTo>
                    <a:pt x="1611" y="1"/>
                  </a:moveTo>
                  <a:lnTo>
                    <a:pt x="1" y="1905"/>
                  </a:lnTo>
                  <a:cubicBezTo>
                    <a:pt x="273" y="2042"/>
                    <a:pt x="878" y="2327"/>
                    <a:pt x="1043" y="2327"/>
                  </a:cubicBezTo>
                  <a:cubicBezTo>
                    <a:pt x="1056" y="2327"/>
                    <a:pt x="1067" y="2325"/>
                    <a:pt x="1074" y="2321"/>
                  </a:cubicBezTo>
                  <a:cubicBezTo>
                    <a:pt x="1168" y="2268"/>
                    <a:pt x="1610" y="1"/>
                    <a:pt x="1611" y="1"/>
                  </a:cubicBezTo>
                  <a:close/>
                </a:path>
              </a:pathLst>
            </a:custGeom>
            <a:solidFill>
              <a:srgbClr val="E6A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2517;p45">
              <a:extLst>
                <a:ext uri="{FF2B5EF4-FFF2-40B4-BE49-F238E27FC236}">
                  <a16:creationId xmlns:a16="http://schemas.microsoft.com/office/drawing/2014/main" id="{D5AE1F12-944F-693C-35A9-D9C04F81E99A}"/>
                </a:ext>
              </a:extLst>
            </p:cNvPr>
            <p:cNvSpPr/>
            <p:nvPr/>
          </p:nvSpPr>
          <p:spPr>
            <a:xfrm>
              <a:off x="4969100" y="403125"/>
              <a:ext cx="30950" cy="54825"/>
            </a:xfrm>
            <a:custGeom>
              <a:avLst/>
              <a:gdLst/>
              <a:ahLst/>
              <a:cxnLst/>
              <a:rect l="l" t="t" r="r" b="b"/>
              <a:pathLst>
                <a:path w="1238" h="2193" extrusionOk="0">
                  <a:moveTo>
                    <a:pt x="622" y="1"/>
                  </a:moveTo>
                  <a:lnTo>
                    <a:pt x="622" y="1"/>
                  </a:lnTo>
                  <a:cubicBezTo>
                    <a:pt x="1" y="979"/>
                    <a:pt x="1158" y="2144"/>
                    <a:pt x="1208" y="2193"/>
                  </a:cubicBezTo>
                  <a:lnTo>
                    <a:pt x="1237" y="2163"/>
                  </a:lnTo>
                  <a:cubicBezTo>
                    <a:pt x="1225" y="2153"/>
                    <a:pt x="206" y="958"/>
                    <a:pt x="759" y="87"/>
                  </a:cubicBezTo>
                  <a:lnTo>
                    <a:pt x="622" y="1"/>
                  </a:lnTo>
                  <a:close/>
                </a:path>
              </a:pathLst>
            </a:custGeom>
            <a:solidFill>
              <a:srgbClr val="D28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2518;p45">
              <a:extLst>
                <a:ext uri="{FF2B5EF4-FFF2-40B4-BE49-F238E27FC236}">
                  <a16:creationId xmlns:a16="http://schemas.microsoft.com/office/drawing/2014/main" id="{F5AFD0EB-DCBF-137C-D31F-165661CA7889}"/>
                </a:ext>
              </a:extLst>
            </p:cNvPr>
            <p:cNvSpPr/>
            <p:nvPr/>
          </p:nvSpPr>
          <p:spPr>
            <a:xfrm>
              <a:off x="5013600" y="388200"/>
              <a:ext cx="17600" cy="17600"/>
            </a:xfrm>
            <a:custGeom>
              <a:avLst/>
              <a:gdLst/>
              <a:ahLst/>
              <a:cxnLst/>
              <a:rect l="l" t="t" r="r" b="b"/>
              <a:pathLst>
                <a:path w="704" h="704" extrusionOk="0">
                  <a:moveTo>
                    <a:pt x="520" y="0"/>
                  </a:moveTo>
                  <a:cubicBezTo>
                    <a:pt x="419" y="0"/>
                    <a:pt x="284" y="81"/>
                    <a:pt x="178" y="215"/>
                  </a:cubicBezTo>
                  <a:cubicBezTo>
                    <a:pt x="37" y="394"/>
                    <a:pt x="1" y="600"/>
                    <a:pt x="97" y="676"/>
                  </a:cubicBezTo>
                  <a:cubicBezTo>
                    <a:pt x="121" y="695"/>
                    <a:pt x="151" y="704"/>
                    <a:pt x="184" y="704"/>
                  </a:cubicBezTo>
                  <a:cubicBezTo>
                    <a:pt x="285" y="704"/>
                    <a:pt x="420" y="623"/>
                    <a:pt x="527" y="489"/>
                  </a:cubicBezTo>
                  <a:cubicBezTo>
                    <a:pt x="668" y="310"/>
                    <a:pt x="703" y="104"/>
                    <a:pt x="607" y="28"/>
                  </a:cubicBezTo>
                  <a:cubicBezTo>
                    <a:pt x="583" y="9"/>
                    <a:pt x="553" y="0"/>
                    <a:pt x="5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2519;p45">
              <a:extLst>
                <a:ext uri="{FF2B5EF4-FFF2-40B4-BE49-F238E27FC236}">
                  <a16:creationId xmlns:a16="http://schemas.microsoft.com/office/drawing/2014/main" id="{0E6D24DD-993C-26FF-DB7D-27525F0B49FE}"/>
                </a:ext>
              </a:extLst>
            </p:cNvPr>
            <p:cNvSpPr/>
            <p:nvPr/>
          </p:nvSpPr>
          <p:spPr>
            <a:xfrm>
              <a:off x="5750450" y="428850"/>
              <a:ext cx="21600" cy="22600"/>
            </a:xfrm>
            <a:custGeom>
              <a:avLst/>
              <a:gdLst/>
              <a:ahLst/>
              <a:cxnLst/>
              <a:rect l="l" t="t" r="r" b="b"/>
              <a:pathLst>
                <a:path w="864" h="904" extrusionOk="0">
                  <a:moveTo>
                    <a:pt x="649" y="0"/>
                  </a:moveTo>
                  <a:cubicBezTo>
                    <a:pt x="625" y="0"/>
                    <a:pt x="601" y="11"/>
                    <a:pt x="578" y="36"/>
                  </a:cubicBezTo>
                  <a:lnTo>
                    <a:pt x="579" y="36"/>
                  </a:lnTo>
                  <a:cubicBezTo>
                    <a:pt x="305" y="333"/>
                    <a:pt x="1" y="904"/>
                    <a:pt x="635" y="904"/>
                  </a:cubicBezTo>
                  <a:cubicBezTo>
                    <a:pt x="682" y="904"/>
                    <a:pt x="735" y="901"/>
                    <a:pt x="794" y="894"/>
                  </a:cubicBezTo>
                  <a:cubicBezTo>
                    <a:pt x="822" y="890"/>
                    <a:pt x="845" y="875"/>
                    <a:pt x="864" y="855"/>
                  </a:cubicBezTo>
                  <a:lnTo>
                    <a:pt x="864" y="855"/>
                  </a:lnTo>
                  <a:cubicBezTo>
                    <a:pt x="854" y="855"/>
                    <a:pt x="845" y="855"/>
                    <a:pt x="837" y="855"/>
                  </a:cubicBezTo>
                  <a:cubicBezTo>
                    <a:pt x="239" y="855"/>
                    <a:pt x="474" y="348"/>
                    <a:pt x="731" y="42"/>
                  </a:cubicBezTo>
                  <a:cubicBezTo>
                    <a:pt x="705" y="16"/>
                    <a:pt x="677" y="0"/>
                    <a:pt x="649" y="0"/>
                  </a:cubicBezTo>
                  <a:close/>
                </a:path>
              </a:pathLst>
            </a:custGeom>
            <a:solidFill>
              <a:srgbClr val="EA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2520;p45">
              <a:extLst>
                <a:ext uri="{FF2B5EF4-FFF2-40B4-BE49-F238E27FC236}">
                  <a16:creationId xmlns:a16="http://schemas.microsoft.com/office/drawing/2014/main" id="{CCFE6D93-D47D-C0CC-B21A-DEDF2BB987C3}"/>
                </a:ext>
              </a:extLst>
            </p:cNvPr>
            <p:cNvSpPr/>
            <p:nvPr/>
          </p:nvSpPr>
          <p:spPr>
            <a:xfrm>
              <a:off x="5783600" y="384225"/>
              <a:ext cx="19900" cy="34675"/>
            </a:xfrm>
            <a:custGeom>
              <a:avLst/>
              <a:gdLst/>
              <a:ahLst/>
              <a:cxnLst/>
              <a:rect l="l" t="t" r="r" b="b"/>
              <a:pathLst>
                <a:path w="796" h="1387" extrusionOk="0">
                  <a:moveTo>
                    <a:pt x="368" y="1"/>
                  </a:moveTo>
                  <a:cubicBezTo>
                    <a:pt x="163" y="1"/>
                    <a:pt x="1" y="283"/>
                    <a:pt x="3" y="651"/>
                  </a:cubicBezTo>
                  <a:cubicBezTo>
                    <a:pt x="4" y="1035"/>
                    <a:pt x="184" y="1364"/>
                    <a:pt x="403" y="1385"/>
                  </a:cubicBezTo>
                  <a:cubicBezTo>
                    <a:pt x="411" y="1386"/>
                    <a:pt x="419" y="1387"/>
                    <a:pt x="427" y="1387"/>
                  </a:cubicBezTo>
                  <a:cubicBezTo>
                    <a:pt x="634" y="1387"/>
                    <a:pt x="795" y="1103"/>
                    <a:pt x="793" y="735"/>
                  </a:cubicBezTo>
                  <a:cubicBezTo>
                    <a:pt x="791" y="355"/>
                    <a:pt x="613" y="27"/>
                    <a:pt x="395" y="2"/>
                  </a:cubicBezTo>
                  <a:cubicBezTo>
                    <a:pt x="386" y="1"/>
                    <a:pt x="377" y="1"/>
                    <a:pt x="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2521;p45">
              <a:extLst>
                <a:ext uri="{FF2B5EF4-FFF2-40B4-BE49-F238E27FC236}">
                  <a16:creationId xmlns:a16="http://schemas.microsoft.com/office/drawing/2014/main" id="{9B9E47AE-64B7-FC1D-FBEE-8CD6B417F9BB}"/>
                </a:ext>
              </a:extLst>
            </p:cNvPr>
            <p:cNvSpPr/>
            <p:nvPr/>
          </p:nvSpPr>
          <p:spPr>
            <a:xfrm>
              <a:off x="5736650" y="387475"/>
              <a:ext cx="19125" cy="33675"/>
            </a:xfrm>
            <a:custGeom>
              <a:avLst/>
              <a:gdLst/>
              <a:ahLst/>
              <a:cxnLst/>
              <a:rect l="l" t="t" r="r" b="b"/>
              <a:pathLst>
                <a:path w="765" h="1347" extrusionOk="0">
                  <a:moveTo>
                    <a:pt x="334" y="0"/>
                  </a:moveTo>
                  <a:cubicBezTo>
                    <a:pt x="141" y="0"/>
                    <a:pt x="1" y="279"/>
                    <a:pt x="17" y="641"/>
                  </a:cubicBezTo>
                  <a:cubicBezTo>
                    <a:pt x="35" y="1013"/>
                    <a:pt x="212" y="1329"/>
                    <a:pt x="415" y="1346"/>
                  </a:cubicBezTo>
                  <a:cubicBezTo>
                    <a:pt x="420" y="1346"/>
                    <a:pt x="425" y="1346"/>
                    <a:pt x="430" y="1346"/>
                  </a:cubicBezTo>
                  <a:cubicBezTo>
                    <a:pt x="624" y="1346"/>
                    <a:pt x="765" y="1065"/>
                    <a:pt x="749" y="705"/>
                  </a:cubicBezTo>
                  <a:cubicBezTo>
                    <a:pt x="732" y="335"/>
                    <a:pt x="556" y="19"/>
                    <a:pt x="353" y="1"/>
                  </a:cubicBezTo>
                  <a:cubicBezTo>
                    <a:pt x="347" y="1"/>
                    <a:pt x="341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2522;p45">
              <a:extLst>
                <a:ext uri="{FF2B5EF4-FFF2-40B4-BE49-F238E27FC236}">
                  <a16:creationId xmlns:a16="http://schemas.microsoft.com/office/drawing/2014/main" id="{FBBEFA4E-8819-A163-D2F1-1BC1520358A7}"/>
                </a:ext>
              </a:extLst>
            </p:cNvPr>
            <p:cNvSpPr/>
            <p:nvPr/>
          </p:nvSpPr>
          <p:spPr>
            <a:xfrm>
              <a:off x="5780650" y="381550"/>
              <a:ext cx="32925" cy="19200"/>
            </a:xfrm>
            <a:custGeom>
              <a:avLst/>
              <a:gdLst/>
              <a:ahLst/>
              <a:cxnLst/>
              <a:rect l="l" t="t" r="r" b="b"/>
              <a:pathLst>
                <a:path w="1317" h="768" extrusionOk="0">
                  <a:moveTo>
                    <a:pt x="368" y="1"/>
                  </a:moveTo>
                  <a:cubicBezTo>
                    <a:pt x="73" y="1"/>
                    <a:pt x="0" y="206"/>
                    <a:pt x="0" y="206"/>
                  </a:cubicBezTo>
                  <a:cubicBezTo>
                    <a:pt x="57" y="193"/>
                    <a:pt x="118" y="187"/>
                    <a:pt x="182" y="187"/>
                  </a:cubicBezTo>
                  <a:cubicBezTo>
                    <a:pt x="574" y="187"/>
                    <a:pt x="1060" y="428"/>
                    <a:pt x="1313" y="764"/>
                  </a:cubicBezTo>
                  <a:lnTo>
                    <a:pt x="1313" y="764"/>
                  </a:lnTo>
                  <a:cubicBezTo>
                    <a:pt x="1293" y="715"/>
                    <a:pt x="1057" y="179"/>
                    <a:pt x="645" y="49"/>
                  </a:cubicBezTo>
                  <a:cubicBezTo>
                    <a:pt x="536" y="14"/>
                    <a:pt x="445" y="1"/>
                    <a:pt x="368" y="1"/>
                  </a:cubicBezTo>
                  <a:close/>
                  <a:moveTo>
                    <a:pt x="1313" y="764"/>
                  </a:moveTo>
                  <a:lnTo>
                    <a:pt x="1313" y="764"/>
                  </a:lnTo>
                  <a:cubicBezTo>
                    <a:pt x="1314" y="766"/>
                    <a:pt x="1315" y="768"/>
                    <a:pt x="1315" y="768"/>
                  </a:cubicBezTo>
                  <a:lnTo>
                    <a:pt x="1316" y="768"/>
                  </a:lnTo>
                  <a:cubicBezTo>
                    <a:pt x="1315" y="766"/>
                    <a:pt x="1314" y="765"/>
                    <a:pt x="1313" y="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2523;p45">
              <a:extLst>
                <a:ext uri="{FF2B5EF4-FFF2-40B4-BE49-F238E27FC236}">
                  <a16:creationId xmlns:a16="http://schemas.microsoft.com/office/drawing/2014/main" id="{EBE69A26-1E14-0258-EA7C-4A45FFF3EF4F}"/>
                </a:ext>
              </a:extLst>
            </p:cNvPr>
            <p:cNvSpPr/>
            <p:nvPr/>
          </p:nvSpPr>
          <p:spPr>
            <a:xfrm>
              <a:off x="5768850" y="354900"/>
              <a:ext cx="57350" cy="35750"/>
            </a:xfrm>
            <a:custGeom>
              <a:avLst/>
              <a:gdLst/>
              <a:ahLst/>
              <a:cxnLst/>
              <a:rect l="l" t="t" r="r" b="b"/>
              <a:pathLst>
                <a:path w="2294" h="1430" extrusionOk="0">
                  <a:moveTo>
                    <a:pt x="617" y="0"/>
                  </a:moveTo>
                  <a:cubicBezTo>
                    <a:pt x="138" y="0"/>
                    <a:pt x="1" y="327"/>
                    <a:pt x="1" y="327"/>
                  </a:cubicBezTo>
                  <a:cubicBezTo>
                    <a:pt x="77" y="314"/>
                    <a:pt x="156" y="308"/>
                    <a:pt x="238" y="308"/>
                  </a:cubicBezTo>
                  <a:cubicBezTo>
                    <a:pt x="956" y="308"/>
                    <a:pt x="1857" y="793"/>
                    <a:pt x="2294" y="1430"/>
                  </a:cubicBezTo>
                  <a:cubicBezTo>
                    <a:pt x="2294" y="1430"/>
                    <a:pt x="1918" y="392"/>
                    <a:pt x="1164" y="113"/>
                  </a:cubicBezTo>
                  <a:cubicBezTo>
                    <a:pt x="945" y="31"/>
                    <a:pt x="765" y="0"/>
                    <a:pt x="617" y="0"/>
                  </a:cubicBezTo>
                  <a:close/>
                </a:path>
              </a:pathLst>
            </a:custGeom>
            <a:solidFill>
              <a:srgbClr val="C15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2524;p45">
              <a:extLst>
                <a:ext uri="{FF2B5EF4-FFF2-40B4-BE49-F238E27FC236}">
                  <a16:creationId xmlns:a16="http://schemas.microsoft.com/office/drawing/2014/main" id="{FA00BB63-B288-0AAD-6A06-FF18D29035A8}"/>
                </a:ext>
              </a:extLst>
            </p:cNvPr>
            <p:cNvSpPr/>
            <p:nvPr/>
          </p:nvSpPr>
          <p:spPr>
            <a:xfrm>
              <a:off x="5732725" y="385225"/>
              <a:ext cx="24250" cy="16650"/>
            </a:xfrm>
            <a:custGeom>
              <a:avLst/>
              <a:gdLst/>
              <a:ahLst/>
              <a:cxnLst/>
              <a:rect l="l" t="t" r="r" b="b"/>
              <a:pathLst>
                <a:path w="970" h="666" extrusionOk="0">
                  <a:moveTo>
                    <a:pt x="532" y="1"/>
                  </a:moveTo>
                  <a:cubicBezTo>
                    <a:pt x="474" y="1"/>
                    <a:pt x="410" y="9"/>
                    <a:pt x="341" y="30"/>
                  </a:cubicBezTo>
                  <a:cubicBezTo>
                    <a:pt x="61" y="111"/>
                    <a:pt x="1" y="666"/>
                    <a:pt x="1" y="666"/>
                  </a:cubicBezTo>
                  <a:cubicBezTo>
                    <a:pt x="122" y="370"/>
                    <a:pt x="445" y="170"/>
                    <a:pt x="761" y="170"/>
                  </a:cubicBezTo>
                  <a:cubicBezTo>
                    <a:pt x="832" y="170"/>
                    <a:pt x="902" y="180"/>
                    <a:pt x="970" y="201"/>
                  </a:cubicBezTo>
                  <a:cubicBezTo>
                    <a:pt x="970" y="201"/>
                    <a:pt x="816" y="1"/>
                    <a:pt x="5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2525;p45">
              <a:extLst>
                <a:ext uri="{FF2B5EF4-FFF2-40B4-BE49-F238E27FC236}">
                  <a16:creationId xmlns:a16="http://schemas.microsoft.com/office/drawing/2014/main" id="{3F28551A-91F0-CBB5-62C0-CEBDE702C039}"/>
                </a:ext>
              </a:extLst>
            </p:cNvPr>
            <p:cNvSpPr/>
            <p:nvPr/>
          </p:nvSpPr>
          <p:spPr>
            <a:xfrm>
              <a:off x="5722175" y="355675"/>
              <a:ext cx="37700" cy="28725"/>
            </a:xfrm>
            <a:custGeom>
              <a:avLst/>
              <a:gdLst/>
              <a:ahLst/>
              <a:cxnLst/>
              <a:rect l="l" t="t" r="r" b="b"/>
              <a:pathLst>
                <a:path w="1508" h="1149" extrusionOk="0">
                  <a:moveTo>
                    <a:pt x="894" y="1"/>
                  </a:moveTo>
                  <a:cubicBezTo>
                    <a:pt x="758" y="1"/>
                    <a:pt x="603" y="28"/>
                    <a:pt x="436" y="103"/>
                  </a:cubicBezTo>
                  <a:cubicBezTo>
                    <a:pt x="0" y="297"/>
                    <a:pt x="65" y="1149"/>
                    <a:pt x="65" y="1149"/>
                  </a:cubicBezTo>
                  <a:cubicBezTo>
                    <a:pt x="192" y="612"/>
                    <a:pt x="769" y="196"/>
                    <a:pt x="1354" y="196"/>
                  </a:cubicBezTo>
                  <a:cubicBezTo>
                    <a:pt x="1405" y="196"/>
                    <a:pt x="1457" y="200"/>
                    <a:pt x="1508" y="206"/>
                  </a:cubicBezTo>
                  <a:cubicBezTo>
                    <a:pt x="1508" y="206"/>
                    <a:pt x="1268" y="1"/>
                    <a:pt x="894" y="1"/>
                  </a:cubicBezTo>
                  <a:close/>
                </a:path>
              </a:pathLst>
            </a:custGeom>
            <a:solidFill>
              <a:srgbClr val="C15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2526;p45">
              <a:extLst>
                <a:ext uri="{FF2B5EF4-FFF2-40B4-BE49-F238E27FC236}">
                  <a16:creationId xmlns:a16="http://schemas.microsoft.com/office/drawing/2014/main" id="{B64C3CE5-5E39-9542-BA17-744F98823915}"/>
                </a:ext>
              </a:extLst>
            </p:cNvPr>
            <p:cNvSpPr/>
            <p:nvPr/>
          </p:nvSpPr>
          <p:spPr>
            <a:xfrm>
              <a:off x="5755300" y="463675"/>
              <a:ext cx="38200" cy="33825"/>
            </a:xfrm>
            <a:custGeom>
              <a:avLst/>
              <a:gdLst/>
              <a:ahLst/>
              <a:cxnLst/>
              <a:rect l="l" t="t" r="r" b="b"/>
              <a:pathLst>
                <a:path w="1528" h="1353" extrusionOk="0">
                  <a:moveTo>
                    <a:pt x="1527" y="1"/>
                  </a:moveTo>
                  <a:lnTo>
                    <a:pt x="0" y="222"/>
                  </a:lnTo>
                  <a:cubicBezTo>
                    <a:pt x="0" y="222"/>
                    <a:pt x="287" y="1352"/>
                    <a:pt x="828" y="1352"/>
                  </a:cubicBezTo>
                  <a:cubicBezTo>
                    <a:pt x="830" y="1352"/>
                    <a:pt x="832" y="1352"/>
                    <a:pt x="834" y="1352"/>
                  </a:cubicBezTo>
                  <a:cubicBezTo>
                    <a:pt x="1455" y="1343"/>
                    <a:pt x="1527" y="1"/>
                    <a:pt x="15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2527;p45">
              <a:extLst>
                <a:ext uri="{FF2B5EF4-FFF2-40B4-BE49-F238E27FC236}">
                  <a16:creationId xmlns:a16="http://schemas.microsoft.com/office/drawing/2014/main" id="{41A68E5D-37CF-6485-3A3A-CAE23FB540F7}"/>
                </a:ext>
              </a:extLst>
            </p:cNvPr>
            <p:cNvSpPr/>
            <p:nvPr/>
          </p:nvSpPr>
          <p:spPr>
            <a:xfrm>
              <a:off x="5761700" y="466075"/>
              <a:ext cx="29425" cy="13775"/>
            </a:xfrm>
            <a:custGeom>
              <a:avLst/>
              <a:gdLst/>
              <a:ahLst/>
              <a:cxnLst/>
              <a:rect l="l" t="t" r="r" b="b"/>
              <a:pathLst>
                <a:path w="1177" h="551" extrusionOk="0">
                  <a:moveTo>
                    <a:pt x="1176" y="1"/>
                  </a:moveTo>
                  <a:lnTo>
                    <a:pt x="0" y="172"/>
                  </a:lnTo>
                  <a:cubicBezTo>
                    <a:pt x="0" y="172"/>
                    <a:pt x="46" y="352"/>
                    <a:pt x="135" y="550"/>
                  </a:cubicBezTo>
                  <a:lnTo>
                    <a:pt x="1115" y="421"/>
                  </a:lnTo>
                  <a:cubicBezTo>
                    <a:pt x="1166" y="197"/>
                    <a:pt x="1176" y="1"/>
                    <a:pt x="1176" y="1"/>
                  </a:cubicBezTo>
                  <a:close/>
                </a:path>
              </a:pathLst>
            </a:custGeom>
            <a:solidFill>
              <a:srgbClr val="FFF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3" name="TextBox 1682">
            <a:extLst>
              <a:ext uri="{FF2B5EF4-FFF2-40B4-BE49-F238E27FC236}">
                <a16:creationId xmlns:a16="http://schemas.microsoft.com/office/drawing/2014/main" id="{B3FE4B93-8601-7C6D-AC84-4A9882C37C8C}"/>
              </a:ext>
            </a:extLst>
          </p:cNvPr>
          <p:cNvSpPr txBox="1"/>
          <p:nvPr/>
        </p:nvSpPr>
        <p:spPr>
          <a:xfrm>
            <a:off x="706680" y="1578305"/>
            <a:ext cx="2170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Trong </a:t>
            </a:r>
            <a:r>
              <a:rPr lang="en-US" dirty="0" err="1">
                <a:solidFill>
                  <a:srgbClr val="FF0000"/>
                </a:solidFill>
              </a:rPr>
              <a:t>thời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gian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giảm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giá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84" name="TextBox 1683">
            <a:extLst>
              <a:ext uri="{FF2B5EF4-FFF2-40B4-BE49-F238E27FC236}">
                <a16:creationId xmlns:a16="http://schemas.microsoft.com/office/drawing/2014/main" id="{A1AF29F0-3CE7-D6BC-830E-18A2D1472B04}"/>
              </a:ext>
            </a:extLst>
          </p:cNvPr>
          <p:cNvSpPr txBox="1"/>
          <p:nvPr/>
        </p:nvSpPr>
        <p:spPr>
          <a:xfrm>
            <a:off x="1377306" y="2269335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Duyệt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85" name="TextBox 1684">
            <a:extLst>
              <a:ext uri="{FF2B5EF4-FFF2-40B4-BE49-F238E27FC236}">
                <a16:creationId xmlns:a16="http://schemas.microsoft.com/office/drawing/2014/main" id="{938D26C3-9338-9984-BF04-29DE14FC76F5}"/>
              </a:ext>
            </a:extLst>
          </p:cNvPr>
          <p:cNvSpPr txBox="1"/>
          <p:nvPr/>
        </p:nvSpPr>
        <p:spPr>
          <a:xfrm>
            <a:off x="877554" y="2928623"/>
            <a:ext cx="1826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Mua </a:t>
            </a:r>
            <a:r>
              <a:rPr lang="en-US" dirty="0" err="1">
                <a:solidFill>
                  <a:srgbClr val="FF0000"/>
                </a:solidFill>
              </a:rPr>
              <a:t>sắm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trực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tuyến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86" name="TextBox 1685">
            <a:extLst>
              <a:ext uri="{FF2B5EF4-FFF2-40B4-BE49-F238E27FC236}">
                <a16:creationId xmlns:a16="http://schemas.microsoft.com/office/drawing/2014/main" id="{AD0E24BE-F7AC-84A6-FDBA-0671C54554E8}"/>
              </a:ext>
            </a:extLst>
          </p:cNvPr>
          <p:cNvSpPr txBox="1"/>
          <p:nvPr/>
        </p:nvSpPr>
        <p:spPr>
          <a:xfrm>
            <a:off x="861815" y="3599657"/>
            <a:ext cx="1866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Nhiều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loại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sản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phẩm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87" name="TextBox 1686">
            <a:extLst>
              <a:ext uri="{FF2B5EF4-FFF2-40B4-BE49-F238E27FC236}">
                <a16:creationId xmlns:a16="http://schemas.microsoft.com/office/drawing/2014/main" id="{370C915B-E268-BCEB-F16D-A07FC402BDE1}"/>
              </a:ext>
            </a:extLst>
          </p:cNvPr>
          <p:cNvSpPr txBox="1"/>
          <p:nvPr/>
        </p:nvSpPr>
        <p:spPr>
          <a:xfrm>
            <a:off x="841071" y="4366777"/>
            <a:ext cx="21130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Người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nghiện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mua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sắm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88" name="TextBox 1687">
            <a:extLst>
              <a:ext uri="{FF2B5EF4-FFF2-40B4-BE49-F238E27FC236}">
                <a16:creationId xmlns:a16="http://schemas.microsoft.com/office/drawing/2014/main" id="{5E2DE442-1721-5FEB-F8F1-09EC468C8341}"/>
              </a:ext>
            </a:extLst>
          </p:cNvPr>
          <p:cNvSpPr txBox="1"/>
          <p:nvPr/>
        </p:nvSpPr>
        <p:spPr>
          <a:xfrm>
            <a:off x="3380131" y="1245876"/>
            <a:ext cx="749140" cy="306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pt-BR" sz="18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b</a:t>
            </a:r>
          </a:p>
          <a:p>
            <a:pPr>
              <a:lnSpc>
                <a:spcPts val="2600"/>
              </a:lnSpc>
            </a:pPr>
            <a:endParaRPr lang="pt-BR" sz="18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2600"/>
              </a:lnSpc>
            </a:pPr>
            <a:r>
              <a:rPr lang="pt-BR" sz="18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d</a:t>
            </a:r>
          </a:p>
          <a:p>
            <a:pPr>
              <a:lnSpc>
                <a:spcPts val="2600"/>
              </a:lnSpc>
            </a:pPr>
            <a:endParaRPr lang="pt-BR" sz="18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2600"/>
              </a:lnSpc>
            </a:pPr>
            <a:r>
              <a:rPr lang="pt-BR" sz="18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a</a:t>
            </a:r>
          </a:p>
          <a:p>
            <a:pPr>
              <a:lnSpc>
                <a:spcPts val="2600"/>
              </a:lnSpc>
            </a:pPr>
            <a:endParaRPr lang="pt-BR" sz="18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2600"/>
              </a:lnSpc>
            </a:pPr>
            <a:r>
              <a:rPr lang="pt-BR" sz="18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e</a:t>
            </a:r>
          </a:p>
          <a:p>
            <a:pPr>
              <a:lnSpc>
                <a:spcPts val="2600"/>
              </a:lnSpc>
            </a:pPr>
            <a:endParaRPr lang="pt-BR" sz="18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2600"/>
              </a:lnSpc>
            </a:pPr>
            <a:r>
              <a:rPr lang="pt-BR" sz="18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 c</a:t>
            </a:r>
            <a:endParaRPr lang="en-US" sz="18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60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6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3" grpId="0"/>
      <p:bldP spid="1684" grpId="0"/>
      <p:bldP spid="1685" grpId="0"/>
      <p:bldP spid="1686" grpId="0"/>
      <p:bldP spid="16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" name="Google Shape;1803;p40"/>
          <p:cNvSpPr txBox="1">
            <a:spLocks noGrp="1"/>
          </p:cNvSpPr>
          <p:nvPr>
            <p:ph type="title"/>
          </p:nvPr>
        </p:nvSpPr>
        <p:spPr>
          <a:xfrm>
            <a:off x="962832" y="46309"/>
            <a:ext cx="748521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dirty="0">
                <a:solidFill>
                  <a:schemeClr val="accent5"/>
                </a:solidFill>
                <a:latin typeface="Vibur"/>
                <a:ea typeface="Vibur"/>
                <a:cs typeface="Vibur"/>
                <a:sym typeface="Vibur"/>
              </a:rPr>
              <a:t>Complete the sentences with the words and phrases from the box. </a:t>
            </a:r>
            <a:endParaRPr sz="3000" b="0" dirty="0">
              <a:solidFill>
                <a:schemeClr val="accent5"/>
              </a:solidFill>
              <a:latin typeface="Vibur"/>
              <a:ea typeface="Vibur"/>
              <a:cs typeface="Vibur"/>
              <a:sym typeface="Vibur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209FD8-AB0F-8D79-6739-29362FCC5667}"/>
              </a:ext>
            </a:extLst>
          </p:cNvPr>
          <p:cNvSpPr txBox="1"/>
          <p:nvPr/>
        </p:nvSpPr>
        <p:spPr>
          <a:xfrm>
            <a:off x="853440" y="2072687"/>
            <a:ext cx="7704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sz="2000" b="1" i="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Look! These sports shoes are ___________. They are 30% off.</a:t>
            </a:r>
          </a:p>
          <a:p>
            <a:pPr fontAlgn="ctr">
              <a:lnSpc>
                <a:spcPct val="150000"/>
              </a:lnSpc>
            </a:pPr>
            <a:r>
              <a:rPr lang="en-US" sz="2000" b="1" i="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item has a price tag, so you cannot ___________.</a:t>
            </a:r>
          </a:p>
          <a:p>
            <a:pPr fontAlgn="ctr">
              <a:lnSpc>
                <a:spcPct val="150000"/>
              </a:lnSpc>
            </a:pPr>
            <a:r>
              <a:rPr lang="en-US" sz="2000" b="1" i="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you have __________________here? I want to check my email</a:t>
            </a:r>
          </a:p>
          <a:p>
            <a:pPr fontAlgn="ctr">
              <a:lnSpc>
                <a:spcPct val="150000"/>
              </a:lnSpc>
            </a:pPr>
            <a:r>
              <a:rPr lang="en-US" sz="2000" b="1" i="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you visit a farmers' market, you will find a lot of _______________ fruit and vegetables.</a:t>
            </a:r>
          </a:p>
          <a:p>
            <a:pPr fontAlgn="ctr">
              <a:lnSpc>
                <a:spcPct val="150000"/>
              </a:lnSpc>
            </a:pPr>
            <a:r>
              <a:rPr lang="en-US" sz="2000" b="1" i="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 mother always shops _________. She never shops online.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979A871-DF94-8236-E1C7-8F8DCFDD7F59}"/>
              </a:ext>
            </a:extLst>
          </p:cNvPr>
          <p:cNvSpPr/>
          <p:nvPr/>
        </p:nvSpPr>
        <p:spPr>
          <a:xfrm>
            <a:off x="898451" y="1146432"/>
            <a:ext cx="2140689" cy="3685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Internet access 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2032E41-440A-8542-B164-A6E911091C87}"/>
              </a:ext>
            </a:extLst>
          </p:cNvPr>
          <p:cNvSpPr/>
          <p:nvPr/>
        </p:nvSpPr>
        <p:spPr>
          <a:xfrm>
            <a:off x="3609754" y="1155179"/>
            <a:ext cx="2140689" cy="3685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home-grown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69C1A36-167F-47A0-9E27-E3AAC2C69DD1}"/>
              </a:ext>
            </a:extLst>
          </p:cNvPr>
          <p:cNvSpPr/>
          <p:nvPr/>
        </p:nvSpPr>
        <p:spPr>
          <a:xfrm>
            <a:off x="1827027" y="1766003"/>
            <a:ext cx="2140689" cy="3685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offline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3BF723D-FB76-072E-6559-201114AFD08E}"/>
              </a:ext>
            </a:extLst>
          </p:cNvPr>
          <p:cNvSpPr/>
          <p:nvPr/>
        </p:nvSpPr>
        <p:spPr>
          <a:xfrm>
            <a:off x="6416751" y="1129933"/>
            <a:ext cx="2140689" cy="3685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sale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DC2DAB3-D412-D1D1-F0FA-E7F52511F37A}"/>
              </a:ext>
            </a:extLst>
          </p:cNvPr>
          <p:cNvSpPr/>
          <p:nvPr/>
        </p:nvSpPr>
        <p:spPr>
          <a:xfrm>
            <a:off x="4977812" y="1732501"/>
            <a:ext cx="2140689" cy="3685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bargain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C6152C-4705-F480-BEA9-EA1DD66964C3}"/>
              </a:ext>
            </a:extLst>
          </p:cNvPr>
          <p:cNvSpPr txBox="1"/>
          <p:nvPr/>
        </p:nvSpPr>
        <p:spPr>
          <a:xfrm>
            <a:off x="4705441" y="2226087"/>
            <a:ext cx="1199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sale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DFFC20-1F1D-6DA5-1B13-CB1EB49EDF85}"/>
              </a:ext>
            </a:extLst>
          </p:cNvPr>
          <p:cNvSpPr txBox="1"/>
          <p:nvPr/>
        </p:nvSpPr>
        <p:spPr>
          <a:xfrm>
            <a:off x="5957783" y="2683298"/>
            <a:ext cx="1199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bargain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DA18DB-78F3-62CB-F8F3-CE1F1AB8086F}"/>
              </a:ext>
            </a:extLst>
          </p:cNvPr>
          <p:cNvSpPr txBox="1"/>
          <p:nvPr/>
        </p:nvSpPr>
        <p:spPr>
          <a:xfrm>
            <a:off x="2679405" y="3134694"/>
            <a:ext cx="2255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Internet access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39FEC3-994B-E663-5120-EBEBB06F74FF}"/>
              </a:ext>
            </a:extLst>
          </p:cNvPr>
          <p:cNvSpPr txBox="1"/>
          <p:nvPr/>
        </p:nvSpPr>
        <p:spPr>
          <a:xfrm>
            <a:off x="1227440" y="4065519"/>
            <a:ext cx="181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home-grown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818C1F-21C4-CA0B-5732-000524E4E7DE}"/>
              </a:ext>
            </a:extLst>
          </p:cNvPr>
          <p:cNvSpPr txBox="1"/>
          <p:nvPr/>
        </p:nvSpPr>
        <p:spPr>
          <a:xfrm>
            <a:off x="4166725" y="4524222"/>
            <a:ext cx="1199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offline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665287-8110-35A0-ACB2-D586540886CC}"/>
              </a:ext>
            </a:extLst>
          </p:cNvPr>
          <p:cNvSpPr/>
          <p:nvPr/>
        </p:nvSpPr>
        <p:spPr>
          <a:xfrm>
            <a:off x="751427" y="1779184"/>
            <a:ext cx="3097560" cy="31188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AD90DD-CD68-53FA-7774-A46382898087}"/>
              </a:ext>
            </a:extLst>
          </p:cNvPr>
          <p:cNvSpPr/>
          <p:nvPr/>
        </p:nvSpPr>
        <p:spPr>
          <a:xfrm>
            <a:off x="247220" y="2683445"/>
            <a:ext cx="3212259" cy="31188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7189A0-30ED-912E-8B08-25E0B7E8CDDB}"/>
              </a:ext>
            </a:extLst>
          </p:cNvPr>
          <p:cNvSpPr/>
          <p:nvPr/>
        </p:nvSpPr>
        <p:spPr>
          <a:xfrm>
            <a:off x="5669722" y="3160027"/>
            <a:ext cx="2840524" cy="31188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8A3165-1CE7-C970-5C92-5DFDE94E153D}"/>
              </a:ext>
            </a:extLst>
          </p:cNvPr>
          <p:cNvSpPr/>
          <p:nvPr/>
        </p:nvSpPr>
        <p:spPr>
          <a:xfrm>
            <a:off x="286777" y="3602610"/>
            <a:ext cx="2328831" cy="31188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91D8E7-8CE1-D225-74F2-C32F70BAB6A9}"/>
              </a:ext>
            </a:extLst>
          </p:cNvPr>
          <p:cNvSpPr/>
          <p:nvPr/>
        </p:nvSpPr>
        <p:spPr>
          <a:xfrm>
            <a:off x="6195591" y="4025106"/>
            <a:ext cx="2328831" cy="31188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311C05-D1E3-C1EF-91D1-EFBEF9717C55}"/>
              </a:ext>
            </a:extLst>
          </p:cNvPr>
          <p:cNvSpPr/>
          <p:nvPr/>
        </p:nvSpPr>
        <p:spPr>
          <a:xfrm>
            <a:off x="5145422" y="4515612"/>
            <a:ext cx="2448884" cy="31188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1E31CD-D532-6103-D619-586332B7B042}"/>
              </a:ext>
            </a:extLst>
          </p:cNvPr>
          <p:cNvSpPr txBox="1"/>
          <p:nvPr/>
        </p:nvSpPr>
        <p:spPr>
          <a:xfrm>
            <a:off x="197625" y="1168074"/>
            <a:ext cx="8706478" cy="3736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 sister </a:t>
            </a:r>
            <a:r>
              <a:rPr lang="en-US" sz="2000" dirty="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_____________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 watches the Junior Master Chef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She never misses an episode.</a:t>
            </a:r>
          </a:p>
          <a:p>
            <a:pPr>
              <a:lnSpc>
                <a:spcPct val="150000"/>
              </a:lnSpc>
            </a:pPr>
            <a:r>
              <a:rPr lang="en-US" sz="20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 mum ________________________________  shops at the supermarket. But I don't go there often.</a:t>
            </a:r>
          </a:p>
          <a:p>
            <a:pPr>
              <a:lnSpc>
                <a:spcPct val="150000"/>
              </a:lnSpc>
            </a:pPr>
            <a:r>
              <a:rPr lang="en-US" sz="20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 father ___________ goes to a dollar store. He says there's nothing worth buying there.</a:t>
            </a:r>
          </a:p>
          <a:p>
            <a:pPr>
              <a:lnSpc>
                <a:spcPct val="150000"/>
              </a:lnSpc>
            </a:pPr>
            <a:r>
              <a:rPr lang="en-US" sz="20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don’t ____________ go to the supermarket. It's far from our home.</a:t>
            </a:r>
          </a:p>
          <a:p>
            <a:pPr>
              <a:lnSpc>
                <a:spcPct val="150000"/>
              </a:lnSpc>
            </a:pPr>
            <a:r>
              <a:rPr lang="en-US" sz="20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These brands are _________ on sale, just once or twice a year.</a:t>
            </a:r>
          </a:p>
        </p:txBody>
      </p:sp>
      <p:sp>
        <p:nvSpPr>
          <p:cNvPr id="12" name="Google Shape;1190;p34">
            <a:extLst>
              <a:ext uri="{FF2B5EF4-FFF2-40B4-BE49-F238E27FC236}">
                <a16:creationId xmlns:a16="http://schemas.microsoft.com/office/drawing/2014/main" id="{9F2190DA-CF29-DE15-F6EE-7BDEB6217FF9}"/>
              </a:ext>
            </a:extLst>
          </p:cNvPr>
          <p:cNvSpPr txBox="1">
            <a:spLocks/>
          </p:cNvSpPr>
          <p:nvPr/>
        </p:nvSpPr>
        <p:spPr>
          <a:xfrm>
            <a:off x="778556" y="249446"/>
            <a:ext cx="8424000" cy="459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Open Sans"/>
              <a:buNone/>
              <a:defRPr sz="6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Open Sans"/>
              <a:buNone/>
              <a:defRPr sz="9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Open Sans"/>
              <a:buNone/>
              <a:defRPr sz="9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Open Sans"/>
              <a:buNone/>
              <a:defRPr sz="9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Open Sans"/>
              <a:buNone/>
              <a:defRPr sz="9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Open Sans"/>
              <a:buNone/>
              <a:defRPr sz="9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Open Sans"/>
              <a:buNone/>
              <a:defRPr sz="9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Open Sans"/>
              <a:buNone/>
              <a:defRPr sz="9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Open Sans"/>
              <a:buNone/>
              <a:defRPr sz="9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3000" b="0">
                <a:solidFill>
                  <a:schemeClr val="accent5"/>
                </a:solidFill>
                <a:latin typeface="Vibur"/>
                <a:ea typeface="Vibur"/>
                <a:cs typeface="Vibur"/>
                <a:sym typeface="Vibur"/>
              </a:rPr>
              <a:t>Complete each sentence with a suitable adverb of frequency.</a:t>
            </a:r>
            <a:endParaRPr lang="en-US" sz="3000" b="0" dirty="0">
              <a:solidFill>
                <a:schemeClr val="accent5"/>
              </a:solidFill>
              <a:latin typeface="Vibur"/>
              <a:ea typeface="Vibur"/>
              <a:cs typeface="Vibur"/>
              <a:sym typeface="Vibur"/>
            </a:endParaRPr>
          </a:p>
        </p:txBody>
      </p:sp>
      <p:grpSp>
        <p:nvGrpSpPr>
          <p:cNvPr id="13" name="Google Shape;1213;p34">
            <a:extLst>
              <a:ext uri="{FF2B5EF4-FFF2-40B4-BE49-F238E27FC236}">
                <a16:creationId xmlns:a16="http://schemas.microsoft.com/office/drawing/2014/main" id="{F2111FDA-4906-8625-BDA1-F29AB9302DE5}"/>
              </a:ext>
            </a:extLst>
          </p:cNvPr>
          <p:cNvGrpSpPr/>
          <p:nvPr/>
        </p:nvGrpSpPr>
        <p:grpSpPr>
          <a:xfrm>
            <a:off x="-359713" y="-174512"/>
            <a:ext cx="1782753" cy="1599391"/>
            <a:chOff x="3244200" y="2909500"/>
            <a:chExt cx="980400" cy="918300"/>
          </a:xfrm>
        </p:grpSpPr>
        <p:sp>
          <p:nvSpPr>
            <p:cNvPr id="14" name="Google Shape;1214;p34">
              <a:extLst>
                <a:ext uri="{FF2B5EF4-FFF2-40B4-BE49-F238E27FC236}">
                  <a16:creationId xmlns:a16="http://schemas.microsoft.com/office/drawing/2014/main" id="{3767F6A9-CEE1-BEFD-90FA-1F7C2527AE6E}"/>
                </a:ext>
              </a:extLst>
            </p:cNvPr>
            <p:cNvSpPr/>
            <p:nvPr/>
          </p:nvSpPr>
          <p:spPr>
            <a:xfrm>
              <a:off x="3766075" y="3135800"/>
              <a:ext cx="100875" cy="118600"/>
            </a:xfrm>
            <a:custGeom>
              <a:avLst/>
              <a:gdLst/>
              <a:ahLst/>
              <a:cxnLst/>
              <a:rect l="l" t="t" r="r" b="b"/>
              <a:pathLst>
                <a:path w="4035" h="4744" extrusionOk="0">
                  <a:moveTo>
                    <a:pt x="3769" y="1"/>
                  </a:moveTo>
                  <a:lnTo>
                    <a:pt x="1" y="3690"/>
                  </a:lnTo>
                  <a:lnTo>
                    <a:pt x="564" y="4744"/>
                  </a:lnTo>
                  <a:lnTo>
                    <a:pt x="4034" y="202"/>
                  </a:lnTo>
                  <a:lnTo>
                    <a:pt x="3769" y="1"/>
                  </a:lnTo>
                  <a:close/>
                </a:path>
              </a:pathLst>
            </a:custGeom>
            <a:solidFill>
              <a:srgbClr val="7F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15;p34">
              <a:extLst>
                <a:ext uri="{FF2B5EF4-FFF2-40B4-BE49-F238E27FC236}">
                  <a16:creationId xmlns:a16="http://schemas.microsoft.com/office/drawing/2014/main" id="{F70803B3-A745-B234-A97A-3E41F6F9D0C2}"/>
                </a:ext>
              </a:extLst>
            </p:cNvPr>
            <p:cNvSpPr/>
            <p:nvPr/>
          </p:nvSpPr>
          <p:spPr>
            <a:xfrm>
              <a:off x="3766075" y="3135800"/>
              <a:ext cx="100875" cy="118600"/>
            </a:xfrm>
            <a:custGeom>
              <a:avLst/>
              <a:gdLst/>
              <a:ahLst/>
              <a:cxnLst/>
              <a:rect l="l" t="t" r="r" b="b"/>
              <a:pathLst>
                <a:path w="4035" h="4744" extrusionOk="0">
                  <a:moveTo>
                    <a:pt x="3769" y="1"/>
                  </a:moveTo>
                  <a:lnTo>
                    <a:pt x="2453" y="1289"/>
                  </a:lnTo>
                  <a:lnTo>
                    <a:pt x="2565" y="1374"/>
                  </a:lnTo>
                  <a:lnTo>
                    <a:pt x="1072" y="3367"/>
                  </a:lnTo>
                  <a:lnTo>
                    <a:pt x="817" y="2891"/>
                  </a:lnTo>
                  <a:lnTo>
                    <a:pt x="1" y="3690"/>
                  </a:lnTo>
                  <a:lnTo>
                    <a:pt x="564" y="4744"/>
                  </a:lnTo>
                  <a:lnTo>
                    <a:pt x="4034" y="202"/>
                  </a:lnTo>
                  <a:lnTo>
                    <a:pt x="3769" y="1"/>
                  </a:lnTo>
                  <a:close/>
                </a:path>
              </a:pathLst>
            </a:custGeom>
            <a:solidFill>
              <a:srgbClr val="66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16;p34">
              <a:extLst>
                <a:ext uri="{FF2B5EF4-FFF2-40B4-BE49-F238E27FC236}">
                  <a16:creationId xmlns:a16="http://schemas.microsoft.com/office/drawing/2014/main" id="{FDC86D13-5932-C852-23E7-00D770CD754F}"/>
                </a:ext>
              </a:extLst>
            </p:cNvPr>
            <p:cNvSpPr/>
            <p:nvPr/>
          </p:nvSpPr>
          <p:spPr>
            <a:xfrm>
              <a:off x="3664075" y="3212625"/>
              <a:ext cx="182325" cy="129500"/>
            </a:xfrm>
            <a:custGeom>
              <a:avLst/>
              <a:gdLst/>
              <a:ahLst/>
              <a:cxnLst/>
              <a:rect l="l" t="t" r="r" b="b"/>
              <a:pathLst>
                <a:path w="7293" h="5180" extrusionOk="0">
                  <a:moveTo>
                    <a:pt x="4447" y="1"/>
                  </a:moveTo>
                  <a:lnTo>
                    <a:pt x="657" y="2971"/>
                  </a:lnTo>
                  <a:cubicBezTo>
                    <a:pt x="0" y="3791"/>
                    <a:pt x="1846" y="5158"/>
                    <a:pt x="3194" y="5180"/>
                  </a:cubicBezTo>
                  <a:cubicBezTo>
                    <a:pt x="3200" y="5180"/>
                    <a:pt x="3206" y="5180"/>
                    <a:pt x="3213" y="5180"/>
                  </a:cubicBezTo>
                  <a:cubicBezTo>
                    <a:pt x="4567" y="5180"/>
                    <a:pt x="7293" y="2923"/>
                    <a:pt x="7293" y="2923"/>
                  </a:cubicBezTo>
                  <a:lnTo>
                    <a:pt x="44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17;p34">
              <a:extLst>
                <a:ext uri="{FF2B5EF4-FFF2-40B4-BE49-F238E27FC236}">
                  <a16:creationId xmlns:a16="http://schemas.microsoft.com/office/drawing/2014/main" id="{FECB3CA7-E475-C66D-D774-6C2B08D3499B}"/>
                </a:ext>
              </a:extLst>
            </p:cNvPr>
            <p:cNvSpPr/>
            <p:nvPr/>
          </p:nvSpPr>
          <p:spPr>
            <a:xfrm>
              <a:off x="3664075" y="3258275"/>
              <a:ext cx="182325" cy="83850"/>
            </a:xfrm>
            <a:custGeom>
              <a:avLst/>
              <a:gdLst/>
              <a:ahLst/>
              <a:cxnLst/>
              <a:rect l="l" t="t" r="r" b="b"/>
              <a:pathLst>
                <a:path w="7293" h="3354" extrusionOk="0">
                  <a:moveTo>
                    <a:pt x="6225" y="0"/>
                  </a:moveTo>
                  <a:cubicBezTo>
                    <a:pt x="5368" y="649"/>
                    <a:pt x="3652" y="1851"/>
                    <a:pt x="2663" y="1851"/>
                  </a:cubicBezTo>
                  <a:cubicBezTo>
                    <a:pt x="2657" y="1851"/>
                    <a:pt x="2650" y="1851"/>
                    <a:pt x="2644" y="1851"/>
                  </a:cubicBezTo>
                  <a:cubicBezTo>
                    <a:pt x="2002" y="1840"/>
                    <a:pt x="1248" y="1525"/>
                    <a:pt x="704" y="1108"/>
                  </a:cubicBezTo>
                  <a:lnTo>
                    <a:pt x="657" y="1145"/>
                  </a:lnTo>
                  <a:cubicBezTo>
                    <a:pt x="0" y="1965"/>
                    <a:pt x="1846" y="3332"/>
                    <a:pt x="3194" y="3354"/>
                  </a:cubicBezTo>
                  <a:cubicBezTo>
                    <a:pt x="3201" y="3354"/>
                    <a:pt x="3207" y="3354"/>
                    <a:pt x="3214" y="3354"/>
                  </a:cubicBezTo>
                  <a:cubicBezTo>
                    <a:pt x="4568" y="3354"/>
                    <a:pt x="7293" y="1097"/>
                    <a:pt x="7293" y="1097"/>
                  </a:cubicBezTo>
                  <a:lnTo>
                    <a:pt x="6225" y="0"/>
                  </a:ln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18;p34">
              <a:extLst>
                <a:ext uri="{FF2B5EF4-FFF2-40B4-BE49-F238E27FC236}">
                  <a16:creationId xmlns:a16="http://schemas.microsoft.com/office/drawing/2014/main" id="{83ACDAA6-DE4F-C956-2793-CF7C6226DF32}"/>
                </a:ext>
              </a:extLst>
            </p:cNvPr>
            <p:cNvSpPr/>
            <p:nvPr/>
          </p:nvSpPr>
          <p:spPr>
            <a:xfrm>
              <a:off x="3244200" y="2909500"/>
              <a:ext cx="433375" cy="453875"/>
            </a:xfrm>
            <a:custGeom>
              <a:avLst/>
              <a:gdLst/>
              <a:ahLst/>
              <a:cxnLst/>
              <a:rect l="l" t="t" r="r" b="b"/>
              <a:pathLst>
                <a:path w="17335" h="18155" extrusionOk="0">
                  <a:moveTo>
                    <a:pt x="9323" y="0"/>
                  </a:moveTo>
                  <a:cubicBezTo>
                    <a:pt x="9122" y="0"/>
                    <a:pt x="8906" y="41"/>
                    <a:pt x="8673" y="134"/>
                  </a:cubicBezTo>
                  <a:cubicBezTo>
                    <a:pt x="6676" y="929"/>
                    <a:pt x="5727" y="2543"/>
                    <a:pt x="6793" y="3336"/>
                  </a:cubicBezTo>
                  <a:cubicBezTo>
                    <a:pt x="6793" y="3336"/>
                    <a:pt x="0" y="10137"/>
                    <a:pt x="4529" y="14762"/>
                  </a:cubicBezTo>
                  <a:cubicBezTo>
                    <a:pt x="5429" y="15681"/>
                    <a:pt x="6326" y="15937"/>
                    <a:pt x="7047" y="15937"/>
                  </a:cubicBezTo>
                  <a:cubicBezTo>
                    <a:pt x="7958" y="15937"/>
                    <a:pt x="8588" y="15529"/>
                    <a:pt x="8588" y="15529"/>
                  </a:cubicBezTo>
                  <a:cubicBezTo>
                    <a:pt x="8588" y="15529"/>
                    <a:pt x="8981" y="18154"/>
                    <a:pt x="11299" y="18154"/>
                  </a:cubicBezTo>
                  <a:cubicBezTo>
                    <a:pt x="11427" y="18154"/>
                    <a:pt x="11561" y="18146"/>
                    <a:pt x="11701" y="18130"/>
                  </a:cubicBezTo>
                  <a:cubicBezTo>
                    <a:pt x="12706" y="18008"/>
                    <a:pt x="13546" y="16880"/>
                    <a:pt x="13546" y="16880"/>
                  </a:cubicBezTo>
                  <a:cubicBezTo>
                    <a:pt x="13546" y="16880"/>
                    <a:pt x="13803" y="17417"/>
                    <a:pt x="14583" y="17417"/>
                  </a:cubicBezTo>
                  <a:cubicBezTo>
                    <a:pt x="14711" y="17417"/>
                    <a:pt x="14853" y="17403"/>
                    <a:pt x="15011" y="17369"/>
                  </a:cubicBezTo>
                  <a:cubicBezTo>
                    <a:pt x="16135" y="17128"/>
                    <a:pt x="15334" y="15194"/>
                    <a:pt x="15334" y="15194"/>
                  </a:cubicBezTo>
                  <a:lnTo>
                    <a:pt x="15334" y="15194"/>
                  </a:lnTo>
                  <a:cubicBezTo>
                    <a:pt x="15335" y="15194"/>
                    <a:pt x="15668" y="15298"/>
                    <a:pt x="16051" y="15298"/>
                  </a:cubicBezTo>
                  <a:cubicBezTo>
                    <a:pt x="16634" y="15298"/>
                    <a:pt x="17334" y="15057"/>
                    <a:pt x="17160" y="13841"/>
                  </a:cubicBezTo>
                  <a:cubicBezTo>
                    <a:pt x="16875" y="11857"/>
                    <a:pt x="16257" y="4403"/>
                    <a:pt x="16257" y="4403"/>
                  </a:cubicBezTo>
                  <a:cubicBezTo>
                    <a:pt x="15896" y="2396"/>
                    <a:pt x="15245" y="1451"/>
                    <a:pt x="14079" y="1451"/>
                  </a:cubicBezTo>
                  <a:cubicBezTo>
                    <a:pt x="13512" y="1451"/>
                    <a:pt x="12822" y="1674"/>
                    <a:pt x="11985" y="2108"/>
                  </a:cubicBezTo>
                  <a:lnTo>
                    <a:pt x="11985" y="2109"/>
                  </a:lnTo>
                  <a:cubicBezTo>
                    <a:pt x="11957" y="2123"/>
                    <a:pt x="11929" y="2130"/>
                    <a:pt x="11901" y="2130"/>
                  </a:cubicBezTo>
                  <a:cubicBezTo>
                    <a:pt x="11398" y="2130"/>
                    <a:pt x="10770" y="0"/>
                    <a:pt x="9323" y="0"/>
                  </a:cubicBezTo>
                  <a:close/>
                </a:path>
              </a:pathLst>
            </a:custGeom>
            <a:solidFill>
              <a:srgbClr val="4C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19;p34">
              <a:extLst>
                <a:ext uri="{FF2B5EF4-FFF2-40B4-BE49-F238E27FC236}">
                  <a16:creationId xmlns:a16="http://schemas.microsoft.com/office/drawing/2014/main" id="{A2BDE489-7D81-68AA-EDB9-1DBE44E451EE}"/>
                </a:ext>
              </a:extLst>
            </p:cNvPr>
            <p:cNvSpPr/>
            <p:nvPr/>
          </p:nvSpPr>
          <p:spPr>
            <a:xfrm>
              <a:off x="3291225" y="2999150"/>
              <a:ext cx="386350" cy="364225"/>
            </a:xfrm>
            <a:custGeom>
              <a:avLst/>
              <a:gdLst/>
              <a:ahLst/>
              <a:cxnLst/>
              <a:rect l="l" t="t" r="r" b="b"/>
              <a:pathLst>
                <a:path w="15454" h="14569" extrusionOk="0">
                  <a:moveTo>
                    <a:pt x="13009" y="0"/>
                  </a:moveTo>
                  <a:cubicBezTo>
                    <a:pt x="10237" y="0"/>
                    <a:pt x="6790" y="2882"/>
                    <a:pt x="4002" y="2882"/>
                  </a:cubicBezTo>
                  <a:cubicBezTo>
                    <a:pt x="3547" y="2882"/>
                    <a:pt x="3109" y="2806"/>
                    <a:pt x="2695" y="2627"/>
                  </a:cubicBezTo>
                  <a:cubicBezTo>
                    <a:pt x="1223" y="5025"/>
                    <a:pt x="1" y="8472"/>
                    <a:pt x="2648" y="11176"/>
                  </a:cubicBezTo>
                  <a:cubicBezTo>
                    <a:pt x="3548" y="12095"/>
                    <a:pt x="4445" y="12351"/>
                    <a:pt x="5166" y="12351"/>
                  </a:cubicBezTo>
                  <a:cubicBezTo>
                    <a:pt x="6077" y="12351"/>
                    <a:pt x="6707" y="11943"/>
                    <a:pt x="6707" y="11943"/>
                  </a:cubicBezTo>
                  <a:cubicBezTo>
                    <a:pt x="6707" y="11943"/>
                    <a:pt x="7100" y="14568"/>
                    <a:pt x="9418" y="14568"/>
                  </a:cubicBezTo>
                  <a:cubicBezTo>
                    <a:pt x="9546" y="14568"/>
                    <a:pt x="9680" y="14560"/>
                    <a:pt x="9820" y="14544"/>
                  </a:cubicBezTo>
                  <a:cubicBezTo>
                    <a:pt x="10825" y="14422"/>
                    <a:pt x="11665" y="13294"/>
                    <a:pt x="11665" y="13294"/>
                  </a:cubicBezTo>
                  <a:cubicBezTo>
                    <a:pt x="11665" y="13294"/>
                    <a:pt x="11922" y="13831"/>
                    <a:pt x="12702" y="13831"/>
                  </a:cubicBezTo>
                  <a:cubicBezTo>
                    <a:pt x="12830" y="13831"/>
                    <a:pt x="12972" y="13817"/>
                    <a:pt x="13130" y="13783"/>
                  </a:cubicBezTo>
                  <a:cubicBezTo>
                    <a:pt x="14254" y="13542"/>
                    <a:pt x="13453" y="11608"/>
                    <a:pt x="13453" y="11608"/>
                  </a:cubicBezTo>
                  <a:lnTo>
                    <a:pt x="13453" y="11608"/>
                  </a:lnTo>
                  <a:cubicBezTo>
                    <a:pt x="13454" y="11608"/>
                    <a:pt x="13787" y="11712"/>
                    <a:pt x="14170" y="11712"/>
                  </a:cubicBezTo>
                  <a:cubicBezTo>
                    <a:pt x="14753" y="11712"/>
                    <a:pt x="15453" y="11471"/>
                    <a:pt x="15279" y="10255"/>
                  </a:cubicBezTo>
                  <a:cubicBezTo>
                    <a:pt x="14994" y="8271"/>
                    <a:pt x="14376" y="817"/>
                    <a:pt x="14376" y="817"/>
                  </a:cubicBezTo>
                  <a:cubicBezTo>
                    <a:pt x="14340" y="611"/>
                    <a:pt x="14299" y="418"/>
                    <a:pt x="14255" y="234"/>
                  </a:cubicBezTo>
                  <a:cubicBezTo>
                    <a:pt x="13860" y="71"/>
                    <a:pt x="13443" y="0"/>
                    <a:pt x="13009" y="0"/>
                  </a:cubicBezTo>
                  <a:close/>
                </a:path>
              </a:pathLst>
            </a:custGeom>
            <a:solidFill>
              <a:srgbClr val="3D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20;p34">
              <a:extLst>
                <a:ext uri="{FF2B5EF4-FFF2-40B4-BE49-F238E27FC236}">
                  <a16:creationId xmlns:a16="http://schemas.microsoft.com/office/drawing/2014/main" id="{21AD81C3-8390-D980-E688-8EEBF7B05DC6}"/>
                </a:ext>
              </a:extLst>
            </p:cNvPr>
            <p:cNvSpPr/>
            <p:nvPr/>
          </p:nvSpPr>
          <p:spPr>
            <a:xfrm>
              <a:off x="3603050" y="3641050"/>
              <a:ext cx="236525" cy="131625"/>
            </a:xfrm>
            <a:custGeom>
              <a:avLst/>
              <a:gdLst/>
              <a:ahLst/>
              <a:cxnLst/>
              <a:rect l="l" t="t" r="r" b="b"/>
              <a:pathLst>
                <a:path w="9461" h="5265" extrusionOk="0">
                  <a:moveTo>
                    <a:pt x="9461" y="0"/>
                  </a:moveTo>
                  <a:lnTo>
                    <a:pt x="6485" y="1972"/>
                  </a:lnTo>
                  <a:lnTo>
                    <a:pt x="6189" y="3115"/>
                  </a:lnTo>
                  <a:lnTo>
                    <a:pt x="19" y="4833"/>
                  </a:lnTo>
                  <a:lnTo>
                    <a:pt x="0" y="5264"/>
                  </a:lnTo>
                  <a:lnTo>
                    <a:pt x="7205" y="4315"/>
                  </a:lnTo>
                  <a:lnTo>
                    <a:pt x="9461" y="0"/>
                  </a:lnTo>
                  <a:close/>
                </a:path>
              </a:pathLst>
            </a:custGeom>
            <a:solidFill>
              <a:srgbClr val="7F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21;p34">
              <a:extLst>
                <a:ext uri="{FF2B5EF4-FFF2-40B4-BE49-F238E27FC236}">
                  <a16:creationId xmlns:a16="http://schemas.microsoft.com/office/drawing/2014/main" id="{B2832E71-B678-DAEF-5E86-2399B6F0F9A4}"/>
                </a:ext>
              </a:extLst>
            </p:cNvPr>
            <p:cNvSpPr/>
            <p:nvPr/>
          </p:nvSpPr>
          <p:spPr>
            <a:xfrm>
              <a:off x="3683800" y="3641050"/>
              <a:ext cx="155775" cy="115975"/>
            </a:xfrm>
            <a:custGeom>
              <a:avLst/>
              <a:gdLst/>
              <a:ahLst/>
              <a:cxnLst/>
              <a:rect l="l" t="t" r="r" b="b"/>
              <a:pathLst>
                <a:path w="6231" h="4639" extrusionOk="0">
                  <a:moveTo>
                    <a:pt x="6231" y="0"/>
                  </a:moveTo>
                  <a:lnTo>
                    <a:pt x="3255" y="1972"/>
                  </a:lnTo>
                  <a:lnTo>
                    <a:pt x="2959" y="3115"/>
                  </a:lnTo>
                  <a:lnTo>
                    <a:pt x="1" y="3940"/>
                  </a:lnTo>
                  <a:cubicBezTo>
                    <a:pt x="594" y="4115"/>
                    <a:pt x="1110" y="4354"/>
                    <a:pt x="1521" y="4638"/>
                  </a:cubicBezTo>
                  <a:lnTo>
                    <a:pt x="3976" y="4315"/>
                  </a:lnTo>
                  <a:lnTo>
                    <a:pt x="6231" y="0"/>
                  </a:lnTo>
                  <a:close/>
                </a:path>
              </a:pathLst>
            </a:custGeom>
            <a:solidFill>
              <a:srgbClr val="66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22;p34">
              <a:extLst>
                <a:ext uri="{FF2B5EF4-FFF2-40B4-BE49-F238E27FC236}">
                  <a16:creationId xmlns:a16="http://schemas.microsoft.com/office/drawing/2014/main" id="{9B8523D1-EDA5-19D0-1AFC-8AEC66795F5B}"/>
                </a:ext>
              </a:extLst>
            </p:cNvPr>
            <p:cNvSpPr/>
            <p:nvPr/>
          </p:nvSpPr>
          <p:spPr>
            <a:xfrm>
              <a:off x="3905250" y="3455050"/>
              <a:ext cx="261075" cy="124050"/>
            </a:xfrm>
            <a:custGeom>
              <a:avLst/>
              <a:gdLst/>
              <a:ahLst/>
              <a:cxnLst/>
              <a:rect l="l" t="t" r="r" b="b"/>
              <a:pathLst>
                <a:path w="10443" h="4962" extrusionOk="0">
                  <a:moveTo>
                    <a:pt x="4614" y="1"/>
                  </a:moveTo>
                  <a:lnTo>
                    <a:pt x="0" y="1249"/>
                  </a:lnTo>
                  <a:lnTo>
                    <a:pt x="3504" y="2117"/>
                  </a:lnTo>
                  <a:lnTo>
                    <a:pt x="4510" y="1562"/>
                  </a:lnTo>
                  <a:lnTo>
                    <a:pt x="10131" y="4962"/>
                  </a:lnTo>
                  <a:lnTo>
                    <a:pt x="10443" y="4684"/>
                  </a:lnTo>
                  <a:lnTo>
                    <a:pt x="4614" y="1"/>
                  </a:lnTo>
                  <a:close/>
                </a:path>
              </a:pathLst>
            </a:custGeom>
            <a:solidFill>
              <a:srgbClr val="7F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23;p34">
              <a:extLst>
                <a:ext uri="{FF2B5EF4-FFF2-40B4-BE49-F238E27FC236}">
                  <a16:creationId xmlns:a16="http://schemas.microsoft.com/office/drawing/2014/main" id="{B10CEA26-5C6E-3FFA-E25D-725A47721F7E}"/>
                </a:ext>
              </a:extLst>
            </p:cNvPr>
            <p:cNvSpPr/>
            <p:nvPr/>
          </p:nvSpPr>
          <p:spPr>
            <a:xfrm>
              <a:off x="3905250" y="3455050"/>
              <a:ext cx="148050" cy="60400"/>
            </a:xfrm>
            <a:custGeom>
              <a:avLst/>
              <a:gdLst/>
              <a:ahLst/>
              <a:cxnLst/>
              <a:rect l="l" t="t" r="r" b="b"/>
              <a:pathLst>
                <a:path w="5922" h="2416" extrusionOk="0">
                  <a:moveTo>
                    <a:pt x="4614" y="1"/>
                  </a:moveTo>
                  <a:lnTo>
                    <a:pt x="0" y="1249"/>
                  </a:lnTo>
                  <a:lnTo>
                    <a:pt x="3504" y="2117"/>
                  </a:lnTo>
                  <a:lnTo>
                    <a:pt x="4510" y="1562"/>
                  </a:lnTo>
                  <a:lnTo>
                    <a:pt x="5922" y="2415"/>
                  </a:lnTo>
                  <a:cubicBezTo>
                    <a:pt x="5643" y="1777"/>
                    <a:pt x="5437" y="1150"/>
                    <a:pt x="5302" y="552"/>
                  </a:cubicBezTo>
                  <a:lnTo>
                    <a:pt x="4614" y="1"/>
                  </a:lnTo>
                  <a:close/>
                </a:path>
              </a:pathLst>
            </a:custGeom>
            <a:solidFill>
              <a:srgbClr val="66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24;p34">
              <a:extLst>
                <a:ext uri="{FF2B5EF4-FFF2-40B4-BE49-F238E27FC236}">
                  <a16:creationId xmlns:a16="http://schemas.microsoft.com/office/drawing/2014/main" id="{32F21A53-04DD-4D8B-48F9-ACB22D5B82F1}"/>
                </a:ext>
              </a:extLst>
            </p:cNvPr>
            <p:cNvSpPr/>
            <p:nvPr/>
          </p:nvSpPr>
          <p:spPr>
            <a:xfrm>
              <a:off x="3717875" y="3469800"/>
              <a:ext cx="163100" cy="270700"/>
            </a:xfrm>
            <a:custGeom>
              <a:avLst/>
              <a:gdLst/>
              <a:ahLst/>
              <a:cxnLst/>
              <a:rect l="l" t="t" r="r" b="b"/>
              <a:pathLst>
                <a:path w="6524" h="10828" extrusionOk="0">
                  <a:moveTo>
                    <a:pt x="6523" y="0"/>
                  </a:moveTo>
                  <a:lnTo>
                    <a:pt x="1527" y="2013"/>
                  </a:lnTo>
                  <a:lnTo>
                    <a:pt x="1388" y="5759"/>
                  </a:lnTo>
                  <a:lnTo>
                    <a:pt x="1" y="8952"/>
                  </a:lnTo>
                  <a:lnTo>
                    <a:pt x="4788" y="10828"/>
                  </a:lnTo>
                  <a:lnTo>
                    <a:pt x="6523" y="4719"/>
                  </a:lnTo>
                  <a:lnTo>
                    <a:pt x="65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25;p34">
              <a:extLst>
                <a:ext uri="{FF2B5EF4-FFF2-40B4-BE49-F238E27FC236}">
                  <a16:creationId xmlns:a16="http://schemas.microsoft.com/office/drawing/2014/main" id="{92880394-3C8A-4481-2538-15B0E79D9074}"/>
                </a:ext>
              </a:extLst>
            </p:cNvPr>
            <p:cNvSpPr/>
            <p:nvPr/>
          </p:nvSpPr>
          <p:spPr>
            <a:xfrm>
              <a:off x="3717875" y="3469800"/>
              <a:ext cx="163100" cy="239925"/>
            </a:xfrm>
            <a:custGeom>
              <a:avLst/>
              <a:gdLst/>
              <a:ahLst/>
              <a:cxnLst/>
              <a:rect l="l" t="t" r="r" b="b"/>
              <a:pathLst>
                <a:path w="6524" h="9597" extrusionOk="0">
                  <a:moveTo>
                    <a:pt x="6523" y="0"/>
                  </a:moveTo>
                  <a:lnTo>
                    <a:pt x="1527" y="2013"/>
                  </a:lnTo>
                  <a:lnTo>
                    <a:pt x="1388" y="5759"/>
                  </a:lnTo>
                  <a:lnTo>
                    <a:pt x="1" y="8952"/>
                  </a:lnTo>
                  <a:lnTo>
                    <a:pt x="1644" y="9596"/>
                  </a:lnTo>
                  <a:cubicBezTo>
                    <a:pt x="2295" y="7867"/>
                    <a:pt x="4462" y="6610"/>
                    <a:pt x="5779" y="6610"/>
                  </a:cubicBezTo>
                  <a:cubicBezTo>
                    <a:pt x="5850" y="6610"/>
                    <a:pt x="5918" y="6613"/>
                    <a:pt x="5983" y="6621"/>
                  </a:cubicBezTo>
                  <a:lnTo>
                    <a:pt x="6523" y="4719"/>
                  </a:lnTo>
                  <a:lnTo>
                    <a:pt x="6523" y="0"/>
                  </a:ln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26;p34">
              <a:extLst>
                <a:ext uri="{FF2B5EF4-FFF2-40B4-BE49-F238E27FC236}">
                  <a16:creationId xmlns:a16="http://schemas.microsoft.com/office/drawing/2014/main" id="{B006EA9D-5578-071A-9E7D-92C7B019E593}"/>
                </a:ext>
              </a:extLst>
            </p:cNvPr>
            <p:cNvSpPr/>
            <p:nvPr/>
          </p:nvSpPr>
          <p:spPr>
            <a:xfrm>
              <a:off x="3756025" y="3446075"/>
              <a:ext cx="252150" cy="177550"/>
            </a:xfrm>
            <a:custGeom>
              <a:avLst/>
              <a:gdLst/>
              <a:ahLst/>
              <a:cxnLst/>
              <a:rect l="l" t="t" r="r" b="b"/>
              <a:pathLst>
                <a:path w="10086" h="7102" extrusionOk="0">
                  <a:moveTo>
                    <a:pt x="10086" y="1"/>
                  </a:moveTo>
                  <a:lnTo>
                    <a:pt x="5232" y="1144"/>
                  </a:lnTo>
                  <a:lnTo>
                    <a:pt x="4719" y="278"/>
                  </a:lnTo>
                  <a:lnTo>
                    <a:pt x="1" y="2962"/>
                  </a:lnTo>
                  <a:cubicBezTo>
                    <a:pt x="1062" y="5881"/>
                    <a:pt x="3094" y="6993"/>
                    <a:pt x="4629" y="7101"/>
                  </a:cubicBezTo>
                  <a:lnTo>
                    <a:pt x="10039" y="5182"/>
                  </a:lnTo>
                  <a:lnTo>
                    <a:pt x="100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27;p34">
              <a:extLst>
                <a:ext uri="{FF2B5EF4-FFF2-40B4-BE49-F238E27FC236}">
                  <a16:creationId xmlns:a16="http://schemas.microsoft.com/office/drawing/2014/main" id="{8911ABC1-17B0-F16D-BD34-2C2C3BEFB7EA}"/>
                </a:ext>
              </a:extLst>
            </p:cNvPr>
            <p:cNvSpPr/>
            <p:nvPr/>
          </p:nvSpPr>
          <p:spPr>
            <a:xfrm>
              <a:off x="3749200" y="3453025"/>
              <a:ext cx="258125" cy="174575"/>
            </a:xfrm>
            <a:custGeom>
              <a:avLst/>
              <a:gdLst/>
              <a:ahLst/>
              <a:cxnLst/>
              <a:rect l="l" t="t" r="r" b="b"/>
              <a:pathLst>
                <a:path w="10325" h="6983" extrusionOk="0">
                  <a:moveTo>
                    <a:pt x="4992" y="0"/>
                  </a:moveTo>
                  <a:lnTo>
                    <a:pt x="1" y="2851"/>
                  </a:lnTo>
                  <a:cubicBezTo>
                    <a:pt x="1034" y="5693"/>
                    <a:pt x="3028" y="6983"/>
                    <a:pt x="4685" y="6983"/>
                  </a:cubicBezTo>
                  <a:cubicBezTo>
                    <a:pt x="4730" y="6983"/>
                    <a:pt x="4774" y="6982"/>
                    <a:pt x="4818" y="6980"/>
                  </a:cubicBezTo>
                  <a:lnTo>
                    <a:pt x="10312" y="4904"/>
                  </a:lnTo>
                  <a:lnTo>
                    <a:pt x="10325" y="3559"/>
                  </a:lnTo>
                  <a:lnTo>
                    <a:pt x="10325" y="3559"/>
                  </a:lnTo>
                  <a:cubicBezTo>
                    <a:pt x="9920" y="3777"/>
                    <a:pt x="9485" y="3980"/>
                    <a:pt x="9020" y="4160"/>
                  </a:cubicBezTo>
                  <a:cubicBezTo>
                    <a:pt x="7810" y="4626"/>
                    <a:pt x="6627" y="4854"/>
                    <a:pt x="5648" y="4854"/>
                  </a:cubicBezTo>
                  <a:cubicBezTo>
                    <a:pt x="4449" y="4854"/>
                    <a:pt x="3556" y="4511"/>
                    <a:pt x="3300" y="3844"/>
                  </a:cubicBezTo>
                  <a:cubicBezTo>
                    <a:pt x="2955" y="2951"/>
                    <a:pt x="3849" y="1725"/>
                    <a:pt x="5423" y="726"/>
                  </a:cubicBezTo>
                  <a:lnTo>
                    <a:pt x="4992" y="0"/>
                  </a:ln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28;p34">
              <a:extLst>
                <a:ext uri="{FF2B5EF4-FFF2-40B4-BE49-F238E27FC236}">
                  <a16:creationId xmlns:a16="http://schemas.microsoft.com/office/drawing/2014/main" id="{DDDB4690-61D2-C960-3BF6-7CA9B19CA57F}"/>
                </a:ext>
              </a:extLst>
            </p:cNvPr>
            <p:cNvSpPr/>
            <p:nvPr/>
          </p:nvSpPr>
          <p:spPr>
            <a:xfrm>
              <a:off x="3658875" y="3274400"/>
              <a:ext cx="224400" cy="323200"/>
            </a:xfrm>
            <a:custGeom>
              <a:avLst/>
              <a:gdLst/>
              <a:ahLst/>
              <a:cxnLst/>
              <a:rect l="l" t="t" r="r" b="b"/>
              <a:pathLst>
                <a:path w="8976" h="12928" extrusionOk="0">
                  <a:moveTo>
                    <a:pt x="1981" y="1"/>
                  </a:moveTo>
                  <a:cubicBezTo>
                    <a:pt x="1891" y="1"/>
                    <a:pt x="1801" y="7"/>
                    <a:pt x="1713" y="21"/>
                  </a:cubicBezTo>
                  <a:cubicBezTo>
                    <a:pt x="510" y="206"/>
                    <a:pt x="1" y="993"/>
                    <a:pt x="47" y="2427"/>
                  </a:cubicBezTo>
                  <a:cubicBezTo>
                    <a:pt x="82" y="3490"/>
                    <a:pt x="2916" y="12928"/>
                    <a:pt x="2916" y="12928"/>
                  </a:cubicBezTo>
                  <a:lnTo>
                    <a:pt x="8976" y="7192"/>
                  </a:lnTo>
                  <a:cubicBezTo>
                    <a:pt x="8976" y="7192"/>
                    <a:pt x="4966" y="1"/>
                    <a:pt x="19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29;p34">
              <a:extLst>
                <a:ext uri="{FF2B5EF4-FFF2-40B4-BE49-F238E27FC236}">
                  <a16:creationId xmlns:a16="http://schemas.microsoft.com/office/drawing/2014/main" id="{6A54688F-EE34-072C-8F7F-1F648A230A0F}"/>
                </a:ext>
              </a:extLst>
            </p:cNvPr>
            <p:cNvSpPr/>
            <p:nvPr/>
          </p:nvSpPr>
          <p:spPr>
            <a:xfrm>
              <a:off x="3659750" y="3321725"/>
              <a:ext cx="152300" cy="275875"/>
            </a:xfrm>
            <a:custGeom>
              <a:avLst/>
              <a:gdLst/>
              <a:ahLst/>
              <a:cxnLst/>
              <a:rect l="l" t="t" r="r" b="b"/>
              <a:pathLst>
                <a:path w="6092" h="11035" extrusionOk="0">
                  <a:moveTo>
                    <a:pt x="417" y="0"/>
                  </a:moveTo>
                  <a:cubicBezTo>
                    <a:pt x="154" y="0"/>
                    <a:pt x="0" y="167"/>
                    <a:pt x="12" y="534"/>
                  </a:cubicBezTo>
                  <a:cubicBezTo>
                    <a:pt x="47" y="1597"/>
                    <a:pt x="2881" y="11035"/>
                    <a:pt x="2881" y="11035"/>
                  </a:cubicBezTo>
                  <a:lnTo>
                    <a:pt x="6092" y="7996"/>
                  </a:lnTo>
                  <a:cubicBezTo>
                    <a:pt x="5315" y="7181"/>
                    <a:pt x="4697" y="4437"/>
                    <a:pt x="3992" y="3296"/>
                  </a:cubicBezTo>
                  <a:cubicBezTo>
                    <a:pt x="2783" y="1341"/>
                    <a:pt x="1162" y="0"/>
                    <a:pt x="417" y="0"/>
                  </a:cubicBez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30;p34">
              <a:extLst>
                <a:ext uri="{FF2B5EF4-FFF2-40B4-BE49-F238E27FC236}">
                  <a16:creationId xmlns:a16="http://schemas.microsoft.com/office/drawing/2014/main" id="{96F90CA1-C647-7750-BFE0-F2A8F676AB6A}"/>
                </a:ext>
              </a:extLst>
            </p:cNvPr>
            <p:cNvSpPr/>
            <p:nvPr/>
          </p:nvSpPr>
          <p:spPr>
            <a:xfrm>
              <a:off x="3780450" y="2952650"/>
              <a:ext cx="357450" cy="326350"/>
            </a:xfrm>
            <a:custGeom>
              <a:avLst/>
              <a:gdLst/>
              <a:ahLst/>
              <a:cxnLst/>
              <a:rect l="l" t="t" r="r" b="b"/>
              <a:pathLst>
                <a:path w="14298" h="13054" extrusionOk="0">
                  <a:moveTo>
                    <a:pt x="10624" y="0"/>
                  </a:moveTo>
                  <a:lnTo>
                    <a:pt x="3094" y="2330"/>
                  </a:lnTo>
                  <a:lnTo>
                    <a:pt x="0" y="3829"/>
                  </a:lnTo>
                  <a:lnTo>
                    <a:pt x="4759" y="13053"/>
                  </a:lnTo>
                  <a:lnTo>
                    <a:pt x="11290" y="9986"/>
                  </a:lnTo>
                  <a:lnTo>
                    <a:pt x="14297" y="7971"/>
                  </a:lnTo>
                  <a:lnTo>
                    <a:pt x="1062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31;p34">
              <a:extLst>
                <a:ext uri="{FF2B5EF4-FFF2-40B4-BE49-F238E27FC236}">
                  <a16:creationId xmlns:a16="http://schemas.microsoft.com/office/drawing/2014/main" id="{1B8E7709-267C-85E4-9BE5-4C00B38E23A8}"/>
                </a:ext>
              </a:extLst>
            </p:cNvPr>
            <p:cNvSpPr/>
            <p:nvPr/>
          </p:nvSpPr>
          <p:spPr>
            <a:xfrm>
              <a:off x="3857775" y="2952650"/>
              <a:ext cx="280125" cy="199300"/>
            </a:xfrm>
            <a:custGeom>
              <a:avLst/>
              <a:gdLst/>
              <a:ahLst/>
              <a:cxnLst/>
              <a:rect l="l" t="t" r="r" b="b"/>
              <a:pathLst>
                <a:path w="11205" h="7972" extrusionOk="0">
                  <a:moveTo>
                    <a:pt x="7531" y="0"/>
                  </a:moveTo>
                  <a:lnTo>
                    <a:pt x="1" y="2330"/>
                  </a:lnTo>
                  <a:lnTo>
                    <a:pt x="11204" y="7971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32;p34">
              <a:extLst>
                <a:ext uri="{FF2B5EF4-FFF2-40B4-BE49-F238E27FC236}">
                  <a16:creationId xmlns:a16="http://schemas.microsoft.com/office/drawing/2014/main" id="{D390D788-6325-57EB-FAB3-BF8F410CCFEA}"/>
                </a:ext>
              </a:extLst>
            </p:cNvPr>
            <p:cNvSpPr/>
            <p:nvPr/>
          </p:nvSpPr>
          <p:spPr>
            <a:xfrm>
              <a:off x="3780450" y="3010250"/>
              <a:ext cx="359125" cy="271750"/>
            </a:xfrm>
            <a:custGeom>
              <a:avLst/>
              <a:gdLst/>
              <a:ahLst/>
              <a:cxnLst/>
              <a:rect l="l" t="t" r="r" b="b"/>
              <a:pathLst>
                <a:path w="14365" h="10870" extrusionOk="0">
                  <a:moveTo>
                    <a:pt x="3147" y="0"/>
                  </a:moveTo>
                  <a:lnTo>
                    <a:pt x="0" y="1525"/>
                  </a:lnTo>
                  <a:lnTo>
                    <a:pt x="4705" y="10869"/>
                  </a:lnTo>
                  <a:lnTo>
                    <a:pt x="11291" y="7673"/>
                  </a:lnTo>
                  <a:lnTo>
                    <a:pt x="14365" y="5641"/>
                  </a:lnTo>
                  <a:lnTo>
                    <a:pt x="7374" y="8393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33;p34">
              <a:extLst>
                <a:ext uri="{FF2B5EF4-FFF2-40B4-BE49-F238E27FC236}">
                  <a16:creationId xmlns:a16="http://schemas.microsoft.com/office/drawing/2014/main" id="{627F08FC-C49A-55C7-0D84-374819D14948}"/>
                </a:ext>
              </a:extLst>
            </p:cNvPr>
            <p:cNvSpPr/>
            <p:nvPr/>
          </p:nvSpPr>
          <p:spPr>
            <a:xfrm>
              <a:off x="3786675" y="3163350"/>
              <a:ext cx="138475" cy="122675"/>
            </a:xfrm>
            <a:custGeom>
              <a:avLst/>
              <a:gdLst/>
              <a:ahLst/>
              <a:cxnLst/>
              <a:rect l="l" t="t" r="r" b="b"/>
              <a:pathLst>
                <a:path w="5539" h="4907" extrusionOk="0">
                  <a:moveTo>
                    <a:pt x="5259" y="0"/>
                  </a:moveTo>
                  <a:lnTo>
                    <a:pt x="0" y="3551"/>
                  </a:lnTo>
                  <a:lnTo>
                    <a:pt x="463" y="4906"/>
                  </a:lnTo>
                  <a:lnTo>
                    <a:pt x="5538" y="292"/>
                  </a:lnTo>
                  <a:lnTo>
                    <a:pt x="5259" y="0"/>
                  </a:lnTo>
                  <a:close/>
                </a:path>
              </a:pathLst>
            </a:custGeom>
            <a:solidFill>
              <a:srgbClr val="7F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34;p34">
              <a:extLst>
                <a:ext uri="{FF2B5EF4-FFF2-40B4-BE49-F238E27FC236}">
                  <a16:creationId xmlns:a16="http://schemas.microsoft.com/office/drawing/2014/main" id="{7A86CEAC-E9FC-A382-6A33-05C80E8BA9B0}"/>
                </a:ext>
              </a:extLst>
            </p:cNvPr>
            <p:cNvSpPr/>
            <p:nvPr/>
          </p:nvSpPr>
          <p:spPr>
            <a:xfrm>
              <a:off x="3786675" y="3169925"/>
              <a:ext cx="138475" cy="116100"/>
            </a:xfrm>
            <a:custGeom>
              <a:avLst/>
              <a:gdLst/>
              <a:ahLst/>
              <a:cxnLst/>
              <a:rect l="l" t="t" r="r" b="b"/>
              <a:pathLst>
                <a:path w="5539" h="4644" extrusionOk="0">
                  <a:moveTo>
                    <a:pt x="5483" y="1"/>
                  </a:moveTo>
                  <a:lnTo>
                    <a:pt x="1234" y="3229"/>
                  </a:lnTo>
                  <a:lnTo>
                    <a:pt x="627" y="2866"/>
                  </a:lnTo>
                  <a:lnTo>
                    <a:pt x="0" y="3288"/>
                  </a:lnTo>
                  <a:lnTo>
                    <a:pt x="463" y="4643"/>
                  </a:lnTo>
                  <a:lnTo>
                    <a:pt x="5538" y="29"/>
                  </a:lnTo>
                  <a:lnTo>
                    <a:pt x="5483" y="1"/>
                  </a:lnTo>
                  <a:close/>
                </a:path>
              </a:pathLst>
            </a:custGeom>
            <a:solidFill>
              <a:srgbClr val="66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35;p34">
              <a:extLst>
                <a:ext uri="{FF2B5EF4-FFF2-40B4-BE49-F238E27FC236}">
                  <a16:creationId xmlns:a16="http://schemas.microsoft.com/office/drawing/2014/main" id="{D10A4F4D-73A3-3F29-D335-09921B0EDBA5}"/>
                </a:ext>
              </a:extLst>
            </p:cNvPr>
            <p:cNvSpPr/>
            <p:nvPr/>
          </p:nvSpPr>
          <p:spPr>
            <a:xfrm>
              <a:off x="3487525" y="3300950"/>
              <a:ext cx="218300" cy="336475"/>
            </a:xfrm>
            <a:custGeom>
              <a:avLst/>
              <a:gdLst/>
              <a:ahLst/>
              <a:cxnLst/>
              <a:rect l="l" t="t" r="r" b="b"/>
              <a:pathLst>
                <a:path w="8732" h="13459" extrusionOk="0">
                  <a:moveTo>
                    <a:pt x="4772" y="1"/>
                  </a:moveTo>
                  <a:cubicBezTo>
                    <a:pt x="4354" y="1"/>
                    <a:pt x="3979" y="338"/>
                    <a:pt x="3846" y="1358"/>
                  </a:cubicBezTo>
                  <a:cubicBezTo>
                    <a:pt x="3414" y="4654"/>
                    <a:pt x="1" y="11686"/>
                    <a:pt x="1373" y="12857"/>
                  </a:cubicBezTo>
                  <a:cubicBezTo>
                    <a:pt x="1845" y="13260"/>
                    <a:pt x="2604" y="13458"/>
                    <a:pt x="3470" y="13458"/>
                  </a:cubicBezTo>
                  <a:cubicBezTo>
                    <a:pt x="5121" y="13458"/>
                    <a:pt x="7163" y="12737"/>
                    <a:pt x="8358" y="11333"/>
                  </a:cubicBezTo>
                  <a:cubicBezTo>
                    <a:pt x="8731" y="10895"/>
                    <a:pt x="6478" y="1157"/>
                    <a:pt x="5838" y="546"/>
                  </a:cubicBezTo>
                  <a:cubicBezTo>
                    <a:pt x="5539" y="260"/>
                    <a:pt x="5139" y="1"/>
                    <a:pt x="4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36;p34">
              <a:extLst>
                <a:ext uri="{FF2B5EF4-FFF2-40B4-BE49-F238E27FC236}">
                  <a16:creationId xmlns:a16="http://schemas.microsoft.com/office/drawing/2014/main" id="{D05949B0-F816-9A89-66CF-54DCEFF1A03C}"/>
                </a:ext>
              </a:extLst>
            </p:cNvPr>
            <p:cNvSpPr/>
            <p:nvPr/>
          </p:nvSpPr>
          <p:spPr>
            <a:xfrm>
              <a:off x="3517200" y="3301625"/>
              <a:ext cx="188625" cy="335800"/>
            </a:xfrm>
            <a:custGeom>
              <a:avLst/>
              <a:gdLst/>
              <a:ahLst/>
              <a:cxnLst/>
              <a:rect l="l" t="t" r="r" b="b"/>
              <a:pathLst>
                <a:path w="7545" h="13432" extrusionOk="0">
                  <a:moveTo>
                    <a:pt x="3793" y="0"/>
                  </a:moveTo>
                  <a:cubicBezTo>
                    <a:pt x="4323" y="1372"/>
                    <a:pt x="4644" y="3150"/>
                    <a:pt x="4644" y="5095"/>
                  </a:cubicBezTo>
                  <a:cubicBezTo>
                    <a:pt x="4644" y="9433"/>
                    <a:pt x="3051" y="12950"/>
                    <a:pt x="1086" y="12950"/>
                  </a:cubicBezTo>
                  <a:cubicBezTo>
                    <a:pt x="708" y="12950"/>
                    <a:pt x="343" y="12819"/>
                    <a:pt x="1" y="12577"/>
                  </a:cubicBezTo>
                  <a:lnTo>
                    <a:pt x="1" y="12577"/>
                  </a:lnTo>
                  <a:cubicBezTo>
                    <a:pt x="49" y="12677"/>
                    <a:pt x="109" y="12764"/>
                    <a:pt x="186" y="12830"/>
                  </a:cubicBezTo>
                  <a:cubicBezTo>
                    <a:pt x="658" y="13233"/>
                    <a:pt x="1417" y="13431"/>
                    <a:pt x="2283" y="13431"/>
                  </a:cubicBezTo>
                  <a:cubicBezTo>
                    <a:pt x="3934" y="13431"/>
                    <a:pt x="5976" y="12710"/>
                    <a:pt x="7171" y="11306"/>
                  </a:cubicBezTo>
                  <a:cubicBezTo>
                    <a:pt x="7544" y="10868"/>
                    <a:pt x="5291" y="1130"/>
                    <a:pt x="4651" y="519"/>
                  </a:cubicBezTo>
                  <a:cubicBezTo>
                    <a:pt x="4408" y="286"/>
                    <a:pt x="4098" y="72"/>
                    <a:pt x="37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37;p34">
              <a:extLst>
                <a:ext uri="{FF2B5EF4-FFF2-40B4-BE49-F238E27FC236}">
                  <a16:creationId xmlns:a16="http://schemas.microsoft.com/office/drawing/2014/main" id="{6795F4F3-ED19-39F3-603F-C139BA173F89}"/>
                </a:ext>
              </a:extLst>
            </p:cNvPr>
            <p:cNvSpPr/>
            <p:nvPr/>
          </p:nvSpPr>
          <p:spPr>
            <a:xfrm>
              <a:off x="3644425" y="3220000"/>
              <a:ext cx="79250" cy="71725"/>
            </a:xfrm>
            <a:custGeom>
              <a:avLst/>
              <a:gdLst/>
              <a:ahLst/>
              <a:cxnLst/>
              <a:rect l="l" t="t" r="r" b="b"/>
              <a:pathLst>
                <a:path w="3170" h="2869" extrusionOk="0">
                  <a:moveTo>
                    <a:pt x="1504" y="0"/>
                  </a:moveTo>
                  <a:lnTo>
                    <a:pt x="1" y="1619"/>
                  </a:lnTo>
                  <a:lnTo>
                    <a:pt x="903" y="2869"/>
                  </a:lnTo>
                  <a:lnTo>
                    <a:pt x="3169" y="2313"/>
                  </a:lnTo>
                  <a:lnTo>
                    <a:pt x="1504" y="0"/>
                  </a:lnTo>
                  <a:close/>
                </a:path>
              </a:pathLst>
            </a:custGeom>
            <a:solidFill>
              <a:srgbClr val="66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38;p34">
              <a:extLst>
                <a:ext uri="{FF2B5EF4-FFF2-40B4-BE49-F238E27FC236}">
                  <a16:creationId xmlns:a16="http://schemas.microsoft.com/office/drawing/2014/main" id="{2CFAF991-B75F-9ED0-7B08-88551B198C6E}"/>
                </a:ext>
              </a:extLst>
            </p:cNvPr>
            <p:cNvSpPr/>
            <p:nvPr/>
          </p:nvSpPr>
          <p:spPr>
            <a:xfrm>
              <a:off x="3622500" y="3263075"/>
              <a:ext cx="145000" cy="284650"/>
            </a:xfrm>
            <a:custGeom>
              <a:avLst/>
              <a:gdLst/>
              <a:ahLst/>
              <a:cxnLst/>
              <a:rect l="l" t="t" r="r" b="b"/>
              <a:pathLst>
                <a:path w="5800" h="11386" extrusionOk="0">
                  <a:moveTo>
                    <a:pt x="3224" y="1"/>
                  </a:moveTo>
                  <a:cubicBezTo>
                    <a:pt x="2382" y="1"/>
                    <a:pt x="1308" y="571"/>
                    <a:pt x="0" y="1937"/>
                  </a:cubicBezTo>
                  <a:lnTo>
                    <a:pt x="411" y="3131"/>
                  </a:lnTo>
                  <a:cubicBezTo>
                    <a:pt x="411" y="3131"/>
                    <a:pt x="1830" y="1307"/>
                    <a:pt x="3104" y="1307"/>
                  </a:cubicBezTo>
                  <a:cubicBezTo>
                    <a:pt x="3543" y="1307"/>
                    <a:pt x="3965" y="1524"/>
                    <a:pt x="4306" y="2106"/>
                  </a:cubicBezTo>
                  <a:cubicBezTo>
                    <a:pt x="5800" y="4660"/>
                    <a:pt x="2452" y="11160"/>
                    <a:pt x="2452" y="11160"/>
                  </a:cubicBezTo>
                  <a:lnTo>
                    <a:pt x="2558" y="11385"/>
                  </a:lnTo>
                  <a:cubicBezTo>
                    <a:pt x="5078" y="7344"/>
                    <a:pt x="5776" y="3574"/>
                    <a:pt x="5167" y="1778"/>
                  </a:cubicBezTo>
                  <a:cubicBezTo>
                    <a:pt x="4799" y="694"/>
                    <a:pt x="4153" y="1"/>
                    <a:pt x="32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39;p34">
              <a:extLst>
                <a:ext uri="{FF2B5EF4-FFF2-40B4-BE49-F238E27FC236}">
                  <a16:creationId xmlns:a16="http://schemas.microsoft.com/office/drawing/2014/main" id="{723715A2-3A4A-3F3B-2BB4-3B7AE65B0F8C}"/>
                </a:ext>
              </a:extLst>
            </p:cNvPr>
            <p:cNvSpPr/>
            <p:nvPr/>
          </p:nvSpPr>
          <p:spPr>
            <a:xfrm>
              <a:off x="3646425" y="3247800"/>
              <a:ext cx="204575" cy="124075"/>
            </a:xfrm>
            <a:custGeom>
              <a:avLst/>
              <a:gdLst/>
              <a:ahLst/>
              <a:cxnLst/>
              <a:rect l="l" t="t" r="r" b="b"/>
              <a:pathLst>
                <a:path w="8183" h="4963" extrusionOk="0">
                  <a:moveTo>
                    <a:pt x="5693" y="1"/>
                  </a:moveTo>
                  <a:lnTo>
                    <a:pt x="897" y="2368"/>
                  </a:lnTo>
                  <a:lnTo>
                    <a:pt x="896" y="2368"/>
                  </a:lnTo>
                  <a:cubicBezTo>
                    <a:pt x="1" y="3082"/>
                    <a:pt x="1730" y="4717"/>
                    <a:pt x="3204" y="4944"/>
                  </a:cubicBezTo>
                  <a:cubicBezTo>
                    <a:pt x="3289" y="4957"/>
                    <a:pt x="3381" y="4963"/>
                    <a:pt x="3479" y="4963"/>
                  </a:cubicBezTo>
                  <a:cubicBezTo>
                    <a:pt x="5070" y="4963"/>
                    <a:pt x="8183" y="3330"/>
                    <a:pt x="8183" y="3330"/>
                  </a:cubicBezTo>
                  <a:lnTo>
                    <a:pt x="56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40;p34">
              <a:extLst>
                <a:ext uri="{FF2B5EF4-FFF2-40B4-BE49-F238E27FC236}">
                  <a16:creationId xmlns:a16="http://schemas.microsoft.com/office/drawing/2014/main" id="{9CE34F2C-3560-AFEF-2553-A78027B2B667}"/>
                </a:ext>
              </a:extLst>
            </p:cNvPr>
            <p:cNvSpPr/>
            <p:nvPr/>
          </p:nvSpPr>
          <p:spPr>
            <a:xfrm>
              <a:off x="3656050" y="3303900"/>
              <a:ext cx="194950" cy="78925"/>
            </a:xfrm>
            <a:custGeom>
              <a:avLst/>
              <a:gdLst/>
              <a:ahLst/>
              <a:cxnLst/>
              <a:rect l="l" t="t" r="r" b="b"/>
              <a:pathLst>
                <a:path w="7798" h="3157" extrusionOk="0">
                  <a:moveTo>
                    <a:pt x="6986" y="0"/>
                  </a:moveTo>
                  <a:cubicBezTo>
                    <a:pt x="6167" y="406"/>
                    <a:pt x="3877" y="1480"/>
                    <a:pt x="2586" y="1480"/>
                  </a:cubicBezTo>
                  <a:cubicBezTo>
                    <a:pt x="2488" y="1480"/>
                    <a:pt x="2396" y="1473"/>
                    <a:pt x="2310" y="1460"/>
                  </a:cubicBezTo>
                  <a:cubicBezTo>
                    <a:pt x="1592" y="1351"/>
                    <a:pt x="814" y="905"/>
                    <a:pt x="308" y="395"/>
                  </a:cubicBezTo>
                  <a:lnTo>
                    <a:pt x="308" y="395"/>
                  </a:lnTo>
                  <a:cubicBezTo>
                    <a:pt x="0" y="1186"/>
                    <a:pt x="1465" y="2940"/>
                    <a:pt x="2774" y="3141"/>
                  </a:cubicBezTo>
                  <a:cubicBezTo>
                    <a:pt x="2844" y="3151"/>
                    <a:pt x="2918" y="3156"/>
                    <a:pt x="2996" y="3156"/>
                  </a:cubicBezTo>
                  <a:cubicBezTo>
                    <a:pt x="4575" y="3156"/>
                    <a:pt x="7798" y="1086"/>
                    <a:pt x="7798" y="1086"/>
                  </a:cubicBezTo>
                  <a:lnTo>
                    <a:pt x="6986" y="0"/>
                  </a:lnTo>
                  <a:close/>
                </a:path>
              </a:pathLst>
            </a:custGeom>
            <a:solidFill>
              <a:srgbClr val="191919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41;p34">
              <a:extLst>
                <a:ext uri="{FF2B5EF4-FFF2-40B4-BE49-F238E27FC236}">
                  <a16:creationId xmlns:a16="http://schemas.microsoft.com/office/drawing/2014/main" id="{BECE07EF-6F16-889D-A7BC-177A8A6A1BB7}"/>
                </a:ext>
              </a:extLst>
            </p:cNvPr>
            <p:cNvSpPr/>
            <p:nvPr/>
          </p:nvSpPr>
          <p:spPr>
            <a:xfrm>
              <a:off x="4147800" y="3536975"/>
              <a:ext cx="76800" cy="56675"/>
            </a:xfrm>
            <a:custGeom>
              <a:avLst/>
              <a:gdLst/>
              <a:ahLst/>
              <a:cxnLst/>
              <a:rect l="l" t="t" r="r" b="b"/>
              <a:pathLst>
                <a:path w="3072" h="2267" extrusionOk="0">
                  <a:moveTo>
                    <a:pt x="3071" y="1"/>
                  </a:moveTo>
                  <a:cubicBezTo>
                    <a:pt x="3071" y="1"/>
                    <a:pt x="340" y="784"/>
                    <a:pt x="170" y="1229"/>
                  </a:cubicBezTo>
                  <a:cubicBezTo>
                    <a:pt x="1" y="1673"/>
                    <a:pt x="763" y="2266"/>
                    <a:pt x="763" y="2266"/>
                  </a:cubicBezTo>
                  <a:lnTo>
                    <a:pt x="30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42;p34">
              <a:extLst>
                <a:ext uri="{FF2B5EF4-FFF2-40B4-BE49-F238E27FC236}">
                  <a16:creationId xmlns:a16="http://schemas.microsoft.com/office/drawing/2014/main" id="{04DF59C2-BE41-9B52-8311-22D2215C3C00}"/>
                </a:ext>
              </a:extLst>
            </p:cNvPr>
            <p:cNvSpPr/>
            <p:nvPr/>
          </p:nvSpPr>
          <p:spPr>
            <a:xfrm>
              <a:off x="3573175" y="3749275"/>
              <a:ext cx="47825" cy="78525"/>
            </a:xfrm>
            <a:custGeom>
              <a:avLst/>
              <a:gdLst/>
              <a:ahLst/>
              <a:cxnLst/>
              <a:rect l="l" t="t" r="r" b="b"/>
              <a:pathLst>
                <a:path w="1913" h="3141" extrusionOk="0">
                  <a:moveTo>
                    <a:pt x="774" y="1"/>
                  </a:moveTo>
                  <a:lnTo>
                    <a:pt x="1" y="3141"/>
                  </a:lnTo>
                  <a:cubicBezTo>
                    <a:pt x="1" y="3141"/>
                    <a:pt x="1913" y="1039"/>
                    <a:pt x="1824" y="572"/>
                  </a:cubicBezTo>
                  <a:cubicBezTo>
                    <a:pt x="1733" y="103"/>
                    <a:pt x="774" y="1"/>
                    <a:pt x="7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43;p34">
              <a:extLst>
                <a:ext uri="{FF2B5EF4-FFF2-40B4-BE49-F238E27FC236}">
                  <a16:creationId xmlns:a16="http://schemas.microsoft.com/office/drawing/2014/main" id="{CDB38001-E386-3185-0246-76761058C420}"/>
                </a:ext>
              </a:extLst>
            </p:cNvPr>
            <p:cNvSpPr/>
            <p:nvPr/>
          </p:nvSpPr>
          <p:spPr>
            <a:xfrm>
              <a:off x="3502775" y="2989425"/>
              <a:ext cx="331975" cy="288000"/>
            </a:xfrm>
            <a:custGeom>
              <a:avLst/>
              <a:gdLst/>
              <a:ahLst/>
              <a:cxnLst/>
              <a:rect l="l" t="t" r="r" b="b"/>
              <a:pathLst>
                <a:path w="13279" h="11520" extrusionOk="0">
                  <a:moveTo>
                    <a:pt x="3667" y="1"/>
                  </a:moveTo>
                  <a:cubicBezTo>
                    <a:pt x="963" y="1"/>
                    <a:pt x="1" y="4341"/>
                    <a:pt x="160" y="5959"/>
                  </a:cubicBezTo>
                  <a:cubicBezTo>
                    <a:pt x="410" y="8496"/>
                    <a:pt x="2844" y="11520"/>
                    <a:pt x="5165" y="11520"/>
                  </a:cubicBezTo>
                  <a:cubicBezTo>
                    <a:pt x="5655" y="11520"/>
                    <a:pt x="6139" y="11385"/>
                    <a:pt x="6598" y="11083"/>
                  </a:cubicBezTo>
                  <a:cubicBezTo>
                    <a:pt x="13279" y="6671"/>
                    <a:pt x="10794" y="4042"/>
                    <a:pt x="5760" y="738"/>
                  </a:cubicBezTo>
                  <a:cubicBezTo>
                    <a:pt x="4970" y="220"/>
                    <a:pt x="4274" y="1"/>
                    <a:pt x="3667" y="1"/>
                  </a:cubicBezTo>
                  <a:close/>
                </a:path>
              </a:pathLst>
            </a:custGeom>
            <a:solidFill>
              <a:srgbClr val="7F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44;p34">
              <a:extLst>
                <a:ext uri="{FF2B5EF4-FFF2-40B4-BE49-F238E27FC236}">
                  <a16:creationId xmlns:a16="http://schemas.microsoft.com/office/drawing/2014/main" id="{59B9E1DA-6E0B-1209-ED19-22866705D36D}"/>
                </a:ext>
              </a:extLst>
            </p:cNvPr>
            <p:cNvSpPr/>
            <p:nvPr/>
          </p:nvSpPr>
          <p:spPr>
            <a:xfrm>
              <a:off x="3500550" y="3051625"/>
              <a:ext cx="240075" cy="231575"/>
            </a:xfrm>
            <a:custGeom>
              <a:avLst/>
              <a:gdLst/>
              <a:ahLst/>
              <a:cxnLst/>
              <a:rect l="l" t="t" r="r" b="b"/>
              <a:pathLst>
                <a:path w="9603" h="9263" extrusionOk="0">
                  <a:moveTo>
                    <a:pt x="910" y="0"/>
                  </a:moveTo>
                  <a:lnTo>
                    <a:pt x="910" y="0"/>
                  </a:lnTo>
                  <a:cubicBezTo>
                    <a:pt x="212" y="1345"/>
                    <a:pt x="1" y="2958"/>
                    <a:pt x="89" y="3856"/>
                  </a:cubicBezTo>
                  <a:cubicBezTo>
                    <a:pt x="337" y="6385"/>
                    <a:pt x="2021" y="9262"/>
                    <a:pt x="4680" y="9262"/>
                  </a:cubicBezTo>
                  <a:cubicBezTo>
                    <a:pt x="5251" y="9262"/>
                    <a:pt x="5868" y="9129"/>
                    <a:pt x="6524" y="8831"/>
                  </a:cubicBezTo>
                  <a:cubicBezTo>
                    <a:pt x="7849" y="8231"/>
                    <a:pt x="9137" y="7259"/>
                    <a:pt x="9603" y="5948"/>
                  </a:cubicBezTo>
                  <a:lnTo>
                    <a:pt x="9603" y="5948"/>
                  </a:lnTo>
                  <a:cubicBezTo>
                    <a:pt x="8621" y="7207"/>
                    <a:pt x="7594" y="7711"/>
                    <a:pt x="6603" y="7711"/>
                  </a:cubicBezTo>
                  <a:cubicBezTo>
                    <a:pt x="3214" y="7711"/>
                    <a:pt x="242" y="1820"/>
                    <a:pt x="910" y="0"/>
                  </a:cubicBezTo>
                  <a:close/>
                </a:path>
              </a:pathLst>
            </a:custGeom>
            <a:solidFill>
              <a:srgbClr val="66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45;p34">
              <a:extLst>
                <a:ext uri="{FF2B5EF4-FFF2-40B4-BE49-F238E27FC236}">
                  <a16:creationId xmlns:a16="http://schemas.microsoft.com/office/drawing/2014/main" id="{748E071B-F69E-1D6D-8EAE-9238CC97E8F8}"/>
                </a:ext>
              </a:extLst>
            </p:cNvPr>
            <p:cNvSpPr/>
            <p:nvPr/>
          </p:nvSpPr>
          <p:spPr>
            <a:xfrm>
              <a:off x="3449075" y="3047600"/>
              <a:ext cx="135000" cy="208150"/>
            </a:xfrm>
            <a:custGeom>
              <a:avLst/>
              <a:gdLst/>
              <a:ahLst/>
              <a:cxnLst/>
              <a:rect l="l" t="t" r="r" b="b"/>
              <a:pathLst>
                <a:path w="5400" h="8326" extrusionOk="0">
                  <a:moveTo>
                    <a:pt x="2763" y="0"/>
                  </a:moveTo>
                  <a:cubicBezTo>
                    <a:pt x="2763" y="0"/>
                    <a:pt x="0" y="826"/>
                    <a:pt x="858" y="5240"/>
                  </a:cubicBezTo>
                  <a:cubicBezTo>
                    <a:pt x="1352" y="7786"/>
                    <a:pt x="2597" y="8325"/>
                    <a:pt x="3562" y="8325"/>
                  </a:cubicBezTo>
                  <a:cubicBezTo>
                    <a:pt x="4270" y="8325"/>
                    <a:pt x="4827" y="8035"/>
                    <a:pt x="4827" y="8035"/>
                  </a:cubicBezTo>
                  <a:cubicBezTo>
                    <a:pt x="5400" y="5780"/>
                    <a:pt x="1843" y="2636"/>
                    <a:pt x="2763" y="0"/>
                  </a:cubicBezTo>
                  <a:close/>
                </a:path>
              </a:pathLst>
            </a:custGeom>
            <a:solidFill>
              <a:srgbClr val="3D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46;p34">
              <a:extLst>
                <a:ext uri="{FF2B5EF4-FFF2-40B4-BE49-F238E27FC236}">
                  <a16:creationId xmlns:a16="http://schemas.microsoft.com/office/drawing/2014/main" id="{6A43766C-4C3D-552C-E562-E76E4B0B6158}"/>
                </a:ext>
              </a:extLst>
            </p:cNvPr>
            <p:cNvSpPr/>
            <p:nvPr/>
          </p:nvSpPr>
          <p:spPr>
            <a:xfrm>
              <a:off x="3490625" y="3221025"/>
              <a:ext cx="90250" cy="51750"/>
            </a:xfrm>
            <a:custGeom>
              <a:avLst/>
              <a:gdLst/>
              <a:ahLst/>
              <a:cxnLst/>
              <a:rect l="l" t="t" r="r" b="b"/>
              <a:pathLst>
                <a:path w="3610" h="2070" extrusionOk="0">
                  <a:moveTo>
                    <a:pt x="1814" y="1"/>
                  </a:moveTo>
                  <a:cubicBezTo>
                    <a:pt x="1076" y="1"/>
                    <a:pt x="1" y="688"/>
                    <a:pt x="466" y="1670"/>
                  </a:cubicBezTo>
                  <a:cubicBezTo>
                    <a:pt x="603" y="1960"/>
                    <a:pt x="1050" y="2069"/>
                    <a:pt x="1559" y="2069"/>
                  </a:cubicBezTo>
                  <a:cubicBezTo>
                    <a:pt x="2377" y="2069"/>
                    <a:pt x="3353" y="1786"/>
                    <a:pt x="3451" y="1512"/>
                  </a:cubicBezTo>
                  <a:cubicBezTo>
                    <a:pt x="3610" y="1066"/>
                    <a:pt x="2657" y="399"/>
                    <a:pt x="2245" y="114"/>
                  </a:cubicBezTo>
                  <a:cubicBezTo>
                    <a:pt x="2134" y="37"/>
                    <a:pt x="1983" y="1"/>
                    <a:pt x="1814" y="1"/>
                  </a:cubicBezTo>
                  <a:close/>
                </a:path>
              </a:pathLst>
            </a:custGeom>
            <a:solidFill>
              <a:srgbClr val="7F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47;p34">
              <a:extLst>
                <a:ext uri="{FF2B5EF4-FFF2-40B4-BE49-F238E27FC236}">
                  <a16:creationId xmlns:a16="http://schemas.microsoft.com/office/drawing/2014/main" id="{4BB3FE3A-49B8-AAC2-7186-7B20BB34BEFC}"/>
                </a:ext>
              </a:extLst>
            </p:cNvPr>
            <p:cNvSpPr/>
            <p:nvPr/>
          </p:nvSpPr>
          <p:spPr>
            <a:xfrm>
              <a:off x="3507450" y="3230150"/>
              <a:ext cx="58475" cy="33500"/>
            </a:xfrm>
            <a:custGeom>
              <a:avLst/>
              <a:gdLst/>
              <a:ahLst/>
              <a:cxnLst/>
              <a:rect l="l" t="t" r="r" b="b"/>
              <a:pathLst>
                <a:path w="2339" h="1340" extrusionOk="0">
                  <a:moveTo>
                    <a:pt x="1175" y="0"/>
                  </a:moveTo>
                  <a:cubicBezTo>
                    <a:pt x="697" y="0"/>
                    <a:pt x="0" y="446"/>
                    <a:pt x="303" y="1082"/>
                  </a:cubicBezTo>
                  <a:cubicBezTo>
                    <a:pt x="391" y="1269"/>
                    <a:pt x="681" y="1340"/>
                    <a:pt x="1010" y="1340"/>
                  </a:cubicBezTo>
                  <a:cubicBezTo>
                    <a:pt x="1540" y="1340"/>
                    <a:pt x="2172" y="1156"/>
                    <a:pt x="2235" y="979"/>
                  </a:cubicBezTo>
                  <a:cubicBezTo>
                    <a:pt x="2338" y="691"/>
                    <a:pt x="1721" y="258"/>
                    <a:pt x="1454" y="73"/>
                  </a:cubicBezTo>
                  <a:cubicBezTo>
                    <a:pt x="1382" y="23"/>
                    <a:pt x="1285" y="0"/>
                    <a:pt x="1175" y="0"/>
                  </a:cubicBezTo>
                  <a:close/>
                </a:path>
              </a:pathLst>
            </a:custGeom>
            <a:solidFill>
              <a:srgbClr val="66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48;p34">
              <a:extLst>
                <a:ext uri="{FF2B5EF4-FFF2-40B4-BE49-F238E27FC236}">
                  <a16:creationId xmlns:a16="http://schemas.microsoft.com/office/drawing/2014/main" id="{639AF664-EB97-9ADD-4568-D9B09E8BAB07}"/>
                </a:ext>
              </a:extLst>
            </p:cNvPr>
            <p:cNvSpPr/>
            <p:nvPr/>
          </p:nvSpPr>
          <p:spPr>
            <a:xfrm>
              <a:off x="3529500" y="3240775"/>
              <a:ext cx="39325" cy="22575"/>
            </a:xfrm>
            <a:custGeom>
              <a:avLst/>
              <a:gdLst/>
              <a:ahLst/>
              <a:cxnLst/>
              <a:rect l="l" t="t" r="r" b="b"/>
              <a:pathLst>
                <a:path w="1573" h="903" extrusionOk="0">
                  <a:moveTo>
                    <a:pt x="790" y="1"/>
                  </a:moveTo>
                  <a:cubicBezTo>
                    <a:pt x="469" y="1"/>
                    <a:pt x="1" y="300"/>
                    <a:pt x="203" y="729"/>
                  </a:cubicBezTo>
                  <a:cubicBezTo>
                    <a:pt x="263" y="855"/>
                    <a:pt x="457" y="902"/>
                    <a:pt x="679" y="902"/>
                  </a:cubicBezTo>
                  <a:cubicBezTo>
                    <a:pt x="1035" y="902"/>
                    <a:pt x="1461" y="779"/>
                    <a:pt x="1504" y="659"/>
                  </a:cubicBezTo>
                  <a:cubicBezTo>
                    <a:pt x="1573" y="466"/>
                    <a:pt x="1158" y="175"/>
                    <a:pt x="978" y="50"/>
                  </a:cubicBezTo>
                  <a:cubicBezTo>
                    <a:pt x="929" y="17"/>
                    <a:pt x="863" y="1"/>
                    <a:pt x="790" y="1"/>
                  </a:cubicBezTo>
                  <a:close/>
                </a:path>
              </a:pathLst>
            </a:custGeom>
            <a:solidFill>
              <a:srgbClr val="7F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49;p34">
              <a:extLst>
                <a:ext uri="{FF2B5EF4-FFF2-40B4-BE49-F238E27FC236}">
                  <a16:creationId xmlns:a16="http://schemas.microsoft.com/office/drawing/2014/main" id="{C2F1681E-760F-267F-ACF5-5545089745FF}"/>
                </a:ext>
              </a:extLst>
            </p:cNvPr>
            <p:cNvSpPr/>
            <p:nvPr/>
          </p:nvSpPr>
          <p:spPr>
            <a:xfrm>
              <a:off x="3504650" y="3478200"/>
              <a:ext cx="91075" cy="98700"/>
            </a:xfrm>
            <a:custGeom>
              <a:avLst/>
              <a:gdLst/>
              <a:ahLst/>
              <a:cxnLst/>
              <a:rect l="l" t="t" r="r" b="b"/>
              <a:pathLst>
                <a:path w="3643" h="3948" extrusionOk="0">
                  <a:moveTo>
                    <a:pt x="1123" y="1"/>
                  </a:moveTo>
                  <a:cubicBezTo>
                    <a:pt x="1123" y="1"/>
                    <a:pt x="0" y="3389"/>
                    <a:pt x="445" y="3791"/>
                  </a:cubicBezTo>
                  <a:cubicBezTo>
                    <a:pt x="548" y="3884"/>
                    <a:pt x="718" y="3947"/>
                    <a:pt x="931" y="3947"/>
                  </a:cubicBezTo>
                  <a:cubicBezTo>
                    <a:pt x="1644" y="3947"/>
                    <a:pt x="2844" y="3240"/>
                    <a:pt x="3643" y="552"/>
                  </a:cubicBezTo>
                  <a:lnTo>
                    <a:pt x="11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50;p34">
              <a:extLst>
                <a:ext uri="{FF2B5EF4-FFF2-40B4-BE49-F238E27FC236}">
                  <a16:creationId xmlns:a16="http://schemas.microsoft.com/office/drawing/2014/main" id="{B553F01F-BB85-5BC8-6DE0-A5E05AD5BA47}"/>
                </a:ext>
              </a:extLst>
            </p:cNvPr>
            <p:cNvSpPr/>
            <p:nvPr/>
          </p:nvSpPr>
          <p:spPr>
            <a:xfrm>
              <a:off x="3550700" y="3423150"/>
              <a:ext cx="54550" cy="30725"/>
            </a:xfrm>
            <a:custGeom>
              <a:avLst/>
              <a:gdLst/>
              <a:ahLst/>
              <a:cxnLst/>
              <a:rect l="l" t="t" r="r" b="b"/>
              <a:pathLst>
                <a:path w="2182" h="1229" extrusionOk="0">
                  <a:moveTo>
                    <a:pt x="191" y="1"/>
                  </a:moveTo>
                  <a:lnTo>
                    <a:pt x="1" y="721"/>
                  </a:lnTo>
                  <a:lnTo>
                    <a:pt x="1928" y="1229"/>
                  </a:lnTo>
                  <a:lnTo>
                    <a:pt x="2181" y="340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51;p34">
              <a:extLst>
                <a:ext uri="{FF2B5EF4-FFF2-40B4-BE49-F238E27FC236}">
                  <a16:creationId xmlns:a16="http://schemas.microsoft.com/office/drawing/2014/main" id="{223BE1A3-7088-8BCF-3AF7-D16657CD9739}"/>
                </a:ext>
              </a:extLst>
            </p:cNvPr>
            <p:cNvSpPr/>
            <p:nvPr/>
          </p:nvSpPr>
          <p:spPr>
            <a:xfrm>
              <a:off x="3938575" y="2997250"/>
              <a:ext cx="129500" cy="158600"/>
            </a:xfrm>
            <a:custGeom>
              <a:avLst/>
              <a:gdLst/>
              <a:ahLst/>
              <a:cxnLst/>
              <a:rect l="l" t="t" r="r" b="b"/>
              <a:pathLst>
                <a:path w="5180" h="6344" extrusionOk="0">
                  <a:moveTo>
                    <a:pt x="2379" y="247"/>
                  </a:moveTo>
                  <a:cubicBezTo>
                    <a:pt x="2542" y="247"/>
                    <a:pt x="2698" y="339"/>
                    <a:pt x="2773" y="495"/>
                  </a:cubicBezTo>
                  <a:lnTo>
                    <a:pt x="4863" y="4885"/>
                  </a:lnTo>
                  <a:cubicBezTo>
                    <a:pt x="4908" y="4979"/>
                    <a:pt x="4911" y="5087"/>
                    <a:pt x="4870" y="5184"/>
                  </a:cubicBezTo>
                  <a:cubicBezTo>
                    <a:pt x="4830" y="5280"/>
                    <a:pt x="4751" y="5354"/>
                    <a:pt x="4652" y="5389"/>
                  </a:cubicBezTo>
                  <a:lnTo>
                    <a:pt x="2714" y="6064"/>
                  </a:lnTo>
                  <a:cubicBezTo>
                    <a:pt x="2678" y="6076"/>
                    <a:pt x="2641" y="6082"/>
                    <a:pt x="2604" y="6082"/>
                  </a:cubicBezTo>
                  <a:cubicBezTo>
                    <a:pt x="2475" y="6082"/>
                    <a:pt x="2353" y="6008"/>
                    <a:pt x="2296" y="5884"/>
                  </a:cubicBezTo>
                  <a:lnTo>
                    <a:pt x="338" y="1585"/>
                  </a:lnTo>
                  <a:cubicBezTo>
                    <a:pt x="290" y="1477"/>
                    <a:pt x="286" y="1355"/>
                    <a:pt x="328" y="1246"/>
                  </a:cubicBezTo>
                  <a:cubicBezTo>
                    <a:pt x="370" y="1136"/>
                    <a:pt x="455" y="1047"/>
                    <a:pt x="563" y="1000"/>
                  </a:cubicBezTo>
                  <a:lnTo>
                    <a:pt x="2205" y="284"/>
                  </a:lnTo>
                  <a:cubicBezTo>
                    <a:pt x="2262" y="259"/>
                    <a:pt x="2321" y="247"/>
                    <a:pt x="2379" y="247"/>
                  </a:cubicBezTo>
                  <a:close/>
                  <a:moveTo>
                    <a:pt x="2366" y="0"/>
                  </a:moveTo>
                  <a:cubicBezTo>
                    <a:pt x="2271" y="0"/>
                    <a:pt x="2174" y="19"/>
                    <a:pt x="2081" y="60"/>
                  </a:cubicBezTo>
                  <a:lnTo>
                    <a:pt x="386" y="800"/>
                  </a:lnTo>
                  <a:cubicBezTo>
                    <a:pt x="236" y="866"/>
                    <a:pt x="118" y="990"/>
                    <a:pt x="60" y="1143"/>
                  </a:cubicBezTo>
                  <a:cubicBezTo>
                    <a:pt x="0" y="1296"/>
                    <a:pt x="6" y="1466"/>
                    <a:pt x="73" y="1616"/>
                  </a:cubicBezTo>
                  <a:lnTo>
                    <a:pt x="2076" y="6013"/>
                  </a:lnTo>
                  <a:cubicBezTo>
                    <a:pt x="2170" y="6219"/>
                    <a:pt x="2374" y="6343"/>
                    <a:pt x="2588" y="6343"/>
                  </a:cubicBezTo>
                  <a:cubicBezTo>
                    <a:pt x="2650" y="6343"/>
                    <a:pt x="2713" y="6333"/>
                    <a:pt x="2774" y="6312"/>
                  </a:cubicBezTo>
                  <a:lnTo>
                    <a:pt x="4753" y="5623"/>
                  </a:lnTo>
                  <a:cubicBezTo>
                    <a:pt x="4916" y="5567"/>
                    <a:pt x="5047" y="5443"/>
                    <a:pt x="5113" y="5286"/>
                  </a:cubicBezTo>
                  <a:cubicBezTo>
                    <a:pt x="5179" y="5127"/>
                    <a:pt x="5175" y="4948"/>
                    <a:pt x="5101" y="4792"/>
                  </a:cubicBezTo>
                  <a:lnTo>
                    <a:pt x="3011" y="407"/>
                  </a:lnTo>
                  <a:cubicBezTo>
                    <a:pt x="2889" y="151"/>
                    <a:pt x="2634" y="0"/>
                    <a:pt x="2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52;p34">
              <a:extLst>
                <a:ext uri="{FF2B5EF4-FFF2-40B4-BE49-F238E27FC236}">
                  <a16:creationId xmlns:a16="http://schemas.microsoft.com/office/drawing/2014/main" id="{F79EC2E0-2DEE-EA72-B6CF-52345A433770}"/>
                </a:ext>
              </a:extLst>
            </p:cNvPr>
            <p:cNvSpPr/>
            <p:nvPr/>
          </p:nvSpPr>
          <p:spPr>
            <a:xfrm>
              <a:off x="3955350" y="3002325"/>
              <a:ext cx="32475" cy="21475"/>
            </a:xfrm>
            <a:custGeom>
              <a:avLst/>
              <a:gdLst/>
              <a:ahLst/>
              <a:cxnLst/>
              <a:rect l="l" t="t" r="r" b="b"/>
              <a:pathLst>
                <a:path w="1299" h="859" extrusionOk="0">
                  <a:moveTo>
                    <a:pt x="1299" y="1"/>
                  </a:moveTo>
                  <a:lnTo>
                    <a:pt x="1" y="645"/>
                  </a:lnTo>
                  <a:lnTo>
                    <a:pt x="378" y="859"/>
                  </a:lnTo>
                  <a:lnTo>
                    <a:pt x="1268" y="429"/>
                  </a:lnTo>
                  <a:lnTo>
                    <a:pt x="12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53;p34">
              <a:extLst>
                <a:ext uri="{FF2B5EF4-FFF2-40B4-BE49-F238E27FC236}">
                  <a16:creationId xmlns:a16="http://schemas.microsoft.com/office/drawing/2014/main" id="{75DBB679-8D66-DFF3-9638-67338C31A851}"/>
                </a:ext>
              </a:extLst>
            </p:cNvPr>
            <p:cNvSpPr/>
            <p:nvPr/>
          </p:nvSpPr>
          <p:spPr>
            <a:xfrm>
              <a:off x="3916975" y="3012250"/>
              <a:ext cx="18400" cy="38150"/>
            </a:xfrm>
            <a:custGeom>
              <a:avLst/>
              <a:gdLst/>
              <a:ahLst/>
              <a:cxnLst/>
              <a:rect l="l" t="t" r="r" b="b"/>
              <a:pathLst>
                <a:path w="736" h="1526" extrusionOk="0">
                  <a:moveTo>
                    <a:pt x="613" y="0"/>
                  </a:moveTo>
                  <a:cubicBezTo>
                    <a:pt x="360" y="139"/>
                    <a:pt x="197" y="333"/>
                    <a:pt x="130" y="577"/>
                  </a:cubicBezTo>
                  <a:cubicBezTo>
                    <a:pt x="1" y="1038"/>
                    <a:pt x="267" y="1506"/>
                    <a:pt x="278" y="1525"/>
                  </a:cubicBezTo>
                  <a:lnTo>
                    <a:pt x="499" y="1398"/>
                  </a:lnTo>
                  <a:cubicBezTo>
                    <a:pt x="496" y="1395"/>
                    <a:pt x="275" y="1001"/>
                    <a:pt x="375" y="643"/>
                  </a:cubicBezTo>
                  <a:cubicBezTo>
                    <a:pt x="424" y="468"/>
                    <a:pt x="545" y="328"/>
                    <a:pt x="735" y="223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254;p34">
              <a:extLst>
                <a:ext uri="{FF2B5EF4-FFF2-40B4-BE49-F238E27FC236}">
                  <a16:creationId xmlns:a16="http://schemas.microsoft.com/office/drawing/2014/main" id="{B0CC87AC-6B79-FE64-836C-65F938558D48}"/>
                </a:ext>
              </a:extLst>
            </p:cNvPr>
            <p:cNvSpPr/>
            <p:nvPr/>
          </p:nvSpPr>
          <p:spPr>
            <a:xfrm>
              <a:off x="3897925" y="3000700"/>
              <a:ext cx="26650" cy="58850"/>
            </a:xfrm>
            <a:custGeom>
              <a:avLst/>
              <a:gdLst/>
              <a:ahLst/>
              <a:cxnLst/>
              <a:rect l="l" t="t" r="r" b="b"/>
              <a:pathLst>
                <a:path w="1066" h="2354" extrusionOk="0">
                  <a:moveTo>
                    <a:pt x="943" y="1"/>
                  </a:moveTo>
                  <a:cubicBezTo>
                    <a:pt x="554" y="214"/>
                    <a:pt x="303" y="511"/>
                    <a:pt x="199" y="884"/>
                  </a:cubicBezTo>
                  <a:cubicBezTo>
                    <a:pt x="1" y="1596"/>
                    <a:pt x="414" y="2323"/>
                    <a:pt x="432" y="2354"/>
                  </a:cubicBezTo>
                  <a:lnTo>
                    <a:pt x="652" y="2226"/>
                  </a:lnTo>
                  <a:cubicBezTo>
                    <a:pt x="648" y="2220"/>
                    <a:pt x="274" y="1563"/>
                    <a:pt x="445" y="951"/>
                  </a:cubicBezTo>
                  <a:cubicBezTo>
                    <a:pt x="530" y="647"/>
                    <a:pt x="739" y="403"/>
                    <a:pt x="1065" y="223"/>
                  </a:cubicBezTo>
                  <a:lnTo>
                    <a:pt x="9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255;p34">
              <a:extLst>
                <a:ext uri="{FF2B5EF4-FFF2-40B4-BE49-F238E27FC236}">
                  <a16:creationId xmlns:a16="http://schemas.microsoft.com/office/drawing/2014/main" id="{05F411C1-7EE4-BB6E-0E67-464F403244C7}"/>
                </a:ext>
              </a:extLst>
            </p:cNvPr>
            <p:cNvSpPr/>
            <p:nvPr/>
          </p:nvSpPr>
          <p:spPr>
            <a:xfrm>
              <a:off x="3906250" y="3150675"/>
              <a:ext cx="31475" cy="28250"/>
            </a:xfrm>
            <a:custGeom>
              <a:avLst/>
              <a:gdLst/>
              <a:ahLst/>
              <a:cxnLst/>
              <a:rect l="l" t="t" r="r" b="b"/>
              <a:pathLst>
                <a:path w="1259" h="1130" extrusionOk="0">
                  <a:moveTo>
                    <a:pt x="783" y="0"/>
                  </a:moveTo>
                  <a:cubicBezTo>
                    <a:pt x="656" y="0"/>
                    <a:pt x="0" y="828"/>
                    <a:pt x="0" y="828"/>
                  </a:cubicBezTo>
                  <a:lnTo>
                    <a:pt x="392" y="1130"/>
                  </a:lnTo>
                  <a:cubicBezTo>
                    <a:pt x="392" y="1130"/>
                    <a:pt x="1091" y="923"/>
                    <a:pt x="1176" y="853"/>
                  </a:cubicBezTo>
                  <a:cubicBezTo>
                    <a:pt x="1259" y="783"/>
                    <a:pt x="899" y="28"/>
                    <a:pt x="788" y="1"/>
                  </a:cubicBezTo>
                  <a:cubicBezTo>
                    <a:pt x="787" y="1"/>
                    <a:pt x="785" y="0"/>
                    <a:pt x="783" y="0"/>
                  </a:cubicBezTo>
                  <a:close/>
                </a:path>
              </a:pathLst>
            </a:custGeom>
            <a:solidFill>
              <a:srgbClr val="7F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256;p34">
              <a:extLst>
                <a:ext uri="{FF2B5EF4-FFF2-40B4-BE49-F238E27FC236}">
                  <a16:creationId xmlns:a16="http://schemas.microsoft.com/office/drawing/2014/main" id="{32CE6CE3-5265-4B1F-9182-41CFF30EC891}"/>
                </a:ext>
              </a:extLst>
            </p:cNvPr>
            <p:cNvSpPr/>
            <p:nvPr/>
          </p:nvSpPr>
          <p:spPr>
            <a:xfrm>
              <a:off x="3923375" y="3139750"/>
              <a:ext cx="24925" cy="17875"/>
            </a:xfrm>
            <a:custGeom>
              <a:avLst/>
              <a:gdLst/>
              <a:ahLst/>
              <a:cxnLst/>
              <a:rect l="l" t="t" r="r" b="b"/>
              <a:pathLst>
                <a:path w="997" h="715" extrusionOk="0">
                  <a:moveTo>
                    <a:pt x="858" y="0"/>
                  </a:moveTo>
                  <a:cubicBezTo>
                    <a:pt x="728" y="0"/>
                    <a:pt x="254" y="242"/>
                    <a:pt x="0" y="495"/>
                  </a:cubicBezTo>
                  <a:lnTo>
                    <a:pt x="172" y="714"/>
                  </a:lnTo>
                  <a:cubicBezTo>
                    <a:pt x="283" y="556"/>
                    <a:pt x="872" y="188"/>
                    <a:pt x="935" y="147"/>
                  </a:cubicBezTo>
                  <a:cubicBezTo>
                    <a:pt x="997" y="106"/>
                    <a:pt x="976" y="22"/>
                    <a:pt x="872" y="2"/>
                  </a:cubicBezTo>
                  <a:cubicBezTo>
                    <a:pt x="868" y="1"/>
                    <a:pt x="863" y="0"/>
                    <a:pt x="858" y="0"/>
                  </a:cubicBezTo>
                  <a:close/>
                </a:path>
              </a:pathLst>
            </a:custGeom>
            <a:solidFill>
              <a:srgbClr val="7F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57;p34">
              <a:extLst>
                <a:ext uri="{FF2B5EF4-FFF2-40B4-BE49-F238E27FC236}">
                  <a16:creationId xmlns:a16="http://schemas.microsoft.com/office/drawing/2014/main" id="{22EA5704-EF06-E8B7-1FF3-0FE5289107BA}"/>
                </a:ext>
              </a:extLst>
            </p:cNvPr>
            <p:cNvSpPr/>
            <p:nvPr/>
          </p:nvSpPr>
          <p:spPr>
            <a:xfrm>
              <a:off x="3911150" y="3141100"/>
              <a:ext cx="8725" cy="24225"/>
            </a:xfrm>
            <a:custGeom>
              <a:avLst/>
              <a:gdLst/>
              <a:ahLst/>
              <a:cxnLst/>
              <a:rect l="l" t="t" r="r" b="b"/>
              <a:pathLst>
                <a:path w="349" h="969" extrusionOk="0">
                  <a:moveTo>
                    <a:pt x="62" y="0"/>
                  </a:moveTo>
                  <a:cubicBezTo>
                    <a:pt x="25" y="0"/>
                    <a:pt x="0" y="23"/>
                    <a:pt x="3" y="60"/>
                  </a:cubicBezTo>
                  <a:cubicBezTo>
                    <a:pt x="6" y="125"/>
                    <a:pt x="70" y="771"/>
                    <a:pt x="3" y="969"/>
                  </a:cubicBezTo>
                  <a:lnTo>
                    <a:pt x="310" y="887"/>
                  </a:lnTo>
                  <a:cubicBezTo>
                    <a:pt x="349" y="524"/>
                    <a:pt x="229" y="102"/>
                    <a:pt x="154" y="39"/>
                  </a:cubicBezTo>
                  <a:cubicBezTo>
                    <a:pt x="121" y="12"/>
                    <a:pt x="89" y="0"/>
                    <a:pt x="62" y="0"/>
                  </a:cubicBezTo>
                  <a:close/>
                </a:path>
              </a:pathLst>
            </a:custGeom>
            <a:solidFill>
              <a:srgbClr val="7F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58;p34">
              <a:extLst>
                <a:ext uri="{FF2B5EF4-FFF2-40B4-BE49-F238E27FC236}">
                  <a16:creationId xmlns:a16="http://schemas.microsoft.com/office/drawing/2014/main" id="{CB104B8D-56A9-2364-5920-3A524F549785}"/>
                </a:ext>
              </a:extLst>
            </p:cNvPr>
            <p:cNvSpPr/>
            <p:nvPr/>
          </p:nvSpPr>
          <p:spPr>
            <a:xfrm>
              <a:off x="3926400" y="3152400"/>
              <a:ext cx="26625" cy="13100"/>
            </a:xfrm>
            <a:custGeom>
              <a:avLst/>
              <a:gdLst/>
              <a:ahLst/>
              <a:cxnLst/>
              <a:rect l="l" t="t" r="r" b="b"/>
              <a:pathLst>
                <a:path w="1065" h="524" extrusionOk="0">
                  <a:moveTo>
                    <a:pt x="897" y="0"/>
                  </a:moveTo>
                  <a:cubicBezTo>
                    <a:pt x="712" y="0"/>
                    <a:pt x="273" y="108"/>
                    <a:pt x="1" y="268"/>
                  </a:cubicBezTo>
                  <a:lnTo>
                    <a:pt x="110" y="524"/>
                  </a:lnTo>
                  <a:cubicBezTo>
                    <a:pt x="259" y="398"/>
                    <a:pt x="921" y="191"/>
                    <a:pt x="992" y="167"/>
                  </a:cubicBezTo>
                  <a:cubicBezTo>
                    <a:pt x="1063" y="142"/>
                    <a:pt x="1064" y="56"/>
                    <a:pt x="968" y="11"/>
                  </a:cubicBezTo>
                  <a:cubicBezTo>
                    <a:pt x="954" y="4"/>
                    <a:pt x="929" y="0"/>
                    <a:pt x="897" y="0"/>
                  </a:cubicBezTo>
                  <a:close/>
                </a:path>
              </a:pathLst>
            </a:custGeom>
            <a:solidFill>
              <a:srgbClr val="7F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59;p34">
              <a:extLst>
                <a:ext uri="{FF2B5EF4-FFF2-40B4-BE49-F238E27FC236}">
                  <a16:creationId xmlns:a16="http://schemas.microsoft.com/office/drawing/2014/main" id="{A2DEE5A5-C152-4537-3C47-D32FB22B0740}"/>
                </a:ext>
              </a:extLst>
            </p:cNvPr>
            <p:cNvSpPr/>
            <p:nvPr/>
          </p:nvSpPr>
          <p:spPr>
            <a:xfrm>
              <a:off x="3928425" y="3163375"/>
              <a:ext cx="25625" cy="10975"/>
            </a:xfrm>
            <a:custGeom>
              <a:avLst/>
              <a:gdLst/>
              <a:ahLst/>
              <a:cxnLst/>
              <a:rect l="l" t="t" r="r" b="b"/>
              <a:pathLst>
                <a:path w="1025" h="439" extrusionOk="0">
                  <a:moveTo>
                    <a:pt x="779" y="1"/>
                  </a:moveTo>
                  <a:cubicBezTo>
                    <a:pt x="577" y="1"/>
                    <a:pt x="238" y="54"/>
                    <a:pt x="1" y="158"/>
                  </a:cubicBezTo>
                  <a:lnTo>
                    <a:pt x="41" y="439"/>
                  </a:lnTo>
                  <a:cubicBezTo>
                    <a:pt x="207" y="326"/>
                    <a:pt x="872" y="200"/>
                    <a:pt x="944" y="185"/>
                  </a:cubicBezTo>
                  <a:cubicBezTo>
                    <a:pt x="1015" y="169"/>
                    <a:pt x="1024" y="82"/>
                    <a:pt x="937" y="24"/>
                  </a:cubicBezTo>
                  <a:cubicBezTo>
                    <a:pt x="914" y="9"/>
                    <a:pt x="857" y="1"/>
                    <a:pt x="779" y="1"/>
                  </a:cubicBezTo>
                  <a:close/>
                </a:path>
              </a:pathLst>
            </a:custGeom>
            <a:solidFill>
              <a:srgbClr val="7F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60;p34">
              <a:extLst>
                <a:ext uri="{FF2B5EF4-FFF2-40B4-BE49-F238E27FC236}">
                  <a16:creationId xmlns:a16="http://schemas.microsoft.com/office/drawing/2014/main" id="{C72C7582-4DC4-CDFD-5F60-52F2D580016B}"/>
                </a:ext>
              </a:extLst>
            </p:cNvPr>
            <p:cNvSpPr/>
            <p:nvPr/>
          </p:nvSpPr>
          <p:spPr>
            <a:xfrm>
              <a:off x="3568875" y="3107775"/>
              <a:ext cx="60450" cy="45950"/>
            </a:xfrm>
            <a:custGeom>
              <a:avLst/>
              <a:gdLst/>
              <a:ahLst/>
              <a:cxnLst/>
              <a:rect l="l" t="t" r="r" b="b"/>
              <a:pathLst>
                <a:path w="2418" h="1838" extrusionOk="0">
                  <a:moveTo>
                    <a:pt x="970" y="0"/>
                  </a:moveTo>
                  <a:cubicBezTo>
                    <a:pt x="719" y="0"/>
                    <a:pt x="493" y="77"/>
                    <a:pt x="339" y="233"/>
                  </a:cubicBezTo>
                  <a:cubicBezTo>
                    <a:pt x="0" y="580"/>
                    <a:pt x="146" y="1187"/>
                    <a:pt x="667" y="1589"/>
                  </a:cubicBezTo>
                  <a:cubicBezTo>
                    <a:pt x="892" y="1763"/>
                    <a:pt x="1106" y="1838"/>
                    <a:pt x="1303" y="1838"/>
                  </a:cubicBezTo>
                  <a:cubicBezTo>
                    <a:pt x="1562" y="1838"/>
                    <a:pt x="1792" y="1710"/>
                    <a:pt x="1984" y="1514"/>
                  </a:cubicBezTo>
                  <a:cubicBezTo>
                    <a:pt x="2325" y="1166"/>
                    <a:pt x="2417" y="736"/>
                    <a:pt x="1897" y="334"/>
                  </a:cubicBezTo>
                  <a:cubicBezTo>
                    <a:pt x="1612" y="113"/>
                    <a:pt x="1273" y="0"/>
                    <a:pt x="9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61;p34">
              <a:extLst>
                <a:ext uri="{FF2B5EF4-FFF2-40B4-BE49-F238E27FC236}">
                  <a16:creationId xmlns:a16="http://schemas.microsoft.com/office/drawing/2014/main" id="{3EF397A6-D3FF-7ACB-5F47-03B7DF8FA3E7}"/>
                </a:ext>
              </a:extLst>
            </p:cNvPr>
            <p:cNvSpPr/>
            <p:nvPr/>
          </p:nvSpPr>
          <p:spPr>
            <a:xfrm>
              <a:off x="3585000" y="3113000"/>
              <a:ext cx="33700" cy="26450"/>
            </a:xfrm>
            <a:custGeom>
              <a:avLst/>
              <a:gdLst/>
              <a:ahLst/>
              <a:cxnLst/>
              <a:rect l="l" t="t" r="r" b="b"/>
              <a:pathLst>
                <a:path w="1348" h="1058" extrusionOk="0">
                  <a:moveTo>
                    <a:pt x="520" y="0"/>
                  </a:moveTo>
                  <a:cubicBezTo>
                    <a:pt x="404" y="0"/>
                    <a:pt x="296" y="32"/>
                    <a:pt x="213" y="98"/>
                  </a:cubicBezTo>
                  <a:cubicBezTo>
                    <a:pt x="0" y="267"/>
                    <a:pt x="36" y="598"/>
                    <a:pt x="291" y="835"/>
                  </a:cubicBezTo>
                  <a:cubicBezTo>
                    <a:pt x="446" y="980"/>
                    <a:pt x="647" y="1057"/>
                    <a:pt x="829" y="1057"/>
                  </a:cubicBezTo>
                  <a:cubicBezTo>
                    <a:pt x="945" y="1057"/>
                    <a:pt x="1053" y="1026"/>
                    <a:pt x="1136" y="960"/>
                  </a:cubicBezTo>
                  <a:cubicBezTo>
                    <a:pt x="1347" y="791"/>
                    <a:pt x="1312" y="460"/>
                    <a:pt x="1057" y="222"/>
                  </a:cubicBezTo>
                  <a:cubicBezTo>
                    <a:pt x="902" y="77"/>
                    <a:pt x="701" y="0"/>
                    <a:pt x="5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62;p34">
              <a:extLst>
                <a:ext uri="{FF2B5EF4-FFF2-40B4-BE49-F238E27FC236}">
                  <a16:creationId xmlns:a16="http://schemas.microsoft.com/office/drawing/2014/main" id="{A7826379-C866-9F17-467B-A88C2CBAE100}"/>
                </a:ext>
              </a:extLst>
            </p:cNvPr>
            <p:cNvSpPr/>
            <p:nvPr/>
          </p:nvSpPr>
          <p:spPr>
            <a:xfrm>
              <a:off x="3595975" y="3111350"/>
              <a:ext cx="13025" cy="10225"/>
            </a:xfrm>
            <a:custGeom>
              <a:avLst/>
              <a:gdLst/>
              <a:ahLst/>
              <a:cxnLst/>
              <a:rect l="l" t="t" r="r" b="b"/>
              <a:pathLst>
                <a:path w="521" h="409" extrusionOk="0">
                  <a:moveTo>
                    <a:pt x="200" y="0"/>
                  </a:moveTo>
                  <a:cubicBezTo>
                    <a:pt x="155" y="0"/>
                    <a:pt x="114" y="12"/>
                    <a:pt x="82" y="38"/>
                  </a:cubicBezTo>
                  <a:cubicBezTo>
                    <a:pt x="0" y="104"/>
                    <a:pt x="14" y="231"/>
                    <a:pt x="112" y="323"/>
                  </a:cubicBezTo>
                  <a:cubicBezTo>
                    <a:pt x="172" y="379"/>
                    <a:pt x="249" y="408"/>
                    <a:pt x="319" y="408"/>
                  </a:cubicBezTo>
                  <a:cubicBezTo>
                    <a:pt x="364" y="408"/>
                    <a:pt x="406" y="396"/>
                    <a:pt x="439" y="370"/>
                  </a:cubicBezTo>
                  <a:cubicBezTo>
                    <a:pt x="521" y="305"/>
                    <a:pt x="507" y="178"/>
                    <a:pt x="408" y="86"/>
                  </a:cubicBezTo>
                  <a:cubicBezTo>
                    <a:pt x="348" y="30"/>
                    <a:pt x="270" y="0"/>
                    <a:pt x="200" y="0"/>
                  </a:cubicBezTo>
                  <a:close/>
                </a:path>
              </a:pathLst>
            </a:custGeom>
            <a:solidFill>
              <a:srgbClr val="FFFB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63;p34">
              <a:extLst>
                <a:ext uri="{FF2B5EF4-FFF2-40B4-BE49-F238E27FC236}">
                  <a16:creationId xmlns:a16="http://schemas.microsoft.com/office/drawing/2014/main" id="{0BACF6E5-8B05-2323-692F-DDE5673D57CE}"/>
                </a:ext>
              </a:extLst>
            </p:cNvPr>
            <p:cNvSpPr/>
            <p:nvPr/>
          </p:nvSpPr>
          <p:spPr>
            <a:xfrm>
              <a:off x="3519625" y="3053325"/>
              <a:ext cx="53375" cy="71250"/>
            </a:xfrm>
            <a:custGeom>
              <a:avLst/>
              <a:gdLst/>
              <a:ahLst/>
              <a:cxnLst/>
              <a:rect l="l" t="t" r="r" b="b"/>
              <a:pathLst>
                <a:path w="2135" h="2850" extrusionOk="0">
                  <a:moveTo>
                    <a:pt x="1455" y="1"/>
                  </a:moveTo>
                  <a:cubicBezTo>
                    <a:pt x="1455" y="1"/>
                    <a:pt x="1" y="1169"/>
                    <a:pt x="428" y="2774"/>
                  </a:cubicBezTo>
                  <a:lnTo>
                    <a:pt x="428" y="2776"/>
                  </a:lnTo>
                  <a:lnTo>
                    <a:pt x="937" y="2850"/>
                  </a:lnTo>
                  <a:cubicBezTo>
                    <a:pt x="849" y="2512"/>
                    <a:pt x="1160" y="1107"/>
                    <a:pt x="2135" y="518"/>
                  </a:cubicBezTo>
                  <a:lnTo>
                    <a:pt x="1455" y="1"/>
                  </a:lnTo>
                  <a:close/>
                </a:path>
              </a:pathLst>
            </a:custGeom>
            <a:solidFill>
              <a:srgbClr val="66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64;p34">
              <a:extLst>
                <a:ext uri="{FF2B5EF4-FFF2-40B4-BE49-F238E27FC236}">
                  <a16:creationId xmlns:a16="http://schemas.microsoft.com/office/drawing/2014/main" id="{9843C09C-52F5-76AF-D858-68C90CF4B159}"/>
                </a:ext>
              </a:extLst>
            </p:cNvPr>
            <p:cNvSpPr/>
            <p:nvPr/>
          </p:nvSpPr>
          <p:spPr>
            <a:xfrm>
              <a:off x="3636325" y="3035125"/>
              <a:ext cx="58375" cy="46100"/>
            </a:xfrm>
            <a:custGeom>
              <a:avLst/>
              <a:gdLst/>
              <a:ahLst/>
              <a:cxnLst/>
              <a:rect l="l" t="t" r="r" b="b"/>
              <a:pathLst>
                <a:path w="2335" h="1844" extrusionOk="0">
                  <a:moveTo>
                    <a:pt x="929" y="0"/>
                  </a:moveTo>
                  <a:cubicBezTo>
                    <a:pt x="683" y="0"/>
                    <a:pt x="462" y="80"/>
                    <a:pt x="317" y="241"/>
                  </a:cubicBezTo>
                  <a:cubicBezTo>
                    <a:pt x="0" y="593"/>
                    <a:pt x="161" y="1202"/>
                    <a:pt x="675" y="1600"/>
                  </a:cubicBezTo>
                  <a:cubicBezTo>
                    <a:pt x="895" y="1771"/>
                    <a:pt x="1101" y="1844"/>
                    <a:pt x="1289" y="1844"/>
                  </a:cubicBezTo>
                  <a:cubicBezTo>
                    <a:pt x="1541" y="1844"/>
                    <a:pt x="1762" y="1713"/>
                    <a:pt x="1943" y="1511"/>
                  </a:cubicBezTo>
                  <a:cubicBezTo>
                    <a:pt x="2260" y="1160"/>
                    <a:pt x="2335" y="724"/>
                    <a:pt x="1821" y="326"/>
                  </a:cubicBezTo>
                  <a:cubicBezTo>
                    <a:pt x="1543" y="110"/>
                    <a:pt x="1218" y="0"/>
                    <a:pt x="9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65;p34">
              <a:extLst>
                <a:ext uri="{FF2B5EF4-FFF2-40B4-BE49-F238E27FC236}">
                  <a16:creationId xmlns:a16="http://schemas.microsoft.com/office/drawing/2014/main" id="{19A55FDF-F868-F1EF-04F5-B5EFAC38CB84}"/>
                </a:ext>
              </a:extLst>
            </p:cNvPr>
            <p:cNvSpPr/>
            <p:nvPr/>
          </p:nvSpPr>
          <p:spPr>
            <a:xfrm>
              <a:off x="3652025" y="3041025"/>
              <a:ext cx="33400" cy="26350"/>
            </a:xfrm>
            <a:custGeom>
              <a:avLst/>
              <a:gdLst/>
              <a:ahLst/>
              <a:cxnLst/>
              <a:rect l="l" t="t" r="r" b="b"/>
              <a:pathLst>
                <a:path w="1336" h="1054" extrusionOk="0">
                  <a:moveTo>
                    <a:pt x="520" y="1"/>
                  </a:moveTo>
                  <a:cubicBezTo>
                    <a:pt x="403" y="1"/>
                    <a:pt x="295" y="33"/>
                    <a:pt x="212" y="100"/>
                  </a:cubicBezTo>
                  <a:cubicBezTo>
                    <a:pt x="0" y="269"/>
                    <a:pt x="34" y="598"/>
                    <a:pt x="286" y="834"/>
                  </a:cubicBezTo>
                  <a:cubicBezTo>
                    <a:pt x="438" y="978"/>
                    <a:pt x="636" y="1054"/>
                    <a:pt x="815" y="1054"/>
                  </a:cubicBezTo>
                  <a:cubicBezTo>
                    <a:pt x="932" y="1054"/>
                    <a:pt x="1041" y="1021"/>
                    <a:pt x="1124" y="954"/>
                  </a:cubicBezTo>
                  <a:cubicBezTo>
                    <a:pt x="1336" y="785"/>
                    <a:pt x="1303" y="456"/>
                    <a:pt x="1050" y="220"/>
                  </a:cubicBezTo>
                  <a:cubicBezTo>
                    <a:pt x="897" y="77"/>
                    <a:pt x="699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266;p34">
              <a:extLst>
                <a:ext uri="{FF2B5EF4-FFF2-40B4-BE49-F238E27FC236}">
                  <a16:creationId xmlns:a16="http://schemas.microsoft.com/office/drawing/2014/main" id="{32845C38-EFF6-1D54-5C8A-79F24A9F3FB8}"/>
                </a:ext>
              </a:extLst>
            </p:cNvPr>
            <p:cNvSpPr/>
            <p:nvPr/>
          </p:nvSpPr>
          <p:spPr>
            <a:xfrm>
              <a:off x="3662925" y="3039375"/>
              <a:ext cx="12950" cy="10200"/>
            </a:xfrm>
            <a:custGeom>
              <a:avLst/>
              <a:gdLst/>
              <a:ahLst/>
              <a:cxnLst/>
              <a:rect l="l" t="t" r="r" b="b"/>
              <a:pathLst>
                <a:path w="518" h="408" extrusionOk="0">
                  <a:moveTo>
                    <a:pt x="202" y="0"/>
                  </a:moveTo>
                  <a:cubicBezTo>
                    <a:pt x="157" y="0"/>
                    <a:pt x="115" y="13"/>
                    <a:pt x="83" y="39"/>
                  </a:cubicBezTo>
                  <a:cubicBezTo>
                    <a:pt x="1" y="104"/>
                    <a:pt x="13" y="231"/>
                    <a:pt x="112" y="322"/>
                  </a:cubicBezTo>
                  <a:cubicBezTo>
                    <a:pt x="170" y="378"/>
                    <a:pt x="247" y="407"/>
                    <a:pt x="316" y="407"/>
                  </a:cubicBezTo>
                  <a:cubicBezTo>
                    <a:pt x="361" y="407"/>
                    <a:pt x="403" y="395"/>
                    <a:pt x="435" y="369"/>
                  </a:cubicBezTo>
                  <a:cubicBezTo>
                    <a:pt x="517" y="303"/>
                    <a:pt x="503" y="176"/>
                    <a:pt x="406" y="85"/>
                  </a:cubicBezTo>
                  <a:cubicBezTo>
                    <a:pt x="348" y="30"/>
                    <a:pt x="271" y="0"/>
                    <a:pt x="202" y="0"/>
                  </a:cubicBezTo>
                  <a:close/>
                </a:path>
              </a:pathLst>
            </a:custGeom>
            <a:solidFill>
              <a:srgbClr val="FFFB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67;p34">
              <a:extLst>
                <a:ext uri="{FF2B5EF4-FFF2-40B4-BE49-F238E27FC236}">
                  <a16:creationId xmlns:a16="http://schemas.microsoft.com/office/drawing/2014/main" id="{1E9A0B9E-520C-E663-8324-8AE914F45F93}"/>
                </a:ext>
              </a:extLst>
            </p:cNvPr>
            <p:cNvSpPr/>
            <p:nvPr/>
          </p:nvSpPr>
          <p:spPr>
            <a:xfrm>
              <a:off x="3599950" y="2999875"/>
              <a:ext cx="58350" cy="33575"/>
            </a:xfrm>
            <a:custGeom>
              <a:avLst/>
              <a:gdLst/>
              <a:ahLst/>
              <a:cxnLst/>
              <a:rect l="l" t="t" r="r" b="b"/>
              <a:pathLst>
                <a:path w="2334" h="1343" extrusionOk="0">
                  <a:moveTo>
                    <a:pt x="1451" y="1"/>
                  </a:moveTo>
                  <a:cubicBezTo>
                    <a:pt x="543" y="1"/>
                    <a:pt x="1" y="693"/>
                    <a:pt x="1" y="693"/>
                  </a:cubicBezTo>
                  <a:lnTo>
                    <a:pt x="484" y="1343"/>
                  </a:lnTo>
                  <a:cubicBezTo>
                    <a:pt x="804" y="755"/>
                    <a:pt x="1558" y="569"/>
                    <a:pt x="2019" y="569"/>
                  </a:cubicBezTo>
                  <a:cubicBezTo>
                    <a:pt x="2156" y="569"/>
                    <a:pt x="2267" y="586"/>
                    <a:pt x="2334" y="613"/>
                  </a:cubicBezTo>
                  <a:lnTo>
                    <a:pt x="2233" y="165"/>
                  </a:lnTo>
                  <a:lnTo>
                    <a:pt x="2233" y="166"/>
                  </a:lnTo>
                  <a:cubicBezTo>
                    <a:pt x="1950" y="48"/>
                    <a:pt x="1688" y="1"/>
                    <a:pt x="1451" y="1"/>
                  </a:cubicBezTo>
                  <a:close/>
                </a:path>
              </a:pathLst>
            </a:custGeom>
            <a:solidFill>
              <a:srgbClr val="66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68;p34">
              <a:extLst>
                <a:ext uri="{FF2B5EF4-FFF2-40B4-BE49-F238E27FC236}">
                  <a16:creationId xmlns:a16="http://schemas.microsoft.com/office/drawing/2014/main" id="{4E720DD8-7D23-D49A-474F-40CCD8C1F824}"/>
                </a:ext>
              </a:extLst>
            </p:cNvPr>
            <p:cNvSpPr/>
            <p:nvPr/>
          </p:nvSpPr>
          <p:spPr>
            <a:xfrm>
              <a:off x="3658600" y="3116400"/>
              <a:ext cx="65050" cy="50075"/>
            </a:xfrm>
            <a:custGeom>
              <a:avLst/>
              <a:gdLst/>
              <a:ahLst/>
              <a:cxnLst/>
              <a:rect l="l" t="t" r="r" b="b"/>
              <a:pathLst>
                <a:path w="2602" h="2003" extrusionOk="0">
                  <a:moveTo>
                    <a:pt x="2035" y="0"/>
                  </a:moveTo>
                  <a:lnTo>
                    <a:pt x="0" y="1838"/>
                  </a:lnTo>
                  <a:cubicBezTo>
                    <a:pt x="0" y="1838"/>
                    <a:pt x="409" y="2003"/>
                    <a:pt x="892" y="2003"/>
                  </a:cubicBezTo>
                  <a:cubicBezTo>
                    <a:pt x="1260" y="2003"/>
                    <a:pt x="1670" y="1907"/>
                    <a:pt x="1976" y="1572"/>
                  </a:cubicBezTo>
                  <a:cubicBezTo>
                    <a:pt x="2601" y="889"/>
                    <a:pt x="2035" y="0"/>
                    <a:pt x="2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269;p34">
              <a:extLst>
                <a:ext uri="{FF2B5EF4-FFF2-40B4-BE49-F238E27FC236}">
                  <a16:creationId xmlns:a16="http://schemas.microsoft.com/office/drawing/2014/main" id="{99428C35-11D5-403F-0699-395E366C08BE}"/>
                </a:ext>
              </a:extLst>
            </p:cNvPr>
            <p:cNvSpPr/>
            <p:nvPr/>
          </p:nvSpPr>
          <p:spPr>
            <a:xfrm>
              <a:off x="3665225" y="3120725"/>
              <a:ext cx="50650" cy="40125"/>
            </a:xfrm>
            <a:custGeom>
              <a:avLst/>
              <a:gdLst/>
              <a:ahLst/>
              <a:cxnLst/>
              <a:rect l="l" t="t" r="r" b="b"/>
              <a:pathLst>
                <a:path w="2026" h="1605" extrusionOk="0">
                  <a:moveTo>
                    <a:pt x="1692" y="1"/>
                  </a:moveTo>
                  <a:lnTo>
                    <a:pt x="0" y="1546"/>
                  </a:lnTo>
                  <a:cubicBezTo>
                    <a:pt x="0" y="1546"/>
                    <a:pt x="179" y="1605"/>
                    <a:pt x="433" y="1605"/>
                  </a:cubicBezTo>
                  <a:cubicBezTo>
                    <a:pt x="731" y="1605"/>
                    <a:pt x="1133" y="1524"/>
                    <a:pt x="1469" y="1172"/>
                  </a:cubicBezTo>
                  <a:cubicBezTo>
                    <a:pt x="2025" y="587"/>
                    <a:pt x="1692" y="1"/>
                    <a:pt x="16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70;p34">
              <a:extLst>
                <a:ext uri="{FF2B5EF4-FFF2-40B4-BE49-F238E27FC236}">
                  <a16:creationId xmlns:a16="http://schemas.microsoft.com/office/drawing/2014/main" id="{CEC03DBE-1BE2-7137-66EA-EE626C5D8F35}"/>
                </a:ext>
              </a:extLst>
            </p:cNvPr>
            <p:cNvSpPr/>
            <p:nvPr/>
          </p:nvSpPr>
          <p:spPr>
            <a:xfrm>
              <a:off x="3656325" y="3102875"/>
              <a:ext cx="28300" cy="26525"/>
            </a:xfrm>
            <a:custGeom>
              <a:avLst/>
              <a:gdLst/>
              <a:ahLst/>
              <a:cxnLst/>
              <a:rect l="l" t="t" r="r" b="b"/>
              <a:pathLst>
                <a:path w="1132" h="1061" extrusionOk="0">
                  <a:moveTo>
                    <a:pt x="326" y="0"/>
                  </a:moveTo>
                  <a:cubicBezTo>
                    <a:pt x="145" y="0"/>
                    <a:pt x="1" y="32"/>
                    <a:pt x="1" y="32"/>
                  </a:cubicBezTo>
                  <a:lnTo>
                    <a:pt x="221" y="1061"/>
                  </a:lnTo>
                  <a:cubicBezTo>
                    <a:pt x="957" y="915"/>
                    <a:pt x="1132" y="250"/>
                    <a:pt x="740" y="75"/>
                  </a:cubicBezTo>
                  <a:cubicBezTo>
                    <a:pt x="610" y="17"/>
                    <a:pt x="458" y="0"/>
                    <a:pt x="326" y="0"/>
                  </a:cubicBezTo>
                  <a:close/>
                </a:path>
              </a:pathLst>
            </a:custGeom>
            <a:solidFill>
              <a:srgbClr val="66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271;p34">
              <a:extLst>
                <a:ext uri="{FF2B5EF4-FFF2-40B4-BE49-F238E27FC236}">
                  <a16:creationId xmlns:a16="http://schemas.microsoft.com/office/drawing/2014/main" id="{BC28701C-CFB2-DF64-5F82-B16CAB430C6A}"/>
                </a:ext>
              </a:extLst>
            </p:cNvPr>
            <p:cNvSpPr/>
            <p:nvPr/>
          </p:nvSpPr>
          <p:spPr>
            <a:xfrm>
              <a:off x="3656100" y="3105550"/>
              <a:ext cx="21050" cy="21050"/>
            </a:xfrm>
            <a:custGeom>
              <a:avLst/>
              <a:gdLst/>
              <a:ahLst/>
              <a:cxnLst/>
              <a:rect l="l" t="t" r="r" b="b"/>
              <a:pathLst>
                <a:path w="842" h="842" extrusionOk="0">
                  <a:moveTo>
                    <a:pt x="204" y="0"/>
                  </a:moveTo>
                  <a:cubicBezTo>
                    <a:pt x="88" y="0"/>
                    <a:pt x="1" y="16"/>
                    <a:pt x="1" y="16"/>
                  </a:cubicBezTo>
                  <a:lnTo>
                    <a:pt x="173" y="842"/>
                  </a:lnTo>
                  <a:cubicBezTo>
                    <a:pt x="714" y="712"/>
                    <a:pt x="841" y="215"/>
                    <a:pt x="567" y="73"/>
                  </a:cubicBezTo>
                  <a:cubicBezTo>
                    <a:pt x="456" y="15"/>
                    <a:pt x="317" y="0"/>
                    <a:pt x="204" y="0"/>
                  </a:cubicBezTo>
                  <a:close/>
                </a:path>
              </a:pathLst>
            </a:custGeom>
            <a:solidFill>
              <a:srgbClr val="7F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272;p34">
              <a:extLst>
                <a:ext uri="{FF2B5EF4-FFF2-40B4-BE49-F238E27FC236}">
                  <a16:creationId xmlns:a16="http://schemas.microsoft.com/office/drawing/2014/main" id="{76DD3883-F571-4D24-119F-9F0E438EB254}"/>
                </a:ext>
              </a:extLst>
            </p:cNvPr>
            <p:cNvSpPr/>
            <p:nvPr/>
          </p:nvSpPr>
          <p:spPr>
            <a:xfrm>
              <a:off x="3705275" y="3160900"/>
              <a:ext cx="15875" cy="15775"/>
            </a:xfrm>
            <a:custGeom>
              <a:avLst/>
              <a:gdLst/>
              <a:ahLst/>
              <a:cxnLst/>
              <a:rect l="l" t="t" r="r" b="b"/>
              <a:pathLst>
                <a:path w="635" h="631" extrusionOk="0">
                  <a:moveTo>
                    <a:pt x="580" y="1"/>
                  </a:moveTo>
                  <a:cubicBezTo>
                    <a:pt x="524" y="1"/>
                    <a:pt x="384" y="108"/>
                    <a:pt x="246" y="261"/>
                  </a:cubicBezTo>
                  <a:cubicBezTo>
                    <a:pt x="93" y="433"/>
                    <a:pt x="1" y="596"/>
                    <a:pt x="40" y="626"/>
                  </a:cubicBezTo>
                  <a:cubicBezTo>
                    <a:pt x="44" y="629"/>
                    <a:pt x="50" y="631"/>
                    <a:pt x="57" y="631"/>
                  </a:cubicBezTo>
                  <a:cubicBezTo>
                    <a:pt x="114" y="631"/>
                    <a:pt x="253" y="523"/>
                    <a:pt x="389" y="370"/>
                  </a:cubicBezTo>
                  <a:cubicBezTo>
                    <a:pt x="543" y="199"/>
                    <a:pt x="635" y="36"/>
                    <a:pt x="596" y="5"/>
                  </a:cubicBezTo>
                  <a:cubicBezTo>
                    <a:pt x="592" y="2"/>
                    <a:pt x="586" y="1"/>
                    <a:pt x="580" y="1"/>
                  </a:cubicBezTo>
                  <a:close/>
                </a:path>
              </a:pathLst>
            </a:custGeom>
            <a:solidFill>
              <a:srgbClr val="66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1274;p34">
            <a:extLst>
              <a:ext uri="{FF2B5EF4-FFF2-40B4-BE49-F238E27FC236}">
                <a16:creationId xmlns:a16="http://schemas.microsoft.com/office/drawing/2014/main" id="{37FB45E4-B5E4-96B9-09E7-33BF8726884B}"/>
              </a:ext>
            </a:extLst>
          </p:cNvPr>
          <p:cNvGrpSpPr/>
          <p:nvPr/>
        </p:nvGrpSpPr>
        <p:grpSpPr>
          <a:xfrm>
            <a:off x="7851647" y="4398675"/>
            <a:ext cx="1181961" cy="656882"/>
            <a:chOff x="6831020" y="3807551"/>
            <a:chExt cx="1756096" cy="1067683"/>
          </a:xfrm>
        </p:grpSpPr>
        <p:grpSp>
          <p:nvGrpSpPr>
            <p:cNvPr id="74" name="Google Shape;1275;p34">
              <a:extLst>
                <a:ext uri="{FF2B5EF4-FFF2-40B4-BE49-F238E27FC236}">
                  <a16:creationId xmlns:a16="http://schemas.microsoft.com/office/drawing/2014/main" id="{CCC23140-AEBD-0199-6EBF-F5A820571AA4}"/>
                </a:ext>
              </a:extLst>
            </p:cNvPr>
            <p:cNvGrpSpPr/>
            <p:nvPr/>
          </p:nvGrpSpPr>
          <p:grpSpPr>
            <a:xfrm>
              <a:off x="7809532" y="3807551"/>
              <a:ext cx="777584" cy="1067683"/>
              <a:chOff x="9453432" y="1362981"/>
              <a:chExt cx="686790" cy="943017"/>
            </a:xfrm>
          </p:grpSpPr>
          <p:sp>
            <p:nvSpPr>
              <p:cNvPr id="87" name="Google Shape;1276;p34">
                <a:extLst>
                  <a:ext uri="{FF2B5EF4-FFF2-40B4-BE49-F238E27FC236}">
                    <a16:creationId xmlns:a16="http://schemas.microsoft.com/office/drawing/2014/main" id="{560A83CA-5123-A2AF-6111-21568422205E}"/>
                  </a:ext>
                </a:extLst>
              </p:cNvPr>
              <p:cNvSpPr/>
              <p:nvPr/>
            </p:nvSpPr>
            <p:spPr>
              <a:xfrm>
                <a:off x="9553576" y="1418529"/>
                <a:ext cx="260399" cy="295997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4540" extrusionOk="0">
                    <a:moveTo>
                      <a:pt x="2148" y="1"/>
                    </a:moveTo>
                    <a:cubicBezTo>
                      <a:pt x="2138" y="1"/>
                      <a:pt x="2128" y="1"/>
                      <a:pt x="2118" y="1"/>
                    </a:cubicBezTo>
                    <a:cubicBezTo>
                      <a:pt x="1729" y="13"/>
                      <a:pt x="1383" y="157"/>
                      <a:pt x="1090" y="429"/>
                    </a:cubicBezTo>
                    <a:cubicBezTo>
                      <a:pt x="208" y="1251"/>
                      <a:pt x="1" y="3091"/>
                      <a:pt x="101" y="4540"/>
                    </a:cubicBezTo>
                    <a:lnTo>
                      <a:pt x="273" y="4517"/>
                    </a:lnTo>
                    <a:cubicBezTo>
                      <a:pt x="176" y="3101"/>
                      <a:pt x="371" y="1308"/>
                      <a:pt x="1212" y="523"/>
                    </a:cubicBezTo>
                    <a:cubicBezTo>
                      <a:pt x="1468" y="284"/>
                      <a:pt x="1769" y="159"/>
                      <a:pt x="2109" y="148"/>
                    </a:cubicBezTo>
                    <a:cubicBezTo>
                      <a:pt x="2116" y="148"/>
                      <a:pt x="2124" y="148"/>
                      <a:pt x="2131" y="148"/>
                    </a:cubicBezTo>
                    <a:cubicBezTo>
                      <a:pt x="3592" y="148"/>
                      <a:pt x="3819" y="4275"/>
                      <a:pt x="3822" y="4317"/>
                    </a:cubicBezTo>
                    <a:lnTo>
                      <a:pt x="3993" y="4297"/>
                    </a:lnTo>
                    <a:cubicBezTo>
                      <a:pt x="3985" y="4121"/>
                      <a:pt x="3758" y="1"/>
                      <a:pt x="21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277;p34">
                <a:extLst>
                  <a:ext uri="{FF2B5EF4-FFF2-40B4-BE49-F238E27FC236}">
                    <a16:creationId xmlns:a16="http://schemas.microsoft.com/office/drawing/2014/main" id="{5302DC5E-1180-2638-1FCF-AD919FB29689}"/>
                  </a:ext>
                </a:extLst>
              </p:cNvPr>
              <p:cNvSpPr/>
              <p:nvPr/>
            </p:nvSpPr>
            <p:spPr>
              <a:xfrm>
                <a:off x="9604756" y="1362981"/>
                <a:ext cx="269135" cy="344569"/>
              </a:xfrm>
              <a:custGeom>
                <a:avLst/>
                <a:gdLst/>
                <a:ahLst/>
                <a:cxnLst/>
                <a:rect l="l" t="t" r="r" b="b"/>
                <a:pathLst>
                  <a:path w="4128" h="5285" extrusionOk="0">
                    <a:moveTo>
                      <a:pt x="1805" y="0"/>
                    </a:moveTo>
                    <a:cubicBezTo>
                      <a:pt x="1796" y="0"/>
                      <a:pt x="1786" y="0"/>
                      <a:pt x="1776" y="1"/>
                    </a:cubicBezTo>
                    <a:cubicBezTo>
                      <a:pt x="1387" y="15"/>
                      <a:pt x="1056" y="182"/>
                      <a:pt x="796" y="498"/>
                    </a:cubicBezTo>
                    <a:cubicBezTo>
                      <a:pt x="4" y="1456"/>
                      <a:pt x="1" y="3599"/>
                      <a:pt x="261" y="5284"/>
                    </a:cubicBezTo>
                    <a:lnTo>
                      <a:pt x="432" y="5258"/>
                    </a:lnTo>
                    <a:cubicBezTo>
                      <a:pt x="176" y="3609"/>
                      <a:pt x="173" y="1521"/>
                      <a:pt x="928" y="608"/>
                    </a:cubicBezTo>
                    <a:cubicBezTo>
                      <a:pt x="1157" y="331"/>
                      <a:pt x="1444" y="184"/>
                      <a:pt x="1782" y="172"/>
                    </a:cubicBezTo>
                    <a:cubicBezTo>
                      <a:pt x="1790" y="172"/>
                      <a:pt x="1797" y="172"/>
                      <a:pt x="1805" y="172"/>
                    </a:cubicBezTo>
                    <a:cubicBezTo>
                      <a:pt x="3266" y="172"/>
                      <a:pt x="3950" y="4977"/>
                      <a:pt x="3957" y="5025"/>
                    </a:cubicBezTo>
                    <a:lnTo>
                      <a:pt x="4127" y="5001"/>
                    </a:lnTo>
                    <a:cubicBezTo>
                      <a:pt x="4099" y="4796"/>
                      <a:pt x="3414" y="0"/>
                      <a:pt x="18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278;p34">
                <a:extLst>
                  <a:ext uri="{FF2B5EF4-FFF2-40B4-BE49-F238E27FC236}">
                    <a16:creationId xmlns:a16="http://schemas.microsoft.com/office/drawing/2014/main" id="{471709AF-C6E1-3A17-3A50-C1D0FC86890C}"/>
                  </a:ext>
                </a:extLst>
              </p:cNvPr>
              <p:cNvSpPr/>
              <p:nvPr/>
            </p:nvSpPr>
            <p:spPr>
              <a:xfrm>
                <a:off x="9453432" y="1658586"/>
                <a:ext cx="572890" cy="647411"/>
              </a:xfrm>
              <a:custGeom>
                <a:avLst/>
                <a:gdLst/>
                <a:ahLst/>
                <a:cxnLst/>
                <a:rect l="l" t="t" r="r" b="b"/>
                <a:pathLst>
                  <a:path w="8787" h="9930" extrusionOk="0">
                    <a:moveTo>
                      <a:pt x="1159" y="0"/>
                    </a:moveTo>
                    <a:lnTo>
                      <a:pt x="1" y="9929"/>
                    </a:lnTo>
                    <a:lnTo>
                      <a:pt x="8786" y="9929"/>
                    </a:lnTo>
                    <a:lnTo>
                      <a:pt x="1732" y="11"/>
                    </a:lnTo>
                    <a:lnTo>
                      <a:pt x="11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279;p34">
                <a:extLst>
                  <a:ext uri="{FF2B5EF4-FFF2-40B4-BE49-F238E27FC236}">
                    <a16:creationId xmlns:a16="http://schemas.microsoft.com/office/drawing/2014/main" id="{49350FD5-0E04-91FF-18D1-DB5BA6144E17}"/>
                  </a:ext>
                </a:extLst>
              </p:cNvPr>
              <p:cNvSpPr/>
              <p:nvPr/>
            </p:nvSpPr>
            <p:spPr>
              <a:xfrm>
                <a:off x="9566354" y="1659303"/>
                <a:ext cx="573868" cy="646694"/>
              </a:xfrm>
              <a:custGeom>
                <a:avLst/>
                <a:gdLst/>
                <a:ahLst/>
                <a:cxnLst/>
                <a:rect l="l" t="t" r="r" b="b"/>
                <a:pathLst>
                  <a:path w="8802" h="9919" extrusionOk="0">
                    <a:moveTo>
                      <a:pt x="0" y="0"/>
                    </a:moveTo>
                    <a:lnTo>
                      <a:pt x="17" y="9918"/>
                    </a:lnTo>
                    <a:lnTo>
                      <a:pt x="8801" y="9918"/>
                    </a:lnTo>
                    <a:lnTo>
                      <a:pt x="5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280;p34">
                <a:extLst>
                  <a:ext uri="{FF2B5EF4-FFF2-40B4-BE49-F238E27FC236}">
                    <a16:creationId xmlns:a16="http://schemas.microsoft.com/office/drawing/2014/main" id="{43CC41E7-7AB3-40AA-9E6F-3302CA0A1B42}"/>
                  </a:ext>
                </a:extLst>
              </p:cNvPr>
              <p:cNvSpPr/>
              <p:nvPr/>
            </p:nvSpPr>
            <p:spPr>
              <a:xfrm>
                <a:off x="9640354" y="1775746"/>
                <a:ext cx="300756" cy="395944"/>
              </a:xfrm>
              <a:custGeom>
                <a:avLst/>
                <a:gdLst/>
                <a:ahLst/>
                <a:cxnLst/>
                <a:rect l="l" t="t" r="r" b="b"/>
                <a:pathLst>
                  <a:path w="4613" h="6073" extrusionOk="0">
                    <a:moveTo>
                      <a:pt x="774" y="0"/>
                    </a:moveTo>
                    <a:lnTo>
                      <a:pt x="1749" y="2779"/>
                    </a:lnTo>
                    <a:lnTo>
                      <a:pt x="1" y="4727"/>
                    </a:lnTo>
                    <a:lnTo>
                      <a:pt x="2087" y="3738"/>
                    </a:lnTo>
                    <a:lnTo>
                      <a:pt x="3840" y="6073"/>
                    </a:lnTo>
                    <a:lnTo>
                      <a:pt x="3066" y="3294"/>
                    </a:lnTo>
                    <a:lnTo>
                      <a:pt x="4613" y="1862"/>
                    </a:lnTo>
                    <a:lnTo>
                      <a:pt x="2354" y="2384"/>
                    </a:lnTo>
                    <a:lnTo>
                      <a:pt x="774" y="0"/>
                    </a:lnTo>
                    <a:close/>
                  </a:path>
                </a:pathLst>
              </a:custGeom>
              <a:solidFill>
                <a:srgbClr val="F7F5DF">
                  <a:alpha val="541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1281;p34">
              <a:extLst>
                <a:ext uri="{FF2B5EF4-FFF2-40B4-BE49-F238E27FC236}">
                  <a16:creationId xmlns:a16="http://schemas.microsoft.com/office/drawing/2014/main" id="{0A0ADF66-4486-AE3D-D0EC-F897412A0A66}"/>
                </a:ext>
              </a:extLst>
            </p:cNvPr>
            <p:cNvGrpSpPr/>
            <p:nvPr/>
          </p:nvGrpSpPr>
          <p:grpSpPr>
            <a:xfrm>
              <a:off x="6831020" y="3894655"/>
              <a:ext cx="873989" cy="980580"/>
              <a:chOff x="7997637" y="1439914"/>
              <a:chExt cx="771938" cy="866084"/>
            </a:xfrm>
          </p:grpSpPr>
          <p:sp>
            <p:nvSpPr>
              <p:cNvPr id="76" name="Google Shape;1282;p34">
                <a:extLst>
                  <a:ext uri="{FF2B5EF4-FFF2-40B4-BE49-F238E27FC236}">
                    <a16:creationId xmlns:a16="http://schemas.microsoft.com/office/drawing/2014/main" id="{4EA061A3-A662-5CF3-74CD-BD55CAA9DA48}"/>
                  </a:ext>
                </a:extLst>
              </p:cNvPr>
              <p:cNvSpPr/>
              <p:nvPr/>
            </p:nvSpPr>
            <p:spPr>
              <a:xfrm>
                <a:off x="8403427" y="1483009"/>
                <a:ext cx="202308" cy="236471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3627" extrusionOk="0">
                    <a:moveTo>
                      <a:pt x="1429" y="1"/>
                    </a:moveTo>
                    <a:cubicBezTo>
                      <a:pt x="1406" y="1"/>
                      <a:pt x="1383" y="1"/>
                      <a:pt x="1360" y="3"/>
                    </a:cubicBezTo>
                    <a:cubicBezTo>
                      <a:pt x="75" y="74"/>
                      <a:pt x="1" y="3478"/>
                      <a:pt x="0" y="3622"/>
                    </a:cubicBezTo>
                    <a:lnTo>
                      <a:pt x="135" y="3627"/>
                    </a:lnTo>
                    <a:cubicBezTo>
                      <a:pt x="136" y="3592"/>
                      <a:pt x="209" y="189"/>
                      <a:pt x="1372" y="122"/>
                    </a:cubicBezTo>
                    <a:cubicBezTo>
                      <a:pt x="1392" y="121"/>
                      <a:pt x="1412" y="121"/>
                      <a:pt x="1431" y="121"/>
                    </a:cubicBezTo>
                    <a:cubicBezTo>
                      <a:pt x="1674" y="121"/>
                      <a:pt x="1894" y="202"/>
                      <a:pt x="2085" y="365"/>
                    </a:cubicBezTo>
                    <a:cubicBezTo>
                      <a:pt x="2766" y="945"/>
                      <a:pt x="2966" y="2389"/>
                      <a:pt x="2926" y="3546"/>
                    </a:cubicBezTo>
                    <a:lnTo>
                      <a:pt x="3061" y="3552"/>
                    </a:lnTo>
                    <a:cubicBezTo>
                      <a:pt x="3102" y="2369"/>
                      <a:pt x="2893" y="887"/>
                      <a:pt x="2178" y="280"/>
                    </a:cubicBezTo>
                    <a:cubicBezTo>
                      <a:pt x="1960" y="95"/>
                      <a:pt x="1709" y="1"/>
                      <a:pt x="14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283;p34">
                <a:extLst>
                  <a:ext uri="{FF2B5EF4-FFF2-40B4-BE49-F238E27FC236}">
                    <a16:creationId xmlns:a16="http://schemas.microsoft.com/office/drawing/2014/main" id="{9CABF835-763F-73C6-DBD7-55ED351870BD}"/>
                  </a:ext>
                </a:extLst>
              </p:cNvPr>
              <p:cNvSpPr/>
              <p:nvPr/>
            </p:nvSpPr>
            <p:spPr>
              <a:xfrm>
                <a:off x="8356158" y="1439914"/>
                <a:ext cx="208828" cy="276111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4235" extrusionOk="0">
                    <a:moveTo>
                      <a:pt x="1771" y="0"/>
                    </a:moveTo>
                    <a:cubicBezTo>
                      <a:pt x="1753" y="0"/>
                      <a:pt x="1735" y="1"/>
                      <a:pt x="1717" y="1"/>
                    </a:cubicBezTo>
                    <a:cubicBezTo>
                      <a:pt x="435" y="65"/>
                      <a:pt x="17" y="4057"/>
                      <a:pt x="0" y="4226"/>
                    </a:cubicBezTo>
                    <a:lnTo>
                      <a:pt x="134" y="4234"/>
                    </a:lnTo>
                    <a:cubicBezTo>
                      <a:pt x="138" y="4194"/>
                      <a:pt x="556" y="203"/>
                      <a:pt x="1715" y="141"/>
                    </a:cubicBezTo>
                    <a:cubicBezTo>
                      <a:pt x="1731" y="140"/>
                      <a:pt x="1746" y="140"/>
                      <a:pt x="1761" y="140"/>
                    </a:cubicBezTo>
                    <a:cubicBezTo>
                      <a:pt x="2008" y="140"/>
                      <a:pt x="2221" y="240"/>
                      <a:pt x="2398" y="437"/>
                    </a:cubicBezTo>
                    <a:cubicBezTo>
                      <a:pt x="3013" y="1128"/>
                      <a:pt x="3064" y="2824"/>
                      <a:pt x="2907" y="4181"/>
                    </a:cubicBezTo>
                    <a:lnTo>
                      <a:pt x="3041" y="4191"/>
                    </a:lnTo>
                    <a:lnTo>
                      <a:pt x="3042" y="4191"/>
                    </a:lnTo>
                    <a:cubicBezTo>
                      <a:pt x="3203" y="2804"/>
                      <a:pt x="3145" y="1063"/>
                      <a:pt x="2498" y="339"/>
                    </a:cubicBezTo>
                    <a:cubicBezTo>
                      <a:pt x="2298" y="114"/>
                      <a:pt x="2053" y="0"/>
                      <a:pt x="17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284;p34">
                <a:extLst>
                  <a:ext uri="{FF2B5EF4-FFF2-40B4-BE49-F238E27FC236}">
                    <a16:creationId xmlns:a16="http://schemas.microsoft.com/office/drawing/2014/main" id="{6D8B6D96-1745-BCAA-B828-07225AA47D89}"/>
                  </a:ext>
                </a:extLst>
              </p:cNvPr>
              <p:cNvSpPr/>
              <p:nvPr/>
            </p:nvSpPr>
            <p:spPr>
              <a:xfrm>
                <a:off x="8200858" y="1690076"/>
                <a:ext cx="199765" cy="201851"/>
              </a:xfrm>
              <a:custGeom>
                <a:avLst/>
                <a:gdLst/>
                <a:ahLst/>
                <a:cxnLst/>
                <a:rect l="l" t="t" r="r" b="b"/>
                <a:pathLst>
                  <a:path w="3064" h="3096" extrusionOk="0">
                    <a:moveTo>
                      <a:pt x="1288" y="0"/>
                    </a:moveTo>
                    <a:cubicBezTo>
                      <a:pt x="1034" y="0"/>
                      <a:pt x="815" y="76"/>
                      <a:pt x="637" y="226"/>
                    </a:cubicBezTo>
                    <a:cubicBezTo>
                      <a:pt x="33" y="729"/>
                      <a:pt x="1" y="1981"/>
                      <a:pt x="172" y="2985"/>
                    </a:cubicBezTo>
                    <a:lnTo>
                      <a:pt x="299" y="2982"/>
                    </a:lnTo>
                    <a:cubicBezTo>
                      <a:pt x="131" y="2000"/>
                      <a:pt x="157" y="779"/>
                      <a:pt x="734" y="299"/>
                    </a:cubicBezTo>
                    <a:cubicBezTo>
                      <a:pt x="890" y="169"/>
                      <a:pt x="1080" y="102"/>
                      <a:pt x="1299" y="102"/>
                    </a:cubicBezTo>
                    <a:cubicBezTo>
                      <a:pt x="1325" y="102"/>
                      <a:pt x="1351" y="103"/>
                      <a:pt x="1378" y="105"/>
                    </a:cubicBezTo>
                    <a:cubicBezTo>
                      <a:pt x="2482" y="181"/>
                      <a:pt x="2932" y="3067"/>
                      <a:pt x="2937" y="3096"/>
                    </a:cubicBezTo>
                    <a:lnTo>
                      <a:pt x="3063" y="3094"/>
                    </a:lnTo>
                    <a:cubicBezTo>
                      <a:pt x="3046" y="2971"/>
                      <a:pt x="2594" y="85"/>
                      <a:pt x="1376" y="3"/>
                    </a:cubicBezTo>
                    <a:cubicBezTo>
                      <a:pt x="1346" y="1"/>
                      <a:pt x="1317" y="0"/>
                      <a:pt x="12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285;p34">
                <a:extLst>
                  <a:ext uri="{FF2B5EF4-FFF2-40B4-BE49-F238E27FC236}">
                    <a16:creationId xmlns:a16="http://schemas.microsoft.com/office/drawing/2014/main" id="{0103BE05-BE82-6B14-FF10-474FD53B1376}"/>
                  </a:ext>
                </a:extLst>
              </p:cNvPr>
              <p:cNvSpPr/>
              <p:nvPr/>
            </p:nvSpPr>
            <p:spPr>
              <a:xfrm>
                <a:off x="8153199" y="1682122"/>
                <a:ext cx="194158" cy="213652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3277" extrusionOk="0">
                    <a:moveTo>
                      <a:pt x="1770" y="0"/>
                    </a:moveTo>
                    <a:cubicBezTo>
                      <a:pt x="1763" y="0"/>
                      <a:pt x="1755" y="1"/>
                      <a:pt x="1748" y="1"/>
                    </a:cubicBezTo>
                    <a:cubicBezTo>
                      <a:pt x="1454" y="9"/>
                      <a:pt x="1188" y="113"/>
                      <a:pt x="954" y="310"/>
                    </a:cubicBezTo>
                    <a:cubicBezTo>
                      <a:pt x="251" y="903"/>
                      <a:pt x="1" y="2231"/>
                      <a:pt x="3" y="3277"/>
                    </a:cubicBezTo>
                    <a:lnTo>
                      <a:pt x="133" y="3260"/>
                    </a:lnTo>
                    <a:cubicBezTo>
                      <a:pt x="132" y="2238"/>
                      <a:pt x="369" y="944"/>
                      <a:pt x="1042" y="377"/>
                    </a:cubicBezTo>
                    <a:cubicBezTo>
                      <a:pt x="1244" y="206"/>
                      <a:pt x="1478" y="114"/>
                      <a:pt x="1732" y="107"/>
                    </a:cubicBezTo>
                    <a:cubicBezTo>
                      <a:pt x="1738" y="107"/>
                      <a:pt x="1744" y="107"/>
                      <a:pt x="1749" y="107"/>
                    </a:cubicBezTo>
                    <a:cubicBezTo>
                      <a:pt x="2847" y="107"/>
                      <a:pt x="2807" y="3085"/>
                      <a:pt x="2805" y="3116"/>
                    </a:cubicBezTo>
                    <a:lnTo>
                      <a:pt x="2936" y="3101"/>
                    </a:lnTo>
                    <a:cubicBezTo>
                      <a:pt x="2938" y="2974"/>
                      <a:pt x="2978" y="0"/>
                      <a:pt x="17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286;p34">
                <a:extLst>
                  <a:ext uri="{FF2B5EF4-FFF2-40B4-BE49-F238E27FC236}">
                    <a16:creationId xmlns:a16="http://schemas.microsoft.com/office/drawing/2014/main" id="{239E18D3-4894-636E-7C3A-0B197F3AAFCF}"/>
                  </a:ext>
                </a:extLst>
              </p:cNvPr>
              <p:cNvSpPr/>
              <p:nvPr/>
            </p:nvSpPr>
            <p:spPr>
              <a:xfrm>
                <a:off x="7997637" y="1830251"/>
                <a:ext cx="414395" cy="475746"/>
              </a:xfrm>
              <a:custGeom>
                <a:avLst/>
                <a:gdLst/>
                <a:ahLst/>
                <a:cxnLst/>
                <a:rect l="l" t="t" r="r" b="b"/>
                <a:pathLst>
                  <a:path w="6356" h="7297" extrusionOk="0">
                    <a:moveTo>
                      <a:pt x="1797" y="0"/>
                    </a:moveTo>
                    <a:lnTo>
                      <a:pt x="0" y="7296"/>
                    </a:lnTo>
                    <a:lnTo>
                      <a:pt x="0" y="7296"/>
                    </a:lnTo>
                    <a:lnTo>
                      <a:pt x="6356" y="7027"/>
                    </a:lnTo>
                    <a:lnTo>
                      <a:pt x="61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287;p34">
                <a:extLst>
                  <a:ext uri="{FF2B5EF4-FFF2-40B4-BE49-F238E27FC236}">
                    <a16:creationId xmlns:a16="http://schemas.microsoft.com/office/drawing/2014/main" id="{D2B876E5-0476-F010-5B25-C85697B47001}"/>
                  </a:ext>
                </a:extLst>
              </p:cNvPr>
              <p:cNvSpPr/>
              <p:nvPr/>
            </p:nvSpPr>
            <p:spPr>
              <a:xfrm>
                <a:off x="7997637" y="1830251"/>
                <a:ext cx="437801" cy="475746"/>
              </a:xfrm>
              <a:custGeom>
                <a:avLst/>
                <a:gdLst/>
                <a:ahLst/>
                <a:cxnLst/>
                <a:rect l="l" t="t" r="r" b="b"/>
                <a:pathLst>
                  <a:path w="6715" h="7297" extrusionOk="0">
                    <a:moveTo>
                      <a:pt x="3122" y="0"/>
                    </a:moveTo>
                    <a:lnTo>
                      <a:pt x="2338" y="6856"/>
                    </a:lnTo>
                    <a:lnTo>
                      <a:pt x="75" y="6995"/>
                    </a:lnTo>
                    <a:lnTo>
                      <a:pt x="0" y="7296"/>
                    </a:lnTo>
                    <a:lnTo>
                      <a:pt x="6715" y="7296"/>
                    </a:lnTo>
                    <a:lnTo>
                      <a:pt x="6141" y="0"/>
                    </a:lnTo>
                    <a:close/>
                  </a:path>
                </a:pathLst>
              </a:custGeom>
              <a:solidFill>
                <a:srgbClr val="191919">
                  <a:alpha val="16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288;p34">
                <a:extLst>
                  <a:ext uri="{FF2B5EF4-FFF2-40B4-BE49-F238E27FC236}">
                    <a16:creationId xmlns:a16="http://schemas.microsoft.com/office/drawing/2014/main" id="{B217D041-D6D6-DCAE-2123-543CC304E714}"/>
                  </a:ext>
                </a:extLst>
              </p:cNvPr>
              <p:cNvSpPr/>
              <p:nvPr/>
            </p:nvSpPr>
            <p:spPr>
              <a:xfrm>
                <a:off x="8209529" y="1656630"/>
                <a:ext cx="517668" cy="649367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9960" extrusionOk="0">
                    <a:moveTo>
                      <a:pt x="1538" y="1"/>
                    </a:moveTo>
                    <a:lnTo>
                      <a:pt x="0" y="9959"/>
                    </a:lnTo>
                    <a:lnTo>
                      <a:pt x="7939" y="9604"/>
                    </a:lnTo>
                    <a:lnTo>
                      <a:pt x="6488" y="208"/>
                    </a:lnTo>
                    <a:lnTo>
                      <a:pt x="153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289;p34">
                <a:extLst>
                  <a:ext uri="{FF2B5EF4-FFF2-40B4-BE49-F238E27FC236}">
                    <a16:creationId xmlns:a16="http://schemas.microsoft.com/office/drawing/2014/main" id="{5FF47641-A715-473D-199C-DBA196DCE97C}"/>
                  </a:ext>
                </a:extLst>
              </p:cNvPr>
              <p:cNvSpPr/>
              <p:nvPr/>
            </p:nvSpPr>
            <p:spPr>
              <a:xfrm>
                <a:off x="8209529" y="1670191"/>
                <a:ext cx="560047" cy="635806"/>
              </a:xfrm>
              <a:custGeom>
                <a:avLst/>
                <a:gdLst/>
                <a:ahLst/>
                <a:cxnLst/>
                <a:rect l="l" t="t" r="r" b="b"/>
                <a:pathLst>
                  <a:path w="8590" h="9752" extrusionOk="0">
                    <a:moveTo>
                      <a:pt x="6983" y="0"/>
                    </a:moveTo>
                    <a:lnTo>
                      <a:pt x="6801" y="94"/>
                    </a:lnTo>
                    <a:lnTo>
                      <a:pt x="6488" y="0"/>
                    </a:lnTo>
                    <a:lnTo>
                      <a:pt x="6488" y="0"/>
                    </a:lnTo>
                    <a:lnTo>
                      <a:pt x="6844" y="9010"/>
                    </a:lnTo>
                    <a:lnTo>
                      <a:pt x="38" y="9494"/>
                    </a:lnTo>
                    <a:lnTo>
                      <a:pt x="0" y="9751"/>
                    </a:lnTo>
                    <a:lnTo>
                      <a:pt x="8589" y="9751"/>
                    </a:lnTo>
                    <a:lnTo>
                      <a:pt x="69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290;p34">
                <a:extLst>
                  <a:ext uri="{FF2B5EF4-FFF2-40B4-BE49-F238E27FC236}">
                    <a16:creationId xmlns:a16="http://schemas.microsoft.com/office/drawing/2014/main" id="{CFEA85C5-5DDE-29C7-6682-03680CF180E3}"/>
                  </a:ext>
                </a:extLst>
              </p:cNvPr>
              <p:cNvSpPr/>
              <p:nvPr/>
            </p:nvSpPr>
            <p:spPr>
              <a:xfrm>
                <a:off x="8349834" y="1851766"/>
                <a:ext cx="182357" cy="180597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2770" extrusionOk="0">
                    <a:moveTo>
                      <a:pt x="1398" y="1"/>
                    </a:moveTo>
                    <a:lnTo>
                      <a:pt x="966" y="925"/>
                    </a:lnTo>
                    <a:lnTo>
                      <a:pt x="0" y="1145"/>
                    </a:lnTo>
                    <a:lnTo>
                      <a:pt x="699" y="1780"/>
                    </a:lnTo>
                    <a:lnTo>
                      <a:pt x="534" y="2770"/>
                    </a:lnTo>
                    <a:lnTo>
                      <a:pt x="1398" y="2239"/>
                    </a:lnTo>
                    <a:lnTo>
                      <a:pt x="2262" y="2631"/>
                    </a:lnTo>
                    <a:lnTo>
                      <a:pt x="2098" y="1667"/>
                    </a:lnTo>
                    <a:lnTo>
                      <a:pt x="2797" y="920"/>
                    </a:lnTo>
                    <a:lnTo>
                      <a:pt x="1830" y="855"/>
                    </a:lnTo>
                    <a:lnTo>
                      <a:pt x="1398" y="1"/>
                    </a:lnTo>
                    <a:close/>
                  </a:path>
                </a:pathLst>
              </a:custGeom>
              <a:solidFill>
                <a:srgbClr val="F7F5DF">
                  <a:alpha val="541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291;p34">
                <a:extLst>
                  <a:ext uri="{FF2B5EF4-FFF2-40B4-BE49-F238E27FC236}">
                    <a16:creationId xmlns:a16="http://schemas.microsoft.com/office/drawing/2014/main" id="{0A041250-6B8C-E709-8834-DE6C027D2E39}"/>
                  </a:ext>
                </a:extLst>
              </p:cNvPr>
              <p:cNvSpPr/>
              <p:nvPr/>
            </p:nvSpPr>
            <p:spPr>
              <a:xfrm>
                <a:off x="8484467" y="1741256"/>
                <a:ext cx="100143" cy="101578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1558" extrusionOk="0">
                    <a:moveTo>
                      <a:pt x="957" y="1"/>
                    </a:moveTo>
                    <a:lnTo>
                      <a:pt x="561" y="416"/>
                    </a:lnTo>
                    <a:lnTo>
                      <a:pt x="7" y="360"/>
                    </a:lnTo>
                    <a:lnTo>
                      <a:pt x="265" y="824"/>
                    </a:lnTo>
                    <a:lnTo>
                      <a:pt x="1" y="1322"/>
                    </a:lnTo>
                    <a:lnTo>
                      <a:pt x="1" y="1322"/>
                    </a:lnTo>
                    <a:lnTo>
                      <a:pt x="555" y="1194"/>
                    </a:lnTo>
                    <a:lnTo>
                      <a:pt x="946" y="1557"/>
                    </a:lnTo>
                    <a:lnTo>
                      <a:pt x="1030" y="1014"/>
                    </a:lnTo>
                    <a:lnTo>
                      <a:pt x="1536" y="741"/>
                    </a:lnTo>
                    <a:lnTo>
                      <a:pt x="1034" y="534"/>
                    </a:lnTo>
                    <a:lnTo>
                      <a:pt x="957" y="1"/>
                    </a:lnTo>
                    <a:close/>
                  </a:path>
                </a:pathLst>
              </a:custGeom>
              <a:solidFill>
                <a:srgbClr val="F7F5DF">
                  <a:alpha val="541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292;p34">
                <a:extLst>
                  <a:ext uri="{FF2B5EF4-FFF2-40B4-BE49-F238E27FC236}">
                    <a16:creationId xmlns:a16="http://schemas.microsoft.com/office/drawing/2014/main" id="{7E7876A9-0DEF-859F-9059-607083A6FA0B}"/>
                  </a:ext>
                </a:extLst>
              </p:cNvPr>
              <p:cNvSpPr/>
              <p:nvPr/>
            </p:nvSpPr>
            <p:spPr>
              <a:xfrm>
                <a:off x="8380086" y="1704485"/>
                <a:ext cx="55027" cy="59982"/>
              </a:xfrm>
              <a:custGeom>
                <a:avLst/>
                <a:gdLst/>
                <a:ahLst/>
                <a:cxnLst/>
                <a:rect l="l" t="t" r="r" b="b"/>
                <a:pathLst>
                  <a:path w="844" h="920" extrusionOk="0">
                    <a:moveTo>
                      <a:pt x="486" y="0"/>
                    </a:moveTo>
                    <a:lnTo>
                      <a:pt x="300" y="244"/>
                    </a:lnTo>
                    <a:lnTo>
                      <a:pt x="1" y="208"/>
                    </a:lnTo>
                    <a:lnTo>
                      <a:pt x="1" y="208"/>
                    </a:lnTo>
                    <a:lnTo>
                      <a:pt x="168" y="483"/>
                    </a:lnTo>
                    <a:lnTo>
                      <a:pt x="57" y="777"/>
                    </a:lnTo>
                    <a:lnTo>
                      <a:pt x="346" y="704"/>
                    </a:lnTo>
                    <a:lnTo>
                      <a:pt x="579" y="919"/>
                    </a:lnTo>
                    <a:lnTo>
                      <a:pt x="590" y="599"/>
                    </a:lnTo>
                    <a:lnTo>
                      <a:pt x="844" y="439"/>
                    </a:lnTo>
                    <a:lnTo>
                      <a:pt x="561" y="315"/>
                    </a:lnTo>
                    <a:lnTo>
                      <a:pt x="486" y="0"/>
                    </a:lnTo>
                    <a:close/>
                  </a:path>
                </a:pathLst>
              </a:custGeom>
              <a:solidFill>
                <a:srgbClr val="F7F5DF">
                  <a:alpha val="541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9E8694FB-F376-83D4-F3AC-3B7B4478A3E3}"/>
              </a:ext>
            </a:extLst>
          </p:cNvPr>
          <p:cNvSpPr txBox="1"/>
          <p:nvPr/>
        </p:nvSpPr>
        <p:spPr>
          <a:xfrm>
            <a:off x="1809841" y="1272830"/>
            <a:ext cx="1199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always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1BBEA3E-260E-67DD-B7F5-B93AB44F461C}"/>
              </a:ext>
            </a:extLst>
          </p:cNvPr>
          <p:cNvSpPr txBox="1"/>
          <p:nvPr/>
        </p:nvSpPr>
        <p:spPr>
          <a:xfrm>
            <a:off x="1904178" y="2180792"/>
            <a:ext cx="3475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always / usually / often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5DFDC96-18D1-5DFC-244F-097CBA3C3367}"/>
              </a:ext>
            </a:extLst>
          </p:cNvPr>
          <p:cNvSpPr txBox="1"/>
          <p:nvPr/>
        </p:nvSpPr>
        <p:spPr>
          <a:xfrm>
            <a:off x="1809841" y="3094138"/>
            <a:ext cx="1199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never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52025E9-F067-A809-E6C1-167E507BB22E}"/>
              </a:ext>
            </a:extLst>
          </p:cNvPr>
          <p:cNvSpPr txBox="1"/>
          <p:nvPr/>
        </p:nvSpPr>
        <p:spPr>
          <a:xfrm>
            <a:off x="1800822" y="4013935"/>
            <a:ext cx="1199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often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E97725A-907D-E33A-4FB4-ED53546040E5}"/>
              </a:ext>
            </a:extLst>
          </p:cNvPr>
          <p:cNvSpPr txBox="1"/>
          <p:nvPr/>
        </p:nvSpPr>
        <p:spPr>
          <a:xfrm>
            <a:off x="2678697" y="4471501"/>
            <a:ext cx="1199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rarely </a:t>
            </a:r>
          </a:p>
        </p:txBody>
      </p:sp>
    </p:spTree>
    <p:extLst>
      <p:ext uri="{BB962C8B-B14F-4D97-AF65-F5344CB8AC3E}">
        <p14:creationId xmlns:p14="http://schemas.microsoft.com/office/powerpoint/2010/main" val="1036626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92" grpId="0"/>
      <p:bldP spid="93" grpId="0"/>
      <p:bldP spid="94" grpId="0"/>
      <p:bldP spid="95" grpId="0"/>
      <p:bldP spid="96" grpId="0"/>
    </p:bldLst>
  </p:timing>
</p:sld>
</file>

<file path=ppt/theme/theme1.xml><?xml version="1.0" encoding="utf-8"?>
<a:theme xmlns:a="http://schemas.openxmlformats.org/drawingml/2006/main" name="Consumerism Minitheme by Slidesgo">
  <a:themeElements>
    <a:clrScheme name="Simple Light">
      <a:dk1>
        <a:srgbClr val="30241C"/>
      </a:dk1>
      <a:lt1>
        <a:srgbClr val="F7F5DF"/>
      </a:lt1>
      <a:dk2>
        <a:srgbClr val="ECDEC7"/>
      </a:dk2>
      <a:lt2>
        <a:srgbClr val="FDC43F"/>
      </a:lt2>
      <a:accent1>
        <a:srgbClr val="FCCFDD"/>
      </a:accent1>
      <a:accent2>
        <a:srgbClr val="FF9595"/>
      </a:accent2>
      <a:accent3>
        <a:srgbClr val="4EB2C9"/>
      </a:accent3>
      <a:accent4>
        <a:srgbClr val="27707D"/>
      </a:accent4>
      <a:accent5>
        <a:srgbClr val="007C69"/>
      </a:accent5>
      <a:accent6>
        <a:srgbClr val="4FBAA6"/>
      </a:accent6>
      <a:hlink>
        <a:srgbClr val="30241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2970</TotalTime>
  <Words>982</Words>
  <Application>Microsoft Office PowerPoint</Application>
  <PresentationFormat>On-screen Show (16:9)</PresentationFormat>
  <Paragraphs>134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Bebas Neue</vt:lpstr>
      <vt:lpstr>Arial</vt:lpstr>
      <vt:lpstr>Calibri</vt:lpstr>
      <vt:lpstr>Vibur</vt:lpstr>
      <vt:lpstr>Darker Grotesque SemiBold</vt:lpstr>
      <vt:lpstr>Open Sans</vt:lpstr>
      <vt:lpstr>Consumerism Minitheme by Slidesgo</vt:lpstr>
      <vt:lpstr>Unit 8:   Shopping</vt:lpstr>
      <vt:lpstr>VOCABULARY</vt:lpstr>
      <vt:lpstr>PRONUNCIATION </vt:lpstr>
      <vt:lpstr>Grammar: adverds of frenquency</vt:lpstr>
      <vt:lpstr>Grammar: adverds of frenquency</vt:lpstr>
      <vt:lpstr>Grammar: present simple for future events</vt:lpstr>
      <vt:lpstr>Match the words and phrases (1 - 5) with the meanings (a - e).</vt:lpstr>
      <vt:lpstr>Complete the sentences with the words and phrases from the box. </vt:lpstr>
      <vt:lpstr>PowerPoint Presentation</vt:lpstr>
      <vt:lpstr>Use the correct tense and form of the verbs in brackets to complete the sentences.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8:   Shopping</dc:title>
  <dc:creator>nhi tran</dc:creator>
  <cp:lastModifiedBy>nhi tran</cp:lastModifiedBy>
  <cp:revision>5</cp:revision>
  <dcterms:modified xsi:type="dcterms:W3CDTF">2023-12-13T14:01:56Z</dcterms:modified>
</cp:coreProperties>
</file>