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4"/>
  </p:notesMasterIdLst>
  <p:sldIdLst>
    <p:sldId id="313" r:id="rId2"/>
    <p:sldId id="311" r:id="rId3"/>
    <p:sldId id="256" r:id="rId4"/>
    <p:sldId id="326" r:id="rId5"/>
    <p:sldId id="327" r:id="rId6"/>
    <p:sldId id="328" r:id="rId7"/>
    <p:sldId id="312" r:id="rId8"/>
    <p:sldId id="330" r:id="rId9"/>
    <p:sldId id="329" r:id="rId10"/>
    <p:sldId id="355" r:id="rId11"/>
    <p:sldId id="331" r:id="rId12"/>
    <p:sldId id="334" r:id="rId13"/>
    <p:sldId id="335" r:id="rId14"/>
    <p:sldId id="357" r:id="rId15"/>
    <p:sldId id="358" r:id="rId16"/>
    <p:sldId id="359" r:id="rId17"/>
    <p:sldId id="360" r:id="rId18"/>
    <p:sldId id="363" r:id="rId19"/>
    <p:sldId id="362" r:id="rId20"/>
    <p:sldId id="333" r:id="rId21"/>
    <p:sldId id="361" r:id="rId22"/>
    <p:sldId id="356" r:id="rId23"/>
    <p:sldId id="346" r:id="rId24"/>
    <p:sldId id="347" r:id="rId25"/>
    <p:sldId id="348" r:id="rId26"/>
    <p:sldId id="349" r:id="rId27"/>
    <p:sldId id="350" r:id="rId28"/>
    <p:sldId id="351" r:id="rId29"/>
    <p:sldId id="352" r:id="rId30"/>
    <p:sldId id="353" r:id="rId31"/>
    <p:sldId id="354" r:id="rId32"/>
    <p:sldId id="266" r:id="rId33"/>
  </p:sldIdLst>
  <p:sldSz cx="9144000" cy="5143500" type="screen16x9"/>
  <p:notesSz cx="6858000" cy="9144000"/>
  <p:embeddedFontLst>
    <p:embeddedFont>
      <p:font typeface="#9Slide03 Arima Madurai" panose="00000500000000000000" pitchFamily="2" charset="0"/>
      <p:regular r:id="rId35"/>
    </p:embeddedFont>
    <p:embeddedFont>
      <p:font typeface="#9Slide03 Arima Madurai Black" panose="00000A00000000000000" pitchFamily="2" charset="0"/>
      <p:bold r:id="rId36"/>
    </p:embeddedFont>
    <p:embeddedFont>
      <p:font typeface="#9Slide05 Bellissima Script Pro" panose="02000505000000020002" pitchFamily="2" charset="0"/>
      <p:regular r:id="rId37"/>
    </p:embeddedFont>
    <p:embeddedFont>
      <p:font typeface="#9Slide05 SVNAnthem" pitchFamily="2" charset="0"/>
      <p:regular r:id="rId38"/>
    </p:embeddedFont>
    <p:embeddedFont>
      <p:font typeface="#9Slide07 SVNBeachwood Sans" pitchFamily="2" charset="0"/>
      <p:bold r:id="rId39"/>
    </p:embeddedFont>
    <p:embeddedFont>
      <p:font typeface="Calibri" panose="020F0502020204030204" pitchFamily="34" charset="0"/>
      <p:regular r:id="rId40"/>
      <p:bold r:id="rId41"/>
      <p:italic r:id="rId42"/>
      <p:boldItalic r:id="rId43"/>
    </p:embeddedFont>
    <p:embeddedFont>
      <p:font typeface="Lato" panose="020F0502020204030203" pitchFamily="34" charset="0"/>
      <p:regular r:id="rId44"/>
      <p:bold r:id="rId45"/>
      <p:italic r:id="rId46"/>
      <p:boldItalic r:id="rId47"/>
    </p:embeddedFont>
    <p:embeddedFont>
      <p:font typeface="Montserrat" panose="00000500000000000000" pitchFamily="2" charset="0"/>
      <p:regular r:id="rId48"/>
      <p:bold r:id="rId49"/>
      <p:italic r:id="rId50"/>
      <p:boldItalic r:id="rId51"/>
    </p:embeddedFont>
    <p:embeddedFont>
      <p:font typeface="Segoe UI Historic" panose="020B0502040204020203" pitchFamily="34"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DD"/>
    <a:srgbClr val="DAF1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5E3BE2-F243-4A6C-BCD1-E40834011BB2}">
  <a:tblStyle styleId="{1E5E3BE2-F243-4A6C-BCD1-E40834011BB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2219" autoAdjust="0"/>
  </p:normalViewPr>
  <p:slideViewPr>
    <p:cSldViewPr snapToGrid="0">
      <p:cViewPr varScale="1">
        <p:scale>
          <a:sx n="80" d="100"/>
          <a:sy n="80" d="100"/>
        </p:scale>
        <p:origin x="808"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1" dirty="0" err="1">
                <a:solidFill>
                  <a:schemeClr val="tx1"/>
                </a:solidFill>
                <a:latin typeface="Times New Roman" pitchFamily="18" charset="0"/>
                <a:ea typeface="Calibri" pitchFamily="34" charset="0"/>
                <a:cs typeface="Times New Roman" pitchFamily="18" charset="0"/>
              </a:rPr>
              <a:t>Chuẩn</a:t>
            </a:r>
            <a:r>
              <a:rPr lang="en-US" sz="1100" b="1" i="1" dirty="0">
                <a:solidFill>
                  <a:schemeClr val="tx1"/>
                </a:solidFill>
                <a:latin typeface="Times New Roman" pitchFamily="18" charset="0"/>
                <a:ea typeface="Calibri" pitchFamily="34" charset="0"/>
                <a:cs typeface="Times New Roman" pitchFamily="18" charset="0"/>
              </a:rPr>
              <a:t> </a:t>
            </a:r>
            <a:r>
              <a:rPr lang="en-US" sz="1100" b="1" i="1" dirty="0" err="1">
                <a:solidFill>
                  <a:schemeClr val="tx1"/>
                </a:solidFill>
                <a:latin typeface="Times New Roman" pitchFamily="18" charset="0"/>
                <a:ea typeface="Calibri" pitchFamily="34" charset="0"/>
                <a:cs typeface="Times New Roman" pitchFamily="18" charset="0"/>
              </a:rPr>
              <a:t>bị</a:t>
            </a:r>
            <a:r>
              <a:rPr lang="en-US" sz="1100" b="1" i="1" dirty="0">
                <a:solidFill>
                  <a:schemeClr val="tx1"/>
                </a:solidFill>
                <a:latin typeface="Times New Roman" pitchFamily="18" charset="0"/>
                <a:ea typeface="Calibri" pitchFamily="34" charset="0"/>
                <a:cs typeface="Times New Roman" pitchFamily="18" charset="0"/>
              </a:rPr>
              <a:t>:</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Mỗi</a:t>
            </a:r>
            <a:r>
              <a:rPr lang="en-US" sz="1100" dirty="0">
                <a:solidFill>
                  <a:schemeClr val="tx1"/>
                </a:solidFill>
                <a:latin typeface="Times New Roman" pitchFamily="18" charset="0"/>
                <a:ea typeface="Calibri" pitchFamily="34" charset="0"/>
                <a:cs typeface="Times New Roman" pitchFamily="18" charset="0"/>
              </a:rPr>
              <a:t> HS </a:t>
            </a:r>
            <a:r>
              <a:rPr lang="en-US" sz="1100" dirty="0" err="1">
                <a:solidFill>
                  <a:schemeClr val="tx1"/>
                </a:solidFill>
                <a:latin typeface="Times New Roman" pitchFamily="18" charset="0"/>
                <a:ea typeface="Calibri" pitchFamily="34" charset="0"/>
                <a:cs typeface="Times New Roman" pitchFamily="18" charset="0"/>
              </a:rPr>
              <a:t>một</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mảnh</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giấy</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màu</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nhỏ</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một</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hộp</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đựng</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các</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mảnh</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giấy</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màu</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của</a:t>
            </a:r>
            <a:r>
              <a:rPr lang="en-US" sz="1100" dirty="0">
                <a:solidFill>
                  <a:schemeClr val="tx1"/>
                </a:solidFill>
                <a:latin typeface="Times New Roman" pitchFamily="18" charset="0"/>
                <a:ea typeface="Calibri" pitchFamily="34" charset="0"/>
                <a:cs typeface="Times New Roman" pitchFamily="18" charset="0"/>
              </a:rPr>
              <a:t> HS</a:t>
            </a:r>
            <a:endParaRPr lang="en-US" sz="1400" dirty="0">
              <a:solidFill>
                <a:schemeClr val="tx1"/>
              </a:solidFill>
              <a:latin typeface="Times New Roman" pitchFamily="18" charset="0"/>
              <a:cs typeface="Times New Roman"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1" dirty="0" err="1">
                <a:solidFill>
                  <a:schemeClr val="tx1"/>
                </a:solidFill>
                <a:latin typeface="Times New Roman" pitchFamily="18" charset="0"/>
                <a:ea typeface="Calibri" pitchFamily="34" charset="0"/>
                <a:cs typeface="Times New Roman" pitchFamily="18" charset="0"/>
              </a:rPr>
              <a:t>Nội</a:t>
            </a:r>
            <a:r>
              <a:rPr lang="en-US" sz="1100" b="1" i="1" dirty="0">
                <a:solidFill>
                  <a:schemeClr val="tx1"/>
                </a:solidFill>
                <a:latin typeface="Times New Roman" pitchFamily="18" charset="0"/>
                <a:ea typeface="Calibri" pitchFamily="34" charset="0"/>
                <a:cs typeface="Times New Roman" pitchFamily="18" charset="0"/>
              </a:rPr>
              <a:t> dung:</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Nếu</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bà</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tiên</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cho</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mỗi</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người</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một</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điều</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ước</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kì</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diệu</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em</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sẽ</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ước</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gì</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Ghi</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vào</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mảnh</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giấy</a:t>
            </a:r>
            <a:r>
              <a:rPr lang="en-US" sz="1100" dirty="0">
                <a:solidFill>
                  <a:schemeClr val="tx1"/>
                </a:solidFill>
                <a:latin typeface="Times New Roman" pitchFamily="18" charset="0"/>
                <a:ea typeface="Calibri" pitchFamily="34" charset="0"/>
                <a:cs typeface="Times New Roman" pitchFamily="18" charset="0"/>
              </a:rPr>
              <a:t> notes </a:t>
            </a:r>
            <a:r>
              <a:rPr lang="en-US" sz="1100" dirty="0" err="1">
                <a:solidFill>
                  <a:schemeClr val="tx1"/>
                </a:solidFill>
                <a:latin typeface="Times New Roman" pitchFamily="18" charset="0"/>
                <a:ea typeface="Calibri" pitchFamily="34" charset="0"/>
                <a:cs typeface="Times New Roman" pitchFamily="18" charset="0"/>
              </a:rPr>
              <a:t>hình</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hộp</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quà</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điều</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ước</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của</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em</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và</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bỏ</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vào</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chiếc</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hộp</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ước</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mơ</a:t>
            </a:r>
            <a:r>
              <a:rPr lang="en-US" sz="1100" dirty="0">
                <a:solidFill>
                  <a:schemeClr val="tx1"/>
                </a:solidFill>
                <a:latin typeface="Times New Roman" pitchFamily="18" charset="0"/>
                <a:ea typeface="Calibri" pitchFamily="34" charset="0"/>
                <a:cs typeface="Times New Roman" pitchFamily="18" charset="0"/>
              </a:rPr>
              <a:t>.</a:t>
            </a:r>
            <a:endParaRPr lang="en-US" sz="800" dirty="0">
              <a:solidFill>
                <a:schemeClr val="tx1"/>
              </a:solidFill>
              <a:latin typeface="Times New Roman" pitchFamily="18" charset="0"/>
              <a:cs typeface="Times New Roman"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1" dirty="0" err="1">
                <a:solidFill>
                  <a:schemeClr val="tx1"/>
                </a:solidFill>
                <a:latin typeface="Times New Roman" pitchFamily="18" charset="0"/>
                <a:ea typeface="Calibri" pitchFamily="34" charset="0"/>
                <a:cs typeface="Times New Roman" pitchFamily="18" charset="0"/>
              </a:rPr>
              <a:t>Cách</a:t>
            </a:r>
            <a:r>
              <a:rPr lang="en-US" sz="1100" b="1" i="1" dirty="0">
                <a:solidFill>
                  <a:schemeClr val="tx1"/>
                </a:solidFill>
                <a:latin typeface="Times New Roman" pitchFamily="18" charset="0"/>
                <a:ea typeface="Calibri" pitchFamily="34" charset="0"/>
                <a:cs typeface="Times New Roman" pitchFamily="18" charset="0"/>
              </a:rPr>
              <a:t> </a:t>
            </a:r>
            <a:r>
              <a:rPr lang="en-US" sz="1100" b="1" i="1" dirty="0" err="1">
                <a:solidFill>
                  <a:schemeClr val="tx1"/>
                </a:solidFill>
                <a:latin typeface="Times New Roman" pitchFamily="18" charset="0"/>
                <a:ea typeface="Calibri" pitchFamily="34" charset="0"/>
                <a:cs typeface="Times New Roman" pitchFamily="18" charset="0"/>
              </a:rPr>
              <a:t>chơi</a:t>
            </a:r>
            <a:r>
              <a:rPr lang="en-US" sz="1100" b="1" i="1" dirty="0">
                <a:solidFill>
                  <a:schemeClr val="tx1"/>
                </a:solidFill>
                <a:latin typeface="Times New Roman" pitchFamily="18" charset="0"/>
                <a:ea typeface="Calibri" pitchFamily="34" charset="0"/>
                <a:cs typeface="Times New Roman" pitchFamily="18" charset="0"/>
              </a:rPr>
              <a:t>:</a:t>
            </a:r>
            <a:r>
              <a:rPr lang="en-US" sz="1100" dirty="0">
                <a:solidFill>
                  <a:schemeClr val="tx1"/>
                </a:solidFill>
                <a:latin typeface="Times New Roman" pitchFamily="18" charset="0"/>
                <a:ea typeface="Calibri" pitchFamily="34" charset="0"/>
                <a:cs typeface="Times New Roman" pitchFamily="18" charset="0"/>
              </a:rPr>
              <a:t> Chia </a:t>
            </a:r>
            <a:r>
              <a:rPr lang="en-US" sz="1100" dirty="0" err="1">
                <a:solidFill>
                  <a:schemeClr val="tx1"/>
                </a:solidFill>
                <a:latin typeface="Times New Roman" pitchFamily="18" charset="0"/>
                <a:ea typeface="Calibri" pitchFamily="34" charset="0"/>
                <a:cs typeface="Times New Roman" pitchFamily="18" charset="0"/>
              </a:rPr>
              <a:t>nhóm</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nhóm</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trưởng</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sẽ</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bốc</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thăm</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một</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điều</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ước</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trong</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hộp</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Mỗi</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thành</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viên</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trong</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nhóm</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sẽ</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nói</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một</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câu</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để</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trả</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lời</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câu</a:t>
            </a:r>
            <a:r>
              <a:rPr lang="en-US" sz="1100" dirty="0">
                <a:solidFill>
                  <a:schemeClr val="tx1"/>
                </a:solidFill>
                <a:latin typeface="Times New Roman" pitchFamily="18" charset="0"/>
                <a:ea typeface="Calibri" pitchFamily="34" charset="0"/>
                <a:cs typeface="Times New Roman" pitchFamily="18" charset="0"/>
              </a:rPr>
              <a:t> </a:t>
            </a:r>
            <a:r>
              <a:rPr lang="en-US" sz="1100" dirty="0" err="1">
                <a:solidFill>
                  <a:schemeClr val="tx1"/>
                </a:solidFill>
                <a:latin typeface="Times New Roman" pitchFamily="18" charset="0"/>
                <a:ea typeface="Calibri" pitchFamily="34" charset="0"/>
                <a:cs typeface="Times New Roman" pitchFamily="18" charset="0"/>
              </a:rPr>
              <a:t>hỏi</a:t>
            </a:r>
            <a:r>
              <a:rPr lang="en-US" sz="1100" dirty="0">
                <a:solidFill>
                  <a:schemeClr val="tx1"/>
                </a:solidFill>
                <a:latin typeface="Times New Roman" pitchFamily="18" charset="0"/>
                <a:ea typeface="Calibri" pitchFamily="34" charset="0"/>
                <a:cs typeface="Times New Roman" pitchFamily="18" charset="0"/>
              </a:rPr>
              <a:t>: </a:t>
            </a:r>
            <a:r>
              <a:rPr lang="en-US" sz="1100" i="1" dirty="0" err="1">
                <a:solidFill>
                  <a:schemeClr val="tx1"/>
                </a:solidFill>
                <a:latin typeface="Times New Roman" pitchFamily="18" charset="0"/>
                <a:ea typeface="Calibri" pitchFamily="34" charset="0"/>
                <a:cs typeface="Times New Roman" pitchFamily="18" charset="0"/>
              </a:rPr>
              <a:t>Vì</a:t>
            </a:r>
            <a:r>
              <a:rPr lang="en-US" sz="1100" i="1" dirty="0">
                <a:solidFill>
                  <a:schemeClr val="tx1"/>
                </a:solidFill>
                <a:latin typeface="Times New Roman" pitchFamily="18" charset="0"/>
                <a:ea typeface="Calibri" pitchFamily="34" charset="0"/>
                <a:cs typeface="Times New Roman" pitchFamily="18" charset="0"/>
              </a:rPr>
              <a:t> </a:t>
            </a:r>
            <a:r>
              <a:rPr lang="en-US" sz="1100" i="1" dirty="0" err="1">
                <a:solidFill>
                  <a:schemeClr val="tx1"/>
                </a:solidFill>
                <a:latin typeface="Times New Roman" pitchFamily="18" charset="0"/>
                <a:ea typeface="Calibri" pitchFamily="34" charset="0"/>
                <a:cs typeface="Times New Roman" pitchFamily="18" charset="0"/>
              </a:rPr>
              <a:t>sao</a:t>
            </a:r>
            <a:r>
              <a:rPr lang="en-US" sz="1100" i="1" dirty="0">
                <a:solidFill>
                  <a:schemeClr val="tx1"/>
                </a:solidFill>
                <a:latin typeface="Times New Roman" pitchFamily="18" charset="0"/>
                <a:ea typeface="Calibri" pitchFamily="34" charset="0"/>
                <a:cs typeface="Times New Roman" pitchFamily="18" charset="0"/>
              </a:rPr>
              <a:t> </a:t>
            </a:r>
            <a:r>
              <a:rPr lang="en-US" sz="1100" i="1" dirty="0" err="1">
                <a:solidFill>
                  <a:schemeClr val="tx1"/>
                </a:solidFill>
                <a:latin typeface="Times New Roman" pitchFamily="18" charset="0"/>
                <a:ea typeface="Calibri" pitchFamily="34" charset="0"/>
                <a:cs typeface="Times New Roman" pitchFamily="18" charset="0"/>
              </a:rPr>
              <a:t>tớ</a:t>
            </a:r>
            <a:r>
              <a:rPr lang="en-US" sz="1100" i="1" dirty="0">
                <a:solidFill>
                  <a:schemeClr val="tx1"/>
                </a:solidFill>
                <a:latin typeface="Times New Roman" pitchFamily="18" charset="0"/>
                <a:ea typeface="Calibri" pitchFamily="34" charset="0"/>
                <a:cs typeface="Times New Roman" pitchFamily="18" charset="0"/>
              </a:rPr>
              <a:t> </a:t>
            </a:r>
            <a:r>
              <a:rPr lang="en-US" sz="1100" i="1" dirty="0" err="1">
                <a:solidFill>
                  <a:schemeClr val="tx1"/>
                </a:solidFill>
                <a:latin typeface="Times New Roman" pitchFamily="18" charset="0"/>
                <a:ea typeface="Calibri" pitchFamily="34" charset="0"/>
                <a:cs typeface="Times New Roman" pitchFamily="18" charset="0"/>
              </a:rPr>
              <a:t>lại</a:t>
            </a:r>
            <a:r>
              <a:rPr lang="en-US" sz="1100" i="1" dirty="0">
                <a:solidFill>
                  <a:schemeClr val="tx1"/>
                </a:solidFill>
                <a:latin typeface="Times New Roman" pitchFamily="18" charset="0"/>
                <a:ea typeface="Calibri" pitchFamily="34" charset="0"/>
                <a:cs typeface="Times New Roman" pitchFamily="18" charset="0"/>
              </a:rPr>
              <a:t> </a:t>
            </a:r>
            <a:r>
              <a:rPr lang="en-US" sz="1100" i="1" dirty="0" err="1">
                <a:solidFill>
                  <a:schemeClr val="tx1"/>
                </a:solidFill>
                <a:latin typeface="Times New Roman" pitchFamily="18" charset="0"/>
                <a:ea typeface="Calibri" pitchFamily="34" charset="0"/>
                <a:cs typeface="Times New Roman" pitchFamily="18" charset="0"/>
              </a:rPr>
              <a:t>ước</a:t>
            </a:r>
            <a:r>
              <a:rPr lang="en-US" sz="1100" i="1" dirty="0">
                <a:solidFill>
                  <a:schemeClr val="tx1"/>
                </a:solidFill>
                <a:latin typeface="Times New Roman" pitchFamily="18" charset="0"/>
                <a:ea typeface="Calibri" pitchFamily="34" charset="0"/>
                <a:cs typeface="Times New Roman" pitchFamily="18" charset="0"/>
              </a:rPr>
              <a:t> </a:t>
            </a:r>
            <a:r>
              <a:rPr lang="en-US" sz="1100" i="1" dirty="0" err="1">
                <a:solidFill>
                  <a:schemeClr val="tx1"/>
                </a:solidFill>
                <a:latin typeface="Times New Roman" pitchFamily="18" charset="0"/>
                <a:ea typeface="Calibri" pitchFamily="34" charset="0"/>
                <a:cs typeface="Times New Roman" pitchFamily="18" charset="0"/>
              </a:rPr>
              <a:t>như</a:t>
            </a:r>
            <a:r>
              <a:rPr lang="en-US" sz="1100" i="1" dirty="0">
                <a:solidFill>
                  <a:schemeClr val="tx1"/>
                </a:solidFill>
                <a:latin typeface="Times New Roman" pitchFamily="18" charset="0"/>
                <a:ea typeface="Calibri" pitchFamily="34" charset="0"/>
                <a:cs typeface="Times New Roman" pitchFamily="18" charset="0"/>
              </a:rPr>
              <a:t> </a:t>
            </a:r>
            <a:r>
              <a:rPr lang="en-US" sz="1100" i="1" dirty="0" err="1">
                <a:solidFill>
                  <a:schemeClr val="tx1"/>
                </a:solidFill>
                <a:latin typeface="Times New Roman" pitchFamily="18" charset="0"/>
                <a:ea typeface="Calibri" pitchFamily="34" charset="0"/>
                <a:cs typeface="Times New Roman" pitchFamily="18" charset="0"/>
              </a:rPr>
              <a:t>vậy</a:t>
            </a:r>
            <a:r>
              <a:rPr lang="en-US" sz="1100" i="1" dirty="0">
                <a:solidFill>
                  <a:schemeClr val="tx1"/>
                </a:solidFill>
                <a:latin typeface="Times New Roman" pitchFamily="18" charset="0"/>
                <a:ea typeface="Calibri" pitchFamily="34" charset="0"/>
                <a:cs typeface="Times New Roman" pitchFamily="18" charset="0"/>
              </a:rPr>
              <a:t>? Sau </a:t>
            </a:r>
            <a:r>
              <a:rPr lang="en-US" sz="1100" i="1" dirty="0" err="1">
                <a:solidFill>
                  <a:schemeClr val="tx1"/>
                </a:solidFill>
                <a:latin typeface="Times New Roman" pitchFamily="18" charset="0"/>
                <a:ea typeface="Calibri" pitchFamily="34" charset="0"/>
                <a:cs typeface="Times New Roman" pitchFamily="18" charset="0"/>
              </a:rPr>
              <a:t>đó</a:t>
            </a:r>
            <a:r>
              <a:rPr lang="en-US" sz="1100" i="1" dirty="0">
                <a:solidFill>
                  <a:schemeClr val="tx1"/>
                </a:solidFill>
                <a:latin typeface="Times New Roman" pitchFamily="18" charset="0"/>
                <a:ea typeface="Calibri" pitchFamily="34" charset="0"/>
                <a:cs typeface="Times New Roman" pitchFamily="18" charset="0"/>
              </a:rPr>
              <a:t> </a:t>
            </a:r>
            <a:r>
              <a:rPr lang="en-US" sz="1100" i="1" dirty="0" err="1">
                <a:solidFill>
                  <a:schemeClr val="tx1"/>
                </a:solidFill>
                <a:latin typeface="Times New Roman" pitchFamily="18" charset="0"/>
                <a:ea typeface="Calibri" pitchFamily="34" charset="0"/>
                <a:cs typeface="Times New Roman" pitchFamily="18" charset="0"/>
              </a:rPr>
              <a:t>Gv</a:t>
            </a:r>
            <a:r>
              <a:rPr lang="en-US" sz="1100" i="1" dirty="0">
                <a:solidFill>
                  <a:schemeClr val="tx1"/>
                </a:solidFill>
                <a:latin typeface="Times New Roman" pitchFamily="18" charset="0"/>
                <a:ea typeface="Calibri" pitchFamily="34" charset="0"/>
                <a:cs typeface="Times New Roman" pitchFamily="18" charset="0"/>
              </a:rPr>
              <a:t> </a:t>
            </a:r>
            <a:r>
              <a:rPr lang="en-US" sz="1100" i="1" dirty="0" err="1">
                <a:solidFill>
                  <a:schemeClr val="tx1"/>
                </a:solidFill>
                <a:latin typeface="Times New Roman" pitchFamily="18" charset="0"/>
                <a:ea typeface="Calibri" pitchFamily="34" charset="0"/>
                <a:cs typeface="Times New Roman" pitchFamily="18" charset="0"/>
              </a:rPr>
              <a:t>sẽ</a:t>
            </a:r>
            <a:r>
              <a:rPr lang="en-US" sz="1100" i="1" dirty="0">
                <a:solidFill>
                  <a:schemeClr val="tx1"/>
                </a:solidFill>
                <a:latin typeface="Times New Roman" pitchFamily="18" charset="0"/>
                <a:ea typeface="Calibri" pitchFamily="34" charset="0"/>
                <a:cs typeface="Times New Roman" pitchFamily="18" charset="0"/>
              </a:rPr>
              <a:t> </a:t>
            </a:r>
            <a:r>
              <a:rPr lang="en-US" sz="1100" i="1" dirty="0" err="1">
                <a:solidFill>
                  <a:schemeClr val="tx1"/>
                </a:solidFill>
                <a:latin typeface="Times New Roman" pitchFamily="18" charset="0"/>
                <a:ea typeface="Calibri" pitchFamily="34" charset="0"/>
                <a:cs typeface="Times New Roman" pitchFamily="18" charset="0"/>
              </a:rPr>
              <a:t>gọi</a:t>
            </a:r>
            <a:r>
              <a:rPr lang="en-US" sz="1100" i="1" dirty="0">
                <a:solidFill>
                  <a:schemeClr val="tx1"/>
                </a:solidFill>
                <a:latin typeface="Times New Roman" pitchFamily="18" charset="0"/>
                <a:ea typeface="Calibri" pitchFamily="34" charset="0"/>
                <a:cs typeface="Times New Roman" pitchFamily="18" charset="0"/>
              </a:rPr>
              <a:t> 1-2 </a:t>
            </a:r>
            <a:r>
              <a:rPr lang="en-US" sz="1100" i="1" dirty="0" err="1">
                <a:solidFill>
                  <a:schemeClr val="tx1"/>
                </a:solidFill>
                <a:latin typeface="Times New Roman" pitchFamily="18" charset="0"/>
                <a:ea typeface="Calibri" pitchFamily="34" charset="0"/>
                <a:cs typeface="Times New Roman" pitchFamily="18" charset="0"/>
              </a:rPr>
              <a:t>bạn</a:t>
            </a:r>
            <a:r>
              <a:rPr lang="en-US" sz="1100" i="1" dirty="0">
                <a:solidFill>
                  <a:schemeClr val="tx1"/>
                </a:solidFill>
                <a:latin typeface="Times New Roman" pitchFamily="18" charset="0"/>
                <a:ea typeface="Calibri" pitchFamily="34" charset="0"/>
                <a:cs typeface="Times New Roman" pitchFamily="18" charset="0"/>
              </a:rPr>
              <a:t> share </a:t>
            </a:r>
            <a:r>
              <a:rPr lang="en-US" sz="1100" i="1" dirty="0" err="1">
                <a:solidFill>
                  <a:schemeClr val="tx1"/>
                </a:solidFill>
                <a:latin typeface="Times New Roman" pitchFamily="18" charset="0"/>
                <a:ea typeface="Calibri" pitchFamily="34" charset="0"/>
                <a:cs typeface="Times New Roman" pitchFamily="18" charset="0"/>
              </a:rPr>
              <a:t>trước</a:t>
            </a:r>
            <a:r>
              <a:rPr lang="en-US" sz="1100" i="1" dirty="0">
                <a:solidFill>
                  <a:schemeClr val="tx1"/>
                </a:solidFill>
                <a:latin typeface="Times New Roman" pitchFamily="18" charset="0"/>
                <a:ea typeface="Calibri" pitchFamily="34" charset="0"/>
                <a:cs typeface="Times New Roman" pitchFamily="18" charset="0"/>
              </a:rPr>
              <a:t> </a:t>
            </a:r>
            <a:r>
              <a:rPr lang="en-US" sz="1100" i="1" dirty="0" err="1">
                <a:solidFill>
                  <a:schemeClr val="tx1"/>
                </a:solidFill>
                <a:latin typeface="Times New Roman" pitchFamily="18" charset="0"/>
                <a:ea typeface="Calibri" pitchFamily="34" charset="0"/>
                <a:cs typeface="Times New Roman" pitchFamily="18" charset="0"/>
              </a:rPr>
              <a:t>cả</a:t>
            </a:r>
            <a:r>
              <a:rPr lang="en-US" sz="1100" i="1" dirty="0">
                <a:solidFill>
                  <a:schemeClr val="tx1"/>
                </a:solidFill>
                <a:latin typeface="Times New Roman" pitchFamily="18" charset="0"/>
                <a:ea typeface="Calibri" pitchFamily="34" charset="0"/>
                <a:cs typeface="Times New Roman" pitchFamily="18" charset="0"/>
              </a:rPr>
              <a:t> </a:t>
            </a:r>
            <a:r>
              <a:rPr lang="en-US" sz="1100" i="1" dirty="0" err="1">
                <a:solidFill>
                  <a:schemeClr val="tx1"/>
                </a:solidFill>
                <a:latin typeface="Times New Roman" pitchFamily="18" charset="0"/>
                <a:ea typeface="Calibri" pitchFamily="34" charset="0"/>
                <a:cs typeface="Times New Roman" pitchFamily="18" charset="0"/>
              </a:rPr>
              <a:t>lớp</a:t>
            </a:r>
            <a:endParaRPr lang="en-US" sz="1100" i="1" dirty="0">
              <a:solidFill>
                <a:schemeClr val="tx1"/>
              </a:solidFill>
              <a:latin typeface="Times New Roman" pitchFamily="18" charset="0"/>
              <a:ea typeface="Calibri" pitchFamily="34" charset="0"/>
              <a:cs typeface="Times New Roman"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i="1" dirty="0">
              <a:solidFill>
                <a:schemeClr val="tx1"/>
              </a:solidFill>
              <a:latin typeface="Times New Roman" pitchFamily="18" charset="0"/>
              <a:cs typeface="Times New Roman"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800" dirty="0" err="1"/>
              <a:t>Giáo</a:t>
            </a:r>
            <a:r>
              <a:rPr lang="en-SG" sz="800" dirty="0"/>
              <a:t> </a:t>
            </a:r>
            <a:r>
              <a:rPr lang="en-SG" sz="800" dirty="0" err="1"/>
              <a:t>án</a:t>
            </a:r>
            <a:r>
              <a:rPr lang="en-SG" sz="800" dirty="0"/>
              <a:t> </a:t>
            </a:r>
            <a:r>
              <a:rPr lang="en-SG" sz="800" dirty="0" err="1"/>
              <a:t>của</a:t>
            </a:r>
            <a:r>
              <a:rPr lang="en-SG" sz="800" dirty="0"/>
              <a:t> </a:t>
            </a:r>
            <a:r>
              <a:rPr lang="en-SG" sz="800" dirty="0" err="1"/>
              <a:t>Hạnh</a:t>
            </a:r>
            <a:r>
              <a:rPr lang="en-SG" sz="800" dirty="0"/>
              <a:t> </a:t>
            </a:r>
            <a:r>
              <a:rPr lang="en-SG" sz="800" dirty="0" err="1"/>
              <a:t>Nguyễn</a:t>
            </a:r>
            <a:r>
              <a:rPr lang="en-SG" sz="800" dirty="0"/>
              <a:t> (0975152531): </a:t>
            </a:r>
            <a:r>
              <a:rPr lang="en-SG" sz="800" dirty="0">
                <a:hlinkClick r:id="rId3"/>
              </a:rPr>
              <a:t>https://www.facebook.com/HankNguyenn</a:t>
            </a:r>
            <a:endParaRPr lang="en-SG" sz="8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369832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158750" indent="0">
              <a:buNone/>
            </a:pPr>
            <a:endParaRPr lang="en-US" dirty="0"/>
          </a:p>
        </p:txBody>
      </p:sp>
    </p:spTree>
    <p:extLst>
      <p:ext uri="{BB962C8B-B14F-4D97-AF65-F5344CB8AC3E}">
        <p14:creationId xmlns:p14="http://schemas.microsoft.com/office/powerpoint/2010/main" val="3844447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just">
              <a:lnSpc>
                <a:spcPct val="107000"/>
              </a:lnSpc>
              <a:spcAft>
                <a:spcPts val="800"/>
              </a:spcAft>
              <a:buNone/>
            </a:pPr>
            <a:r>
              <a:rPr lang="en-US" sz="1100" dirty="0">
                <a:effectLst/>
                <a:latin typeface="#9Slide03 Arima Madurai" panose="00000500000000000000" pitchFamily="2" charset="0"/>
                <a:cs typeface="#9Slide03 Arima Madurai" panose="00000500000000000000" pitchFamily="2" charset="0"/>
              </a:rPr>
              <a:t>GV </a:t>
            </a:r>
            <a:r>
              <a:rPr lang="en-US" sz="1100" dirty="0" err="1">
                <a:effectLst/>
                <a:latin typeface="#9Slide03 Arima Madurai" panose="00000500000000000000" pitchFamily="2" charset="0"/>
                <a:cs typeface="#9Slide03 Arima Madurai" panose="00000500000000000000" pitchFamily="2" charset="0"/>
              </a:rPr>
              <a:t>hỏi</a:t>
            </a:r>
            <a:r>
              <a:rPr lang="en-US" sz="1100" dirty="0">
                <a:effectLst/>
                <a:latin typeface="#9Slide03 Arima Madurai" panose="00000500000000000000" pitchFamily="2" charset="0"/>
                <a:cs typeface="#9Slide03 Arima Madurai" panose="00000500000000000000" pitchFamily="2" charset="0"/>
              </a:rPr>
              <a:t>: Khi </a:t>
            </a:r>
            <a:r>
              <a:rPr lang="en-US" sz="1100" dirty="0" err="1">
                <a:effectLst/>
                <a:latin typeface="#9Slide03 Arima Madurai" panose="00000500000000000000" pitchFamily="2" charset="0"/>
                <a:cs typeface="#9Slide03 Arima Madurai" panose="00000500000000000000" pitchFamily="2" charset="0"/>
              </a:rPr>
              <a:t>xây</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dựng</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một</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nhân</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vật</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theo</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em</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tác</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giả</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sẽ</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xây</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dựng</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đặc</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điểm</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tính</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cách</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nhân</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vật</a:t>
            </a:r>
            <a:r>
              <a:rPr lang="en-US" sz="1100" dirty="0">
                <a:effectLst/>
                <a:latin typeface="#9Slide03 Arima Madurai" panose="00000500000000000000" pitchFamily="2" charset="0"/>
                <a:cs typeface="#9Slide03 Arima Madurai" panose="00000500000000000000" pitchFamily="2" charset="0"/>
              </a:rPr>
              <a:t> qua </a:t>
            </a:r>
            <a:r>
              <a:rPr lang="en-US" sz="1100" dirty="0" err="1">
                <a:effectLst/>
                <a:latin typeface="#9Slide03 Arima Madurai" panose="00000500000000000000" pitchFamily="2" charset="0"/>
                <a:cs typeface="#9Slide03 Arima Madurai" panose="00000500000000000000" pitchFamily="2" charset="0"/>
              </a:rPr>
              <a:t>những</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khía</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cạnh</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nào</a:t>
            </a:r>
            <a:r>
              <a:rPr lang="en-US" sz="1100" dirty="0">
                <a:effectLst/>
                <a:latin typeface="#9Slide03 Arima Madurai" panose="00000500000000000000" pitchFamily="2" charset="0"/>
                <a:cs typeface="#9Slide03 Arima Madurai" panose="00000500000000000000" pitchFamily="2" charset="0"/>
              </a:rPr>
              <a:t>?</a:t>
            </a:r>
          </a:p>
          <a:p>
            <a:pPr marL="457200" indent="-298450" algn="just">
              <a:lnSpc>
                <a:spcPct val="107000"/>
              </a:lnSpc>
              <a:spcAft>
                <a:spcPts val="800"/>
              </a:spcAft>
              <a:buFont typeface="Wingdings" panose="05000000000000000000" pitchFamily="2" charset="2"/>
              <a:buChar char="à"/>
            </a:pPr>
            <a:r>
              <a:rPr lang="en-US" sz="1100" dirty="0" err="1">
                <a:effectLst/>
                <a:latin typeface="#9Slide03 Arima Madurai" panose="00000500000000000000" pitchFamily="2" charset="0"/>
                <a:cs typeface="#9Slide03 Arima Madurai" panose="00000500000000000000" pitchFamily="2" charset="0"/>
                <a:sym typeface="Wingdings" panose="05000000000000000000" pitchFamily="2" charset="2"/>
              </a:rPr>
              <a:t>Ngoại</a:t>
            </a:r>
            <a:r>
              <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effectLst/>
                <a:latin typeface="#9Slide03 Arima Madurai" panose="00000500000000000000" pitchFamily="2" charset="0"/>
                <a:cs typeface="#9Slide03 Arima Madurai" panose="00000500000000000000" pitchFamily="2" charset="0"/>
                <a:sym typeface="Wingdings" panose="05000000000000000000" pitchFamily="2" charset="2"/>
              </a:rPr>
              <a:t>hình</a:t>
            </a:r>
            <a:r>
              <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effectLst/>
                <a:latin typeface="#9Slide03 Arima Madurai" panose="00000500000000000000" pitchFamily="2" charset="0"/>
                <a:cs typeface="#9Slide03 Arima Madurai" panose="00000500000000000000" pitchFamily="2" charset="0"/>
                <a:sym typeface="Wingdings" panose="05000000000000000000" pitchFamily="2" charset="2"/>
              </a:rPr>
              <a:t>điệu</a:t>
            </a:r>
            <a:r>
              <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effectLst/>
                <a:latin typeface="#9Slide03 Arima Madurai" panose="00000500000000000000" pitchFamily="2" charset="0"/>
                <a:cs typeface="#9Slide03 Arima Madurai" panose="00000500000000000000" pitchFamily="2" charset="0"/>
                <a:sym typeface="Wingdings" panose="05000000000000000000" pitchFamily="2" charset="2"/>
              </a:rPr>
              <a:t>bộ</a:t>
            </a:r>
            <a:r>
              <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effectLst/>
                <a:latin typeface="#9Slide03 Arima Madurai" panose="00000500000000000000" pitchFamily="2" charset="0"/>
                <a:cs typeface="#9Slide03 Arima Madurai" panose="00000500000000000000" pitchFamily="2" charset="0"/>
                <a:sym typeface="Wingdings" panose="05000000000000000000" pitchFamily="2" charset="2"/>
              </a:rPr>
              <a:t>cử</a:t>
            </a:r>
            <a:r>
              <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effectLst/>
                <a:latin typeface="#9Slide03 Arima Madurai" panose="00000500000000000000" pitchFamily="2" charset="0"/>
                <a:cs typeface="#9Slide03 Arima Madurai" panose="00000500000000000000" pitchFamily="2" charset="0"/>
                <a:sym typeface="Wingdings" panose="05000000000000000000" pitchFamily="2" charset="2"/>
              </a:rPr>
              <a:t>chỉ</a:t>
            </a:r>
            <a:r>
              <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effectLst/>
                <a:latin typeface="#9Slide03 Arima Madurai" panose="00000500000000000000" pitchFamily="2" charset="0"/>
                <a:cs typeface="#9Slide03 Arima Madurai" panose="00000500000000000000" pitchFamily="2" charset="0"/>
                <a:sym typeface="Wingdings" panose="05000000000000000000" pitchFamily="2" charset="2"/>
              </a:rPr>
              <a:t>hành</a:t>
            </a:r>
            <a:r>
              <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effectLst/>
                <a:latin typeface="#9Slide03 Arima Madurai" panose="00000500000000000000" pitchFamily="2" charset="0"/>
                <a:cs typeface="#9Slide03 Arima Madurai" panose="00000500000000000000" pitchFamily="2" charset="0"/>
                <a:sym typeface="Wingdings" panose="05000000000000000000" pitchFamily="2" charset="2"/>
              </a:rPr>
              <a:t>động</a:t>
            </a:r>
            <a:r>
              <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effectLst/>
                <a:latin typeface="#9Slide03 Arima Madurai" panose="00000500000000000000" pitchFamily="2" charset="0"/>
                <a:cs typeface="#9Slide03 Arima Madurai" panose="00000500000000000000" pitchFamily="2" charset="0"/>
                <a:sym typeface="Wingdings" panose="05000000000000000000" pitchFamily="2" charset="2"/>
              </a:rPr>
              <a:t>lời</a:t>
            </a:r>
            <a:r>
              <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effectLst/>
                <a:latin typeface="#9Slide03 Arima Madurai" panose="00000500000000000000" pitchFamily="2" charset="0"/>
                <a:cs typeface="#9Slide03 Arima Madurai" panose="00000500000000000000" pitchFamily="2" charset="0"/>
                <a:sym typeface="Wingdings" panose="05000000000000000000" pitchFamily="2" charset="2"/>
              </a:rPr>
              <a:t>nói</a:t>
            </a:r>
            <a:r>
              <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effectLst/>
                <a:latin typeface="#9Slide03 Arima Madurai" panose="00000500000000000000" pitchFamily="2" charset="0"/>
                <a:cs typeface="#9Slide03 Arima Madurai" panose="00000500000000000000" pitchFamily="2" charset="0"/>
                <a:sym typeface="Wingdings" panose="05000000000000000000" pitchFamily="2" charset="2"/>
              </a:rPr>
              <a:t>suy</a:t>
            </a:r>
            <a:r>
              <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effectLst/>
                <a:latin typeface="#9Slide03 Arima Madurai" panose="00000500000000000000" pitchFamily="2" charset="0"/>
                <a:cs typeface="#9Slide03 Arima Madurai" panose="00000500000000000000" pitchFamily="2" charset="0"/>
                <a:sym typeface="Wingdings" panose="05000000000000000000" pitchFamily="2" charset="2"/>
              </a:rPr>
              <a:t>nghĩ</a:t>
            </a:r>
            <a:r>
              <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rPr>
              <a:t>, …</a:t>
            </a:r>
          </a:p>
          <a:p>
            <a:pPr marL="158750" indent="0" algn="just">
              <a:lnSpc>
                <a:spcPct val="107000"/>
              </a:lnSpc>
              <a:spcAft>
                <a:spcPts val="800"/>
              </a:spcAft>
              <a:buFont typeface="Wingdings" panose="05000000000000000000" pitchFamily="2" charset="2"/>
              <a:buNone/>
            </a:pPr>
            <a:r>
              <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rPr>
              <a:t>GV </a:t>
            </a:r>
            <a:r>
              <a:rPr lang="en-US" sz="1100" dirty="0" err="1">
                <a:effectLst/>
                <a:latin typeface="#9Slide03 Arima Madurai" panose="00000500000000000000" pitchFamily="2" charset="0"/>
                <a:cs typeface="#9Slide03 Arima Madurai" panose="00000500000000000000" pitchFamily="2" charset="0"/>
                <a:sym typeface="Wingdings" panose="05000000000000000000" pitchFamily="2" charset="2"/>
              </a:rPr>
              <a:t>cho</a:t>
            </a:r>
            <a:r>
              <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rPr>
              <a:t> HS </a:t>
            </a:r>
            <a:r>
              <a:rPr lang="en-US" sz="1100" dirty="0" err="1">
                <a:effectLst/>
                <a:latin typeface="#9Slide03 Arima Madurai" panose="00000500000000000000" pitchFamily="2" charset="0"/>
                <a:cs typeface="#9Slide03 Arima Madurai" panose="00000500000000000000" pitchFamily="2" charset="0"/>
                <a:sym typeface="Wingdings" panose="05000000000000000000" pitchFamily="2" charset="2"/>
              </a:rPr>
              <a:t>làm</a:t>
            </a:r>
            <a:r>
              <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effectLst/>
                <a:latin typeface="#9Slide03 Arima Madurai" panose="00000500000000000000" pitchFamily="2" charset="0"/>
                <a:cs typeface="#9Slide03 Arima Madurai" panose="00000500000000000000" pitchFamily="2" charset="0"/>
                <a:sym typeface="Wingdings" panose="05000000000000000000" pitchFamily="2" charset="2"/>
              </a:rPr>
              <a:t>phiếu</a:t>
            </a:r>
            <a:endPar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endParaRPr>
          </a:p>
          <a:p>
            <a:pPr marL="158750" indent="0" algn="just">
              <a:lnSpc>
                <a:spcPct val="107000"/>
              </a:lnSpc>
              <a:spcAft>
                <a:spcPts val="800"/>
              </a:spcAft>
              <a:buFont typeface="Wingdings" panose="05000000000000000000" pitchFamily="2" charset="2"/>
              <a:buNone/>
            </a:pPr>
            <a:endParaRPr lang="en-US" sz="1100" dirty="0">
              <a:effectLst/>
              <a:latin typeface="#9Slide03 Arima Madurai" panose="00000500000000000000" pitchFamily="2" charset="0"/>
              <a:cs typeface="#9Slide03 Arima Madurai" panose="00000500000000000000" pitchFamily="2" charset="0"/>
              <a:sym typeface="Wingdings" panose="05000000000000000000" pitchFamily="2" charset="2"/>
            </a:endParaRPr>
          </a:p>
          <a:p>
            <a:pPr marL="158750" marR="0" lvl="0" indent="0" algn="just" defTabSz="914400" rtl="0" eaLnBrk="1" fontAlgn="auto" latinLnBrk="0" hangingPunct="1">
              <a:lnSpc>
                <a:spcPct val="107000"/>
              </a:lnSpc>
              <a:spcBef>
                <a:spcPts val="0"/>
              </a:spcBef>
              <a:spcAft>
                <a:spcPts val="800"/>
              </a:spcAft>
              <a:buClr>
                <a:srgbClr val="000000"/>
              </a:buClr>
              <a:buSzPts val="1100"/>
              <a:buFont typeface="Wingdings" panose="05000000000000000000" pitchFamily="2" charset="2"/>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158750" indent="0" algn="just">
              <a:lnSpc>
                <a:spcPct val="107000"/>
              </a:lnSpc>
              <a:spcAft>
                <a:spcPts val="800"/>
              </a:spcAft>
              <a:buFont typeface="Wingdings" panose="05000000000000000000" pitchFamily="2" charset="2"/>
              <a:buNone/>
            </a:pPr>
            <a:endParaRPr lang="en-US" sz="1100" dirty="0">
              <a:effectLst/>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408103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just">
              <a:lnSpc>
                <a:spcPct val="107000"/>
              </a:lnSpc>
              <a:spcAft>
                <a:spcPts val="800"/>
              </a:spcAft>
              <a:buNone/>
            </a:pPr>
            <a:r>
              <a:rPr lang="pt-BR"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lão</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đánh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hiền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lành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nhân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hậu</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đã</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cứu</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đòi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hỏi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gì</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bản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thân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Khi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bị</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vợ</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quát</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mắng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khiến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vẫn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tha</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thứ</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và</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chiều</a:t>
            </a:r>
            <a:r>
              <a:rPr lang="en-US" dirty="0">
                <a:latin typeface="Calibri" panose="020F0502020204030204" pitchFamily="34" charset="0"/>
                <a:ea typeface="Calibri" panose="020F0502020204030204" pitchFamily="34" charset="0"/>
                <a:cs typeface="Times New Roman" panose="02020603050405020304" pitchFamily="18" charset="0"/>
              </a:rPr>
              <a:t> ý </a:t>
            </a:r>
            <a:r>
              <a:rPr lang="en-US" dirty="0" err="1">
                <a:latin typeface="Calibri" panose="020F0502020204030204" pitchFamily="34" charset="0"/>
                <a:ea typeface="Calibri" panose="020F0502020204030204" pitchFamily="34" charset="0"/>
                <a:cs typeface="Times New Roman" panose="02020603050405020304" pitchFamily="18" charset="0"/>
              </a:rPr>
              <a:t>vợ</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lợi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danh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lòng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vị</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dù</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vô</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cùng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thiếu</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thốn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158750" indent="0" algn="just">
              <a:lnSpc>
                <a:spcPct val="107000"/>
              </a:lnSpc>
              <a:spcAft>
                <a:spcPts val="800"/>
              </a:spcAft>
              <a:buNone/>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trách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lão</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đã</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quá</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nhu</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nhược</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chính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mụ</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vợ</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càng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lấn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tới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đòi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hỏi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quá</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quắt</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Chỉ</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duy</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nhất</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lần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can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ngăn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vợ</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mình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nhưng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thành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lão</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phải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yêu</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cầu</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mụ</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dù</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đúng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lão</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cũng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đang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tiếp</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tay</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ác</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gây</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ra tai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vạ</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lnSpc>
                <a:spcPct val="107000"/>
              </a:lnSpc>
              <a:spcAft>
                <a:spcPts val="800"/>
              </a:spcAft>
              <a:buNone/>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lão</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thương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tác</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giả</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ngầm</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gửi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gắm</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nông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dân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khốn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khổ</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dưới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chế</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phong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chuyên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chế</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Nga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tàn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bạo</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độc</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đoán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Tác</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giả</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cũng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muốn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tỉnh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đấu</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tranh</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nhân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dân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Nga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nói</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p>
          <a:p>
            <a:pPr marL="158750" indent="0" algn="just">
              <a:lnSpc>
                <a:spcPct val="107000"/>
              </a:lnSpc>
              <a:spcAft>
                <a:spcPts val="800"/>
              </a:spcAft>
              <a:buNone/>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58750" marR="0" lvl="0" indent="0" algn="just" defTabSz="914400" rtl="0" eaLnBrk="1" fontAlgn="auto" latinLnBrk="0" hangingPunct="1">
              <a:lnSpc>
                <a:spcPct val="107000"/>
              </a:lnSpc>
              <a:spcBef>
                <a:spcPts val="0"/>
              </a:spcBef>
              <a:spcAft>
                <a:spcPts val="800"/>
              </a:spcAft>
              <a:buClr>
                <a:srgbClr val="000000"/>
              </a:buClr>
              <a:buSzPts val="1100"/>
              <a:buFont typeface="Arial"/>
              <a:buNone/>
              <a:tabLst/>
              <a:defRPr/>
            </a:pPr>
            <a:r>
              <a:rPr lang="en-SG" sz="1000" dirty="0" err="1"/>
              <a:t>Giáo</a:t>
            </a:r>
            <a:r>
              <a:rPr lang="en-SG" sz="1000" dirty="0"/>
              <a:t> </a:t>
            </a:r>
            <a:r>
              <a:rPr lang="en-SG" sz="1000" dirty="0" err="1"/>
              <a:t>án</a:t>
            </a:r>
            <a:r>
              <a:rPr lang="en-SG" sz="1000" dirty="0"/>
              <a:t> </a:t>
            </a:r>
            <a:r>
              <a:rPr lang="en-SG" sz="1000" dirty="0" err="1"/>
              <a:t>của</a:t>
            </a:r>
            <a:r>
              <a:rPr lang="en-SG" sz="1000" dirty="0"/>
              <a:t> </a:t>
            </a:r>
            <a:r>
              <a:rPr lang="en-SG" sz="1000" dirty="0" err="1"/>
              <a:t>Hạnh</a:t>
            </a:r>
            <a:r>
              <a:rPr lang="en-SG" sz="1000" dirty="0"/>
              <a:t> </a:t>
            </a:r>
            <a:r>
              <a:rPr lang="en-SG" sz="1000" dirty="0" err="1"/>
              <a:t>Nguyễn</a:t>
            </a:r>
            <a:r>
              <a:rPr lang="en-SG" sz="1000" dirty="0"/>
              <a:t> (0975152531): </a:t>
            </a:r>
            <a:r>
              <a:rPr lang="en-SG" sz="1000" dirty="0">
                <a:hlinkClick r:id="rId3"/>
              </a:rPr>
              <a:t>https://www.facebook.com/HankNguyenn</a:t>
            </a:r>
            <a:endParaRPr lang="en-SG" sz="1000" dirty="0"/>
          </a:p>
          <a:p>
            <a:pPr marL="158750" indent="0" algn="just">
              <a:lnSpc>
                <a:spcPct val="107000"/>
              </a:lnSpc>
              <a:spcAft>
                <a:spcPts val="800"/>
              </a:spcAft>
              <a:buNone/>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3987984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just" defTabSz="914400" rtl="0" eaLnBrk="1" fontAlgn="auto" latinLnBrk="0" hangingPunct="1">
              <a:lnSpc>
                <a:spcPct val="107000"/>
              </a:lnSpc>
              <a:spcBef>
                <a:spcPts val="0"/>
              </a:spcBef>
              <a:spcAft>
                <a:spcPts val="800"/>
              </a:spcAft>
              <a:buClr>
                <a:srgbClr val="000000"/>
              </a:buClr>
              <a:buSzPts val="1100"/>
              <a:buFont typeface="Arial"/>
              <a:buNone/>
              <a:tabLst/>
              <a:defRPr/>
            </a:pP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Lòng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tham</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vợ</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tăng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mãi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ko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điểm</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dừng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altLang="en-US" sz="1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Mụ</a:t>
            </a:r>
            <a:r>
              <a:rPr lang="en-US" altLang="en-US" sz="1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altLang="en-US" sz="1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òi</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hỏi</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tăng</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dần</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nhỏ</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đến</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lớn</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đến</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danh</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vọng</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lực</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chức</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vị</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thấp</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đến</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chức</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vị</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Đây</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ko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phải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con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người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mang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tính</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xấu</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tính</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xấu</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hiện</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dưới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lốt</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người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Sự</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thay</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đổi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thái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độ</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với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ông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lão</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làm</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nổi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rõ</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nghịch</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lí</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lòng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tham</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càng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lớn</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thì</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tình</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nghĩa</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vợ</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chồng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càng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teo</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rồi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tiêu</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biến</a:t>
            </a:r>
            <a:r>
              <a:rPr lang="en-US" sz="1100" i="1"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lnSpc>
                <a:spcPct val="107000"/>
              </a:lnSpc>
              <a:spcAft>
                <a:spcPts val="800"/>
              </a:spcAft>
              <a:buNone/>
            </a:pP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Ông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lão</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ko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chỉ</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chồng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còn</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ân</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Vậy</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nhưng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bội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bạc</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vong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ân</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phụ</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nghĩa</a:t>
            </a:r>
            <a:r>
              <a:rPr lang="en-US" sz="1100" i="1"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lnSpc>
                <a:spcPct val="107000"/>
              </a:lnSpc>
              <a:spcAft>
                <a:spcPts val="800"/>
              </a:spcAft>
              <a:buNone/>
            </a:pP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ko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gì</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đòi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hỏi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ác</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vàng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trả</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ơn</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nhưng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đòi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hỏi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tất</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cả</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còn</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muốn</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biến</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vàng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đầy</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tớ</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sai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khiến</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Sự</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bội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bạc</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đi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tới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tột</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cùng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người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trời</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đều</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ko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dung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tha</a:t>
            </a:r>
            <a:r>
              <a:rPr lang="en-US" sz="1100" i="1"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lnSpc>
                <a:spcPct val="107000"/>
              </a:lnSpc>
              <a:spcAft>
                <a:spcPts val="800"/>
              </a:spcAft>
              <a:buNone/>
            </a:pP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khắc</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họa</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vật</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vợ</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nghệ</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thuật</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tăng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cấp</a:t>
            </a:r>
            <a:r>
              <a:rPr lang="en-US" sz="1100" i="1" dirty="0">
                <a:effectLst/>
                <a:latin typeface="Calibri" panose="020F0502020204030204" pitchFamily="34" charset="0"/>
                <a:ea typeface="Calibri" panose="020F0502020204030204" pitchFamily="34" charset="0"/>
                <a:cs typeface="Times New Roman" panose="02020603050405020304" pitchFamily="18" charset="0"/>
              </a:rPr>
              <a:t>.</a:t>
            </a:r>
          </a:p>
          <a:p>
            <a:pPr marL="158750" indent="0" algn="just">
              <a:lnSpc>
                <a:spcPct val="107000"/>
              </a:lnSpc>
              <a:spcAft>
                <a:spcPts val="800"/>
              </a:spcAft>
              <a:buNone/>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58750" marR="0" lvl="0" indent="0" algn="just" defTabSz="914400" rtl="0" eaLnBrk="1" fontAlgn="auto" latinLnBrk="0" hangingPunct="1">
              <a:lnSpc>
                <a:spcPct val="107000"/>
              </a:lnSpc>
              <a:spcBef>
                <a:spcPts val="0"/>
              </a:spcBef>
              <a:spcAft>
                <a:spcPts val="800"/>
              </a:spcAft>
              <a:buClr>
                <a:srgbClr val="000000"/>
              </a:buClr>
              <a:buSzPts val="1100"/>
              <a:buFont typeface="Arial"/>
              <a:buNone/>
              <a:tabLst/>
              <a:defRPr/>
            </a:pPr>
            <a:r>
              <a:rPr lang="en-SG" sz="1000" dirty="0" err="1"/>
              <a:t>Giáo</a:t>
            </a:r>
            <a:r>
              <a:rPr lang="en-SG" sz="1000" dirty="0"/>
              <a:t> </a:t>
            </a:r>
            <a:r>
              <a:rPr lang="en-SG" sz="1000" dirty="0" err="1"/>
              <a:t>án</a:t>
            </a:r>
            <a:r>
              <a:rPr lang="en-SG" sz="1000" dirty="0"/>
              <a:t> </a:t>
            </a:r>
            <a:r>
              <a:rPr lang="en-SG" sz="1000" dirty="0" err="1"/>
              <a:t>của</a:t>
            </a:r>
            <a:r>
              <a:rPr lang="en-SG" sz="1000" dirty="0"/>
              <a:t> </a:t>
            </a:r>
            <a:r>
              <a:rPr lang="en-SG" sz="1000" dirty="0" err="1"/>
              <a:t>Hạnh</a:t>
            </a:r>
            <a:r>
              <a:rPr lang="en-SG" sz="1000" dirty="0"/>
              <a:t> </a:t>
            </a:r>
            <a:r>
              <a:rPr lang="en-SG" sz="1000" dirty="0" err="1"/>
              <a:t>Nguyễn</a:t>
            </a:r>
            <a:r>
              <a:rPr lang="en-SG" sz="1000" dirty="0"/>
              <a:t> (0975152531): </a:t>
            </a:r>
            <a:r>
              <a:rPr lang="en-SG" sz="1000" dirty="0">
                <a:hlinkClick r:id="rId3"/>
              </a:rPr>
              <a:t>https://www.facebook.com/HankNguyenn</a:t>
            </a:r>
            <a:endParaRPr lang="en-SG" sz="1000" dirty="0"/>
          </a:p>
          <a:p>
            <a:pPr marL="158750" indent="0" algn="just">
              <a:lnSpc>
                <a:spcPct val="107000"/>
              </a:lnSpc>
              <a:spcAft>
                <a:spcPts val="800"/>
              </a:spcAft>
              <a:buNone/>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7450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just" defTabSz="914400" rtl="0" eaLnBrk="1" fontAlgn="auto" latinLnBrk="0" hangingPunct="1">
              <a:lnSpc>
                <a:spcPct val="107000"/>
              </a:lnSpc>
              <a:spcBef>
                <a:spcPts val="0"/>
              </a:spcBef>
              <a:spcAft>
                <a:spcPts val="80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158750" indent="0" algn="just">
              <a:lnSpc>
                <a:spcPct val="107000"/>
              </a:lnSpc>
              <a:spcAft>
                <a:spcPts val="800"/>
              </a:spcAft>
              <a:buNone/>
            </a:pPr>
            <a:endParaRPr lang="en-US" sz="1100" dirty="0">
              <a:effectLst/>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569376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15000"/>
              </a:lnSpc>
              <a:spcAft>
                <a:spcPts val="1000"/>
              </a:spcAft>
              <a:buNone/>
            </a:pPr>
            <a:r>
              <a:rPr lang="en-US" sz="1100" b="0" i="0" dirty="0">
                <a:effectLst/>
                <a:latin typeface="Calibri" panose="020F0502020204030204" pitchFamily="34" charset="0"/>
                <a:ea typeface="Calibri" panose="020F0502020204030204" pitchFamily="34" charset="0"/>
                <a:cs typeface="Times New Roman" panose="02020603050405020304" pitchFamily="18" charset="0"/>
              </a:rPr>
              <a:t>Ở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đây</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em</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thấy</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cả</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4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lần</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Vàng</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đều</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đáp</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ứng</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yêu</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cầu</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vợ</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nhưng</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lần</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thứ</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5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chối</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vì</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cái</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gì</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cần</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giới</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hạn</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điểm</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dừng</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a:t>
            </a:r>
          </a:p>
          <a:p>
            <a:pPr marL="158750" indent="0">
              <a:lnSpc>
                <a:spcPct val="115000"/>
              </a:lnSpc>
              <a:spcAft>
                <a:spcPts val="1000"/>
              </a:spcAft>
              <a:buNone/>
            </a:pP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vàng</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trừng</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trị</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vợ</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vì</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hai</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tội</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tham</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lam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bội</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bạc</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lòng</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tham</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đã</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làm</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mù</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quáng</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mất</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hết</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lương</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tri.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Tuy</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nhiên</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ở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đây</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tội</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bội</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bạc</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ý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nghĩa</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quyết</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định</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khiến</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lòng</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tham</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trở</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nên</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vô</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hạn</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độ</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dẫn</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đến</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sự</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trừng</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trị</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đích</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đáng</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vàng</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với</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dirty="0" err="1">
                <a:effectLst/>
                <a:latin typeface="Calibri" panose="020F0502020204030204" pitchFamily="34" charset="0"/>
                <a:ea typeface="Calibri" panose="020F0502020204030204" pitchFamily="34" charset="0"/>
                <a:cs typeface="Times New Roman" panose="02020603050405020304" pitchFamily="18" charset="0"/>
              </a:rPr>
              <a:t>vợ</a:t>
            </a:r>
            <a:r>
              <a:rPr lang="en-US" sz="1100" b="0" i="0" dirty="0">
                <a:effectLst/>
                <a:latin typeface="Calibri" panose="020F0502020204030204" pitchFamily="34" charset="0"/>
                <a:ea typeface="Calibri" panose="020F0502020204030204" pitchFamily="34" charset="0"/>
                <a:cs typeface="Times New Roman" panose="02020603050405020304" pitchFamily="18" charset="0"/>
              </a:rPr>
              <a:t>.</a:t>
            </a:r>
          </a:p>
          <a:p>
            <a:pPr marL="158750" marR="0" lvl="0" indent="0" algn="just" defTabSz="914400" rtl="0" eaLnBrk="1" fontAlgn="auto" latinLnBrk="0" hangingPunct="1">
              <a:lnSpc>
                <a:spcPct val="107000"/>
              </a:lnSpc>
              <a:spcBef>
                <a:spcPts val="0"/>
              </a:spcBef>
              <a:spcAft>
                <a:spcPts val="800"/>
              </a:spcAft>
              <a:buClr>
                <a:srgbClr val="000000"/>
              </a:buClr>
              <a:buSzPts val="1100"/>
              <a:buFont typeface="Arial"/>
              <a:buNone/>
              <a:tabLst/>
              <a:defRPr/>
            </a:pPr>
            <a:endParaRPr lang="en-SG" sz="1100" dirty="0"/>
          </a:p>
          <a:p>
            <a:pPr marL="158750" marR="0" lvl="0" indent="0" algn="just" defTabSz="914400" rtl="0" eaLnBrk="1" fontAlgn="auto" latinLnBrk="0" hangingPunct="1">
              <a:lnSpc>
                <a:spcPct val="107000"/>
              </a:lnSpc>
              <a:spcBef>
                <a:spcPts val="0"/>
              </a:spcBef>
              <a:spcAft>
                <a:spcPts val="800"/>
              </a:spcAft>
              <a:buClr>
                <a:srgbClr val="000000"/>
              </a:buClr>
              <a:buSzPts val="1100"/>
              <a:buFont typeface="Arial"/>
              <a:buNone/>
              <a:tabLst/>
              <a:defRPr/>
            </a:pPr>
            <a:endParaRPr lang="en-SG" sz="1100" dirty="0"/>
          </a:p>
          <a:p>
            <a:pPr marL="158750" marR="0" lvl="0" indent="0" algn="just" defTabSz="914400" rtl="0" eaLnBrk="1" fontAlgn="auto" latinLnBrk="0" hangingPunct="1">
              <a:lnSpc>
                <a:spcPct val="107000"/>
              </a:lnSpc>
              <a:spcBef>
                <a:spcPts val="0"/>
              </a:spcBef>
              <a:spcAft>
                <a:spcPts val="80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158750" indent="0" algn="just">
              <a:lnSpc>
                <a:spcPct val="107000"/>
              </a:lnSpc>
              <a:spcAft>
                <a:spcPts val="800"/>
              </a:spcAft>
              <a:buNone/>
            </a:pPr>
            <a:endParaRPr lang="en-US" sz="1100" dirty="0">
              <a:effectLst/>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881454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just">
              <a:lnSpc>
                <a:spcPct val="107000"/>
              </a:lnSpc>
              <a:spcAft>
                <a:spcPts val="800"/>
              </a:spcAft>
              <a:buNone/>
            </a:pPr>
            <a:r>
              <a:rPr lang="en-US" sz="1100" dirty="0" err="1">
                <a:effectLst/>
                <a:latin typeface="#9Slide03 Arima Madurai" panose="00000500000000000000" pitchFamily="2" charset="0"/>
                <a:cs typeface="#9Slide03 Arima Madurai" panose="00000500000000000000" pitchFamily="2" charset="0"/>
              </a:rPr>
              <a:t>Đi</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kèm</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với</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sự</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tham</a:t>
            </a:r>
            <a:r>
              <a:rPr lang="en-US" sz="1100" dirty="0">
                <a:effectLst/>
                <a:latin typeface="#9Slide03 Arima Madurai" panose="00000500000000000000" pitchFamily="2" charset="0"/>
                <a:cs typeface="#9Slide03 Arima Madurai" panose="00000500000000000000" pitchFamily="2" charset="0"/>
              </a:rPr>
              <a:t> lam, </a:t>
            </a:r>
            <a:r>
              <a:rPr lang="en-US" sz="1100" dirty="0" err="1">
                <a:effectLst/>
                <a:latin typeface="#9Slide03 Arima Madurai" panose="00000500000000000000" pitchFamily="2" charset="0"/>
                <a:cs typeface="#9Slide03 Arima Madurai" panose="00000500000000000000" pitchFamily="2" charset="0"/>
              </a:rPr>
              <a:t>bội</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bạc</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ngày</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càng</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tăng</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của</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người</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vợ</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là</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sự</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thay</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đổi</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ngày</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càng</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dữ</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dội</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của</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biển</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cả</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em</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hãy</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tìm</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những</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từ</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ngữ</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miêu</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tả</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sự</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thay</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đổi</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đó</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và</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cho</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biết</a:t>
            </a:r>
            <a:r>
              <a:rPr lang="en-US" sz="1100" dirty="0">
                <a:effectLst/>
                <a:latin typeface="#9Slide03 Arima Madurai" panose="00000500000000000000" pitchFamily="2" charset="0"/>
                <a:cs typeface="#9Slide03 Arima Madurai" panose="00000500000000000000" pitchFamily="2" charset="0"/>
              </a:rPr>
              <a:t>, ý </a:t>
            </a:r>
            <a:r>
              <a:rPr lang="en-US" sz="1100" dirty="0" err="1">
                <a:effectLst/>
                <a:latin typeface="#9Slide03 Arima Madurai" panose="00000500000000000000" pitchFamily="2" charset="0"/>
                <a:cs typeface="#9Slide03 Arima Madurai" panose="00000500000000000000" pitchFamily="2" charset="0"/>
              </a:rPr>
              <a:t>nghĩa</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của</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hình</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ảnh</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tượng</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trưng</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biển</a:t>
            </a:r>
            <a:r>
              <a:rPr lang="en-US" sz="1100" dirty="0">
                <a:effectLst/>
                <a:latin typeface="#9Slide03 Arima Madurai" panose="00000500000000000000" pitchFamily="2" charset="0"/>
                <a:cs typeface="#9Slide03 Arima Madurai" panose="00000500000000000000" pitchFamily="2" charset="0"/>
              </a:rPr>
              <a:t> </a:t>
            </a:r>
            <a:r>
              <a:rPr lang="en-US" sz="1100" dirty="0" err="1">
                <a:effectLst/>
                <a:latin typeface="#9Slide03 Arima Madurai" panose="00000500000000000000" pitchFamily="2" charset="0"/>
                <a:cs typeface="#9Slide03 Arima Madurai" panose="00000500000000000000" pitchFamily="2" charset="0"/>
              </a:rPr>
              <a:t>cả</a:t>
            </a:r>
            <a:endParaRPr lang="en-US" sz="1100" dirty="0">
              <a:effectLst/>
              <a:latin typeface="#9Slide03 Arima Madurai" panose="00000500000000000000" pitchFamily="2" charset="0"/>
              <a:cs typeface="#9Slide03 Arima Madurai" panose="00000500000000000000" pitchFamily="2" charset="0"/>
            </a:endParaRPr>
          </a:p>
          <a:p>
            <a:pPr marL="158750" indent="0" algn="just">
              <a:lnSpc>
                <a:spcPct val="107000"/>
              </a:lnSpc>
              <a:spcAft>
                <a:spcPts val="800"/>
              </a:spcAft>
              <a:buNone/>
            </a:pPr>
            <a:endParaRPr lang="en-US" sz="1100" dirty="0">
              <a:effectLst/>
              <a:latin typeface="#9Slide03 Arima Madurai" panose="00000500000000000000" pitchFamily="2" charset="0"/>
              <a:cs typeface="#9Slide03 Arima Madurai" panose="00000500000000000000" pitchFamily="2" charset="0"/>
            </a:endParaRPr>
          </a:p>
          <a:p>
            <a:pPr marL="158750" marR="0" lvl="0" indent="0" algn="just" defTabSz="914400" rtl="0" eaLnBrk="1" fontAlgn="auto" latinLnBrk="0" hangingPunct="1">
              <a:lnSpc>
                <a:spcPct val="107000"/>
              </a:lnSpc>
              <a:spcBef>
                <a:spcPts val="0"/>
              </a:spcBef>
              <a:spcAft>
                <a:spcPts val="80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158750" indent="0" algn="just">
              <a:lnSpc>
                <a:spcPct val="107000"/>
              </a:lnSpc>
              <a:spcAft>
                <a:spcPts val="800"/>
              </a:spcAft>
              <a:buNone/>
            </a:pPr>
            <a:endParaRPr lang="en-US" sz="1100" dirty="0">
              <a:effectLst/>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391448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just">
              <a:buFont typeface="Wingdings" panose="05000000000000000000" pitchFamily="2" charset="2"/>
              <a:buNone/>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vật</a:t>
            </a: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biển</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là</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nhân</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dân</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thái</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độ</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của</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biển</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là</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thái</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độ</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của</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nhân</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dân</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Nhân</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dân</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giận</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dữ</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trước</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sự</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xấu</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xa</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tham</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lam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của</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mụ</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vợ</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và</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sự</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nhu</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nhược</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của</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ông</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lão</a:t>
            </a:r>
            <a:r>
              <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a:t>
            </a:r>
          </a:p>
          <a:p>
            <a:pPr marL="0" indent="0" algn="just">
              <a:buFont typeface="Wingdings" panose="05000000000000000000" pitchFamily="2" charset="2"/>
              <a:buNone/>
            </a:pPr>
            <a:endParaRPr lang="en-US" sz="1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đến</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năm</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lần</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ông</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lão</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ra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gọi</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vàng</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lặp</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này</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ý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nghĩa</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gì</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Đây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pháp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lặp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chủ</a:t>
            </a:r>
            <a:r>
              <a:rPr lang="en-US" sz="1800" dirty="0">
                <a:effectLst/>
                <a:latin typeface="Calibri" panose="020F0502020204030204" pitchFamily="34" charset="0"/>
                <a:ea typeface="Calibri" panose="020F0502020204030204" pitchFamily="34" charset="0"/>
                <a:cs typeface="Times New Roman" panose="02020603050405020304" pitchFamily="18" charset="0"/>
              </a:rPr>
              <a:t> ý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cổ</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tích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Năm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lần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ra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với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năm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tâm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trạng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khác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nhau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bối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rối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ngượng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ngùng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đến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hoảng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sợ</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độ</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biểu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hiện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thay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đổi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tăng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dần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theo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lòng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tham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vậy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khiến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câu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hề</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đơn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điệu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ngày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càng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khiến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bạn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đọc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cảm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thấy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hấp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dẫn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hứng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thú</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Tạo</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nên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tình</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huống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bất</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ngờ</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tạo</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giác</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hồi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hộp</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nghe</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Tác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dụng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tiếp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theo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chính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đặc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điểm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tính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vật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đặc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biệt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vật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lão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ngày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càng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tô</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đậm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nổi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bật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lên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Tạo</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tình</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huống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nhân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bộc</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lộ</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tính</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suy</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nghĩ</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mình</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tạo</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đỉnh</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điểm</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bằng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lặp</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lại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tăng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tiến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Sự</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lặp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ở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đây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phải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sự</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lặp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chi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tiết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sự</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kiện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nguyên</a:t>
            </a:r>
            <a:r>
              <a:rPr lang="en-US" sz="1800" dirty="0">
                <a:effectLst/>
                <a:latin typeface="Calibri" panose="020F0502020204030204" pitchFamily="34" charset="0"/>
                <a:ea typeface="Calibri" panose="020F0502020204030204" pitchFamily="34" charset="0"/>
                <a:cs typeface="Times New Roman" panose="02020603050405020304" pitchFamily="18" charset="0"/>
              </a:rPr>
              <a:t> xi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những</a:t>
            </a:r>
            <a:r>
              <a:rPr lang="en-US" sz="1800" dirty="0">
                <a:effectLst/>
                <a:latin typeface="Calibri" panose="020F0502020204030204" pitchFamily="34" charset="0"/>
                <a:ea typeface="Calibri" panose="020F0502020204030204" pitchFamily="34" charset="0"/>
                <a:cs typeface="Times New Roman" panose="02020603050405020304" pitchFamily="18" charset="0"/>
              </a:rPr>
              <a:t> chi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tiết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thay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đổi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tăng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tiến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1800" dirty="0">
                <a:effectLst/>
                <a:latin typeface="Calibri" panose="020F0502020204030204" pitchFamily="34" charset="0"/>
                <a:ea typeface="Calibri" panose="020F0502020204030204" pitchFamily="34" charset="0"/>
                <a:cs typeface="Times New Roman" panose="02020603050405020304" pitchFamily="18" charset="0"/>
              </a:rPr>
              <a:t> so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với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cảnh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trước</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cảnh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thay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đổi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lòng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tham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tăng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lên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Vì</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vậy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800" dirty="0">
                <a:effectLst/>
                <a:latin typeface="Calibri" panose="020F0502020204030204" pitchFamily="34" charset="0"/>
                <a:ea typeface="Calibri" panose="020F0502020204030204" pitchFamily="34" charset="0"/>
                <a:cs typeface="Times New Roman" panose="02020603050405020304" pitchFamily="18" charset="0"/>
              </a:rPr>
              <a:t> 5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lần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sự</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kiện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lặp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nhưng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mỗi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lần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đều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800" dirty="0">
                <a:effectLst/>
                <a:latin typeface="Calibri" panose="020F0502020204030204" pitchFamily="34" charset="0"/>
                <a:ea typeface="Calibri" panose="020F0502020204030204" pitchFamily="34" charset="0"/>
                <a:cs typeface="Times New Roman" panose="02020603050405020304" pitchFamily="18" charset="0"/>
              </a:rPr>
              <a:t> chi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tiết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mới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xuất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hiện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lôi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cuốn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hấp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dẫn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Qua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những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sự</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kiện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sự</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lặp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nhiều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lần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thì</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tính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vật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lão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bộc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lộ</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rõ</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Chủ</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đề</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rõ</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nét</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hơn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sâu</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sắc</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hơn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Font typeface="Wingdings" panose="05000000000000000000" pitchFamily="2" charset="2"/>
              <a:buNone/>
            </a:pPr>
            <a:endParaRPr lang="en-US" sz="1100" dirty="0">
              <a:solidFill>
                <a:schemeClr val="tx1">
                  <a:lumMod val="50000"/>
                </a:schemeClr>
              </a:solidFill>
              <a:latin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0" indent="0" algn="just">
              <a:buFont typeface="Wingdings" panose="05000000000000000000" pitchFamily="2" charset="2"/>
              <a:buNone/>
            </a:pPr>
            <a:endParaRPr lang="en-US" sz="1100" dirty="0">
              <a:solidFill>
                <a:schemeClr val="tx1">
                  <a:lumMod val="50000"/>
                </a:schemeClr>
              </a:solidFill>
              <a:latin typeface="#9Slide03 Arima Madurai" panose="00000500000000000000" pitchFamily="2" charset="0"/>
              <a:cs typeface="#9Slide03 Arima Madurai" panose="00000500000000000000" pitchFamily="2" charset="0"/>
            </a:endParaRPr>
          </a:p>
          <a:p>
            <a:pPr marL="158750" indent="0" algn="just">
              <a:lnSpc>
                <a:spcPct val="107000"/>
              </a:lnSpc>
              <a:spcAft>
                <a:spcPts val="800"/>
              </a:spcAft>
              <a:buNone/>
            </a:pPr>
            <a:endParaRPr lang="en-US" sz="1100" dirty="0">
              <a:effectLst/>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310206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just" defTabSz="914400" rtl="0" eaLnBrk="1" fontAlgn="auto" latinLnBrk="0" hangingPunct="1">
              <a:lnSpc>
                <a:spcPct val="107000"/>
              </a:lnSpc>
              <a:spcBef>
                <a:spcPts val="0"/>
              </a:spcBef>
              <a:spcAft>
                <a:spcPts val="80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158750" indent="0" algn="just">
              <a:lnSpc>
                <a:spcPct val="107000"/>
              </a:lnSpc>
              <a:spcAft>
                <a:spcPts val="800"/>
              </a:spcAft>
              <a:buNone/>
            </a:pPr>
            <a:endParaRPr lang="en-US" sz="1100" dirty="0">
              <a:effectLst/>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236705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800" dirty="0">
                <a:effectLst/>
                <a:latin typeface="Calibri" panose="020F0502020204030204" pitchFamily="34" charset="0"/>
                <a:ea typeface="Calibri" panose="020F0502020204030204" pitchFamily="34" charset="0"/>
                <a:cs typeface="Times New Roman" panose="02020603050405020304" pitchFamily="18" charset="0"/>
              </a:rPr>
              <a:t>Nếu như truyện cổ tích Việt Nam có những ông Bụt, bà tiên luôn hiện lên giúp những người tốt, những người bất hạnh thì vh dân gian Nga lại gửi gắm điều đó qua hình tượng cá vàng. Trong văn bản này, ta thấy cá vàng là 1 hình ảnh tưởng tượng, kì ảo vì nó </a:t>
            </a:r>
            <a:r>
              <a:rPr lang="en-US" sz="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biết</a:t>
            </a:r>
            <a:r>
              <a:rPr lang="en-US" sz="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nói</a:t>
            </a:r>
            <a:r>
              <a:rPr lang="en-US" sz="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biết</a:t>
            </a:r>
            <a:r>
              <a:rPr lang="en-US" sz="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trả</a:t>
            </a:r>
            <a:r>
              <a:rPr lang="en-US" sz="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ơn</a:t>
            </a:r>
            <a:r>
              <a:rPr lang="en-US" sz="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tốt</a:t>
            </a:r>
            <a:r>
              <a:rPr lang="en-US" sz="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và</a:t>
            </a:r>
            <a:r>
              <a:rPr lang="en-US" sz="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trừng</a:t>
            </a:r>
            <a:r>
              <a:rPr lang="en-US" sz="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trị</a:t>
            </a:r>
            <a:r>
              <a:rPr lang="en-US" sz="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kẻ</a:t>
            </a:r>
            <a:r>
              <a:rPr lang="en-US" sz="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xấu</a:t>
            </a:r>
            <a:r>
              <a:rPr lang="en-US" sz="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ảnh</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vàng</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xuyên</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suốt</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tác</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phẩm</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chỉ</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làm</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câu</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chuyện</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thêm</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li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kì</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hấp</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dẫn</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nó</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còn</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nhiều</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ý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nghĩa</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tượng</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trưng</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ý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nghĩa</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chủ</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đề</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vàng</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effectLst/>
                <a:latin typeface="Calibri" panose="020F0502020204030204" pitchFamily="34" charset="0"/>
                <a:ea typeface="Calibri" panose="020F0502020204030204" pitchFamily="34" charset="0"/>
                <a:cs typeface="Times New Roman" panose="02020603050405020304" pitchFamily="18" charset="0"/>
              </a:rPr>
              <a:t>t</a:t>
            </a:r>
            <a:r>
              <a:rPr lang="en-US" sz="1800" b="0" i="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ượng</a:t>
            </a:r>
            <a:r>
              <a:rPr lang="en-US" sz="1800" b="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trưng</a:t>
            </a:r>
            <a:r>
              <a:rPr lang="en-US" sz="1800" b="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1800" b="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khả</a:t>
            </a:r>
            <a:r>
              <a:rPr lang="en-US" sz="1800" b="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1800" b="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kì</a:t>
            </a:r>
            <a:r>
              <a:rPr lang="en-US" sz="1800" b="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diệu</a:t>
            </a:r>
            <a:r>
              <a:rPr lang="en-US" sz="1800" b="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0" i="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b="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1800" b="0" i="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b="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Cá</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vàng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đại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diện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lòng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tốt</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cái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thiện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tượng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trưng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ước</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mơ</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lí</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dân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trừng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trị</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thích</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đáng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đối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kẻ</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vong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ân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bội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nghĩa</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đối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lòng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tham</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lam,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ích</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kỉ</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độc</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ác</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sz="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800" dirty="0" err="1"/>
              <a:t>Giáo</a:t>
            </a:r>
            <a:r>
              <a:rPr lang="en-SG" sz="800" dirty="0"/>
              <a:t> </a:t>
            </a:r>
            <a:r>
              <a:rPr lang="en-SG" sz="800" dirty="0" err="1"/>
              <a:t>án</a:t>
            </a:r>
            <a:r>
              <a:rPr lang="en-SG" sz="800" dirty="0"/>
              <a:t> </a:t>
            </a:r>
            <a:r>
              <a:rPr lang="en-SG" sz="800" dirty="0" err="1"/>
              <a:t>của</a:t>
            </a:r>
            <a:r>
              <a:rPr lang="en-SG" sz="800" dirty="0"/>
              <a:t> </a:t>
            </a:r>
            <a:r>
              <a:rPr lang="en-SG" sz="800" dirty="0" err="1"/>
              <a:t>Hạnh</a:t>
            </a:r>
            <a:r>
              <a:rPr lang="en-SG" sz="800" dirty="0"/>
              <a:t> </a:t>
            </a:r>
            <a:r>
              <a:rPr lang="en-SG" sz="800" dirty="0" err="1"/>
              <a:t>Nguyễn</a:t>
            </a:r>
            <a:r>
              <a:rPr lang="en-SG" sz="800" dirty="0"/>
              <a:t> (0975152531): </a:t>
            </a:r>
            <a:r>
              <a:rPr lang="en-SG" sz="800" dirty="0">
                <a:hlinkClick r:id="rId3"/>
              </a:rPr>
              <a:t>https://www.facebook.com/HankNguyenn</a:t>
            </a:r>
            <a:endParaRPr lang="en-SG" sz="8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800" b="0" dirty="0">
              <a:solidFill>
                <a:schemeClr val="tx1">
                  <a:lumMod val="50000"/>
                </a:schemeClr>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273738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0" i="0" dirty="0">
                <a:solidFill>
                  <a:srgbClr val="FFFFFF"/>
                </a:solidFill>
                <a:effectLst/>
                <a:latin typeface="Segoe UI Historic" panose="020B0502040204020203" pitchFamily="34" charset="0"/>
              </a:rPr>
              <a:t>Các em thân mến, cầu được ước thấy là điều mà ai cũng mong muốn có được để giải quyết những vấn đề của cuộc sống. Đó cũng là lí do mà trong những câu chuyện cổ tích, ta thường thấy chi tiết nhân vật được ban điều ước từ một thế lực siêu nhiên nào đó như ông bụt, bà tiên, ... Trong câu chuyện mà hôm nay chúng ta học cũng có motip điều ước này. Chúng ta cùng nhau đi vào tìm hiểu nhé!</a:t>
            </a:r>
            <a:endParaRPr lang="en-US" b="0" i="0" dirty="0">
              <a:solidFill>
                <a:srgbClr val="FFFFFF"/>
              </a:solidFill>
              <a:effectLst/>
              <a:latin typeface="Segoe UI Historic" panose="020B0502040204020203" pitchFamily="34" charset="0"/>
            </a:endParaRPr>
          </a:p>
          <a:p>
            <a:pPr marL="158750" indent="0">
              <a:buNone/>
            </a:pPr>
            <a:endParaRPr lang="en-US" b="0" i="0" dirty="0">
              <a:solidFill>
                <a:srgbClr val="FFFFFF"/>
              </a:solidFill>
              <a:effectLst/>
              <a:latin typeface="Segoe UI Historic" panose="020B0502040204020203"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158750" indent="0">
              <a:buNone/>
            </a:pPr>
            <a:endParaRPr lang="en-US" dirty="0"/>
          </a:p>
        </p:txBody>
      </p:sp>
    </p:spTree>
    <p:extLst>
      <p:ext uri="{BB962C8B-B14F-4D97-AF65-F5344CB8AC3E}">
        <p14:creationId xmlns:p14="http://schemas.microsoft.com/office/powerpoint/2010/main" val="4276429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800" dirty="0" err="1"/>
              <a:t>Giáo</a:t>
            </a:r>
            <a:r>
              <a:rPr lang="en-SG" sz="800" dirty="0"/>
              <a:t> </a:t>
            </a:r>
            <a:r>
              <a:rPr lang="en-SG" sz="800" dirty="0" err="1"/>
              <a:t>án</a:t>
            </a:r>
            <a:r>
              <a:rPr lang="en-SG" sz="800" dirty="0"/>
              <a:t> </a:t>
            </a:r>
            <a:r>
              <a:rPr lang="en-SG" sz="800" dirty="0" err="1"/>
              <a:t>của</a:t>
            </a:r>
            <a:r>
              <a:rPr lang="en-SG" sz="800" dirty="0"/>
              <a:t> </a:t>
            </a:r>
            <a:r>
              <a:rPr lang="en-SG" sz="800" dirty="0" err="1"/>
              <a:t>Hạnh</a:t>
            </a:r>
            <a:r>
              <a:rPr lang="en-SG" sz="800" dirty="0"/>
              <a:t> </a:t>
            </a:r>
            <a:r>
              <a:rPr lang="en-SG" sz="800" dirty="0" err="1"/>
              <a:t>Nguyễn</a:t>
            </a:r>
            <a:r>
              <a:rPr lang="en-SG" sz="800" dirty="0"/>
              <a:t> (0975152531): </a:t>
            </a:r>
            <a:r>
              <a:rPr lang="en-SG" sz="800" dirty="0">
                <a:hlinkClick r:id="rId3"/>
              </a:rPr>
              <a:t>https://www.facebook.com/HankNguyenn</a:t>
            </a:r>
            <a:endParaRPr lang="en-SG" sz="8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529532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lgn="just">
              <a:lnSpc>
                <a:spcPct val="115000"/>
              </a:lnSpc>
              <a:spcAft>
                <a:spcPts val="1000"/>
              </a:spcAft>
              <a:buFont typeface="Wingdings" panose="05000000000000000000" pitchFamily="2" charset="2"/>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Câu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kết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thúc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bằng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ảnh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trước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mặt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lão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thấy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túp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lều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nát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ngày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xưa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bậc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cửa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ngồi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trước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máng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lợn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sứt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mẻ</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Đây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kết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thúc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độc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đáo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theo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lối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vòng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tròn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hậu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Bình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thường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thì</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thấy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hầu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hết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gian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thường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kết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thúc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hậu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vật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chính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vật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thiện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trải</a:t>
            </a:r>
            <a:r>
              <a:rPr lang="en-US" sz="1800" dirty="0">
                <a:effectLst/>
                <a:latin typeface="Calibri" panose="020F0502020204030204" pitchFamily="34" charset="0"/>
                <a:ea typeface="Calibri" panose="020F0502020204030204" pitchFamily="34" charset="0"/>
                <a:cs typeface="Times New Roman" panose="02020603050405020304" pitchFamily="18" charset="0"/>
              </a:rPr>
              <a:t> qua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khăn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thử</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thách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sống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sống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hạnh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phúc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Nhưng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vật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chính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này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thế</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trở</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sống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nghèo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khổ</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trước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đây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lvl="0" indent="-285750">
              <a:lnSpc>
                <a:spcPct val="115000"/>
              </a:lnSpc>
              <a:buFont typeface="Wingdings" panose="05000000000000000000" pitchFamily="2" charset="2"/>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kết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cục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ấy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tất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yếu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nhưng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người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đọc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người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nghe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nhiều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nghĩ</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Với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lão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trở</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về</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sống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bình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thường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hẳn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tốt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rất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nhiều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Còn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với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vợ</a:t>
            </a:r>
            <a:r>
              <a:rPr lang="en-US" sz="1800" dirty="0">
                <a:effectLst/>
                <a:latin typeface="Calibri" panose="020F0502020204030204" pitchFamily="34" charset="0"/>
                <a:ea typeface="Calibri" panose="020F0502020204030204" pitchFamily="34" charset="0"/>
                <a:cs typeface="Times New Roman" panose="02020603050405020304" pitchFamily="18" charset="0"/>
              </a:rPr>
              <a:t>, con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người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chút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gì</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với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đòi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hỏi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nhiều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thì</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mất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hết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những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gì</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phải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bỏ</a:t>
            </a:r>
            <a:r>
              <a:rPr lang="en-US" sz="1800" dirty="0">
                <a:effectLst/>
                <a:latin typeface="Calibri" panose="020F0502020204030204" pitchFamily="34" charset="0"/>
                <a:ea typeface="Calibri" panose="020F0502020204030204" pitchFamily="34" charset="0"/>
                <a:cs typeface="Times New Roman" panose="02020603050405020304" pitchFamily="18" charset="0"/>
              </a:rPr>
              <a:t> ra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chút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sức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nào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lẽ</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bằng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sự</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trừng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phạt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đích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đáng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nói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sự</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trừng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phạt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thích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đáng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bởi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vì</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sống</a:t>
            </a:r>
            <a:r>
              <a:rPr lang="en-US" sz="1800" dirty="0">
                <a:effectLst/>
                <a:latin typeface="Calibri" panose="020F0502020204030204" pitchFamily="34" charset="0"/>
                <a:ea typeface="Calibri" panose="020F0502020204030204" pitchFamily="34" charset="0"/>
                <a:cs typeface="Times New Roman" panose="02020603050405020304" pitchFamily="18" charset="0"/>
              </a:rPr>
              <a:t> qua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tột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đỉnh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giàu</a:t>
            </a:r>
            <a:r>
              <a:rPr lang="en-US" sz="1800" dirty="0">
                <a:effectLst/>
                <a:latin typeface="Calibri" panose="020F0502020204030204" pitchFamily="34" charset="0"/>
                <a:ea typeface="Calibri" panose="020F0502020204030204" pitchFamily="34" charset="0"/>
                <a:cs typeface="Times New Roman" panose="02020603050405020304" pitchFamily="18" charset="0"/>
              </a:rPr>
              <a:t> sang,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vọng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phải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trở</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về</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sống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nghèo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khổ</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xưa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chẳng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dễ</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dàng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chút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nào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Giống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chúng</a:t>
            </a:r>
            <a:r>
              <a:rPr lang="en-US" sz="1800" dirty="0">
                <a:effectLst/>
                <a:latin typeface="Calibri" panose="020F0502020204030204" pitchFamily="34" charset="0"/>
                <a:ea typeface="Calibri" panose="020F0502020204030204" pitchFamily="34" charset="0"/>
                <a:cs typeface="Times New Roman" panose="02020603050405020304" pitchFamily="18" charset="0"/>
              </a:rPr>
              <a:t> ta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sung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sướng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phải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rừng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sống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nữa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nhận</a:t>
            </a:r>
            <a:r>
              <a:rPr lang="en-US" sz="1800" dirty="0">
                <a:effectLst/>
                <a:latin typeface="Calibri" panose="020F0502020204030204" pitchFamily="34" charset="0"/>
                <a:ea typeface="Calibri" panose="020F0502020204030204" pitchFamily="34" charset="0"/>
                <a:cs typeface="Times New Roman" panose="02020603050405020304" pitchFamily="18" charset="0"/>
              </a:rPr>
              <a:t> ra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cải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mình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1800" dirty="0">
                <a:effectLst/>
                <a:latin typeface="Calibri" panose="020F0502020204030204" pitchFamily="34" charset="0"/>
                <a:ea typeface="Calibri" panose="020F0502020204030204" pitchFamily="34" charset="0"/>
                <a:cs typeface="Times New Roman" panose="02020603050405020304" pitchFamily="18" charset="0"/>
              </a:rPr>
              <a:t> ra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mới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đáng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quý</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đừng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ngồi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chỗ</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chờ</a:t>
            </a:r>
            <a:r>
              <a:rPr lang="en-US" sz="1800" dirty="0">
                <a:effectLst/>
                <a:latin typeface="Calibri" panose="020F0502020204030204" pitchFamily="34" charset="0"/>
                <a:ea typeface="Calibri" panose="020F0502020204030204" pitchFamily="34" charset="0"/>
                <a:cs typeface="Times New Roman" panose="02020603050405020304" pitchFamily="18" charset="0"/>
              </a:rPr>
              <a:t> sung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rụng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đừng</a:t>
            </a:r>
            <a:r>
              <a:rPr lang="en-US" sz="1800" dirty="0">
                <a:effectLst/>
                <a:latin typeface="Calibri" panose="020F0502020204030204" pitchFamily="34" charset="0"/>
                <a:ea typeface="Calibri" panose="020F0502020204030204" pitchFamily="34" charset="0"/>
                <a:cs typeface="Times New Roman" panose="02020603050405020304" pitchFamily="18" charset="0"/>
              </a:rPr>
              <a:t> bao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giờ</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chờ</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cảnh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ngồi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mát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ăn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bát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Giống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Sọ</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Dừa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Thạch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yêu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mình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làm</a:t>
            </a:r>
            <a:r>
              <a:rPr lang="en-US" sz="1800" dirty="0">
                <a:effectLst/>
                <a:latin typeface="Calibri" panose="020F0502020204030204" pitchFamily="34" charset="0"/>
                <a:ea typeface="Calibri" panose="020F0502020204030204" pitchFamily="34" charset="0"/>
                <a:cs typeface="Times New Roman" panose="02020603050405020304" pitchFamily="18" charset="0"/>
              </a:rPr>
              <a:t> ra).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sự</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hiện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ước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lí</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dân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285750" lvl="0" indent="-285750">
              <a:lnSpc>
                <a:spcPct val="115000"/>
              </a:lnSpc>
              <a:buFont typeface="Wingdings" panose="05000000000000000000"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GV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liên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hệ</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thực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tế</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giáo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dục</a:t>
            </a:r>
            <a:r>
              <a:rPr lang="en-US" sz="1800" dirty="0">
                <a:effectLst/>
                <a:latin typeface="Calibri" panose="020F0502020204030204" pitchFamily="34" charset="0"/>
                <a:ea typeface="Calibri" panose="020F0502020204030204" pitchFamily="34" charset="0"/>
                <a:cs typeface="Times New Roman" panose="02020603050405020304" pitchFamily="18" charset="0"/>
              </a:rPr>
              <a:t> HS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sống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hãy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biết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điểm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dừng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đừng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tham</a:t>
            </a:r>
            <a:r>
              <a:rPr lang="en-US" sz="1800" dirty="0">
                <a:effectLst/>
                <a:latin typeface="Calibri" panose="020F0502020204030204" pitchFamily="34" charset="0"/>
                <a:ea typeface="Calibri" panose="020F0502020204030204" pitchFamily="34" charset="0"/>
                <a:cs typeface="Times New Roman" panose="02020603050405020304" pitchFamily="18" charset="0"/>
              </a:rPr>
              <a:t> lam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ngày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họa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thân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SG" sz="8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800" dirty="0" err="1"/>
              <a:t>Giáo</a:t>
            </a:r>
            <a:r>
              <a:rPr lang="en-SG" sz="800" dirty="0"/>
              <a:t> </a:t>
            </a:r>
            <a:r>
              <a:rPr lang="en-SG" sz="800" dirty="0" err="1"/>
              <a:t>án</a:t>
            </a:r>
            <a:r>
              <a:rPr lang="en-SG" sz="800" dirty="0"/>
              <a:t> </a:t>
            </a:r>
            <a:r>
              <a:rPr lang="en-SG" sz="800" dirty="0" err="1"/>
              <a:t>của</a:t>
            </a:r>
            <a:r>
              <a:rPr lang="en-SG" sz="800" dirty="0"/>
              <a:t> </a:t>
            </a:r>
            <a:r>
              <a:rPr lang="en-SG" sz="800" dirty="0" err="1"/>
              <a:t>Hạnh</a:t>
            </a:r>
            <a:r>
              <a:rPr lang="en-SG" sz="800" dirty="0"/>
              <a:t> </a:t>
            </a:r>
            <a:r>
              <a:rPr lang="en-SG" sz="800" dirty="0" err="1"/>
              <a:t>Nguyễn</a:t>
            </a:r>
            <a:r>
              <a:rPr lang="en-SG" sz="800" dirty="0"/>
              <a:t> (0975152531): </a:t>
            </a:r>
            <a:r>
              <a:rPr lang="en-SG" sz="800" dirty="0">
                <a:hlinkClick r:id="rId3"/>
              </a:rPr>
              <a:t>https://www.facebook.com/HankNguyenn</a:t>
            </a:r>
            <a:endParaRPr lang="en-SG" sz="8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608081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158750" indent="0">
              <a:buNone/>
            </a:pPr>
            <a:endParaRPr lang="en-US" dirty="0"/>
          </a:p>
        </p:txBody>
      </p:sp>
    </p:spTree>
    <p:extLst>
      <p:ext uri="{BB962C8B-B14F-4D97-AF65-F5344CB8AC3E}">
        <p14:creationId xmlns:p14="http://schemas.microsoft.com/office/powerpoint/2010/main" val="454640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09614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00588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34464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90996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68165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14222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95623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60836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800" dirty="0" err="1"/>
              <a:t>Giáo</a:t>
            </a:r>
            <a:r>
              <a:rPr lang="en-SG" sz="800" dirty="0"/>
              <a:t> </a:t>
            </a:r>
            <a:r>
              <a:rPr lang="en-SG" sz="800" dirty="0" err="1"/>
              <a:t>án</a:t>
            </a:r>
            <a:r>
              <a:rPr lang="en-SG" sz="800" dirty="0"/>
              <a:t> </a:t>
            </a:r>
            <a:r>
              <a:rPr lang="en-SG" sz="800" dirty="0" err="1"/>
              <a:t>của</a:t>
            </a:r>
            <a:r>
              <a:rPr lang="en-SG" sz="800" dirty="0"/>
              <a:t> </a:t>
            </a:r>
            <a:r>
              <a:rPr lang="en-SG" sz="800" dirty="0" err="1"/>
              <a:t>Hạnh</a:t>
            </a:r>
            <a:r>
              <a:rPr lang="en-SG" sz="800" dirty="0"/>
              <a:t> </a:t>
            </a:r>
            <a:r>
              <a:rPr lang="en-SG" sz="800" dirty="0" err="1"/>
              <a:t>Nguyễn</a:t>
            </a:r>
            <a:r>
              <a:rPr lang="en-SG" sz="800" dirty="0"/>
              <a:t> (0975152531): </a:t>
            </a:r>
            <a:r>
              <a:rPr lang="en-SG" sz="800" dirty="0">
                <a:hlinkClick r:id="rId3"/>
              </a:rPr>
              <a:t>https://www.facebook.com/HankNguyenn</a:t>
            </a:r>
            <a:endParaRPr lang="en-SG" sz="8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789454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da207c6ab3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da207c6ab3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800" dirty="0" err="1"/>
              <a:t>Giáo</a:t>
            </a:r>
            <a:r>
              <a:rPr lang="en-SG" sz="800" dirty="0"/>
              <a:t> </a:t>
            </a:r>
            <a:r>
              <a:rPr lang="en-SG" sz="800" dirty="0" err="1"/>
              <a:t>án</a:t>
            </a:r>
            <a:r>
              <a:rPr lang="en-SG" sz="800" dirty="0"/>
              <a:t> </a:t>
            </a:r>
            <a:r>
              <a:rPr lang="en-SG" sz="800" dirty="0" err="1"/>
              <a:t>của</a:t>
            </a:r>
            <a:r>
              <a:rPr lang="en-SG" sz="800" dirty="0"/>
              <a:t> </a:t>
            </a:r>
            <a:r>
              <a:rPr lang="en-SG" sz="800" dirty="0" err="1"/>
              <a:t>Hạnh</a:t>
            </a:r>
            <a:r>
              <a:rPr lang="en-SG" sz="800" dirty="0"/>
              <a:t> </a:t>
            </a:r>
            <a:r>
              <a:rPr lang="en-SG" sz="800" dirty="0" err="1"/>
              <a:t>Nguyễn</a:t>
            </a:r>
            <a:r>
              <a:rPr lang="en-SG" sz="800" dirty="0"/>
              <a:t> (0975152531): </a:t>
            </a:r>
            <a:r>
              <a:rPr lang="en-SG" sz="800" dirty="0">
                <a:hlinkClick r:id="rId3"/>
              </a:rPr>
              <a:t>https://www.facebook.com/HankNguyenn</a:t>
            </a:r>
            <a:endParaRPr lang="en-SG" sz="8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06729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15000"/>
              </a:lnSpc>
              <a:spcAft>
                <a:spcPts val="10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lếch</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xan-đrơ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Xéc</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ghê</a:t>
            </a:r>
            <a:r>
              <a:rPr lang="en-US" sz="1800" dirty="0">
                <a:effectLst/>
                <a:latin typeface="Calibri" panose="020F0502020204030204" pitchFamily="34" charset="0"/>
                <a:ea typeface="Calibri" panose="020F0502020204030204" pitchFamily="34" charset="0"/>
                <a:cs typeface="Times New Roman" panose="02020603050405020304" pitchFamily="18" charset="0"/>
              </a:rPr>
              <a:t>-ê-</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vích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Pu-skin (1799 - 1837) -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đại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hào</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Nga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từng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mệnh</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danh</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mặt</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trời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ca Nga”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15000"/>
              </a:lnSpc>
              <a:spcAft>
                <a:spcPts val="1000"/>
              </a:spcAft>
              <a:buNone/>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tác</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giả</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trường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ca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cổ</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tuyệt</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diệu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nhiều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cổ</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tích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gian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bằng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cổ</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tích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về</a:t>
            </a:r>
            <a:r>
              <a:rPr lang="en-US" sz="1800" dirty="0">
                <a:effectLst/>
                <a:latin typeface="Calibri" panose="020F0502020204030204" pitchFamily="34" charset="0"/>
                <a:ea typeface="Calibri" panose="020F0502020204030204" pitchFamily="34" charset="0"/>
                <a:cs typeface="Times New Roman" panose="02020603050405020304" pitchFamily="18" charset="0"/>
              </a:rPr>
              <a:t> con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trống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cổ</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tích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về</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nàng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chúa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chết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bảy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chàng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hiệp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sĩ</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lão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đánh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dirty="0">
                <a:effectLst/>
                <a:latin typeface="Calibri" panose="020F0502020204030204" pitchFamily="34" charset="0"/>
                <a:ea typeface="Calibri" panose="020F0502020204030204" pitchFamily="34" charset="0"/>
                <a:cs typeface="Times New Roman" panose="02020603050405020304" pitchFamily="18" charset="0"/>
              </a:rPr>
              <a:t> con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đề</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nguyên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bản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tiếng</a:t>
            </a:r>
            <a:r>
              <a:rPr lang="en-US" sz="1800" dirty="0">
                <a:effectLst/>
                <a:latin typeface="Calibri" panose="020F0502020204030204" pitchFamily="34" charset="0"/>
                <a:ea typeface="Calibri" panose="020F0502020204030204" pitchFamily="34" charset="0"/>
                <a:cs typeface="Times New Roman" panose="02020603050405020304" pitchFamily="18" charset="0"/>
              </a:rPr>
              <a:t> Nga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cổ</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tích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về</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người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đánh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dirty="0">
                <a:effectLst/>
                <a:latin typeface="Calibri" panose="020F0502020204030204" pitchFamily="34" charset="0"/>
                <a:ea typeface="Calibri" panose="020F0502020204030204" pitchFamily="34" charset="0"/>
                <a:cs typeface="Times New Roman" panose="02020603050405020304" pitchFamily="18" charset="0"/>
              </a:rPr>
              <a:t> con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gn="just">
              <a:lnSpc>
                <a:spcPct val="107000"/>
              </a:lnSpc>
              <a:spcAft>
                <a:spcPts val="800"/>
              </a:spcAft>
              <a:buNone/>
            </a:pPr>
            <a:endParaRPr lang="en-US" sz="1100" dirty="0">
              <a:effectLst/>
              <a:latin typeface="#9Slide03 Arima Madurai" panose="00000500000000000000" pitchFamily="2" charset="0"/>
              <a:cs typeface="#9Slide03 Arima Madurai" panose="00000500000000000000" pitchFamily="2" charset="0"/>
            </a:endParaRPr>
          </a:p>
          <a:p>
            <a:pPr marL="158750" marR="0" lvl="0" indent="0" algn="just" defTabSz="914400" rtl="0" eaLnBrk="1" fontAlgn="auto" latinLnBrk="0" hangingPunct="1">
              <a:lnSpc>
                <a:spcPct val="107000"/>
              </a:lnSpc>
              <a:spcBef>
                <a:spcPts val="0"/>
              </a:spcBef>
              <a:spcAft>
                <a:spcPts val="80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algn="just">
              <a:lnSpc>
                <a:spcPct val="107000"/>
              </a:lnSpc>
              <a:spcAft>
                <a:spcPts val="800"/>
              </a:spcAft>
            </a:pPr>
            <a:endParaRPr lang="en-US" sz="1100" dirty="0">
              <a:effectLst/>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196709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Font typeface="Wingdings" panose="05000000000000000000" pitchFamily="2" charset="2"/>
              <a:buChar char=""/>
            </a:pP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loại</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cổ</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tích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nhưng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do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tác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Wingdings" panose="05000000000000000000" pitchFamily="2" charset="2"/>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Đây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cổ</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tích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tác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giả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tác</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năm</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1833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bằng</a:t>
            </a:r>
            <a:r>
              <a:rPr lang="en-US" sz="1800" dirty="0">
                <a:effectLst/>
                <a:latin typeface="Calibri" panose="020F0502020204030204" pitchFamily="34" charset="0"/>
                <a:ea typeface="Calibri" panose="020F0502020204030204" pitchFamily="34" charset="0"/>
                <a:cs typeface="Times New Roman" panose="02020603050405020304" pitchFamily="18" charset="0"/>
              </a:rPr>
              <a:t> 205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câu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dựa</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dân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Nga,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Đức</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nhưng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tạo</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Puskin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Tác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phẩm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Vũ</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Đình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Liên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dirty="0">
                <a:effectLst/>
                <a:latin typeface="Calibri" panose="020F0502020204030204" pitchFamily="34" charset="0"/>
                <a:ea typeface="Calibri" panose="020F0502020204030204" pitchFamily="34" charset="0"/>
                <a:cs typeface="Times New Roman" panose="02020603050405020304" pitchFamily="18" charset="0"/>
              </a:rPr>
              <a:t> Lê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Trí</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Viễn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dịch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văn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bản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tiếng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Pháp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vừa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giữ</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nét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chất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phác</a:t>
            </a:r>
            <a:r>
              <a:rPr lang="en-US" sz="1800" dirty="0">
                <a:effectLst/>
                <a:latin typeface="Calibri" panose="020F0502020204030204" pitchFamily="34" charset="0"/>
                <a:ea typeface="Calibri" panose="020F0502020204030204" pitchFamily="34" charset="0"/>
                <a:cs typeface="Times New Roman" panose="02020603050405020304" pitchFamily="18" charset="0"/>
              </a:rPr>
              <a:t>, dung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dị</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nghệ</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thuật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gian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vừa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hiện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tài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năng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effectLst/>
                <a:latin typeface="Calibri" panose="020F0502020204030204" pitchFamily="34" charset="0"/>
                <a:ea typeface="Calibri" panose="020F0502020204030204" pitchFamily="34" charset="0"/>
                <a:cs typeface="Times New Roman" panose="02020603050405020304" pitchFamily="18" charset="0"/>
              </a:rPr>
              <a:t> Pu-skin.</a:t>
            </a:r>
          </a:p>
          <a:p>
            <a:pPr marL="342900" lvl="0" indent="-342900">
              <a:lnSpc>
                <a:spcPct val="115000"/>
              </a:lnSpc>
              <a:spcAft>
                <a:spcPts val="1000"/>
              </a:spcAft>
              <a:buFont typeface="Wingdings" panose="05000000000000000000" pitchFamily="2" charset="2"/>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vừa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đặc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điểm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nội</a:t>
            </a:r>
            <a:r>
              <a:rPr lang="en-US" sz="1800" dirty="0">
                <a:effectLst/>
                <a:latin typeface="Calibri" panose="020F0502020204030204" pitchFamily="34" charset="0"/>
                <a:ea typeface="Calibri" panose="020F0502020204030204" pitchFamily="34" charset="0"/>
                <a:cs typeface="Times New Roman" panose="02020603050405020304" pitchFamily="18" charset="0"/>
              </a:rPr>
              <a:t> dung, ý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nghĩa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cổ</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tích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vừa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chứa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đựng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tưởng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kín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đáo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tác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giả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gửi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gắm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tưởng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chống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đôi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chế</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độ</a:t>
            </a:r>
            <a:r>
              <a:rPr lang="en-US" sz="1800" dirty="0">
                <a:effectLst/>
                <a:latin typeface="Calibri" panose="020F0502020204030204" pitchFamily="34" charset="0"/>
                <a:ea typeface="Calibri" panose="020F0502020204030204" pitchFamily="34" charset="0"/>
                <a:cs typeface="Times New Roman" panose="02020603050405020304" pitchFamily="18" charset="0"/>
              </a:rPr>
              <a:t> Nga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hoàng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độc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ác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chuyên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quyền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thức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tỉnh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thần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đấu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tranh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Nga.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ít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nghiên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cứu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chỉ</a:t>
            </a:r>
            <a:r>
              <a:rPr lang="en-US" sz="1800" dirty="0">
                <a:effectLst/>
                <a:latin typeface="Calibri" panose="020F0502020204030204" pitchFamily="34" charset="0"/>
                <a:ea typeface="Calibri" panose="020F0502020204030204" pitchFamily="34" charset="0"/>
                <a:cs typeface="Times New Roman" panose="02020603050405020304" pitchFamily="18" charset="0"/>
              </a:rPr>
              <a:t> ra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rằng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này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vật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tượng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trưng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chế</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độ</a:t>
            </a:r>
            <a:r>
              <a:rPr lang="en-US" sz="1800" dirty="0">
                <a:effectLst/>
                <a:latin typeface="Calibri" panose="020F0502020204030204" pitchFamily="34" charset="0"/>
                <a:ea typeface="Calibri" panose="020F0502020204030204" pitchFamily="34" charset="0"/>
                <a:cs typeface="Times New Roman" panose="02020603050405020304" pitchFamily="18" charset="0"/>
              </a:rPr>
              <a:t> Nga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hoàng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tàn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ác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độc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đoán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lảo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tượng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dân</a:t>
            </a: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người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sức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mạnh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năng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biểu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tượng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nhưng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nếu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nhược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thì</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bị</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áp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bức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cực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khổ</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suốt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đời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tưởng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này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cùng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loại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với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bài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thơ</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Cây</a:t>
            </a:r>
            <a:r>
              <a:rPr lang="en-US" sz="1800" dirty="0">
                <a:effectLst/>
                <a:latin typeface="Calibri" panose="020F0502020204030204" pitchFamily="34" charset="0"/>
                <a:ea typeface="Calibri" panose="020F0502020204030204" pitchFamily="34" charset="0"/>
                <a:cs typeface="Times New Roman" panose="02020603050405020304" pitchFamily="18" charset="0"/>
              </a:rPr>
              <a:t> An-</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effectLst/>
                <a:latin typeface="Calibri" panose="020F0502020204030204" pitchFamily="34" charset="0"/>
                <a:ea typeface="Calibri" panose="020F0502020204030204" pitchFamily="34" charset="0"/>
                <a:cs typeface="Times New Roman" panose="02020603050405020304" pitchFamily="18" charset="0"/>
              </a:rPr>
              <a:t> Pu-skin.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Bố</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cục</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 3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phần</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nl-NL" sz="1100" dirty="0">
                <a:effectLst/>
                <a:latin typeface="Calibri" panose="020F0502020204030204" pitchFamily="34" charset="0"/>
                <a:ea typeface="Calibri" panose="020F0502020204030204" pitchFamily="34" charset="0"/>
                <a:cs typeface="Times New Roman" panose="02020603050405020304" pitchFamily="18" charset="0"/>
              </a:rPr>
              <a:t>a)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Mở</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đầu</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kéo</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sợi</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Giới</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thiệu</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ông</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lão</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đánh</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tình</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huống</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phát</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sinh</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truyện</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nl-NL" sz="1100" dirty="0">
                <a:effectLst/>
                <a:latin typeface="Calibri" panose="020F0502020204030204" pitchFamily="34" charset="0"/>
                <a:ea typeface="Calibri" panose="020F0502020204030204" pitchFamily="34" charset="0"/>
                <a:cs typeface="Times New Roman" panose="02020603050405020304" pitchFamily="18" charset="0"/>
              </a:rPr>
              <a:t>b)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Thân</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Tiếp</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theo</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trở</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về</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Những</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đòi</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hỏi</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tham</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lam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mụ</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vợ</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b="1" dirty="0">
                <a:effectLst/>
                <a:latin typeface="Calibri" panose="020F0502020204030204" pitchFamily="34" charset="0"/>
                <a:ea typeface="Calibri" panose="020F0502020204030204" pitchFamily="34" charset="0"/>
                <a:cs typeface="Times New Roman" panose="02020603050405020304" pitchFamily="18" charset="0"/>
              </a:rPr>
              <a:t>c)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Kết</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truyện</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Còn</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lại</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Vợ</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chồng</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ông</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lão</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đánh</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trở</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về</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sống</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nghèo</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khổ</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khi</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xưa</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800" dirty="0">
              <a:solidFill>
                <a:schemeClr val="tx1"/>
              </a:solidFill>
              <a:latin typeface="Times New Roman" pitchFamily="18" charset="0"/>
              <a:cs typeface="Times New Roman"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800" dirty="0" err="1"/>
              <a:t>Giáo</a:t>
            </a:r>
            <a:r>
              <a:rPr lang="en-SG" sz="800" dirty="0"/>
              <a:t> </a:t>
            </a:r>
            <a:r>
              <a:rPr lang="en-SG" sz="800" dirty="0" err="1"/>
              <a:t>án</a:t>
            </a:r>
            <a:r>
              <a:rPr lang="en-SG" sz="800" dirty="0"/>
              <a:t> </a:t>
            </a:r>
            <a:r>
              <a:rPr lang="en-SG" sz="800" dirty="0" err="1"/>
              <a:t>của</a:t>
            </a:r>
            <a:r>
              <a:rPr lang="en-SG" sz="800" dirty="0"/>
              <a:t> </a:t>
            </a:r>
            <a:r>
              <a:rPr lang="en-SG" sz="800" dirty="0" err="1"/>
              <a:t>Hạnh</a:t>
            </a:r>
            <a:r>
              <a:rPr lang="en-SG" sz="800" dirty="0"/>
              <a:t> </a:t>
            </a:r>
            <a:r>
              <a:rPr lang="en-SG" sz="800" dirty="0" err="1"/>
              <a:t>Nguyễn</a:t>
            </a:r>
            <a:r>
              <a:rPr lang="en-SG" sz="800" dirty="0"/>
              <a:t> (0975152531): </a:t>
            </a:r>
            <a:r>
              <a:rPr lang="en-SG" sz="800" dirty="0">
                <a:hlinkClick r:id="rId3"/>
              </a:rPr>
              <a:t>https://www.facebook.com/HankNguyenn</a:t>
            </a:r>
            <a:endParaRPr lang="en-SG" sz="8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26508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81857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800" dirty="0" err="1"/>
              <a:t>Giáo</a:t>
            </a:r>
            <a:r>
              <a:rPr lang="en-SG" sz="800" dirty="0"/>
              <a:t> </a:t>
            </a:r>
            <a:r>
              <a:rPr lang="en-SG" sz="800" dirty="0" err="1"/>
              <a:t>án</a:t>
            </a:r>
            <a:r>
              <a:rPr lang="en-SG" sz="800" dirty="0"/>
              <a:t> </a:t>
            </a:r>
            <a:r>
              <a:rPr lang="en-SG" sz="800" dirty="0" err="1"/>
              <a:t>của</a:t>
            </a:r>
            <a:r>
              <a:rPr lang="en-SG" sz="800" dirty="0"/>
              <a:t> </a:t>
            </a:r>
            <a:r>
              <a:rPr lang="en-SG" sz="800" dirty="0" err="1"/>
              <a:t>Hạnh</a:t>
            </a:r>
            <a:r>
              <a:rPr lang="en-SG" sz="800" dirty="0"/>
              <a:t> </a:t>
            </a:r>
            <a:r>
              <a:rPr lang="en-SG" sz="800" dirty="0" err="1"/>
              <a:t>Nguyễn</a:t>
            </a:r>
            <a:r>
              <a:rPr lang="en-SG" sz="800" dirty="0"/>
              <a:t> (0975152531): </a:t>
            </a:r>
            <a:r>
              <a:rPr lang="en-SG" sz="800" dirty="0">
                <a:hlinkClick r:id="rId3"/>
              </a:rPr>
              <a:t>https://www.facebook.com/HankNguyenn</a:t>
            </a:r>
            <a:endParaRPr lang="en-SG" sz="8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250628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100" dirty="0" err="1"/>
              <a:t>Giáo</a:t>
            </a:r>
            <a:r>
              <a:rPr lang="en-SG" sz="1100" dirty="0"/>
              <a:t> </a:t>
            </a:r>
            <a:r>
              <a:rPr lang="en-SG" sz="1100" dirty="0" err="1"/>
              <a:t>án</a:t>
            </a:r>
            <a:r>
              <a:rPr lang="en-SG" sz="1100" dirty="0"/>
              <a:t> </a:t>
            </a:r>
            <a:r>
              <a:rPr lang="en-SG" sz="1100" dirty="0" err="1"/>
              <a:t>của</a:t>
            </a:r>
            <a:r>
              <a:rPr lang="en-SG" sz="1100" dirty="0"/>
              <a:t> </a:t>
            </a:r>
            <a:r>
              <a:rPr lang="en-SG" sz="1100" dirty="0" err="1"/>
              <a:t>Hạnh</a:t>
            </a:r>
            <a:r>
              <a:rPr lang="en-SG" sz="1100" dirty="0"/>
              <a:t> </a:t>
            </a:r>
            <a:r>
              <a:rPr lang="en-SG" sz="1100" dirty="0" err="1"/>
              <a:t>Nguyễn</a:t>
            </a:r>
            <a:r>
              <a:rPr lang="en-SG" sz="1100" dirty="0"/>
              <a:t> (0975152531): </a:t>
            </a:r>
            <a:r>
              <a:rPr lang="en-SG" sz="1100" dirty="0">
                <a:hlinkClick r:id="rId3"/>
              </a:rPr>
              <a:t>https://www.facebook.com/HankNguyenn</a:t>
            </a:r>
            <a:endParaRPr lang="en-SG" sz="1100" dirty="0"/>
          </a:p>
          <a:p>
            <a:pPr marL="158750" indent="0">
              <a:buNone/>
            </a:pPr>
            <a:endParaRPr lang="en-US" dirty="0"/>
          </a:p>
        </p:txBody>
      </p:sp>
    </p:spTree>
    <p:extLst>
      <p:ext uri="{BB962C8B-B14F-4D97-AF65-F5344CB8AC3E}">
        <p14:creationId xmlns:p14="http://schemas.microsoft.com/office/powerpoint/2010/main" val="1137100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92275" y="1660534"/>
            <a:ext cx="4344000" cy="18627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92275" y="3505428"/>
            <a:ext cx="4344000" cy="4758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7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3256651" y="-3764375"/>
            <a:ext cx="6037048" cy="5813363"/>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rot="9772212">
            <a:off x="7819898" y="-683140"/>
            <a:ext cx="494463" cy="1836026"/>
            <a:chOff x="3468500" y="2304425"/>
            <a:chExt cx="276300" cy="1025950"/>
          </a:xfrm>
        </p:grpSpPr>
        <p:sp>
          <p:nvSpPr>
            <p:cNvPr id="13" name="Google Shape;13;p2"/>
            <p:cNvSpPr/>
            <p:nvPr/>
          </p:nvSpPr>
          <p:spPr>
            <a:xfrm>
              <a:off x="3468500" y="2304425"/>
              <a:ext cx="276300" cy="1025950"/>
            </a:xfrm>
            <a:custGeom>
              <a:avLst/>
              <a:gdLst/>
              <a:ahLst/>
              <a:cxnLst/>
              <a:rect l="l" t="t" r="r" b="b"/>
              <a:pathLst>
                <a:path w="11052" h="41038" extrusionOk="0">
                  <a:moveTo>
                    <a:pt x="2512" y="1"/>
                  </a:moveTo>
                  <a:lnTo>
                    <a:pt x="2435" y="39"/>
                  </a:lnTo>
                  <a:lnTo>
                    <a:pt x="2396" y="78"/>
                  </a:lnTo>
                  <a:lnTo>
                    <a:pt x="2396" y="194"/>
                  </a:lnTo>
                  <a:lnTo>
                    <a:pt x="2358" y="967"/>
                  </a:lnTo>
                  <a:lnTo>
                    <a:pt x="2242" y="1739"/>
                  </a:lnTo>
                  <a:lnTo>
                    <a:pt x="2126" y="2474"/>
                  </a:lnTo>
                  <a:lnTo>
                    <a:pt x="1932" y="3208"/>
                  </a:lnTo>
                  <a:lnTo>
                    <a:pt x="1739" y="3903"/>
                  </a:lnTo>
                  <a:lnTo>
                    <a:pt x="1507" y="4599"/>
                  </a:lnTo>
                  <a:lnTo>
                    <a:pt x="966" y="6029"/>
                  </a:lnTo>
                  <a:lnTo>
                    <a:pt x="619" y="7111"/>
                  </a:lnTo>
                  <a:lnTo>
                    <a:pt x="425" y="7652"/>
                  </a:lnTo>
                  <a:lnTo>
                    <a:pt x="271" y="8231"/>
                  </a:lnTo>
                  <a:lnTo>
                    <a:pt x="155" y="8772"/>
                  </a:lnTo>
                  <a:lnTo>
                    <a:pt x="78" y="9390"/>
                  </a:lnTo>
                  <a:lnTo>
                    <a:pt x="0" y="9970"/>
                  </a:lnTo>
                  <a:lnTo>
                    <a:pt x="0" y="10588"/>
                  </a:lnTo>
                  <a:lnTo>
                    <a:pt x="0" y="11206"/>
                  </a:lnTo>
                  <a:lnTo>
                    <a:pt x="78" y="11825"/>
                  </a:lnTo>
                  <a:lnTo>
                    <a:pt x="232" y="12443"/>
                  </a:lnTo>
                  <a:lnTo>
                    <a:pt x="387" y="13061"/>
                  </a:lnTo>
                  <a:lnTo>
                    <a:pt x="580" y="13641"/>
                  </a:lnTo>
                  <a:lnTo>
                    <a:pt x="812" y="14259"/>
                  </a:lnTo>
                  <a:lnTo>
                    <a:pt x="1082" y="14800"/>
                  </a:lnTo>
                  <a:lnTo>
                    <a:pt x="1353" y="15341"/>
                  </a:lnTo>
                  <a:lnTo>
                    <a:pt x="1778" y="15998"/>
                  </a:lnTo>
                  <a:lnTo>
                    <a:pt x="2203" y="16578"/>
                  </a:lnTo>
                  <a:lnTo>
                    <a:pt x="2667" y="17157"/>
                  </a:lnTo>
                  <a:lnTo>
                    <a:pt x="3130" y="17698"/>
                  </a:lnTo>
                  <a:lnTo>
                    <a:pt x="4096" y="18741"/>
                  </a:lnTo>
                  <a:lnTo>
                    <a:pt x="4560" y="19321"/>
                  </a:lnTo>
                  <a:lnTo>
                    <a:pt x="4985" y="19939"/>
                  </a:lnTo>
                  <a:lnTo>
                    <a:pt x="5217" y="20326"/>
                  </a:lnTo>
                  <a:lnTo>
                    <a:pt x="5410" y="20712"/>
                  </a:lnTo>
                  <a:lnTo>
                    <a:pt x="5603" y="21137"/>
                  </a:lnTo>
                  <a:lnTo>
                    <a:pt x="5758" y="21562"/>
                  </a:lnTo>
                  <a:lnTo>
                    <a:pt x="5874" y="21987"/>
                  </a:lnTo>
                  <a:lnTo>
                    <a:pt x="5990" y="22412"/>
                  </a:lnTo>
                  <a:lnTo>
                    <a:pt x="6067" y="22837"/>
                  </a:lnTo>
                  <a:lnTo>
                    <a:pt x="6106" y="23301"/>
                  </a:lnTo>
                  <a:lnTo>
                    <a:pt x="6106" y="23726"/>
                  </a:lnTo>
                  <a:lnTo>
                    <a:pt x="6106" y="24151"/>
                  </a:lnTo>
                  <a:lnTo>
                    <a:pt x="6067" y="24615"/>
                  </a:lnTo>
                  <a:lnTo>
                    <a:pt x="6028" y="25040"/>
                  </a:lnTo>
                  <a:lnTo>
                    <a:pt x="5951" y="25465"/>
                  </a:lnTo>
                  <a:lnTo>
                    <a:pt x="5835" y="25851"/>
                  </a:lnTo>
                  <a:lnTo>
                    <a:pt x="5719" y="26276"/>
                  </a:lnTo>
                  <a:lnTo>
                    <a:pt x="5565" y="26663"/>
                  </a:lnTo>
                  <a:lnTo>
                    <a:pt x="5256" y="27281"/>
                  </a:lnTo>
                  <a:lnTo>
                    <a:pt x="4946" y="27899"/>
                  </a:lnTo>
                  <a:lnTo>
                    <a:pt x="4328" y="29097"/>
                  </a:lnTo>
                  <a:lnTo>
                    <a:pt x="4019" y="29677"/>
                  </a:lnTo>
                  <a:lnTo>
                    <a:pt x="3749" y="30334"/>
                  </a:lnTo>
                  <a:lnTo>
                    <a:pt x="3517" y="30952"/>
                  </a:lnTo>
                  <a:lnTo>
                    <a:pt x="3285" y="31647"/>
                  </a:lnTo>
                  <a:lnTo>
                    <a:pt x="3130" y="32227"/>
                  </a:lnTo>
                  <a:lnTo>
                    <a:pt x="3014" y="32845"/>
                  </a:lnTo>
                  <a:lnTo>
                    <a:pt x="2937" y="33464"/>
                  </a:lnTo>
                  <a:lnTo>
                    <a:pt x="2898" y="34120"/>
                  </a:lnTo>
                  <a:lnTo>
                    <a:pt x="2898" y="34739"/>
                  </a:lnTo>
                  <a:lnTo>
                    <a:pt x="2937" y="35396"/>
                  </a:lnTo>
                  <a:lnTo>
                    <a:pt x="3014" y="36014"/>
                  </a:lnTo>
                  <a:lnTo>
                    <a:pt x="3130" y="36671"/>
                  </a:lnTo>
                  <a:lnTo>
                    <a:pt x="3285" y="37250"/>
                  </a:lnTo>
                  <a:lnTo>
                    <a:pt x="3478" y="37869"/>
                  </a:lnTo>
                  <a:lnTo>
                    <a:pt x="3710" y="38448"/>
                  </a:lnTo>
                  <a:lnTo>
                    <a:pt x="4019" y="38989"/>
                  </a:lnTo>
                  <a:lnTo>
                    <a:pt x="4328" y="39492"/>
                  </a:lnTo>
                  <a:lnTo>
                    <a:pt x="4715" y="39994"/>
                  </a:lnTo>
                  <a:lnTo>
                    <a:pt x="5140" y="40419"/>
                  </a:lnTo>
                  <a:lnTo>
                    <a:pt x="5603" y="40805"/>
                  </a:lnTo>
                  <a:lnTo>
                    <a:pt x="5642" y="40921"/>
                  </a:lnTo>
                  <a:lnTo>
                    <a:pt x="5681" y="40999"/>
                  </a:lnTo>
                  <a:lnTo>
                    <a:pt x="5719" y="41037"/>
                  </a:lnTo>
                  <a:lnTo>
                    <a:pt x="5874" y="41037"/>
                  </a:lnTo>
                  <a:lnTo>
                    <a:pt x="5951" y="40999"/>
                  </a:lnTo>
                  <a:lnTo>
                    <a:pt x="5990" y="40921"/>
                  </a:lnTo>
                  <a:lnTo>
                    <a:pt x="5990" y="40844"/>
                  </a:lnTo>
                  <a:lnTo>
                    <a:pt x="6067" y="40380"/>
                  </a:lnTo>
                  <a:lnTo>
                    <a:pt x="6106" y="39955"/>
                  </a:lnTo>
                  <a:lnTo>
                    <a:pt x="6222" y="39530"/>
                  </a:lnTo>
                  <a:lnTo>
                    <a:pt x="6299" y="39182"/>
                  </a:lnTo>
                  <a:lnTo>
                    <a:pt x="6569" y="38448"/>
                  </a:lnTo>
                  <a:lnTo>
                    <a:pt x="6917" y="37791"/>
                  </a:lnTo>
                  <a:lnTo>
                    <a:pt x="7304" y="37212"/>
                  </a:lnTo>
                  <a:lnTo>
                    <a:pt x="7729" y="36632"/>
                  </a:lnTo>
                  <a:lnTo>
                    <a:pt x="8192" y="36091"/>
                  </a:lnTo>
                  <a:lnTo>
                    <a:pt x="8733" y="35550"/>
                  </a:lnTo>
                  <a:lnTo>
                    <a:pt x="9042" y="35125"/>
                  </a:lnTo>
                  <a:lnTo>
                    <a:pt x="9352" y="34700"/>
                  </a:lnTo>
                  <a:lnTo>
                    <a:pt x="9583" y="34275"/>
                  </a:lnTo>
                  <a:lnTo>
                    <a:pt x="9777" y="33811"/>
                  </a:lnTo>
                  <a:lnTo>
                    <a:pt x="9893" y="33309"/>
                  </a:lnTo>
                  <a:lnTo>
                    <a:pt x="9931" y="32768"/>
                  </a:lnTo>
                  <a:lnTo>
                    <a:pt x="9931" y="32188"/>
                  </a:lnTo>
                  <a:lnTo>
                    <a:pt x="9893" y="31570"/>
                  </a:lnTo>
                  <a:lnTo>
                    <a:pt x="9661" y="29793"/>
                  </a:lnTo>
                  <a:lnTo>
                    <a:pt x="9583" y="28904"/>
                  </a:lnTo>
                  <a:lnTo>
                    <a:pt x="9583" y="28479"/>
                  </a:lnTo>
                  <a:lnTo>
                    <a:pt x="9622" y="28015"/>
                  </a:lnTo>
                  <a:lnTo>
                    <a:pt x="9699" y="27358"/>
                  </a:lnTo>
                  <a:lnTo>
                    <a:pt x="9854" y="26740"/>
                  </a:lnTo>
                  <a:lnTo>
                    <a:pt x="10202" y="25504"/>
                  </a:lnTo>
                  <a:lnTo>
                    <a:pt x="10588" y="24228"/>
                  </a:lnTo>
                  <a:lnTo>
                    <a:pt x="10743" y="23610"/>
                  </a:lnTo>
                  <a:lnTo>
                    <a:pt x="10897" y="22953"/>
                  </a:lnTo>
                  <a:lnTo>
                    <a:pt x="10974" y="22296"/>
                  </a:lnTo>
                  <a:lnTo>
                    <a:pt x="11052" y="21639"/>
                  </a:lnTo>
                  <a:lnTo>
                    <a:pt x="11052" y="20944"/>
                  </a:lnTo>
                  <a:lnTo>
                    <a:pt x="10974" y="20248"/>
                  </a:lnTo>
                  <a:lnTo>
                    <a:pt x="10897" y="19630"/>
                  </a:lnTo>
                  <a:lnTo>
                    <a:pt x="10781" y="19051"/>
                  </a:lnTo>
                  <a:lnTo>
                    <a:pt x="10588" y="18471"/>
                  </a:lnTo>
                  <a:lnTo>
                    <a:pt x="10395" y="17891"/>
                  </a:lnTo>
                  <a:lnTo>
                    <a:pt x="10163" y="17350"/>
                  </a:lnTo>
                  <a:lnTo>
                    <a:pt x="9931" y="16809"/>
                  </a:lnTo>
                  <a:lnTo>
                    <a:pt x="9622" y="16268"/>
                  </a:lnTo>
                  <a:lnTo>
                    <a:pt x="9313" y="15766"/>
                  </a:lnTo>
                  <a:lnTo>
                    <a:pt x="8926" y="15186"/>
                  </a:lnTo>
                  <a:lnTo>
                    <a:pt x="8501" y="14645"/>
                  </a:lnTo>
                  <a:lnTo>
                    <a:pt x="8076" y="14143"/>
                  </a:lnTo>
                  <a:lnTo>
                    <a:pt x="7613" y="13641"/>
                  </a:lnTo>
                  <a:lnTo>
                    <a:pt x="6685" y="12752"/>
                  </a:lnTo>
                  <a:lnTo>
                    <a:pt x="5719" y="11825"/>
                  </a:lnTo>
                  <a:lnTo>
                    <a:pt x="5178" y="11284"/>
                  </a:lnTo>
                  <a:lnTo>
                    <a:pt x="4676" y="10665"/>
                  </a:lnTo>
                  <a:lnTo>
                    <a:pt x="4444" y="10318"/>
                  </a:lnTo>
                  <a:lnTo>
                    <a:pt x="4212" y="9970"/>
                  </a:lnTo>
                  <a:lnTo>
                    <a:pt x="4058" y="9622"/>
                  </a:lnTo>
                  <a:lnTo>
                    <a:pt x="3865" y="9236"/>
                  </a:lnTo>
                  <a:lnTo>
                    <a:pt x="3710" y="8772"/>
                  </a:lnTo>
                  <a:lnTo>
                    <a:pt x="3633" y="8270"/>
                  </a:lnTo>
                  <a:lnTo>
                    <a:pt x="3594" y="7806"/>
                  </a:lnTo>
                  <a:lnTo>
                    <a:pt x="3594" y="7342"/>
                  </a:lnTo>
                  <a:lnTo>
                    <a:pt x="3633" y="6376"/>
                  </a:lnTo>
                  <a:lnTo>
                    <a:pt x="3710" y="5410"/>
                  </a:lnTo>
                  <a:lnTo>
                    <a:pt x="3749" y="4753"/>
                  </a:lnTo>
                  <a:lnTo>
                    <a:pt x="3749" y="4097"/>
                  </a:lnTo>
                  <a:lnTo>
                    <a:pt x="3671" y="3440"/>
                  </a:lnTo>
                  <a:lnTo>
                    <a:pt x="3555" y="2783"/>
                  </a:lnTo>
                  <a:lnTo>
                    <a:pt x="3401" y="2126"/>
                  </a:lnTo>
                  <a:lnTo>
                    <a:pt x="3208" y="1508"/>
                  </a:lnTo>
                  <a:lnTo>
                    <a:pt x="2976" y="889"/>
                  </a:lnTo>
                  <a:lnTo>
                    <a:pt x="2705" y="271"/>
                  </a:lnTo>
                  <a:lnTo>
                    <a:pt x="2667" y="117"/>
                  </a:lnTo>
                  <a:lnTo>
                    <a:pt x="2628" y="39"/>
                  </a:lnTo>
                  <a:lnTo>
                    <a:pt x="2589"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468500" y="2304425"/>
              <a:ext cx="275350" cy="1025950"/>
            </a:xfrm>
            <a:custGeom>
              <a:avLst/>
              <a:gdLst/>
              <a:ahLst/>
              <a:cxnLst/>
              <a:rect l="l" t="t" r="r" b="b"/>
              <a:pathLst>
                <a:path w="11014" h="41038" extrusionOk="0">
                  <a:moveTo>
                    <a:pt x="2551" y="1"/>
                  </a:moveTo>
                  <a:lnTo>
                    <a:pt x="2628" y="542"/>
                  </a:lnTo>
                  <a:lnTo>
                    <a:pt x="2705" y="1121"/>
                  </a:lnTo>
                  <a:lnTo>
                    <a:pt x="2358" y="851"/>
                  </a:lnTo>
                  <a:lnTo>
                    <a:pt x="2358" y="1083"/>
                  </a:lnTo>
                  <a:lnTo>
                    <a:pt x="2744" y="1353"/>
                  </a:lnTo>
                  <a:lnTo>
                    <a:pt x="2744" y="1817"/>
                  </a:lnTo>
                  <a:lnTo>
                    <a:pt x="2744" y="2242"/>
                  </a:lnTo>
                  <a:lnTo>
                    <a:pt x="2203" y="1894"/>
                  </a:lnTo>
                  <a:lnTo>
                    <a:pt x="2164" y="2126"/>
                  </a:lnTo>
                  <a:lnTo>
                    <a:pt x="2435" y="2319"/>
                  </a:lnTo>
                  <a:lnTo>
                    <a:pt x="2705" y="2435"/>
                  </a:lnTo>
                  <a:lnTo>
                    <a:pt x="2628" y="3208"/>
                  </a:lnTo>
                  <a:lnTo>
                    <a:pt x="2358" y="2976"/>
                  </a:lnTo>
                  <a:lnTo>
                    <a:pt x="2048" y="2783"/>
                  </a:lnTo>
                  <a:lnTo>
                    <a:pt x="2010" y="2976"/>
                  </a:lnTo>
                  <a:lnTo>
                    <a:pt x="2628" y="3362"/>
                  </a:lnTo>
                  <a:lnTo>
                    <a:pt x="2435" y="4290"/>
                  </a:lnTo>
                  <a:lnTo>
                    <a:pt x="2396" y="4290"/>
                  </a:lnTo>
                  <a:lnTo>
                    <a:pt x="1739" y="3942"/>
                  </a:lnTo>
                  <a:lnTo>
                    <a:pt x="1739" y="3903"/>
                  </a:lnTo>
                  <a:lnTo>
                    <a:pt x="1662" y="4135"/>
                  </a:lnTo>
                  <a:lnTo>
                    <a:pt x="2358" y="4406"/>
                  </a:lnTo>
                  <a:lnTo>
                    <a:pt x="2396" y="4406"/>
                  </a:lnTo>
                  <a:lnTo>
                    <a:pt x="2358" y="4560"/>
                  </a:lnTo>
                  <a:lnTo>
                    <a:pt x="2087" y="5449"/>
                  </a:lnTo>
                  <a:lnTo>
                    <a:pt x="1469" y="5140"/>
                  </a:lnTo>
                  <a:lnTo>
                    <a:pt x="1314" y="5101"/>
                  </a:lnTo>
                  <a:lnTo>
                    <a:pt x="1237" y="5333"/>
                  </a:lnTo>
                  <a:lnTo>
                    <a:pt x="1469" y="5410"/>
                  </a:lnTo>
                  <a:lnTo>
                    <a:pt x="1778" y="5565"/>
                  </a:lnTo>
                  <a:lnTo>
                    <a:pt x="2048" y="5642"/>
                  </a:lnTo>
                  <a:lnTo>
                    <a:pt x="1817" y="6492"/>
                  </a:lnTo>
                  <a:lnTo>
                    <a:pt x="1623" y="6415"/>
                  </a:lnTo>
                  <a:lnTo>
                    <a:pt x="1391" y="6338"/>
                  </a:lnTo>
                  <a:lnTo>
                    <a:pt x="1160" y="6260"/>
                  </a:lnTo>
                  <a:lnTo>
                    <a:pt x="928" y="6222"/>
                  </a:lnTo>
                  <a:lnTo>
                    <a:pt x="812" y="6454"/>
                  </a:lnTo>
                  <a:lnTo>
                    <a:pt x="1160" y="6531"/>
                  </a:lnTo>
                  <a:lnTo>
                    <a:pt x="1469" y="6608"/>
                  </a:lnTo>
                  <a:lnTo>
                    <a:pt x="1778" y="6685"/>
                  </a:lnTo>
                  <a:lnTo>
                    <a:pt x="1662" y="7304"/>
                  </a:lnTo>
                  <a:lnTo>
                    <a:pt x="1585" y="7961"/>
                  </a:lnTo>
                  <a:lnTo>
                    <a:pt x="1082" y="7922"/>
                  </a:lnTo>
                  <a:lnTo>
                    <a:pt x="348" y="7922"/>
                  </a:lnTo>
                  <a:lnTo>
                    <a:pt x="271" y="8231"/>
                  </a:lnTo>
                  <a:lnTo>
                    <a:pt x="271" y="8231"/>
                  </a:lnTo>
                  <a:lnTo>
                    <a:pt x="657" y="8192"/>
                  </a:lnTo>
                  <a:lnTo>
                    <a:pt x="1585" y="8192"/>
                  </a:lnTo>
                  <a:lnTo>
                    <a:pt x="1585" y="8656"/>
                  </a:lnTo>
                  <a:lnTo>
                    <a:pt x="1585" y="9081"/>
                  </a:lnTo>
                  <a:lnTo>
                    <a:pt x="1314" y="9120"/>
                  </a:lnTo>
                  <a:lnTo>
                    <a:pt x="1044" y="9158"/>
                  </a:lnTo>
                  <a:lnTo>
                    <a:pt x="503" y="9236"/>
                  </a:lnTo>
                  <a:lnTo>
                    <a:pt x="78" y="9313"/>
                  </a:lnTo>
                  <a:lnTo>
                    <a:pt x="39" y="9661"/>
                  </a:lnTo>
                  <a:lnTo>
                    <a:pt x="425" y="9584"/>
                  </a:lnTo>
                  <a:lnTo>
                    <a:pt x="812" y="9506"/>
                  </a:lnTo>
                  <a:lnTo>
                    <a:pt x="1585" y="9313"/>
                  </a:lnTo>
                  <a:lnTo>
                    <a:pt x="1662" y="9970"/>
                  </a:lnTo>
                  <a:lnTo>
                    <a:pt x="1739" y="10627"/>
                  </a:lnTo>
                  <a:lnTo>
                    <a:pt x="1314" y="10704"/>
                  </a:lnTo>
                  <a:lnTo>
                    <a:pt x="889" y="10859"/>
                  </a:lnTo>
                  <a:lnTo>
                    <a:pt x="0" y="11129"/>
                  </a:lnTo>
                  <a:lnTo>
                    <a:pt x="39" y="11361"/>
                  </a:lnTo>
                  <a:lnTo>
                    <a:pt x="78" y="11361"/>
                  </a:lnTo>
                  <a:lnTo>
                    <a:pt x="928" y="11091"/>
                  </a:lnTo>
                  <a:lnTo>
                    <a:pt x="1353" y="10936"/>
                  </a:lnTo>
                  <a:lnTo>
                    <a:pt x="1778" y="10781"/>
                  </a:lnTo>
                  <a:lnTo>
                    <a:pt x="2010" y="11747"/>
                  </a:lnTo>
                  <a:lnTo>
                    <a:pt x="1817" y="11979"/>
                  </a:lnTo>
                  <a:lnTo>
                    <a:pt x="1623" y="12134"/>
                  </a:lnTo>
                  <a:lnTo>
                    <a:pt x="1237" y="12443"/>
                  </a:lnTo>
                  <a:lnTo>
                    <a:pt x="812" y="12675"/>
                  </a:lnTo>
                  <a:lnTo>
                    <a:pt x="348" y="12907"/>
                  </a:lnTo>
                  <a:lnTo>
                    <a:pt x="425" y="13216"/>
                  </a:lnTo>
                  <a:lnTo>
                    <a:pt x="657" y="13100"/>
                  </a:lnTo>
                  <a:lnTo>
                    <a:pt x="1044" y="12907"/>
                  </a:lnTo>
                  <a:lnTo>
                    <a:pt x="1430" y="12675"/>
                  </a:lnTo>
                  <a:lnTo>
                    <a:pt x="1778" y="12404"/>
                  </a:lnTo>
                  <a:lnTo>
                    <a:pt x="1932" y="12211"/>
                  </a:lnTo>
                  <a:lnTo>
                    <a:pt x="2087" y="12018"/>
                  </a:lnTo>
                  <a:lnTo>
                    <a:pt x="2319" y="12791"/>
                  </a:lnTo>
                  <a:lnTo>
                    <a:pt x="2628" y="13486"/>
                  </a:lnTo>
                  <a:lnTo>
                    <a:pt x="2358" y="13989"/>
                  </a:lnTo>
                  <a:lnTo>
                    <a:pt x="2010" y="14452"/>
                  </a:lnTo>
                  <a:lnTo>
                    <a:pt x="1662" y="14839"/>
                  </a:lnTo>
                  <a:lnTo>
                    <a:pt x="1276" y="15225"/>
                  </a:lnTo>
                  <a:lnTo>
                    <a:pt x="1353" y="15341"/>
                  </a:lnTo>
                  <a:lnTo>
                    <a:pt x="1507" y="15573"/>
                  </a:lnTo>
                  <a:lnTo>
                    <a:pt x="1855" y="15148"/>
                  </a:lnTo>
                  <a:lnTo>
                    <a:pt x="2164" y="14684"/>
                  </a:lnTo>
                  <a:lnTo>
                    <a:pt x="2473" y="14220"/>
                  </a:lnTo>
                  <a:lnTo>
                    <a:pt x="2705" y="13718"/>
                  </a:lnTo>
                  <a:lnTo>
                    <a:pt x="2937" y="14182"/>
                  </a:lnTo>
                  <a:lnTo>
                    <a:pt x="3246" y="14607"/>
                  </a:lnTo>
                  <a:lnTo>
                    <a:pt x="3555" y="14993"/>
                  </a:lnTo>
                  <a:lnTo>
                    <a:pt x="3903" y="15341"/>
                  </a:lnTo>
                  <a:lnTo>
                    <a:pt x="3826" y="15573"/>
                  </a:lnTo>
                  <a:lnTo>
                    <a:pt x="3749" y="15843"/>
                  </a:lnTo>
                  <a:lnTo>
                    <a:pt x="3594" y="16075"/>
                  </a:lnTo>
                  <a:lnTo>
                    <a:pt x="3439" y="16346"/>
                  </a:lnTo>
                  <a:lnTo>
                    <a:pt x="3053" y="16809"/>
                  </a:lnTo>
                  <a:lnTo>
                    <a:pt x="2705" y="17196"/>
                  </a:lnTo>
                  <a:lnTo>
                    <a:pt x="2898" y="17428"/>
                  </a:lnTo>
                  <a:lnTo>
                    <a:pt x="3246" y="16964"/>
                  </a:lnTo>
                  <a:lnTo>
                    <a:pt x="3517" y="16655"/>
                  </a:lnTo>
                  <a:lnTo>
                    <a:pt x="3749" y="16268"/>
                  </a:lnTo>
                  <a:lnTo>
                    <a:pt x="3942" y="15882"/>
                  </a:lnTo>
                  <a:lnTo>
                    <a:pt x="4019" y="15689"/>
                  </a:lnTo>
                  <a:lnTo>
                    <a:pt x="4058" y="15457"/>
                  </a:lnTo>
                  <a:lnTo>
                    <a:pt x="4676" y="15998"/>
                  </a:lnTo>
                  <a:lnTo>
                    <a:pt x="5372" y="16539"/>
                  </a:lnTo>
                  <a:lnTo>
                    <a:pt x="5565" y="16655"/>
                  </a:lnTo>
                  <a:lnTo>
                    <a:pt x="5140" y="17119"/>
                  </a:lnTo>
                  <a:lnTo>
                    <a:pt x="4676" y="17544"/>
                  </a:lnTo>
                  <a:lnTo>
                    <a:pt x="4174" y="17930"/>
                  </a:lnTo>
                  <a:lnTo>
                    <a:pt x="3671" y="18278"/>
                  </a:lnTo>
                  <a:lnTo>
                    <a:pt x="3865" y="18510"/>
                  </a:lnTo>
                  <a:lnTo>
                    <a:pt x="4405" y="18123"/>
                  </a:lnTo>
                  <a:lnTo>
                    <a:pt x="4908" y="17737"/>
                  </a:lnTo>
                  <a:lnTo>
                    <a:pt x="5333" y="17273"/>
                  </a:lnTo>
                  <a:lnTo>
                    <a:pt x="5526" y="17041"/>
                  </a:lnTo>
                  <a:lnTo>
                    <a:pt x="5681" y="16771"/>
                  </a:lnTo>
                  <a:lnTo>
                    <a:pt x="6299" y="17312"/>
                  </a:lnTo>
                  <a:lnTo>
                    <a:pt x="6840" y="17930"/>
                  </a:lnTo>
                  <a:lnTo>
                    <a:pt x="5835" y="18819"/>
                  </a:lnTo>
                  <a:lnTo>
                    <a:pt x="4831" y="19746"/>
                  </a:lnTo>
                  <a:lnTo>
                    <a:pt x="4985" y="19939"/>
                  </a:lnTo>
                  <a:lnTo>
                    <a:pt x="5062" y="20055"/>
                  </a:lnTo>
                  <a:lnTo>
                    <a:pt x="5565" y="19592"/>
                  </a:lnTo>
                  <a:lnTo>
                    <a:pt x="6067" y="19128"/>
                  </a:lnTo>
                  <a:lnTo>
                    <a:pt x="6531" y="18626"/>
                  </a:lnTo>
                  <a:lnTo>
                    <a:pt x="6994" y="18085"/>
                  </a:lnTo>
                  <a:lnTo>
                    <a:pt x="7304" y="18548"/>
                  </a:lnTo>
                  <a:lnTo>
                    <a:pt x="7613" y="19012"/>
                  </a:lnTo>
                  <a:lnTo>
                    <a:pt x="7883" y="19476"/>
                  </a:lnTo>
                  <a:lnTo>
                    <a:pt x="8115" y="19978"/>
                  </a:lnTo>
                  <a:lnTo>
                    <a:pt x="7845" y="20248"/>
                  </a:lnTo>
                  <a:lnTo>
                    <a:pt x="7574" y="20442"/>
                  </a:lnTo>
                  <a:lnTo>
                    <a:pt x="7265" y="20635"/>
                  </a:lnTo>
                  <a:lnTo>
                    <a:pt x="6956" y="20828"/>
                  </a:lnTo>
                  <a:lnTo>
                    <a:pt x="6338" y="21099"/>
                  </a:lnTo>
                  <a:lnTo>
                    <a:pt x="5681" y="21330"/>
                  </a:lnTo>
                  <a:lnTo>
                    <a:pt x="5758" y="21601"/>
                  </a:lnTo>
                  <a:lnTo>
                    <a:pt x="6453" y="21408"/>
                  </a:lnTo>
                  <a:lnTo>
                    <a:pt x="6763" y="21253"/>
                  </a:lnTo>
                  <a:lnTo>
                    <a:pt x="7110" y="21099"/>
                  </a:lnTo>
                  <a:lnTo>
                    <a:pt x="7419" y="20905"/>
                  </a:lnTo>
                  <a:lnTo>
                    <a:pt x="7690" y="20673"/>
                  </a:lnTo>
                  <a:lnTo>
                    <a:pt x="7960" y="20442"/>
                  </a:lnTo>
                  <a:lnTo>
                    <a:pt x="8192" y="20210"/>
                  </a:lnTo>
                  <a:lnTo>
                    <a:pt x="8347" y="20635"/>
                  </a:lnTo>
                  <a:lnTo>
                    <a:pt x="8463" y="21099"/>
                  </a:lnTo>
                  <a:lnTo>
                    <a:pt x="8540" y="21524"/>
                  </a:lnTo>
                  <a:lnTo>
                    <a:pt x="8540" y="21949"/>
                  </a:lnTo>
                  <a:lnTo>
                    <a:pt x="8540" y="22335"/>
                  </a:lnTo>
                  <a:lnTo>
                    <a:pt x="8501" y="22721"/>
                  </a:lnTo>
                  <a:lnTo>
                    <a:pt x="8270" y="22876"/>
                  </a:lnTo>
                  <a:lnTo>
                    <a:pt x="7999" y="22992"/>
                  </a:lnTo>
                  <a:lnTo>
                    <a:pt x="7497" y="23185"/>
                  </a:lnTo>
                  <a:lnTo>
                    <a:pt x="6956" y="23262"/>
                  </a:lnTo>
                  <a:lnTo>
                    <a:pt x="6415" y="23378"/>
                  </a:lnTo>
                  <a:lnTo>
                    <a:pt x="6106" y="23417"/>
                  </a:lnTo>
                  <a:lnTo>
                    <a:pt x="6106" y="23687"/>
                  </a:lnTo>
                  <a:lnTo>
                    <a:pt x="7072" y="23494"/>
                  </a:lnTo>
                  <a:lnTo>
                    <a:pt x="7419" y="23417"/>
                  </a:lnTo>
                  <a:lnTo>
                    <a:pt x="7767" y="23340"/>
                  </a:lnTo>
                  <a:lnTo>
                    <a:pt x="8115" y="23185"/>
                  </a:lnTo>
                  <a:lnTo>
                    <a:pt x="8424" y="23031"/>
                  </a:lnTo>
                  <a:lnTo>
                    <a:pt x="8231" y="23610"/>
                  </a:lnTo>
                  <a:lnTo>
                    <a:pt x="7999" y="24151"/>
                  </a:lnTo>
                  <a:lnTo>
                    <a:pt x="7419" y="25233"/>
                  </a:lnTo>
                  <a:lnTo>
                    <a:pt x="7072" y="25504"/>
                  </a:lnTo>
                  <a:lnTo>
                    <a:pt x="6647" y="25697"/>
                  </a:lnTo>
                  <a:lnTo>
                    <a:pt x="6222" y="25851"/>
                  </a:lnTo>
                  <a:lnTo>
                    <a:pt x="5797" y="25967"/>
                  </a:lnTo>
                  <a:lnTo>
                    <a:pt x="5681" y="26354"/>
                  </a:lnTo>
                  <a:lnTo>
                    <a:pt x="6106" y="26238"/>
                  </a:lnTo>
                  <a:lnTo>
                    <a:pt x="6531" y="26083"/>
                  </a:lnTo>
                  <a:lnTo>
                    <a:pt x="6917" y="25851"/>
                  </a:lnTo>
                  <a:lnTo>
                    <a:pt x="7226" y="25620"/>
                  </a:lnTo>
                  <a:lnTo>
                    <a:pt x="7226" y="25620"/>
                  </a:lnTo>
                  <a:lnTo>
                    <a:pt x="7072" y="26006"/>
                  </a:lnTo>
                  <a:lnTo>
                    <a:pt x="6879" y="26508"/>
                  </a:lnTo>
                  <a:lnTo>
                    <a:pt x="6724" y="27049"/>
                  </a:lnTo>
                  <a:lnTo>
                    <a:pt x="6569" y="27590"/>
                  </a:lnTo>
                  <a:lnTo>
                    <a:pt x="6492" y="28131"/>
                  </a:lnTo>
                  <a:lnTo>
                    <a:pt x="6453" y="28131"/>
                  </a:lnTo>
                  <a:lnTo>
                    <a:pt x="6028" y="28286"/>
                  </a:lnTo>
                  <a:lnTo>
                    <a:pt x="5603" y="28363"/>
                  </a:lnTo>
                  <a:lnTo>
                    <a:pt x="4715" y="28363"/>
                  </a:lnTo>
                  <a:lnTo>
                    <a:pt x="4560" y="28672"/>
                  </a:lnTo>
                  <a:lnTo>
                    <a:pt x="5062" y="28672"/>
                  </a:lnTo>
                  <a:lnTo>
                    <a:pt x="5565" y="28595"/>
                  </a:lnTo>
                  <a:lnTo>
                    <a:pt x="6028" y="28518"/>
                  </a:lnTo>
                  <a:lnTo>
                    <a:pt x="6492" y="28324"/>
                  </a:lnTo>
                  <a:lnTo>
                    <a:pt x="6492" y="28324"/>
                  </a:lnTo>
                  <a:lnTo>
                    <a:pt x="6415" y="29136"/>
                  </a:lnTo>
                  <a:lnTo>
                    <a:pt x="6453" y="29947"/>
                  </a:lnTo>
                  <a:lnTo>
                    <a:pt x="6492" y="30295"/>
                  </a:lnTo>
                  <a:lnTo>
                    <a:pt x="6492" y="30295"/>
                  </a:lnTo>
                  <a:lnTo>
                    <a:pt x="5990" y="30256"/>
                  </a:lnTo>
                  <a:lnTo>
                    <a:pt x="5449" y="30179"/>
                  </a:lnTo>
                  <a:lnTo>
                    <a:pt x="4908" y="30140"/>
                  </a:lnTo>
                  <a:lnTo>
                    <a:pt x="4367" y="30140"/>
                  </a:lnTo>
                  <a:lnTo>
                    <a:pt x="3787" y="30256"/>
                  </a:lnTo>
                  <a:lnTo>
                    <a:pt x="3633" y="30643"/>
                  </a:lnTo>
                  <a:lnTo>
                    <a:pt x="3633" y="30643"/>
                  </a:lnTo>
                  <a:lnTo>
                    <a:pt x="4212" y="30488"/>
                  </a:lnTo>
                  <a:lnTo>
                    <a:pt x="4521" y="30411"/>
                  </a:lnTo>
                  <a:lnTo>
                    <a:pt x="5256" y="30411"/>
                  </a:lnTo>
                  <a:lnTo>
                    <a:pt x="5681" y="30488"/>
                  </a:lnTo>
                  <a:lnTo>
                    <a:pt x="6106" y="30527"/>
                  </a:lnTo>
                  <a:lnTo>
                    <a:pt x="6531" y="30527"/>
                  </a:lnTo>
                  <a:lnTo>
                    <a:pt x="6608" y="31300"/>
                  </a:lnTo>
                  <a:lnTo>
                    <a:pt x="6647" y="31686"/>
                  </a:lnTo>
                  <a:lnTo>
                    <a:pt x="6647" y="32073"/>
                  </a:lnTo>
                  <a:lnTo>
                    <a:pt x="6067" y="32266"/>
                  </a:lnTo>
                  <a:lnTo>
                    <a:pt x="5487" y="32420"/>
                  </a:lnTo>
                  <a:lnTo>
                    <a:pt x="4290" y="32613"/>
                  </a:lnTo>
                  <a:lnTo>
                    <a:pt x="3053" y="32807"/>
                  </a:lnTo>
                  <a:lnTo>
                    <a:pt x="3014" y="33116"/>
                  </a:lnTo>
                  <a:lnTo>
                    <a:pt x="3787" y="33000"/>
                  </a:lnTo>
                  <a:lnTo>
                    <a:pt x="4521" y="32845"/>
                  </a:lnTo>
                  <a:lnTo>
                    <a:pt x="5603" y="32691"/>
                  </a:lnTo>
                  <a:lnTo>
                    <a:pt x="6144" y="32575"/>
                  </a:lnTo>
                  <a:lnTo>
                    <a:pt x="6376" y="32459"/>
                  </a:lnTo>
                  <a:lnTo>
                    <a:pt x="6608" y="32343"/>
                  </a:lnTo>
                  <a:lnTo>
                    <a:pt x="6608" y="32343"/>
                  </a:lnTo>
                  <a:lnTo>
                    <a:pt x="6569" y="32613"/>
                  </a:lnTo>
                  <a:lnTo>
                    <a:pt x="6492" y="32845"/>
                  </a:lnTo>
                  <a:lnTo>
                    <a:pt x="6376" y="33193"/>
                  </a:lnTo>
                  <a:lnTo>
                    <a:pt x="6260" y="33541"/>
                  </a:lnTo>
                  <a:lnTo>
                    <a:pt x="5912" y="34159"/>
                  </a:lnTo>
                  <a:lnTo>
                    <a:pt x="5062" y="34352"/>
                  </a:lnTo>
                  <a:lnTo>
                    <a:pt x="4251" y="34507"/>
                  </a:lnTo>
                  <a:lnTo>
                    <a:pt x="3555" y="34584"/>
                  </a:lnTo>
                  <a:lnTo>
                    <a:pt x="2898" y="34623"/>
                  </a:lnTo>
                  <a:lnTo>
                    <a:pt x="2898" y="34855"/>
                  </a:lnTo>
                  <a:lnTo>
                    <a:pt x="3633" y="34855"/>
                  </a:lnTo>
                  <a:lnTo>
                    <a:pt x="4405" y="34777"/>
                  </a:lnTo>
                  <a:lnTo>
                    <a:pt x="5101" y="34623"/>
                  </a:lnTo>
                  <a:lnTo>
                    <a:pt x="5797" y="34391"/>
                  </a:lnTo>
                  <a:lnTo>
                    <a:pt x="5565" y="34816"/>
                  </a:lnTo>
                  <a:lnTo>
                    <a:pt x="5294" y="35396"/>
                  </a:lnTo>
                  <a:lnTo>
                    <a:pt x="5062" y="36014"/>
                  </a:lnTo>
                  <a:lnTo>
                    <a:pt x="4560" y="36130"/>
                  </a:lnTo>
                  <a:lnTo>
                    <a:pt x="4058" y="36284"/>
                  </a:lnTo>
                  <a:lnTo>
                    <a:pt x="3594" y="36516"/>
                  </a:lnTo>
                  <a:lnTo>
                    <a:pt x="3169" y="36787"/>
                  </a:lnTo>
                  <a:lnTo>
                    <a:pt x="3246" y="37057"/>
                  </a:lnTo>
                  <a:lnTo>
                    <a:pt x="3633" y="36787"/>
                  </a:lnTo>
                  <a:lnTo>
                    <a:pt x="4096" y="36555"/>
                  </a:lnTo>
                  <a:lnTo>
                    <a:pt x="4560" y="36362"/>
                  </a:lnTo>
                  <a:lnTo>
                    <a:pt x="5024" y="36207"/>
                  </a:lnTo>
                  <a:lnTo>
                    <a:pt x="4869" y="36941"/>
                  </a:lnTo>
                  <a:lnTo>
                    <a:pt x="4792" y="37675"/>
                  </a:lnTo>
                  <a:lnTo>
                    <a:pt x="4521" y="37830"/>
                  </a:lnTo>
                  <a:lnTo>
                    <a:pt x="4251" y="38023"/>
                  </a:lnTo>
                  <a:lnTo>
                    <a:pt x="3749" y="38487"/>
                  </a:lnTo>
                  <a:lnTo>
                    <a:pt x="3865" y="38757"/>
                  </a:lnTo>
                  <a:lnTo>
                    <a:pt x="3903" y="38719"/>
                  </a:lnTo>
                  <a:lnTo>
                    <a:pt x="4328" y="38332"/>
                  </a:lnTo>
                  <a:lnTo>
                    <a:pt x="4792" y="37907"/>
                  </a:lnTo>
                  <a:lnTo>
                    <a:pt x="4831" y="38641"/>
                  </a:lnTo>
                  <a:lnTo>
                    <a:pt x="4946" y="39337"/>
                  </a:lnTo>
                  <a:lnTo>
                    <a:pt x="5140" y="39994"/>
                  </a:lnTo>
                  <a:lnTo>
                    <a:pt x="5256" y="40342"/>
                  </a:lnTo>
                  <a:lnTo>
                    <a:pt x="5410" y="40651"/>
                  </a:lnTo>
                  <a:lnTo>
                    <a:pt x="5603" y="40805"/>
                  </a:lnTo>
                  <a:lnTo>
                    <a:pt x="5642" y="40960"/>
                  </a:lnTo>
                  <a:lnTo>
                    <a:pt x="5758" y="41037"/>
                  </a:lnTo>
                  <a:lnTo>
                    <a:pt x="5835" y="41037"/>
                  </a:lnTo>
                  <a:lnTo>
                    <a:pt x="5951" y="40960"/>
                  </a:lnTo>
                  <a:lnTo>
                    <a:pt x="5603" y="40380"/>
                  </a:lnTo>
                  <a:lnTo>
                    <a:pt x="5333" y="39762"/>
                  </a:lnTo>
                  <a:lnTo>
                    <a:pt x="5140" y="39067"/>
                  </a:lnTo>
                  <a:lnTo>
                    <a:pt x="5024" y="38410"/>
                  </a:lnTo>
                  <a:lnTo>
                    <a:pt x="5603" y="38757"/>
                  </a:lnTo>
                  <a:lnTo>
                    <a:pt x="6183" y="39105"/>
                  </a:lnTo>
                  <a:lnTo>
                    <a:pt x="6299" y="39144"/>
                  </a:lnTo>
                  <a:lnTo>
                    <a:pt x="6376" y="38951"/>
                  </a:lnTo>
                  <a:lnTo>
                    <a:pt x="5681" y="38603"/>
                  </a:lnTo>
                  <a:lnTo>
                    <a:pt x="5024" y="38216"/>
                  </a:lnTo>
                  <a:lnTo>
                    <a:pt x="4985" y="37753"/>
                  </a:lnTo>
                  <a:lnTo>
                    <a:pt x="5024" y="37212"/>
                  </a:lnTo>
                  <a:lnTo>
                    <a:pt x="5140" y="36671"/>
                  </a:lnTo>
                  <a:lnTo>
                    <a:pt x="5526" y="37019"/>
                  </a:lnTo>
                  <a:lnTo>
                    <a:pt x="5951" y="37366"/>
                  </a:lnTo>
                  <a:lnTo>
                    <a:pt x="6415" y="37637"/>
                  </a:lnTo>
                  <a:lnTo>
                    <a:pt x="6879" y="37830"/>
                  </a:lnTo>
                  <a:lnTo>
                    <a:pt x="6994" y="37637"/>
                  </a:lnTo>
                  <a:lnTo>
                    <a:pt x="6608" y="37444"/>
                  </a:lnTo>
                  <a:lnTo>
                    <a:pt x="6222" y="37250"/>
                  </a:lnTo>
                  <a:lnTo>
                    <a:pt x="5681" y="36903"/>
                  </a:lnTo>
                  <a:lnTo>
                    <a:pt x="5178" y="36516"/>
                  </a:lnTo>
                  <a:lnTo>
                    <a:pt x="5410" y="35859"/>
                  </a:lnTo>
                  <a:lnTo>
                    <a:pt x="5681" y="35241"/>
                  </a:lnTo>
                  <a:lnTo>
                    <a:pt x="6260" y="35743"/>
                  </a:lnTo>
                  <a:lnTo>
                    <a:pt x="6569" y="35975"/>
                  </a:lnTo>
                  <a:lnTo>
                    <a:pt x="6879" y="36168"/>
                  </a:lnTo>
                  <a:lnTo>
                    <a:pt x="7304" y="36400"/>
                  </a:lnTo>
                  <a:lnTo>
                    <a:pt x="7535" y="36516"/>
                  </a:lnTo>
                  <a:lnTo>
                    <a:pt x="7767" y="36594"/>
                  </a:lnTo>
                  <a:lnTo>
                    <a:pt x="7960" y="36362"/>
                  </a:lnTo>
                  <a:lnTo>
                    <a:pt x="7690" y="36246"/>
                  </a:lnTo>
                  <a:lnTo>
                    <a:pt x="7419" y="36130"/>
                  </a:lnTo>
                  <a:lnTo>
                    <a:pt x="7149" y="36014"/>
                  </a:lnTo>
                  <a:lnTo>
                    <a:pt x="6879" y="35898"/>
                  </a:lnTo>
                  <a:lnTo>
                    <a:pt x="6338" y="35512"/>
                  </a:lnTo>
                  <a:lnTo>
                    <a:pt x="5758" y="35087"/>
                  </a:lnTo>
                  <a:lnTo>
                    <a:pt x="6144" y="34391"/>
                  </a:lnTo>
                  <a:lnTo>
                    <a:pt x="6492" y="33695"/>
                  </a:lnTo>
                  <a:lnTo>
                    <a:pt x="6492" y="33734"/>
                  </a:lnTo>
                  <a:lnTo>
                    <a:pt x="6879" y="34005"/>
                  </a:lnTo>
                  <a:lnTo>
                    <a:pt x="7226" y="34275"/>
                  </a:lnTo>
                  <a:lnTo>
                    <a:pt x="7922" y="34893"/>
                  </a:lnTo>
                  <a:lnTo>
                    <a:pt x="8308" y="35202"/>
                  </a:lnTo>
                  <a:lnTo>
                    <a:pt x="8540" y="35357"/>
                  </a:lnTo>
                  <a:lnTo>
                    <a:pt x="8772" y="35473"/>
                  </a:lnTo>
                  <a:lnTo>
                    <a:pt x="8965" y="35241"/>
                  </a:lnTo>
                  <a:lnTo>
                    <a:pt x="8579" y="35048"/>
                  </a:lnTo>
                  <a:lnTo>
                    <a:pt x="8231" y="34816"/>
                  </a:lnTo>
                  <a:lnTo>
                    <a:pt x="7845" y="34546"/>
                  </a:lnTo>
                  <a:lnTo>
                    <a:pt x="7226" y="34082"/>
                  </a:lnTo>
                  <a:lnTo>
                    <a:pt x="6879" y="33850"/>
                  </a:lnTo>
                  <a:lnTo>
                    <a:pt x="6531" y="33657"/>
                  </a:lnTo>
                  <a:lnTo>
                    <a:pt x="6492" y="33657"/>
                  </a:lnTo>
                  <a:lnTo>
                    <a:pt x="6724" y="33154"/>
                  </a:lnTo>
                  <a:lnTo>
                    <a:pt x="6879" y="32613"/>
                  </a:lnTo>
                  <a:lnTo>
                    <a:pt x="7188" y="32807"/>
                  </a:lnTo>
                  <a:lnTo>
                    <a:pt x="7574" y="33000"/>
                  </a:lnTo>
                  <a:lnTo>
                    <a:pt x="7922" y="33154"/>
                  </a:lnTo>
                  <a:lnTo>
                    <a:pt x="8308" y="33270"/>
                  </a:lnTo>
                  <a:lnTo>
                    <a:pt x="8695" y="33348"/>
                  </a:lnTo>
                  <a:lnTo>
                    <a:pt x="9081" y="33386"/>
                  </a:lnTo>
                  <a:lnTo>
                    <a:pt x="9467" y="33425"/>
                  </a:lnTo>
                  <a:lnTo>
                    <a:pt x="9854" y="33425"/>
                  </a:lnTo>
                  <a:lnTo>
                    <a:pt x="9931" y="33000"/>
                  </a:lnTo>
                  <a:lnTo>
                    <a:pt x="9158" y="33000"/>
                  </a:lnTo>
                  <a:lnTo>
                    <a:pt x="8424" y="32923"/>
                  </a:lnTo>
                  <a:lnTo>
                    <a:pt x="8038" y="32884"/>
                  </a:lnTo>
                  <a:lnTo>
                    <a:pt x="7651" y="32768"/>
                  </a:lnTo>
                  <a:lnTo>
                    <a:pt x="7265" y="32613"/>
                  </a:lnTo>
                  <a:lnTo>
                    <a:pt x="6879" y="32459"/>
                  </a:lnTo>
                  <a:lnTo>
                    <a:pt x="6917" y="32188"/>
                  </a:lnTo>
                  <a:lnTo>
                    <a:pt x="6956" y="32073"/>
                  </a:lnTo>
                  <a:lnTo>
                    <a:pt x="6956" y="31493"/>
                  </a:lnTo>
                  <a:lnTo>
                    <a:pt x="7690" y="31570"/>
                  </a:lnTo>
                  <a:lnTo>
                    <a:pt x="8424" y="31532"/>
                  </a:lnTo>
                  <a:lnTo>
                    <a:pt x="8772" y="31493"/>
                  </a:lnTo>
                  <a:lnTo>
                    <a:pt x="9158" y="31416"/>
                  </a:lnTo>
                  <a:lnTo>
                    <a:pt x="9506" y="31300"/>
                  </a:lnTo>
                  <a:lnTo>
                    <a:pt x="9854" y="31184"/>
                  </a:lnTo>
                  <a:lnTo>
                    <a:pt x="9777" y="30759"/>
                  </a:lnTo>
                  <a:lnTo>
                    <a:pt x="9081" y="31029"/>
                  </a:lnTo>
                  <a:lnTo>
                    <a:pt x="8386" y="31184"/>
                  </a:lnTo>
                  <a:lnTo>
                    <a:pt x="7690" y="31300"/>
                  </a:lnTo>
                  <a:lnTo>
                    <a:pt x="7304" y="31338"/>
                  </a:lnTo>
                  <a:lnTo>
                    <a:pt x="6917" y="31338"/>
                  </a:lnTo>
                  <a:lnTo>
                    <a:pt x="6801" y="30488"/>
                  </a:lnTo>
                  <a:lnTo>
                    <a:pt x="6763" y="30063"/>
                  </a:lnTo>
                  <a:lnTo>
                    <a:pt x="6724" y="29600"/>
                  </a:lnTo>
                  <a:lnTo>
                    <a:pt x="6724" y="29252"/>
                  </a:lnTo>
                  <a:lnTo>
                    <a:pt x="6917" y="29406"/>
                  </a:lnTo>
                  <a:lnTo>
                    <a:pt x="7188" y="29561"/>
                  </a:lnTo>
                  <a:lnTo>
                    <a:pt x="7419" y="29638"/>
                  </a:lnTo>
                  <a:lnTo>
                    <a:pt x="7690" y="29715"/>
                  </a:lnTo>
                  <a:lnTo>
                    <a:pt x="8270" y="29793"/>
                  </a:lnTo>
                  <a:lnTo>
                    <a:pt x="9197" y="29793"/>
                  </a:lnTo>
                  <a:lnTo>
                    <a:pt x="9661" y="29754"/>
                  </a:lnTo>
                  <a:lnTo>
                    <a:pt x="9622" y="29484"/>
                  </a:lnTo>
                  <a:lnTo>
                    <a:pt x="8849" y="29561"/>
                  </a:lnTo>
                  <a:lnTo>
                    <a:pt x="8463" y="29600"/>
                  </a:lnTo>
                  <a:lnTo>
                    <a:pt x="8076" y="29561"/>
                  </a:lnTo>
                  <a:lnTo>
                    <a:pt x="7729" y="29522"/>
                  </a:lnTo>
                  <a:lnTo>
                    <a:pt x="7381" y="29406"/>
                  </a:lnTo>
                  <a:lnTo>
                    <a:pt x="7033" y="29252"/>
                  </a:lnTo>
                  <a:lnTo>
                    <a:pt x="6724" y="29059"/>
                  </a:lnTo>
                  <a:lnTo>
                    <a:pt x="6763" y="28518"/>
                  </a:lnTo>
                  <a:lnTo>
                    <a:pt x="6840" y="28015"/>
                  </a:lnTo>
                  <a:lnTo>
                    <a:pt x="6917" y="27513"/>
                  </a:lnTo>
                  <a:lnTo>
                    <a:pt x="7072" y="27011"/>
                  </a:lnTo>
                  <a:lnTo>
                    <a:pt x="7342" y="27204"/>
                  </a:lnTo>
                  <a:lnTo>
                    <a:pt x="7651" y="27358"/>
                  </a:lnTo>
                  <a:lnTo>
                    <a:pt x="7960" y="27513"/>
                  </a:lnTo>
                  <a:lnTo>
                    <a:pt x="8308" y="27629"/>
                  </a:lnTo>
                  <a:lnTo>
                    <a:pt x="8617" y="27706"/>
                  </a:lnTo>
                  <a:lnTo>
                    <a:pt x="8965" y="27783"/>
                  </a:lnTo>
                  <a:lnTo>
                    <a:pt x="9313" y="27822"/>
                  </a:lnTo>
                  <a:lnTo>
                    <a:pt x="9661" y="27861"/>
                  </a:lnTo>
                  <a:lnTo>
                    <a:pt x="9699" y="27513"/>
                  </a:lnTo>
                  <a:lnTo>
                    <a:pt x="9429" y="27513"/>
                  </a:lnTo>
                  <a:lnTo>
                    <a:pt x="8811" y="27474"/>
                  </a:lnTo>
                  <a:lnTo>
                    <a:pt x="8231" y="27358"/>
                  </a:lnTo>
                  <a:lnTo>
                    <a:pt x="7690" y="27165"/>
                  </a:lnTo>
                  <a:lnTo>
                    <a:pt x="7149" y="26895"/>
                  </a:lnTo>
                  <a:lnTo>
                    <a:pt x="7110" y="26895"/>
                  </a:lnTo>
                  <a:lnTo>
                    <a:pt x="7458" y="26006"/>
                  </a:lnTo>
                  <a:lnTo>
                    <a:pt x="7883" y="25156"/>
                  </a:lnTo>
                  <a:lnTo>
                    <a:pt x="8347" y="25465"/>
                  </a:lnTo>
                  <a:lnTo>
                    <a:pt x="8888" y="25774"/>
                  </a:lnTo>
                  <a:lnTo>
                    <a:pt x="9429" y="26045"/>
                  </a:lnTo>
                  <a:lnTo>
                    <a:pt x="10008" y="26276"/>
                  </a:lnTo>
                  <a:lnTo>
                    <a:pt x="10086" y="25890"/>
                  </a:lnTo>
                  <a:lnTo>
                    <a:pt x="9545" y="25774"/>
                  </a:lnTo>
                  <a:lnTo>
                    <a:pt x="9004" y="25581"/>
                  </a:lnTo>
                  <a:lnTo>
                    <a:pt x="8501" y="25310"/>
                  </a:lnTo>
                  <a:lnTo>
                    <a:pt x="7960" y="25001"/>
                  </a:lnTo>
                  <a:lnTo>
                    <a:pt x="8038" y="24808"/>
                  </a:lnTo>
                  <a:lnTo>
                    <a:pt x="8308" y="24344"/>
                  </a:lnTo>
                  <a:lnTo>
                    <a:pt x="8501" y="23842"/>
                  </a:lnTo>
                  <a:lnTo>
                    <a:pt x="8540" y="23881"/>
                  </a:lnTo>
                  <a:lnTo>
                    <a:pt x="9042" y="24035"/>
                  </a:lnTo>
                  <a:lnTo>
                    <a:pt x="9545" y="24190"/>
                  </a:lnTo>
                  <a:lnTo>
                    <a:pt x="10047" y="24344"/>
                  </a:lnTo>
                  <a:lnTo>
                    <a:pt x="10549" y="24422"/>
                  </a:lnTo>
                  <a:lnTo>
                    <a:pt x="10627" y="24113"/>
                  </a:lnTo>
                  <a:lnTo>
                    <a:pt x="10627" y="24113"/>
                  </a:lnTo>
                  <a:lnTo>
                    <a:pt x="10279" y="24151"/>
                  </a:lnTo>
                  <a:lnTo>
                    <a:pt x="9970" y="24113"/>
                  </a:lnTo>
                  <a:lnTo>
                    <a:pt x="9622" y="24035"/>
                  </a:lnTo>
                  <a:lnTo>
                    <a:pt x="9274" y="23919"/>
                  </a:lnTo>
                  <a:lnTo>
                    <a:pt x="8926" y="23803"/>
                  </a:lnTo>
                  <a:lnTo>
                    <a:pt x="8579" y="23726"/>
                  </a:lnTo>
                  <a:lnTo>
                    <a:pt x="8733" y="23108"/>
                  </a:lnTo>
                  <a:lnTo>
                    <a:pt x="8849" y="22490"/>
                  </a:lnTo>
                  <a:lnTo>
                    <a:pt x="9390" y="22490"/>
                  </a:lnTo>
                  <a:lnTo>
                    <a:pt x="9931" y="22451"/>
                  </a:lnTo>
                  <a:lnTo>
                    <a:pt x="10472" y="22374"/>
                  </a:lnTo>
                  <a:lnTo>
                    <a:pt x="10974" y="22258"/>
                  </a:lnTo>
                  <a:lnTo>
                    <a:pt x="11013" y="21871"/>
                  </a:lnTo>
                  <a:lnTo>
                    <a:pt x="9970" y="22142"/>
                  </a:lnTo>
                  <a:lnTo>
                    <a:pt x="8849" y="22335"/>
                  </a:lnTo>
                  <a:lnTo>
                    <a:pt x="8849" y="21794"/>
                  </a:lnTo>
                  <a:lnTo>
                    <a:pt x="8772" y="21176"/>
                  </a:lnTo>
                  <a:lnTo>
                    <a:pt x="8772" y="21137"/>
                  </a:lnTo>
                  <a:lnTo>
                    <a:pt x="9352" y="21060"/>
                  </a:lnTo>
                  <a:lnTo>
                    <a:pt x="9931" y="20905"/>
                  </a:lnTo>
                  <a:lnTo>
                    <a:pt x="10472" y="20712"/>
                  </a:lnTo>
                  <a:lnTo>
                    <a:pt x="11013" y="20442"/>
                  </a:lnTo>
                  <a:lnTo>
                    <a:pt x="10974" y="20248"/>
                  </a:lnTo>
                  <a:lnTo>
                    <a:pt x="10974" y="20055"/>
                  </a:lnTo>
                  <a:lnTo>
                    <a:pt x="10433" y="20364"/>
                  </a:lnTo>
                  <a:lnTo>
                    <a:pt x="9931" y="20635"/>
                  </a:lnTo>
                  <a:lnTo>
                    <a:pt x="9352" y="20867"/>
                  </a:lnTo>
                  <a:lnTo>
                    <a:pt x="9081" y="20944"/>
                  </a:lnTo>
                  <a:lnTo>
                    <a:pt x="8772" y="21021"/>
                  </a:lnTo>
                  <a:lnTo>
                    <a:pt x="8617" y="20442"/>
                  </a:lnTo>
                  <a:lnTo>
                    <a:pt x="8386" y="19901"/>
                  </a:lnTo>
                  <a:lnTo>
                    <a:pt x="8424" y="19901"/>
                  </a:lnTo>
                  <a:lnTo>
                    <a:pt x="8424" y="19862"/>
                  </a:lnTo>
                  <a:lnTo>
                    <a:pt x="8424" y="19823"/>
                  </a:lnTo>
                  <a:lnTo>
                    <a:pt x="8347" y="19785"/>
                  </a:lnTo>
                  <a:lnTo>
                    <a:pt x="8115" y="19321"/>
                  </a:lnTo>
                  <a:lnTo>
                    <a:pt x="8772" y="19166"/>
                  </a:lnTo>
                  <a:lnTo>
                    <a:pt x="9390" y="18973"/>
                  </a:lnTo>
                  <a:lnTo>
                    <a:pt x="9970" y="18703"/>
                  </a:lnTo>
                  <a:lnTo>
                    <a:pt x="10549" y="18355"/>
                  </a:lnTo>
                  <a:lnTo>
                    <a:pt x="10433" y="18007"/>
                  </a:lnTo>
                  <a:lnTo>
                    <a:pt x="9854" y="18355"/>
                  </a:lnTo>
                  <a:lnTo>
                    <a:pt x="9274" y="18664"/>
                  </a:lnTo>
                  <a:lnTo>
                    <a:pt x="8695" y="18935"/>
                  </a:lnTo>
                  <a:lnTo>
                    <a:pt x="8038" y="19166"/>
                  </a:lnTo>
                  <a:lnTo>
                    <a:pt x="7729" y="18626"/>
                  </a:lnTo>
                  <a:lnTo>
                    <a:pt x="7342" y="18085"/>
                  </a:lnTo>
                  <a:lnTo>
                    <a:pt x="7690" y="18007"/>
                  </a:lnTo>
                  <a:lnTo>
                    <a:pt x="7999" y="17930"/>
                  </a:lnTo>
                  <a:lnTo>
                    <a:pt x="8347" y="17775"/>
                  </a:lnTo>
                  <a:lnTo>
                    <a:pt x="8656" y="17621"/>
                  </a:lnTo>
                  <a:lnTo>
                    <a:pt x="9004" y="17428"/>
                  </a:lnTo>
                  <a:lnTo>
                    <a:pt x="9313" y="17234"/>
                  </a:lnTo>
                  <a:lnTo>
                    <a:pt x="9893" y="16771"/>
                  </a:lnTo>
                  <a:lnTo>
                    <a:pt x="9661" y="16346"/>
                  </a:lnTo>
                  <a:lnTo>
                    <a:pt x="9158" y="16848"/>
                  </a:lnTo>
                  <a:lnTo>
                    <a:pt x="8617" y="17312"/>
                  </a:lnTo>
                  <a:lnTo>
                    <a:pt x="8308" y="17544"/>
                  </a:lnTo>
                  <a:lnTo>
                    <a:pt x="7999" y="17698"/>
                  </a:lnTo>
                  <a:lnTo>
                    <a:pt x="7690" y="17853"/>
                  </a:lnTo>
                  <a:lnTo>
                    <a:pt x="7304" y="17969"/>
                  </a:lnTo>
                  <a:lnTo>
                    <a:pt x="7265" y="17969"/>
                  </a:lnTo>
                  <a:lnTo>
                    <a:pt x="7149" y="17853"/>
                  </a:lnTo>
                  <a:lnTo>
                    <a:pt x="7149" y="17775"/>
                  </a:lnTo>
                  <a:lnTo>
                    <a:pt x="7072" y="17737"/>
                  </a:lnTo>
                  <a:lnTo>
                    <a:pt x="6879" y="17466"/>
                  </a:lnTo>
                  <a:lnTo>
                    <a:pt x="6531" y="17119"/>
                  </a:lnTo>
                  <a:lnTo>
                    <a:pt x="6183" y="16809"/>
                  </a:lnTo>
                  <a:lnTo>
                    <a:pt x="5410" y="16230"/>
                  </a:lnTo>
                  <a:lnTo>
                    <a:pt x="5410" y="16230"/>
                  </a:lnTo>
                  <a:lnTo>
                    <a:pt x="5526" y="16268"/>
                  </a:lnTo>
                  <a:lnTo>
                    <a:pt x="5603" y="16268"/>
                  </a:lnTo>
                  <a:lnTo>
                    <a:pt x="5835" y="16230"/>
                  </a:lnTo>
                  <a:lnTo>
                    <a:pt x="6028" y="16114"/>
                  </a:lnTo>
                  <a:lnTo>
                    <a:pt x="6222" y="15959"/>
                  </a:lnTo>
                  <a:lnTo>
                    <a:pt x="6608" y="15573"/>
                  </a:lnTo>
                  <a:lnTo>
                    <a:pt x="6879" y="15264"/>
                  </a:lnTo>
                  <a:lnTo>
                    <a:pt x="7458" y="14645"/>
                  </a:lnTo>
                  <a:lnTo>
                    <a:pt x="7960" y="14027"/>
                  </a:lnTo>
                  <a:lnTo>
                    <a:pt x="7767" y="13834"/>
                  </a:lnTo>
                  <a:lnTo>
                    <a:pt x="7342" y="14414"/>
                  </a:lnTo>
                  <a:lnTo>
                    <a:pt x="6917" y="14916"/>
                  </a:lnTo>
                  <a:lnTo>
                    <a:pt x="6453" y="15457"/>
                  </a:lnTo>
                  <a:lnTo>
                    <a:pt x="6183" y="15689"/>
                  </a:lnTo>
                  <a:lnTo>
                    <a:pt x="5912" y="15921"/>
                  </a:lnTo>
                  <a:lnTo>
                    <a:pt x="5642" y="16075"/>
                  </a:lnTo>
                  <a:lnTo>
                    <a:pt x="5410" y="16152"/>
                  </a:lnTo>
                  <a:lnTo>
                    <a:pt x="5372" y="16191"/>
                  </a:lnTo>
                  <a:lnTo>
                    <a:pt x="4483" y="15496"/>
                  </a:lnTo>
                  <a:lnTo>
                    <a:pt x="4058" y="15109"/>
                  </a:lnTo>
                  <a:lnTo>
                    <a:pt x="3671" y="14723"/>
                  </a:lnTo>
                  <a:lnTo>
                    <a:pt x="4019" y="14491"/>
                  </a:lnTo>
                  <a:lnTo>
                    <a:pt x="4367" y="14220"/>
                  </a:lnTo>
                  <a:lnTo>
                    <a:pt x="4715" y="13950"/>
                  </a:lnTo>
                  <a:lnTo>
                    <a:pt x="5062" y="13641"/>
                  </a:lnTo>
                  <a:lnTo>
                    <a:pt x="5333" y="13332"/>
                  </a:lnTo>
                  <a:lnTo>
                    <a:pt x="5642" y="12984"/>
                  </a:lnTo>
                  <a:lnTo>
                    <a:pt x="5912" y="12636"/>
                  </a:lnTo>
                  <a:lnTo>
                    <a:pt x="6144" y="12250"/>
                  </a:lnTo>
                  <a:lnTo>
                    <a:pt x="5951" y="12057"/>
                  </a:lnTo>
                  <a:lnTo>
                    <a:pt x="5410" y="12752"/>
                  </a:lnTo>
                  <a:lnTo>
                    <a:pt x="4869" y="13409"/>
                  </a:lnTo>
                  <a:lnTo>
                    <a:pt x="4251" y="14027"/>
                  </a:lnTo>
                  <a:lnTo>
                    <a:pt x="3594" y="14607"/>
                  </a:lnTo>
                  <a:lnTo>
                    <a:pt x="3517" y="14491"/>
                  </a:lnTo>
                  <a:lnTo>
                    <a:pt x="3169" y="13989"/>
                  </a:lnTo>
                  <a:lnTo>
                    <a:pt x="2898" y="13448"/>
                  </a:lnTo>
                  <a:lnTo>
                    <a:pt x="2628" y="12829"/>
                  </a:lnTo>
                  <a:lnTo>
                    <a:pt x="2435" y="12211"/>
                  </a:lnTo>
                  <a:lnTo>
                    <a:pt x="2589" y="12211"/>
                  </a:lnTo>
                  <a:lnTo>
                    <a:pt x="2744" y="12172"/>
                  </a:lnTo>
                  <a:lnTo>
                    <a:pt x="3092" y="11941"/>
                  </a:lnTo>
                  <a:lnTo>
                    <a:pt x="3671" y="11516"/>
                  </a:lnTo>
                  <a:lnTo>
                    <a:pt x="4212" y="11168"/>
                  </a:lnTo>
                  <a:lnTo>
                    <a:pt x="4521" y="10975"/>
                  </a:lnTo>
                  <a:lnTo>
                    <a:pt x="4753" y="10781"/>
                  </a:lnTo>
                  <a:lnTo>
                    <a:pt x="4599" y="10588"/>
                  </a:lnTo>
                  <a:lnTo>
                    <a:pt x="4212" y="10897"/>
                  </a:lnTo>
                  <a:lnTo>
                    <a:pt x="3749" y="11168"/>
                  </a:lnTo>
                  <a:lnTo>
                    <a:pt x="3053" y="11632"/>
                  </a:lnTo>
                  <a:lnTo>
                    <a:pt x="2744" y="11863"/>
                  </a:lnTo>
                  <a:lnTo>
                    <a:pt x="2551" y="11979"/>
                  </a:lnTo>
                  <a:lnTo>
                    <a:pt x="2358" y="12057"/>
                  </a:lnTo>
                  <a:lnTo>
                    <a:pt x="2242" y="11516"/>
                  </a:lnTo>
                  <a:lnTo>
                    <a:pt x="2126" y="10936"/>
                  </a:lnTo>
                  <a:lnTo>
                    <a:pt x="1932" y="9854"/>
                  </a:lnTo>
                  <a:lnTo>
                    <a:pt x="1971" y="9893"/>
                  </a:lnTo>
                  <a:lnTo>
                    <a:pt x="2010" y="9931"/>
                  </a:lnTo>
                  <a:lnTo>
                    <a:pt x="2048" y="9970"/>
                  </a:lnTo>
                  <a:lnTo>
                    <a:pt x="2358" y="9970"/>
                  </a:lnTo>
                  <a:lnTo>
                    <a:pt x="2744" y="9815"/>
                  </a:lnTo>
                  <a:lnTo>
                    <a:pt x="3053" y="9661"/>
                  </a:lnTo>
                  <a:lnTo>
                    <a:pt x="3362" y="9468"/>
                  </a:lnTo>
                  <a:lnTo>
                    <a:pt x="3865" y="9236"/>
                  </a:lnTo>
                  <a:lnTo>
                    <a:pt x="3749" y="8888"/>
                  </a:lnTo>
                  <a:lnTo>
                    <a:pt x="3401" y="9081"/>
                  </a:lnTo>
                  <a:lnTo>
                    <a:pt x="2705" y="9506"/>
                  </a:lnTo>
                  <a:lnTo>
                    <a:pt x="2319" y="9699"/>
                  </a:lnTo>
                  <a:lnTo>
                    <a:pt x="2126" y="9738"/>
                  </a:lnTo>
                  <a:lnTo>
                    <a:pt x="1971" y="9738"/>
                  </a:lnTo>
                  <a:lnTo>
                    <a:pt x="1932" y="9777"/>
                  </a:lnTo>
                  <a:lnTo>
                    <a:pt x="1894" y="9313"/>
                  </a:lnTo>
                  <a:lnTo>
                    <a:pt x="1855" y="8618"/>
                  </a:lnTo>
                  <a:lnTo>
                    <a:pt x="1894" y="7961"/>
                  </a:lnTo>
                  <a:lnTo>
                    <a:pt x="2319" y="7961"/>
                  </a:lnTo>
                  <a:lnTo>
                    <a:pt x="2744" y="7883"/>
                  </a:lnTo>
                  <a:lnTo>
                    <a:pt x="3169" y="7767"/>
                  </a:lnTo>
                  <a:lnTo>
                    <a:pt x="3594" y="7613"/>
                  </a:lnTo>
                  <a:lnTo>
                    <a:pt x="3594" y="7226"/>
                  </a:lnTo>
                  <a:lnTo>
                    <a:pt x="3246" y="7381"/>
                  </a:lnTo>
                  <a:lnTo>
                    <a:pt x="2898" y="7536"/>
                  </a:lnTo>
                  <a:lnTo>
                    <a:pt x="2589" y="7613"/>
                  </a:lnTo>
                  <a:lnTo>
                    <a:pt x="2280" y="7690"/>
                  </a:lnTo>
                  <a:lnTo>
                    <a:pt x="1932" y="7767"/>
                  </a:lnTo>
                  <a:lnTo>
                    <a:pt x="1932" y="7767"/>
                  </a:lnTo>
                  <a:lnTo>
                    <a:pt x="2010" y="7111"/>
                  </a:lnTo>
                  <a:lnTo>
                    <a:pt x="2164" y="6454"/>
                  </a:lnTo>
                  <a:lnTo>
                    <a:pt x="2473" y="6454"/>
                  </a:lnTo>
                  <a:lnTo>
                    <a:pt x="2783" y="6415"/>
                  </a:lnTo>
                  <a:lnTo>
                    <a:pt x="3092" y="6376"/>
                  </a:lnTo>
                  <a:lnTo>
                    <a:pt x="3401" y="6260"/>
                  </a:lnTo>
                  <a:lnTo>
                    <a:pt x="3671" y="6183"/>
                  </a:lnTo>
                  <a:lnTo>
                    <a:pt x="3671" y="5874"/>
                  </a:lnTo>
                  <a:lnTo>
                    <a:pt x="3324" y="6029"/>
                  </a:lnTo>
                  <a:lnTo>
                    <a:pt x="2976" y="6106"/>
                  </a:lnTo>
                  <a:lnTo>
                    <a:pt x="2203" y="6260"/>
                  </a:lnTo>
                  <a:lnTo>
                    <a:pt x="2203" y="6260"/>
                  </a:lnTo>
                  <a:lnTo>
                    <a:pt x="2512" y="5217"/>
                  </a:lnTo>
                  <a:lnTo>
                    <a:pt x="2821" y="5178"/>
                  </a:lnTo>
                  <a:lnTo>
                    <a:pt x="3130" y="5063"/>
                  </a:lnTo>
                  <a:lnTo>
                    <a:pt x="3439" y="4947"/>
                  </a:lnTo>
                  <a:lnTo>
                    <a:pt x="3749" y="4831"/>
                  </a:lnTo>
                  <a:lnTo>
                    <a:pt x="3749" y="4483"/>
                  </a:lnTo>
                  <a:lnTo>
                    <a:pt x="3169" y="4792"/>
                  </a:lnTo>
                  <a:lnTo>
                    <a:pt x="2551" y="5063"/>
                  </a:lnTo>
                  <a:lnTo>
                    <a:pt x="2744" y="4212"/>
                  </a:lnTo>
                  <a:lnTo>
                    <a:pt x="3246" y="3981"/>
                  </a:lnTo>
                  <a:lnTo>
                    <a:pt x="3710" y="3710"/>
                  </a:lnTo>
                  <a:lnTo>
                    <a:pt x="3671" y="3478"/>
                  </a:lnTo>
                  <a:lnTo>
                    <a:pt x="2783" y="3981"/>
                  </a:lnTo>
                  <a:lnTo>
                    <a:pt x="2898" y="3440"/>
                  </a:lnTo>
                  <a:lnTo>
                    <a:pt x="2937" y="3015"/>
                  </a:lnTo>
                  <a:lnTo>
                    <a:pt x="3092" y="3015"/>
                  </a:lnTo>
                  <a:lnTo>
                    <a:pt x="3246" y="2976"/>
                  </a:lnTo>
                  <a:lnTo>
                    <a:pt x="3517" y="2783"/>
                  </a:lnTo>
                  <a:lnTo>
                    <a:pt x="3555" y="2744"/>
                  </a:lnTo>
                  <a:lnTo>
                    <a:pt x="3478" y="2474"/>
                  </a:lnTo>
                  <a:lnTo>
                    <a:pt x="3478" y="2512"/>
                  </a:lnTo>
                  <a:lnTo>
                    <a:pt x="3246" y="2705"/>
                  </a:lnTo>
                  <a:lnTo>
                    <a:pt x="2976" y="2821"/>
                  </a:lnTo>
                  <a:lnTo>
                    <a:pt x="2976" y="2358"/>
                  </a:lnTo>
                  <a:lnTo>
                    <a:pt x="2976" y="1894"/>
                  </a:lnTo>
                  <a:lnTo>
                    <a:pt x="3014" y="1894"/>
                  </a:lnTo>
                  <a:lnTo>
                    <a:pt x="3246" y="1624"/>
                  </a:lnTo>
                  <a:lnTo>
                    <a:pt x="3169" y="1392"/>
                  </a:lnTo>
                  <a:lnTo>
                    <a:pt x="2976" y="1624"/>
                  </a:lnTo>
                  <a:lnTo>
                    <a:pt x="2937" y="1121"/>
                  </a:lnTo>
                  <a:lnTo>
                    <a:pt x="2860" y="619"/>
                  </a:lnTo>
                  <a:lnTo>
                    <a:pt x="2705" y="271"/>
                  </a:lnTo>
                  <a:lnTo>
                    <a:pt x="2667" y="117"/>
                  </a:lnTo>
                  <a:lnTo>
                    <a:pt x="2667" y="39"/>
                  </a:lnTo>
                  <a:lnTo>
                    <a:pt x="2628" y="1"/>
                  </a:lnTo>
                  <a:close/>
                </a:path>
              </a:pathLst>
            </a:custGeom>
            <a:solidFill>
              <a:srgbClr val="3791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rot="5400000">
            <a:off x="-932639" y="-1801867"/>
            <a:ext cx="3197296" cy="3081184"/>
            <a:chOff x="5013175" y="479625"/>
            <a:chExt cx="1942700" cy="1872150"/>
          </a:xfrm>
        </p:grpSpPr>
        <p:sp>
          <p:nvSpPr>
            <p:cNvPr id="16" name="Google Shape;16;p2"/>
            <p:cNvSpPr/>
            <p:nvPr/>
          </p:nvSpPr>
          <p:spPr>
            <a:xfrm>
              <a:off x="5013175" y="479625"/>
              <a:ext cx="1942700" cy="1872150"/>
            </a:xfrm>
            <a:custGeom>
              <a:avLst/>
              <a:gdLst/>
              <a:ahLst/>
              <a:cxnLst/>
              <a:rect l="l" t="t" r="r" b="b"/>
              <a:pathLst>
                <a:path w="77708" h="74886" extrusionOk="0">
                  <a:moveTo>
                    <a:pt x="50427" y="16500"/>
                  </a:moveTo>
                  <a:lnTo>
                    <a:pt x="51354" y="16538"/>
                  </a:lnTo>
                  <a:lnTo>
                    <a:pt x="52282" y="16616"/>
                  </a:lnTo>
                  <a:lnTo>
                    <a:pt x="53170" y="16809"/>
                  </a:lnTo>
                  <a:lnTo>
                    <a:pt x="53634" y="16925"/>
                  </a:lnTo>
                  <a:lnTo>
                    <a:pt x="54098" y="17079"/>
                  </a:lnTo>
                  <a:lnTo>
                    <a:pt x="54832" y="17388"/>
                  </a:lnTo>
                  <a:lnTo>
                    <a:pt x="55566" y="17736"/>
                  </a:lnTo>
                  <a:lnTo>
                    <a:pt x="56262" y="18161"/>
                  </a:lnTo>
                  <a:lnTo>
                    <a:pt x="56918" y="18625"/>
                  </a:lnTo>
                  <a:lnTo>
                    <a:pt x="57575" y="19166"/>
                  </a:lnTo>
                  <a:lnTo>
                    <a:pt x="58155" y="19707"/>
                  </a:lnTo>
                  <a:lnTo>
                    <a:pt x="58735" y="20286"/>
                  </a:lnTo>
                  <a:lnTo>
                    <a:pt x="59237" y="20943"/>
                  </a:lnTo>
                  <a:lnTo>
                    <a:pt x="59701" y="21562"/>
                  </a:lnTo>
                  <a:lnTo>
                    <a:pt x="60126" y="22257"/>
                  </a:lnTo>
                  <a:lnTo>
                    <a:pt x="60512" y="22991"/>
                  </a:lnTo>
                  <a:lnTo>
                    <a:pt x="60821" y="23725"/>
                  </a:lnTo>
                  <a:lnTo>
                    <a:pt x="61092" y="24460"/>
                  </a:lnTo>
                  <a:lnTo>
                    <a:pt x="61324" y="25232"/>
                  </a:lnTo>
                  <a:lnTo>
                    <a:pt x="61478" y="26005"/>
                  </a:lnTo>
                  <a:lnTo>
                    <a:pt x="61594" y="26817"/>
                  </a:lnTo>
                  <a:lnTo>
                    <a:pt x="61633" y="27667"/>
                  </a:lnTo>
                  <a:lnTo>
                    <a:pt x="61594" y="28478"/>
                  </a:lnTo>
                  <a:lnTo>
                    <a:pt x="61478" y="29328"/>
                  </a:lnTo>
                  <a:lnTo>
                    <a:pt x="61324" y="30140"/>
                  </a:lnTo>
                  <a:lnTo>
                    <a:pt x="60821" y="32188"/>
                  </a:lnTo>
                  <a:lnTo>
                    <a:pt x="60705" y="32690"/>
                  </a:lnTo>
                  <a:lnTo>
                    <a:pt x="60628" y="33193"/>
                  </a:lnTo>
                  <a:lnTo>
                    <a:pt x="60551" y="33733"/>
                  </a:lnTo>
                  <a:lnTo>
                    <a:pt x="60551" y="34236"/>
                  </a:lnTo>
                  <a:lnTo>
                    <a:pt x="60551" y="34777"/>
                  </a:lnTo>
                  <a:lnTo>
                    <a:pt x="60628" y="35279"/>
                  </a:lnTo>
                  <a:lnTo>
                    <a:pt x="60744" y="35781"/>
                  </a:lnTo>
                  <a:lnTo>
                    <a:pt x="60898" y="36284"/>
                  </a:lnTo>
                  <a:lnTo>
                    <a:pt x="61092" y="36747"/>
                  </a:lnTo>
                  <a:lnTo>
                    <a:pt x="61285" y="37250"/>
                  </a:lnTo>
                  <a:lnTo>
                    <a:pt x="61749" y="38177"/>
                  </a:lnTo>
                  <a:lnTo>
                    <a:pt x="62251" y="39105"/>
                  </a:lnTo>
                  <a:lnTo>
                    <a:pt x="62715" y="40032"/>
                  </a:lnTo>
                  <a:lnTo>
                    <a:pt x="62908" y="40534"/>
                  </a:lnTo>
                  <a:lnTo>
                    <a:pt x="63101" y="40998"/>
                  </a:lnTo>
                  <a:lnTo>
                    <a:pt x="63256" y="41500"/>
                  </a:lnTo>
                  <a:lnTo>
                    <a:pt x="63371" y="42003"/>
                  </a:lnTo>
                  <a:lnTo>
                    <a:pt x="63487" y="42891"/>
                  </a:lnTo>
                  <a:lnTo>
                    <a:pt x="63526" y="43741"/>
                  </a:lnTo>
                  <a:lnTo>
                    <a:pt x="63449" y="44630"/>
                  </a:lnTo>
                  <a:lnTo>
                    <a:pt x="63333" y="45480"/>
                  </a:lnTo>
                  <a:lnTo>
                    <a:pt x="63140" y="46330"/>
                  </a:lnTo>
                  <a:lnTo>
                    <a:pt x="62908" y="47142"/>
                  </a:lnTo>
                  <a:lnTo>
                    <a:pt x="62599" y="47992"/>
                  </a:lnTo>
                  <a:lnTo>
                    <a:pt x="62212" y="48765"/>
                  </a:lnTo>
                  <a:lnTo>
                    <a:pt x="61864" y="49383"/>
                  </a:lnTo>
                  <a:lnTo>
                    <a:pt x="61517" y="49963"/>
                  </a:lnTo>
                  <a:lnTo>
                    <a:pt x="61130" y="50504"/>
                  </a:lnTo>
                  <a:lnTo>
                    <a:pt x="60705" y="51045"/>
                  </a:lnTo>
                  <a:lnTo>
                    <a:pt x="60280" y="51586"/>
                  </a:lnTo>
                  <a:lnTo>
                    <a:pt x="59817" y="52049"/>
                  </a:lnTo>
                  <a:lnTo>
                    <a:pt x="59353" y="52552"/>
                  </a:lnTo>
                  <a:lnTo>
                    <a:pt x="58850" y="52977"/>
                  </a:lnTo>
                  <a:lnTo>
                    <a:pt x="58310" y="53556"/>
                  </a:lnTo>
                  <a:lnTo>
                    <a:pt x="57730" y="54136"/>
                  </a:lnTo>
                  <a:lnTo>
                    <a:pt x="57150" y="54638"/>
                  </a:lnTo>
                  <a:lnTo>
                    <a:pt x="56493" y="55141"/>
                  </a:lnTo>
                  <a:lnTo>
                    <a:pt x="55875" y="55643"/>
                  </a:lnTo>
                  <a:lnTo>
                    <a:pt x="55218" y="56107"/>
                  </a:lnTo>
                  <a:lnTo>
                    <a:pt x="54523" y="56532"/>
                  </a:lnTo>
                  <a:lnTo>
                    <a:pt x="53827" y="56957"/>
                  </a:lnTo>
                  <a:lnTo>
                    <a:pt x="53132" y="57343"/>
                  </a:lnTo>
                  <a:lnTo>
                    <a:pt x="52436" y="57691"/>
                  </a:lnTo>
                  <a:lnTo>
                    <a:pt x="51702" y="58039"/>
                  </a:lnTo>
                  <a:lnTo>
                    <a:pt x="50968" y="58386"/>
                  </a:lnTo>
                  <a:lnTo>
                    <a:pt x="49461" y="58966"/>
                  </a:lnTo>
                  <a:lnTo>
                    <a:pt x="47954" y="59430"/>
                  </a:lnTo>
                  <a:lnTo>
                    <a:pt x="47104" y="59700"/>
                  </a:lnTo>
                  <a:lnTo>
                    <a:pt x="46215" y="59893"/>
                  </a:lnTo>
                  <a:lnTo>
                    <a:pt x="45326" y="60087"/>
                  </a:lnTo>
                  <a:lnTo>
                    <a:pt x="44437" y="60241"/>
                  </a:lnTo>
                  <a:lnTo>
                    <a:pt x="43549" y="60357"/>
                  </a:lnTo>
                  <a:lnTo>
                    <a:pt x="42660" y="60473"/>
                  </a:lnTo>
                  <a:lnTo>
                    <a:pt x="41771" y="60512"/>
                  </a:lnTo>
                  <a:lnTo>
                    <a:pt x="40882" y="60550"/>
                  </a:lnTo>
                  <a:lnTo>
                    <a:pt x="39762" y="60512"/>
                  </a:lnTo>
                  <a:lnTo>
                    <a:pt x="38641" y="60396"/>
                  </a:lnTo>
                  <a:lnTo>
                    <a:pt x="37521" y="60241"/>
                  </a:lnTo>
                  <a:lnTo>
                    <a:pt x="36439" y="60009"/>
                  </a:lnTo>
                  <a:lnTo>
                    <a:pt x="35357" y="59700"/>
                  </a:lnTo>
                  <a:lnTo>
                    <a:pt x="34275" y="59314"/>
                  </a:lnTo>
                  <a:lnTo>
                    <a:pt x="33270" y="58811"/>
                  </a:lnTo>
                  <a:lnTo>
                    <a:pt x="32265" y="58270"/>
                  </a:lnTo>
                  <a:lnTo>
                    <a:pt x="31454" y="57729"/>
                  </a:lnTo>
                  <a:lnTo>
                    <a:pt x="30681" y="57111"/>
                  </a:lnTo>
                  <a:lnTo>
                    <a:pt x="29947" y="56454"/>
                  </a:lnTo>
                  <a:lnTo>
                    <a:pt x="29252" y="55759"/>
                  </a:lnTo>
                  <a:lnTo>
                    <a:pt x="28904" y="55334"/>
                  </a:lnTo>
                  <a:lnTo>
                    <a:pt x="28595" y="54909"/>
                  </a:lnTo>
                  <a:lnTo>
                    <a:pt x="28285" y="54445"/>
                  </a:lnTo>
                  <a:lnTo>
                    <a:pt x="28015" y="53981"/>
                  </a:lnTo>
                  <a:lnTo>
                    <a:pt x="27474" y="53054"/>
                  </a:lnTo>
                  <a:lnTo>
                    <a:pt x="27010" y="52049"/>
                  </a:lnTo>
                  <a:lnTo>
                    <a:pt x="26663" y="51470"/>
                  </a:lnTo>
                  <a:lnTo>
                    <a:pt x="26315" y="50890"/>
                  </a:lnTo>
                  <a:lnTo>
                    <a:pt x="25928" y="50349"/>
                  </a:lnTo>
                  <a:lnTo>
                    <a:pt x="25697" y="50117"/>
                  </a:lnTo>
                  <a:lnTo>
                    <a:pt x="25465" y="49847"/>
                  </a:lnTo>
                  <a:lnTo>
                    <a:pt x="25001" y="49499"/>
                  </a:lnTo>
                  <a:lnTo>
                    <a:pt x="24537" y="49190"/>
                  </a:lnTo>
                  <a:lnTo>
                    <a:pt x="24035" y="48881"/>
                  </a:lnTo>
                  <a:lnTo>
                    <a:pt x="23533" y="48610"/>
                  </a:lnTo>
                  <a:lnTo>
                    <a:pt x="22644" y="48108"/>
                  </a:lnTo>
                  <a:lnTo>
                    <a:pt x="21717" y="47606"/>
                  </a:lnTo>
                  <a:lnTo>
                    <a:pt x="20866" y="47026"/>
                  </a:lnTo>
                  <a:lnTo>
                    <a:pt x="20441" y="46717"/>
                  </a:lnTo>
                  <a:lnTo>
                    <a:pt x="20055" y="46369"/>
                  </a:lnTo>
                  <a:lnTo>
                    <a:pt x="19282" y="45674"/>
                  </a:lnTo>
                  <a:lnTo>
                    <a:pt x="18934" y="45326"/>
                  </a:lnTo>
                  <a:lnTo>
                    <a:pt x="18625" y="44939"/>
                  </a:lnTo>
                  <a:lnTo>
                    <a:pt x="18316" y="44553"/>
                  </a:lnTo>
                  <a:lnTo>
                    <a:pt x="18046" y="44128"/>
                  </a:lnTo>
                  <a:lnTo>
                    <a:pt x="17775" y="43703"/>
                  </a:lnTo>
                  <a:lnTo>
                    <a:pt x="17543" y="43278"/>
                  </a:lnTo>
                  <a:lnTo>
                    <a:pt x="17350" y="42853"/>
                  </a:lnTo>
                  <a:lnTo>
                    <a:pt x="17157" y="42389"/>
                  </a:lnTo>
                  <a:lnTo>
                    <a:pt x="16964" y="41925"/>
                  </a:lnTo>
                  <a:lnTo>
                    <a:pt x="16848" y="41462"/>
                  </a:lnTo>
                  <a:lnTo>
                    <a:pt x="16732" y="40959"/>
                  </a:lnTo>
                  <a:lnTo>
                    <a:pt x="16616" y="40457"/>
                  </a:lnTo>
                  <a:lnTo>
                    <a:pt x="16539" y="39955"/>
                  </a:lnTo>
                  <a:lnTo>
                    <a:pt x="16539" y="39452"/>
                  </a:lnTo>
                  <a:lnTo>
                    <a:pt x="16500" y="38409"/>
                  </a:lnTo>
                  <a:lnTo>
                    <a:pt x="16577" y="37366"/>
                  </a:lnTo>
                  <a:lnTo>
                    <a:pt x="16693" y="36322"/>
                  </a:lnTo>
                  <a:lnTo>
                    <a:pt x="16848" y="35279"/>
                  </a:lnTo>
                  <a:lnTo>
                    <a:pt x="17041" y="34274"/>
                  </a:lnTo>
                  <a:lnTo>
                    <a:pt x="17273" y="33231"/>
                  </a:lnTo>
                  <a:lnTo>
                    <a:pt x="17736" y="31222"/>
                  </a:lnTo>
                  <a:lnTo>
                    <a:pt x="18046" y="30217"/>
                  </a:lnTo>
                  <a:lnTo>
                    <a:pt x="18355" y="29251"/>
                  </a:lnTo>
                  <a:lnTo>
                    <a:pt x="18741" y="28324"/>
                  </a:lnTo>
                  <a:lnTo>
                    <a:pt x="19205" y="27435"/>
                  </a:lnTo>
                  <a:lnTo>
                    <a:pt x="19746" y="26585"/>
                  </a:lnTo>
                  <a:lnTo>
                    <a:pt x="20016" y="26199"/>
                  </a:lnTo>
                  <a:lnTo>
                    <a:pt x="20325" y="25812"/>
                  </a:lnTo>
                  <a:lnTo>
                    <a:pt x="20673" y="25426"/>
                  </a:lnTo>
                  <a:lnTo>
                    <a:pt x="21021" y="25039"/>
                  </a:lnTo>
                  <a:lnTo>
                    <a:pt x="21407" y="24692"/>
                  </a:lnTo>
                  <a:lnTo>
                    <a:pt x="21794" y="24344"/>
                  </a:lnTo>
                  <a:lnTo>
                    <a:pt x="22683" y="23687"/>
                  </a:lnTo>
                  <a:lnTo>
                    <a:pt x="23571" y="23069"/>
                  </a:lnTo>
                  <a:lnTo>
                    <a:pt x="24537" y="22450"/>
                  </a:lnTo>
                  <a:lnTo>
                    <a:pt x="25503" y="21909"/>
                  </a:lnTo>
                  <a:lnTo>
                    <a:pt x="26469" y="21368"/>
                  </a:lnTo>
                  <a:lnTo>
                    <a:pt x="27474" y="20866"/>
                  </a:lnTo>
                  <a:lnTo>
                    <a:pt x="29483" y="19861"/>
                  </a:lnTo>
                  <a:lnTo>
                    <a:pt x="30449" y="19398"/>
                  </a:lnTo>
                  <a:lnTo>
                    <a:pt x="31454" y="18973"/>
                  </a:lnTo>
                  <a:lnTo>
                    <a:pt x="32497" y="18586"/>
                  </a:lnTo>
                  <a:lnTo>
                    <a:pt x="33502" y="18200"/>
                  </a:lnTo>
                  <a:lnTo>
                    <a:pt x="34545" y="17891"/>
                  </a:lnTo>
                  <a:lnTo>
                    <a:pt x="35627" y="17659"/>
                  </a:lnTo>
                  <a:lnTo>
                    <a:pt x="36709" y="17466"/>
                  </a:lnTo>
                  <a:lnTo>
                    <a:pt x="37791" y="17350"/>
                  </a:lnTo>
                  <a:lnTo>
                    <a:pt x="38564" y="17311"/>
                  </a:lnTo>
                  <a:lnTo>
                    <a:pt x="42467" y="17311"/>
                  </a:lnTo>
                  <a:lnTo>
                    <a:pt x="43510" y="17234"/>
                  </a:lnTo>
                  <a:lnTo>
                    <a:pt x="44553" y="17118"/>
                  </a:lnTo>
                  <a:lnTo>
                    <a:pt x="46640" y="16847"/>
                  </a:lnTo>
                  <a:lnTo>
                    <a:pt x="47567" y="16731"/>
                  </a:lnTo>
                  <a:lnTo>
                    <a:pt x="48533" y="16616"/>
                  </a:lnTo>
                  <a:lnTo>
                    <a:pt x="49461" y="16538"/>
                  </a:lnTo>
                  <a:lnTo>
                    <a:pt x="50427" y="16500"/>
                  </a:lnTo>
                  <a:close/>
                  <a:moveTo>
                    <a:pt x="38100" y="0"/>
                  </a:moveTo>
                  <a:lnTo>
                    <a:pt x="36400" y="39"/>
                  </a:lnTo>
                  <a:lnTo>
                    <a:pt x="34661" y="193"/>
                  </a:lnTo>
                  <a:lnTo>
                    <a:pt x="33811" y="270"/>
                  </a:lnTo>
                  <a:lnTo>
                    <a:pt x="32961" y="386"/>
                  </a:lnTo>
                  <a:lnTo>
                    <a:pt x="32111" y="541"/>
                  </a:lnTo>
                  <a:lnTo>
                    <a:pt x="31299" y="734"/>
                  </a:lnTo>
                  <a:lnTo>
                    <a:pt x="30179" y="850"/>
                  </a:lnTo>
                  <a:lnTo>
                    <a:pt x="29097" y="1005"/>
                  </a:lnTo>
                  <a:lnTo>
                    <a:pt x="28015" y="1237"/>
                  </a:lnTo>
                  <a:lnTo>
                    <a:pt x="26933" y="1507"/>
                  </a:lnTo>
                  <a:lnTo>
                    <a:pt x="25851" y="1855"/>
                  </a:lnTo>
                  <a:lnTo>
                    <a:pt x="24808" y="2241"/>
                  </a:lnTo>
                  <a:lnTo>
                    <a:pt x="23726" y="2666"/>
                  </a:lnTo>
                  <a:lnTo>
                    <a:pt x="22721" y="3169"/>
                  </a:lnTo>
                  <a:lnTo>
                    <a:pt x="22064" y="3516"/>
                  </a:lnTo>
                  <a:lnTo>
                    <a:pt x="21446" y="3864"/>
                  </a:lnTo>
                  <a:lnTo>
                    <a:pt x="20866" y="4250"/>
                  </a:lnTo>
                  <a:lnTo>
                    <a:pt x="20248" y="4676"/>
                  </a:lnTo>
                  <a:lnTo>
                    <a:pt x="19669" y="5101"/>
                  </a:lnTo>
                  <a:lnTo>
                    <a:pt x="19128" y="5564"/>
                  </a:lnTo>
                  <a:lnTo>
                    <a:pt x="18548" y="6028"/>
                  </a:lnTo>
                  <a:lnTo>
                    <a:pt x="18046" y="6492"/>
                  </a:lnTo>
                  <a:lnTo>
                    <a:pt x="17543" y="7033"/>
                  </a:lnTo>
                  <a:lnTo>
                    <a:pt x="17041" y="7535"/>
                  </a:lnTo>
                  <a:lnTo>
                    <a:pt x="16577" y="8115"/>
                  </a:lnTo>
                  <a:lnTo>
                    <a:pt x="16152" y="8656"/>
                  </a:lnTo>
                  <a:lnTo>
                    <a:pt x="15727" y="9274"/>
                  </a:lnTo>
                  <a:lnTo>
                    <a:pt x="15341" y="9853"/>
                  </a:lnTo>
                  <a:lnTo>
                    <a:pt x="14993" y="10510"/>
                  </a:lnTo>
                  <a:lnTo>
                    <a:pt x="14684" y="11129"/>
                  </a:lnTo>
                  <a:lnTo>
                    <a:pt x="14336" y="11940"/>
                  </a:lnTo>
                  <a:lnTo>
                    <a:pt x="14066" y="12751"/>
                  </a:lnTo>
                  <a:lnTo>
                    <a:pt x="13872" y="13602"/>
                  </a:lnTo>
                  <a:lnTo>
                    <a:pt x="13679" y="14413"/>
                  </a:lnTo>
                  <a:lnTo>
                    <a:pt x="13525" y="15263"/>
                  </a:lnTo>
                  <a:lnTo>
                    <a:pt x="13409" y="16152"/>
                  </a:lnTo>
                  <a:lnTo>
                    <a:pt x="13138" y="17852"/>
                  </a:lnTo>
                  <a:lnTo>
                    <a:pt x="13022" y="18702"/>
                  </a:lnTo>
                  <a:lnTo>
                    <a:pt x="12868" y="19552"/>
                  </a:lnTo>
                  <a:lnTo>
                    <a:pt x="12713" y="20402"/>
                  </a:lnTo>
                  <a:lnTo>
                    <a:pt x="12481" y="21214"/>
                  </a:lnTo>
                  <a:lnTo>
                    <a:pt x="12211" y="22025"/>
                  </a:lnTo>
                  <a:lnTo>
                    <a:pt x="11902" y="22798"/>
                  </a:lnTo>
                  <a:lnTo>
                    <a:pt x="11515" y="23571"/>
                  </a:lnTo>
                  <a:lnTo>
                    <a:pt x="11013" y="24305"/>
                  </a:lnTo>
                  <a:lnTo>
                    <a:pt x="10511" y="25001"/>
                  </a:lnTo>
                  <a:lnTo>
                    <a:pt x="9931" y="25619"/>
                  </a:lnTo>
                  <a:lnTo>
                    <a:pt x="9313" y="26237"/>
                  </a:lnTo>
                  <a:lnTo>
                    <a:pt x="8656" y="26817"/>
                  </a:lnTo>
                  <a:lnTo>
                    <a:pt x="7342" y="27937"/>
                  </a:lnTo>
                  <a:lnTo>
                    <a:pt x="6028" y="29097"/>
                  </a:lnTo>
                  <a:lnTo>
                    <a:pt x="5024" y="30024"/>
                  </a:lnTo>
                  <a:lnTo>
                    <a:pt x="4560" y="30526"/>
                  </a:lnTo>
                  <a:lnTo>
                    <a:pt x="4096" y="31067"/>
                  </a:lnTo>
                  <a:lnTo>
                    <a:pt x="3671" y="31608"/>
                  </a:lnTo>
                  <a:lnTo>
                    <a:pt x="3246" y="32149"/>
                  </a:lnTo>
                  <a:lnTo>
                    <a:pt x="2860" y="32729"/>
                  </a:lnTo>
                  <a:lnTo>
                    <a:pt x="2473" y="33308"/>
                  </a:lnTo>
                  <a:lnTo>
                    <a:pt x="2164" y="33888"/>
                  </a:lnTo>
                  <a:lnTo>
                    <a:pt x="1855" y="34468"/>
                  </a:lnTo>
                  <a:lnTo>
                    <a:pt x="1585" y="35086"/>
                  </a:lnTo>
                  <a:lnTo>
                    <a:pt x="1314" y="35704"/>
                  </a:lnTo>
                  <a:lnTo>
                    <a:pt x="1082" y="36322"/>
                  </a:lnTo>
                  <a:lnTo>
                    <a:pt x="889" y="36941"/>
                  </a:lnTo>
                  <a:lnTo>
                    <a:pt x="696" y="37559"/>
                  </a:lnTo>
                  <a:lnTo>
                    <a:pt x="541" y="38216"/>
                  </a:lnTo>
                  <a:lnTo>
                    <a:pt x="271" y="39530"/>
                  </a:lnTo>
                  <a:lnTo>
                    <a:pt x="78" y="40843"/>
                  </a:lnTo>
                  <a:lnTo>
                    <a:pt x="0" y="42157"/>
                  </a:lnTo>
                  <a:lnTo>
                    <a:pt x="0" y="43471"/>
                  </a:lnTo>
                  <a:lnTo>
                    <a:pt x="78" y="44823"/>
                  </a:lnTo>
                  <a:lnTo>
                    <a:pt x="271" y="46176"/>
                  </a:lnTo>
                  <a:lnTo>
                    <a:pt x="541" y="47490"/>
                  </a:lnTo>
                  <a:lnTo>
                    <a:pt x="696" y="48147"/>
                  </a:lnTo>
                  <a:lnTo>
                    <a:pt x="889" y="48765"/>
                  </a:lnTo>
                  <a:lnTo>
                    <a:pt x="1121" y="49422"/>
                  </a:lnTo>
                  <a:lnTo>
                    <a:pt x="1353" y="50040"/>
                  </a:lnTo>
                  <a:lnTo>
                    <a:pt x="1585" y="50658"/>
                  </a:lnTo>
                  <a:lnTo>
                    <a:pt x="1894" y="51276"/>
                  </a:lnTo>
                  <a:lnTo>
                    <a:pt x="2203" y="51856"/>
                  </a:lnTo>
                  <a:lnTo>
                    <a:pt x="2512" y="52474"/>
                  </a:lnTo>
                  <a:lnTo>
                    <a:pt x="2860" y="53054"/>
                  </a:lnTo>
                  <a:lnTo>
                    <a:pt x="3246" y="53595"/>
                  </a:lnTo>
                  <a:lnTo>
                    <a:pt x="3710" y="54252"/>
                  </a:lnTo>
                  <a:lnTo>
                    <a:pt x="4212" y="54831"/>
                  </a:lnTo>
                  <a:lnTo>
                    <a:pt x="4714" y="55411"/>
                  </a:lnTo>
                  <a:lnTo>
                    <a:pt x="5255" y="55952"/>
                  </a:lnTo>
                  <a:lnTo>
                    <a:pt x="5835" y="56493"/>
                  </a:lnTo>
                  <a:lnTo>
                    <a:pt x="6415" y="56995"/>
                  </a:lnTo>
                  <a:lnTo>
                    <a:pt x="7033" y="57459"/>
                  </a:lnTo>
                  <a:lnTo>
                    <a:pt x="7651" y="57923"/>
                  </a:lnTo>
                  <a:lnTo>
                    <a:pt x="8965" y="58811"/>
                  </a:lnTo>
                  <a:lnTo>
                    <a:pt x="10279" y="59584"/>
                  </a:lnTo>
                  <a:lnTo>
                    <a:pt x="11670" y="60357"/>
                  </a:lnTo>
                  <a:lnTo>
                    <a:pt x="13022" y="61091"/>
                  </a:lnTo>
                  <a:lnTo>
                    <a:pt x="14568" y="61864"/>
                  </a:lnTo>
                  <a:lnTo>
                    <a:pt x="16114" y="62675"/>
                  </a:lnTo>
                  <a:lnTo>
                    <a:pt x="17621" y="63526"/>
                  </a:lnTo>
                  <a:lnTo>
                    <a:pt x="18355" y="63951"/>
                  </a:lnTo>
                  <a:lnTo>
                    <a:pt x="19089" y="64414"/>
                  </a:lnTo>
                  <a:lnTo>
                    <a:pt x="20673" y="65535"/>
                  </a:lnTo>
                  <a:lnTo>
                    <a:pt x="22219" y="66694"/>
                  </a:lnTo>
                  <a:lnTo>
                    <a:pt x="23803" y="67815"/>
                  </a:lnTo>
                  <a:lnTo>
                    <a:pt x="24615" y="68356"/>
                  </a:lnTo>
                  <a:lnTo>
                    <a:pt x="25426" y="68858"/>
                  </a:lnTo>
                  <a:lnTo>
                    <a:pt x="26199" y="69322"/>
                  </a:lnTo>
                  <a:lnTo>
                    <a:pt x="27010" y="69785"/>
                  </a:lnTo>
                  <a:lnTo>
                    <a:pt x="27822" y="70172"/>
                  </a:lnTo>
                  <a:lnTo>
                    <a:pt x="28633" y="70558"/>
                  </a:lnTo>
                  <a:lnTo>
                    <a:pt x="29445" y="70906"/>
                  </a:lnTo>
                  <a:lnTo>
                    <a:pt x="30295" y="71215"/>
                  </a:lnTo>
                  <a:lnTo>
                    <a:pt x="31145" y="71524"/>
                  </a:lnTo>
                  <a:lnTo>
                    <a:pt x="31995" y="71833"/>
                  </a:lnTo>
                  <a:lnTo>
                    <a:pt x="33734" y="72336"/>
                  </a:lnTo>
                  <a:lnTo>
                    <a:pt x="35511" y="72761"/>
                  </a:lnTo>
                  <a:lnTo>
                    <a:pt x="37250" y="73147"/>
                  </a:lnTo>
                  <a:lnTo>
                    <a:pt x="39028" y="73495"/>
                  </a:lnTo>
                  <a:lnTo>
                    <a:pt x="42119" y="73997"/>
                  </a:lnTo>
                  <a:lnTo>
                    <a:pt x="43703" y="74229"/>
                  </a:lnTo>
                  <a:lnTo>
                    <a:pt x="45249" y="74422"/>
                  </a:lnTo>
                  <a:lnTo>
                    <a:pt x="46833" y="74616"/>
                  </a:lnTo>
                  <a:lnTo>
                    <a:pt x="48417" y="74770"/>
                  </a:lnTo>
                  <a:lnTo>
                    <a:pt x="50002" y="74847"/>
                  </a:lnTo>
                  <a:lnTo>
                    <a:pt x="51586" y="74886"/>
                  </a:lnTo>
                  <a:lnTo>
                    <a:pt x="52629" y="74847"/>
                  </a:lnTo>
                  <a:lnTo>
                    <a:pt x="53673" y="74809"/>
                  </a:lnTo>
                  <a:lnTo>
                    <a:pt x="54523" y="74731"/>
                  </a:lnTo>
                  <a:lnTo>
                    <a:pt x="55373" y="74616"/>
                  </a:lnTo>
                  <a:lnTo>
                    <a:pt x="56184" y="74461"/>
                  </a:lnTo>
                  <a:lnTo>
                    <a:pt x="56996" y="74268"/>
                  </a:lnTo>
                  <a:lnTo>
                    <a:pt x="57807" y="74036"/>
                  </a:lnTo>
                  <a:lnTo>
                    <a:pt x="58580" y="73765"/>
                  </a:lnTo>
                  <a:lnTo>
                    <a:pt x="59353" y="73456"/>
                  </a:lnTo>
                  <a:lnTo>
                    <a:pt x="60087" y="73147"/>
                  </a:lnTo>
                  <a:lnTo>
                    <a:pt x="60821" y="72761"/>
                  </a:lnTo>
                  <a:lnTo>
                    <a:pt x="61555" y="72374"/>
                  </a:lnTo>
                  <a:lnTo>
                    <a:pt x="62290" y="71949"/>
                  </a:lnTo>
                  <a:lnTo>
                    <a:pt x="62985" y="71524"/>
                  </a:lnTo>
                  <a:lnTo>
                    <a:pt x="63681" y="71022"/>
                  </a:lnTo>
                  <a:lnTo>
                    <a:pt x="64338" y="70520"/>
                  </a:lnTo>
                  <a:lnTo>
                    <a:pt x="65690" y="69476"/>
                  </a:lnTo>
                  <a:lnTo>
                    <a:pt x="66965" y="68356"/>
                  </a:lnTo>
                  <a:lnTo>
                    <a:pt x="68279" y="67235"/>
                  </a:lnTo>
                  <a:lnTo>
                    <a:pt x="69593" y="66076"/>
                  </a:lnTo>
                  <a:lnTo>
                    <a:pt x="70829" y="64839"/>
                  </a:lnTo>
                  <a:lnTo>
                    <a:pt x="72066" y="63603"/>
                  </a:lnTo>
                  <a:lnTo>
                    <a:pt x="73225" y="62289"/>
                  </a:lnTo>
                  <a:lnTo>
                    <a:pt x="73766" y="61632"/>
                  </a:lnTo>
                  <a:lnTo>
                    <a:pt x="74268" y="60975"/>
                  </a:lnTo>
                  <a:lnTo>
                    <a:pt x="74771" y="60280"/>
                  </a:lnTo>
                  <a:lnTo>
                    <a:pt x="75273" y="59546"/>
                  </a:lnTo>
                  <a:lnTo>
                    <a:pt x="75698" y="58850"/>
                  </a:lnTo>
                  <a:lnTo>
                    <a:pt x="76084" y="58116"/>
                  </a:lnTo>
                  <a:lnTo>
                    <a:pt x="76432" y="57343"/>
                  </a:lnTo>
                  <a:lnTo>
                    <a:pt x="76741" y="56570"/>
                  </a:lnTo>
                  <a:lnTo>
                    <a:pt x="77012" y="55797"/>
                  </a:lnTo>
                  <a:lnTo>
                    <a:pt x="77244" y="55025"/>
                  </a:lnTo>
                  <a:lnTo>
                    <a:pt x="77398" y="54213"/>
                  </a:lnTo>
                  <a:lnTo>
                    <a:pt x="77553" y="53440"/>
                  </a:lnTo>
                  <a:lnTo>
                    <a:pt x="77630" y="52629"/>
                  </a:lnTo>
                  <a:lnTo>
                    <a:pt x="77707" y="51817"/>
                  </a:lnTo>
                  <a:lnTo>
                    <a:pt x="77707" y="51006"/>
                  </a:lnTo>
                  <a:lnTo>
                    <a:pt x="77669" y="50156"/>
                  </a:lnTo>
                  <a:lnTo>
                    <a:pt x="77591" y="49344"/>
                  </a:lnTo>
                  <a:lnTo>
                    <a:pt x="77514" y="48533"/>
                  </a:lnTo>
                  <a:lnTo>
                    <a:pt x="77360" y="47683"/>
                  </a:lnTo>
                  <a:lnTo>
                    <a:pt x="77166" y="46871"/>
                  </a:lnTo>
                  <a:lnTo>
                    <a:pt x="76934" y="46021"/>
                  </a:lnTo>
                  <a:lnTo>
                    <a:pt x="76664" y="45210"/>
                  </a:lnTo>
                  <a:lnTo>
                    <a:pt x="76393" y="44398"/>
                  </a:lnTo>
                  <a:lnTo>
                    <a:pt x="76046" y="43626"/>
                  </a:lnTo>
                  <a:lnTo>
                    <a:pt x="75350" y="42041"/>
                  </a:lnTo>
                  <a:lnTo>
                    <a:pt x="74577" y="40496"/>
                  </a:lnTo>
                  <a:lnTo>
                    <a:pt x="74191" y="39646"/>
                  </a:lnTo>
                  <a:lnTo>
                    <a:pt x="73805" y="38757"/>
                  </a:lnTo>
                  <a:lnTo>
                    <a:pt x="73457" y="37868"/>
                  </a:lnTo>
                  <a:lnTo>
                    <a:pt x="73341" y="37443"/>
                  </a:lnTo>
                  <a:lnTo>
                    <a:pt x="73225" y="36979"/>
                  </a:lnTo>
                  <a:lnTo>
                    <a:pt x="73109" y="36438"/>
                  </a:lnTo>
                  <a:lnTo>
                    <a:pt x="73070" y="35859"/>
                  </a:lnTo>
                  <a:lnTo>
                    <a:pt x="73032" y="35318"/>
                  </a:lnTo>
                  <a:lnTo>
                    <a:pt x="73032" y="34777"/>
                  </a:lnTo>
                  <a:lnTo>
                    <a:pt x="73109" y="33656"/>
                  </a:lnTo>
                  <a:lnTo>
                    <a:pt x="73264" y="32536"/>
                  </a:lnTo>
                  <a:lnTo>
                    <a:pt x="73534" y="30758"/>
                  </a:lnTo>
                  <a:lnTo>
                    <a:pt x="73650" y="29869"/>
                  </a:lnTo>
                  <a:lnTo>
                    <a:pt x="73766" y="28981"/>
                  </a:lnTo>
                  <a:lnTo>
                    <a:pt x="73805" y="28092"/>
                  </a:lnTo>
                  <a:lnTo>
                    <a:pt x="73843" y="27203"/>
                  </a:lnTo>
                  <a:lnTo>
                    <a:pt x="73843" y="26314"/>
                  </a:lnTo>
                  <a:lnTo>
                    <a:pt x="73766" y="25426"/>
                  </a:lnTo>
                  <a:lnTo>
                    <a:pt x="73650" y="24614"/>
                  </a:lnTo>
                  <a:lnTo>
                    <a:pt x="73534" y="23803"/>
                  </a:lnTo>
                  <a:lnTo>
                    <a:pt x="73380" y="22991"/>
                  </a:lnTo>
                  <a:lnTo>
                    <a:pt x="73186" y="22218"/>
                  </a:lnTo>
                  <a:lnTo>
                    <a:pt x="72954" y="21446"/>
                  </a:lnTo>
                  <a:lnTo>
                    <a:pt x="72723" y="20673"/>
                  </a:lnTo>
                  <a:lnTo>
                    <a:pt x="72452" y="19900"/>
                  </a:lnTo>
                  <a:lnTo>
                    <a:pt x="72143" y="19166"/>
                  </a:lnTo>
                  <a:lnTo>
                    <a:pt x="71795" y="18354"/>
                  </a:lnTo>
                  <a:lnTo>
                    <a:pt x="71409" y="17582"/>
                  </a:lnTo>
                  <a:lnTo>
                    <a:pt x="71022" y="16847"/>
                  </a:lnTo>
                  <a:lnTo>
                    <a:pt x="70597" y="16113"/>
                  </a:lnTo>
                  <a:lnTo>
                    <a:pt x="70172" y="15418"/>
                  </a:lnTo>
                  <a:lnTo>
                    <a:pt x="69709" y="14722"/>
                  </a:lnTo>
                  <a:lnTo>
                    <a:pt x="69206" y="14027"/>
                  </a:lnTo>
                  <a:lnTo>
                    <a:pt x="68704" y="13370"/>
                  </a:lnTo>
                  <a:lnTo>
                    <a:pt x="68163" y="12751"/>
                  </a:lnTo>
                  <a:lnTo>
                    <a:pt x="67622" y="12133"/>
                  </a:lnTo>
                  <a:lnTo>
                    <a:pt x="67042" y="11515"/>
                  </a:lnTo>
                  <a:lnTo>
                    <a:pt x="66463" y="10935"/>
                  </a:lnTo>
                  <a:lnTo>
                    <a:pt x="65883" y="10356"/>
                  </a:lnTo>
                  <a:lnTo>
                    <a:pt x="65265" y="9776"/>
                  </a:lnTo>
                  <a:lnTo>
                    <a:pt x="63951" y="8733"/>
                  </a:lnTo>
                  <a:lnTo>
                    <a:pt x="62637" y="7728"/>
                  </a:lnTo>
                  <a:lnTo>
                    <a:pt x="61246" y="6801"/>
                  </a:lnTo>
                  <a:lnTo>
                    <a:pt x="59817" y="5912"/>
                  </a:lnTo>
                  <a:lnTo>
                    <a:pt x="58348" y="5139"/>
                  </a:lnTo>
                  <a:lnTo>
                    <a:pt x="56841" y="4366"/>
                  </a:lnTo>
                  <a:lnTo>
                    <a:pt x="55296" y="3671"/>
                  </a:lnTo>
                  <a:lnTo>
                    <a:pt x="53750" y="3053"/>
                  </a:lnTo>
                  <a:lnTo>
                    <a:pt x="52166" y="2473"/>
                  </a:lnTo>
                  <a:lnTo>
                    <a:pt x="50465" y="1932"/>
                  </a:lnTo>
                  <a:lnTo>
                    <a:pt x="48765" y="1468"/>
                  </a:lnTo>
                  <a:lnTo>
                    <a:pt x="47026" y="1043"/>
                  </a:lnTo>
                  <a:lnTo>
                    <a:pt x="45249" y="696"/>
                  </a:lnTo>
                  <a:lnTo>
                    <a:pt x="43471" y="386"/>
                  </a:lnTo>
                  <a:lnTo>
                    <a:pt x="41694" y="193"/>
                  </a:lnTo>
                  <a:lnTo>
                    <a:pt x="39916" y="39"/>
                  </a:lnTo>
                  <a:lnTo>
                    <a:pt x="38100" y="0"/>
                  </a:lnTo>
                  <a:close/>
                </a:path>
              </a:pathLst>
            </a:custGeom>
            <a:solidFill>
              <a:srgbClr val="FF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425650" y="892100"/>
              <a:ext cx="1175700" cy="1101300"/>
            </a:xfrm>
            <a:custGeom>
              <a:avLst/>
              <a:gdLst/>
              <a:ahLst/>
              <a:cxnLst/>
              <a:rect l="l" t="t" r="r" b="b"/>
              <a:pathLst>
                <a:path w="47028" h="44052" extrusionOk="0">
                  <a:moveTo>
                    <a:pt x="33928" y="1"/>
                  </a:moveTo>
                  <a:lnTo>
                    <a:pt x="32962" y="39"/>
                  </a:lnTo>
                  <a:lnTo>
                    <a:pt x="32034" y="117"/>
                  </a:lnTo>
                  <a:lnTo>
                    <a:pt x="31068" y="232"/>
                  </a:lnTo>
                  <a:lnTo>
                    <a:pt x="30141" y="348"/>
                  </a:lnTo>
                  <a:lnTo>
                    <a:pt x="28054" y="619"/>
                  </a:lnTo>
                  <a:lnTo>
                    <a:pt x="27011" y="735"/>
                  </a:lnTo>
                  <a:lnTo>
                    <a:pt x="25968" y="812"/>
                  </a:lnTo>
                  <a:lnTo>
                    <a:pt x="22065" y="812"/>
                  </a:lnTo>
                  <a:lnTo>
                    <a:pt x="21292" y="851"/>
                  </a:lnTo>
                  <a:lnTo>
                    <a:pt x="20210" y="967"/>
                  </a:lnTo>
                  <a:lnTo>
                    <a:pt x="19128" y="1160"/>
                  </a:lnTo>
                  <a:lnTo>
                    <a:pt x="18046" y="1392"/>
                  </a:lnTo>
                  <a:lnTo>
                    <a:pt x="17003" y="1701"/>
                  </a:lnTo>
                  <a:lnTo>
                    <a:pt x="15998" y="2087"/>
                  </a:lnTo>
                  <a:lnTo>
                    <a:pt x="14955" y="2474"/>
                  </a:lnTo>
                  <a:lnTo>
                    <a:pt x="13950" y="2899"/>
                  </a:lnTo>
                  <a:lnTo>
                    <a:pt x="12984" y="3362"/>
                  </a:lnTo>
                  <a:lnTo>
                    <a:pt x="10975" y="4367"/>
                  </a:lnTo>
                  <a:lnTo>
                    <a:pt x="9970" y="4869"/>
                  </a:lnTo>
                  <a:lnTo>
                    <a:pt x="9004" y="5410"/>
                  </a:lnTo>
                  <a:lnTo>
                    <a:pt x="8038" y="5951"/>
                  </a:lnTo>
                  <a:lnTo>
                    <a:pt x="7072" y="6570"/>
                  </a:lnTo>
                  <a:lnTo>
                    <a:pt x="6184" y="7188"/>
                  </a:lnTo>
                  <a:lnTo>
                    <a:pt x="5295" y="7845"/>
                  </a:lnTo>
                  <a:lnTo>
                    <a:pt x="4908" y="8193"/>
                  </a:lnTo>
                  <a:lnTo>
                    <a:pt x="4522" y="8540"/>
                  </a:lnTo>
                  <a:lnTo>
                    <a:pt x="4174" y="8927"/>
                  </a:lnTo>
                  <a:lnTo>
                    <a:pt x="3826" y="9313"/>
                  </a:lnTo>
                  <a:lnTo>
                    <a:pt x="3517" y="9700"/>
                  </a:lnTo>
                  <a:lnTo>
                    <a:pt x="3247" y="10086"/>
                  </a:lnTo>
                  <a:lnTo>
                    <a:pt x="2706" y="10936"/>
                  </a:lnTo>
                  <a:lnTo>
                    <a:pt x="2242" y="11825"/>
                  </a:lnTo>
                  <a:lnTo>
                    <a:pt x="1856" y="12752"/>
                  </a:lnTo>
                  <a:lnTo>
                    <a:pt x="1547" y="13718"/>
                  </a:lnTo>
                  <a:lnTo>
                    <a:pt x="1237" y="14723"/>
                  </a:lnTo>
                  <a:lnTo>
                    <a:pt x="774" y="16732"/>
                  </a:lnTo>
                  <a:lnTo>
                    <a:pt x="542" y="17775"/>
                  </a:lnTo>
                  <a:lnTo>
                    <a:pt x="349" y="18780"/>
                  </a:lnTo>
                  <a:lnTo>
                    <a:pt x="194" y="19823"/>
                  </a:lnTo>
                  <a:lnTo>
                    <a:pt x="78" y="20867"/>
                  </a:lnTo>
                  <a:lnTo>
                    <a:pt x="1" y="21910"/>
                  </a:lnTo>
                  <a:lnTo>
                    <a:pt x="40" y="22953"/>
                  </a:lnTo>
                  <a:lnTo>
                    <a:pt x="40" y="23456"/>
                  </a:lnTo>
                  <a:lnTo>
                    <a:pt x="117" y="23958"/>
                  </a:lnTo>
                  <a:lnTo>
                    <a:pt x="233" y="24460"/>
                  </a:lnTo>
                  <a:lnTo>
                    <a:pt x="349" y="24963"/>
                  </a:lnTo>
                  <a:lnTo>
                    <a:pt x="465" y="25426"/>
                  </a:lnTo>
                  <a:lnTo>
                    <a:pt x="658" y="25890"/>
                  </a:lnTo>
                  <a:lnTo>
                    <a:pt x="851" y="26354"/>
                  </a:lnTo>
                  <a:lnTo>
                    <a:pt x="1044" y="26779"/>
                  </a:lnTo>
                  <a:lnTo>
                    <a:pt x="1276" y="27204"/>
                  </a:lnTo>
                  <a:lnTo>
                    <a:pt x="1547" y="27629"/>
                  </a:lnTo>
                  <a:lnTo>
                    <a:pt x="1817" y="28054"/>
                  </a:lnTo>
                  <a:lnTo>
                    <a:pt x="2126" y="28440"/>
                  </a:lnTo>
                  <a:lnTo>
                    <a:pt x="2435" y="28827"/>
                  </a:lnTo>
                  <a:lnTo>
                    <a:pt x="2783" y="29175"/>
                  </a:lnTo>
                  <a:lnTo>
                    <a:pt x="3556" y="29870"/>
                  </a:lnTo>
                  <a:lnTo>
                    <a:pt x="3942" y="30218"/>
                  </a:lnTo>
                  <a:lnTo>
                    <a:pt x="4367" y="30527"/>
                  </a:lnTo>
                  <a:lnTo>
                    <a:pt x="5218" y="31107"/>
                  </a:lnTo>
                  <a:lnTo>
                    <a:pt x="6145" y="31609"/>
                  </a:lnTo>
                  <a:lnTo>
                    <a:pt x="7034" y="32111"/>
                  </a:lnTo>
                  <a:lnTo>
                    <a:pt x="7536" y="32382"/>
                  </a:lnTo>
                  <a:lnTo>
                    <a:pt x="8038" y="32691"/>
                  </a:lnTo>
                  <a:lnTo>
                    <a:pt x="8502" y="33000"/>
                  </a:lnTo>
                  <a:lnTo>
                    <a:pt x="8966" y="33348"/>
                  </a:lnTo>
                  <a:lnTo>
                    <a:pt x="9198" y="33618"/>
                  </a:lnTo>
                  <a:lnTo>
                    <a:pt x="9429" y="33850"/>
                  </a:lnTo>
                  <a:lnTo>
                    <a:pt x="9816" y="34391"/>
                  </a:lnTo>
                  <a:lnTo>
                    <a:pt x="10164" y="34971"/>
                  </a:lnTo>
                  <a:lnTo>
                    <a:pt x="10511" y="35550"/>
                  </a:lnTo>
                  <a:lnTo>
                    <a:pt x="10975" y="36555"/>
                  </a:lnTo>
                  <a:lnTo>
                    <a:pt x="11516" y="37482"/>
                  </a:lnTo>
                  <a:lnTo>
                    <a:pt x="11786" y="37946"/>
                  </a:lnTo>
                  <a:lnTo>
                    <a:pt x="12096" y="38410"/>
                  </a:lnTo>
                  <a:lnTo>
                    <a:pt x="12405" y="38835"/>
                  </a:lnTo>
                  <a:lnTo>
                    <a:pt x="12753" y="39260"/>
                  </a:lnTo>
                  <a:lnTo>
                    <a:pt x="13448" y="39955"/>
                  </a:lnTo>
                  <a:lnTo>
                    <a:pt x="14182" y="40612"/>
                  </a:lnTo>
                  <a:lnTo>
                    <a:pt x="14955" y="41230"/>
                  </a:lnTo>
                  <a:lnTo>
                    <a:pt x="15766" y="41771"/>
                  </a:lnTo>
                  <a:lnTo>
                    <a:pt x="16771" y="42312"/>
                  </a:lnTo>
                  <a:lnTo>
                    <a:pt x="17776" y="42815"/>
                  </a:lnTo>
                  <a:lnTo>
                    <a:pt x="18858" y="43201"/>
                  </a:lnTo>
                  <a:lnTo>
                    <a:pt x="19940" y="43510"/>
                  </a:lnTo>
                  <a:lnTo>
                    <a:pt x="21022" y="43742"/>
                  </a:lnTo>
                  <a:lnTo>
                    <a:pt x="22142" y="43897"/>
                  </a:lnTo>
                  <a:lnTo>
                    <a:pt x="23263" y="44013"/>
                  </a:lnTo>
                  <a:lnTo>
                    <a:pt x="24383" y="44051"/>
                  </a:lnTo>
                  <a:lnTo>
                    <a:pt x="25272" y="44013"/>
                  </a:lnTo>
                  <a:lnTo>
                    <a:pt x="26161" y="43974"/>
                  </a:lnTo>
                  <a:lnTo>
                    <a:pt x="27050" y="43858"/>
                  </a:lnTo>
                  <a:lnTo>
                    <a:pt x="27938" y="43742"/>
                  </a:lnTo>
                  <a:lnTo>
                    <a:pt x="28827" y="43588"/>
                  </a:lnTo>
                  <a:lnTo>
                    <a:pt x="29716" y="43394"/>
                  </a:lnTo>
                  <a:lnTo>
                    <a:pt x="30605" y="43201"/>
                  </a:lnTo>
                  <a:lnTo>
                    <a:pt x="31455" y="42931"/>
                  </a:lnTo>
                  <a:lnTo>
                    <a:pt x="32962" y="42467"/>
                  </a:lnTo>
                  <a:lnTo>
                    <a:pt x="34469" y="41887"/>
                  </a:lnTo>
                  <a:lnTo>
                    <a:pt x="35203" y="41540"/>
                  </a:lnTo>
                  <a:lnTo>
                    <a:pt x="35937" y="41192"/>
                  </a:lnTo>
                  <a:lnTo>
                    <a:pt x="36633" y="40844"/>
                  </a:lnTo>
                  <a:lnTo>
                    <a:pt x="37328" y="40458"/>
                  </a:lnTo>
                  <a:lnTo>
                    <a:pt x="38024" y="40033"/>
                  </a:lnTo>
                  <a:lnTo>
                    <a:pt x="38719" y="39608"/>
                  </a:lnTo>
                  <a:lnTo>
                    <a:pt x="39376" y="39144"/>
                  </a:lnTo>
                  <a:lnTo>
                    <a:pt x="39994" y="38642"/>
                  </a:lnTo>
                  <a:lnTo>
                    <a:pt x="40651" y="38139"/>
                  </a:lnTo>
                  <a:lnTo>
                    <a:pt x="41231" y="37637"/>
                  </a:lnTo>
                  <a:lnTo>
                    <a:pt x="41811" y="37057"/>
                  </a:lnTo>
                  <a:lnTo>
                    <a:pt x="42351" y="36478"/>
                  </a:lnTo>
                  <a:lnTo>
                    <a:pt x="42854" y="36053"/>
                  </a:lnTo>
                  <a:lnTo>
                    <a:pt x="43318" y="35550"/>
                  </a:lnTo>
                  <a:lnTo>
                    <a:pt x="43781" y="35087"/>
                  </a:lnTo>
                  <a:lnTo>
                    <a:pt x="44206" y="34546"/>
                  </a:lnTo>
                  <a:lnTo>
                    <a:pt x="44631" y="34005"/>
                  </a:lnTo>
                  <a:lnTo>
                    <a:pt x="45018" y="33464"/>
                  </a:lnTo>
                  <a:lnTo>
                    <a:pt x="45365" y="32884"/>
                  </a:lnTo>
                  <a:lnTo>
                    <a:pt x="45713" y="32266"/>
                  </a:lnTo>
                  <a:lnTo>
                    <a:pt x="46100" y="31493"/>
                  </a:lnTo>
                  <a:lnTo>
                    <a:pt x="46409" y="30643"/>
                  </a:lnTo>
                  <a:lnTo>
                    <a:pt x="46641" y="29831"/>
                  </a:lnTo>
                  <a:lnTo>
                    <a:pt x="46834" y="28981"/>
                  </a:lnTo>
                  <a:lnTo>
                    <a:pt x="46950" y="28131"/>
                  </a:lnTo>
                  <a:lnTo>
                    <a:pt x="47027" y="27242"/>
                  </a:lnTo>
                  <a:lnTo>
                    <a:pt x="46988" y="26392"/>
                  </a:lnTo>
                  <a:lnTo>
                    <a:pt x="46872" y="25504"/>
                  </a:lnTo>
                  <a:lnTo>
                    <a:pt x="46757" y="25001"/>
                  </a:lnTo>
                  <a:lnTo>
                    <a:pt x="46602" y="24499"/>
                  </a:lnTo>
                  <a:lnTo>
                    <a:pt x="46409" y="24035"/>
                  </a:lnTo>
                  <a:lnTo>
                    <a:pt x="46216" y="23533"/>
                  </a:lnTo>
                  <a:lnTo>
                    <a:pt x="45752" y="22606"/>
                  </a:lnTo>
                  <a:lnTo>
                    <a:pt x="45250" y="21678"/>
                  </a:lnTo>
                  <a:lnTo>
                    <a:pt x="44786" y="20751"/>
                  </a:lnTo>
                  <a:lnTo>
                    <a:pt x="44593" y="20248"/>
                  </a:lnTo>
                  <a:lnTo>
                    <a:pt x="44399" y="19785"/>
                  </a:lnTo>
                  <a:lnTo>
                    <a:pt x="44245" y="19282"/>
                  </a:lnTo>
                  <a:lnTo>
                    <a:pt x="44129" y="18780"/>
                  </a:lnTo>
                  <a:lnTo>
                    <a:pt x="44052" y="18278"/>
                  </a:lnTo>
                  <a:lnTo>
                    <a:pt x="44052" y="17737"/>
                  </a:lnTo>
                  <a:lnTo>
                    <a:pt x="44052" y="17234"/>
                  </a:lnTo>
                  <a:lnTo>
                    <a:pt x="44129" y="16694"/>
                  </a:lnTo>
                  <a:lnTo>
                    <a:pt x="44206" y="16191"/>
                  </a:lnTo>
                  <a:lnTo>
                    <a:pt x="44322" y="15689"/>
                  </a:lnTo>
                  <a:lnTo>
                    <a:pt x="44825" y="13641"/>
                  </a:lnTo>
                  <a:lnTo>
                    <a:pt x="44979" y="12829"/>
                  </a:lnTo>
                  <a:lnTo>
                    <a:pt x="45095" y="11979"/>
                  </a:lnTo>
                  <a:lnTo>
                    <a:pt x="45134" y="11168"/>
                  </a:lnTo>
                  <a:lnTo>
                    <a:pt x="45095" y="10318"/>
                  </a:lnTo>
                  <a:lnTo>
                    <a:pt x="44979" y="9506"/>
                  </a:lnTo>
                  <a:lnTo>
                    <a:pt x="44825" y="8733"/>
                  </a:lnTo>
                  <a:lnTo>
                    <a:pt x="44593" y="7961"/>
                  </a:lnTo>
                  <a:lnTo>
                    <a:pt x="44322" y="7226"/>
                  </a:lnTo>
                  <a:lnTo>
                    <a:pt x="44013" y="6492"/>
                  </a:lnTo>
                  <a:lnTo>
                    <a:pt x="43627" y="5758"/>
                  </a:lnTo>
                  <a:lnTo>
                    <a:pt x="43202" y="5063"/>
                  </a:lnTo>
                  <a:lnTo>
                    <a:pt x="42738" y="4444"/>
                  </a:lnTo>
                  <a:lnTo>
                    <a:pt x="42236" y="3787"/>
                  </a:lnTo>
                  <a:lnTo>
                    <a:pt x="41656" y="3208"/>
                  </a:lnTo>
                  <a:lnTo>
                    <a:pt x="41076" y="2667"/>
                  </a:lnTo>
                  <a:lnTo>
                    <a:pt x="40419" y="2126"/>
                  </a:lnTo>
                  <a:lnTo>
                    <a:pt x="39763" y="1662"/>
                  </a:lnTo>
                  <a:lnTo>
                    <a:pt x="39067" y="1237"/>
                  </a:lnTo>
                  <a:lnTo>
                    <a:pt x="38333" y="889"/>
                  </a:lnTo>
                  <a:lnTo>
                    <a:pt x="37599" y="580"/>
                  </a:lnTo>
                  <a:lnTo>
                    <a:pt x="37135" y="426"/>
                  </a:lnTo>
                  <a:lnTo>
                    <a:pt x="36671" y="310"/>
                  </a:lnTo>
                  <a:lnTo>
                    <a:pt x="35783" y="117"/>
                  </a:lnTo>
                  <a:lnTo>
                    <a:pt x="34855" y="39"/>
                  </a:lnTo>
                  <a:lnTo>
                    <a:pt x="33928" y="1"/>
                  </a:lnTo>
                  <a:close/>
                </a:path>
              </a:pathLst>
            </a:custGeom>
            <a:solidFill>
              <a:srgbClr val="FFA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flipH="1">
            <a:off x="349984" y="4034363"/>
            <a:ext cx="1170284" cy="2131219"/>
            <a:chOff x="4518575" y="1944100"/>
            <a:chExt cx="475300" cy="865575"/>
          </a:xfrm>
        </p:grpSpPr>
        <p:sp>
          <p:nvSpPr>
            <p:cNvPr id="19" name="Google Shape;19;p2"/>
            <p:cNvSpPr/>
            <p:nvPr/>
          </p:nvSpPr>
          <p:spPr>
            <a:xfrm>
              <a:off x="4657675" y="1944100"/>
              <a:ext cx="336200" cy="800850"/>
            </a:xfrm>
            <a:custGeom>
              <a:avLst/>
              <a:gdLst/>
              <a:ahLst/>
              <a:cxnLst/>
              <a:rect l="l" t="t" r="r" b="b"/>
              <a:pathLst>
                <a:path w="13448" h="32034" extrusionOk="0">
                  <a:moveTo>
                    <a:pt x="13061" y="1"/>
                  </a:moveTo>
                  <a:lnTo>
                    <a:pt x="12984" y="78"/>
                  </a:lnTo>
                  <a:lnTo>
                    <a:pt x="12443" y="1314"/>
                  </a:lnTo>
                  <a:lnTo>
                    <a:pt x="11825" y="2512"/>
                  </a:lnTo>
                  <a:lnTo>
                    <a:pt x="11515" y="3092"/>
                  </a:lnTo>
                  <a:lnTo>
                    <a:pt x="11168" y="3671"/>
                  </a:lnTo>
                  <a:lnTo>
                    <a:pt x="10781" y="4174"/>
                  </a:lnTo>
                  <a:lnTo>
                    <a:pt x="10356" y="4676"/>
                  </a:lnTo>
                  <a:lnTo>
                    <a:pt x="9931" y="5063"/>
                  </a:lnTo>
                  <a:lnTo>
                    <a:pt x="9506" y="5410"/>
                  </a:lnTo>
                  <a:lnTo>
                    <a:pt x="8656" y="6067"/>
                  </a:lnTo>
                  <a:lnTo>
                    <a:pt x="7767" y="6685"/>
                  </a:lnTo>
                  <a:lnTo>
                    <a:pt x="7342" y="6995"/>
                  </a:lnTo>
                  <a:lnTo>
                    <a:pt x="6917" y="7381"/>
                  </a:lnTo>
                  <a:lnTo>
                    <a:pt x="6260" y="8077"/>
                  </a:lnTo>
                  <a:lnTo>
                    <a:pt x="5642" y="8849"/>
                  </a:lnTo>
                  <a:lnTo>
                    <a:pt x="5062" y="9661"/>
                  </a:lnTo>
                  <a:lnTo>
                    <a:pt x="4560" y="10550"/>
                  </a:lnTo>
                  <a:lnTo>
                    <a:pt x="4174" y="11438"/>
                  </a:lnTo>
                  <a:lnTo>
                    <a:pt x="3826" y="12404"/>
                  </a:lnTo>
                  <a:lnTo>
                    <a:pt x="3555" y="13409"/>
                  </a:lnTo>
                  <a:lnTo>
                    <a:pt x="3362" y="14414"/>
                  </a:lnTo>
                  <a:lnTo>
                    <a:pt x="3208" y="15805"/>
                  </a:lnTo>
                  <a:lnTo>
                    <a:pt x="3092" y="16500"/>
                  </a:lnTo>
                  <a:lnTo>
                    <a:pt x="3014" y="16848"/>
                  </a:lnTo>
                  <a:lnTo>
                    <a:pt x="2899" y="17157"/>
                  </a:lnTo>
                  <a:lnTo>
                    <a:pt x="2783" y="17466"/>
                  </a:lnTo>
                  <a:lnTo>
                    <a:pt x="2628" y="17775"/>
                  </a:lnTo>
                  <a:lnTo>
                    <a:pt x="2435" y="18046"/>
                  </a:lnTo>
                  <a:lnTo>
                    <a:pt x="2242" y="18278"/>
                  </a:lnTo>
                  <a:lnTo>
                    <a:pt x="1817" y="18741"/>
                  </a:lnTo>
                  <a:lnTo>
                    <a:pt x="1392" y="19244"/>
                  </a:lnTo>
                  <a:lnTo>
                    <a:pt x="1121" y="19591"/>
                  </a:lnTo>
                  <a:lnTo>
                    <a:pt x="889" y="19978"/>
                  </a:lnTo>
                  <a:lnTo>
                    <a:pt x="657" y="20403"/>
                  </a:lnTo>
                  <a:lnTo>
                    <a:pt x="464" y="20828"/>
                  </a:lnTo>
                  <a:lnTo>
                    <a:pt x="310" y="21253"/>
                  </a:lnTo>
                  <a:lnTo>
                    <a:pt x="194" y="21717"/>
                  </a:lnTo>
                  <a:lnTo>
                    <a:pt x="78" y="22180"/>
                  </a:lnTo>
                  <a:lnTo>
                    <a:pt x="39" y="22644"/>
                  </a:lnTo>
                  <a:lnTo>
                    <a:pt x="0" y="23185"/>
                  </a:lnTo>
                  <a:lnTo>
                    <a:pt x="0" y="23726"/>
                  </a:lnTo>
                  <a:lnTo>
                    <a:pt x="39" y="24267"/>
                  </a:lnTo>
                  <a:lnTo>
                    <a:pt x="78" y="24808"/>
                  </a:lnTo>
                  <a:lnTo>
                    <a:pt x="232" y="25851"/>
                  </a:lnTo>
                  <a:lnTo>
                    <a:pt x="387" y="26895"/>
                  </a:lnTo>
                  <a:lnTo>
                    <a:pt x="503" y="28208"/>
                  </a:lnTo>
                  <a:lnTo>
                    <a:pt x="619" y="29484"/>
                  </a:lnTo>
                  <a:lnTo>
                    <a:pt x="619" y="30604"/>
                  </a:lnTo>
                  <a:lnTo>
                    <a:pt x="657" y="31145"/>
                  </a:lnTo>
                  <a:lnTo>
                    <a:pt x="735" y="31686"/>
                  </a:lnTo>
                  <a:lnTo>
                    <a:pt x="696" y="31802"/>
                  </a:lnTo>
                  <a:lnTo>
                    <a:pt x="696" y="31879"/>
                  </a:lnTo>
                  <a:lnTo>
                    <a:pt x="735" y="31957"/>
                  </a:lnTo>
                  <a:lnTo>
                    <a:pt x="812" y="31995"/>
                  </a:lnTo>
                  <a:lnTo>
                    <a:pt x="851" y="31995"/>
                  </a:lnTo>
                  <a:lnTo>
                    <a:pt x="889" y="32034"/>
                  </a:lnTo>
                  <a:lnTo>
                    <a:pt x="966" y="32034"/>
                  </a:lnTo>
                  <a:lnTo>
                    <a:pt x="1005" y="31995"/>
                  </a:lnTo>
                  <a:lnTo>
                    <a:pt x="1044" y="31918"/>
                  </a:lnTo>
                  <a:lnTo>
                    <a:pt x="1044" y="31841"/>
                  </a:lnTo>
                  <a:lnTo>
                    <a:pt x="1082" y="31763"/>
                  </a:lnTo>
                  <a:lnTo>
                    <a:pt x="1314" y="30720"/>
                  </a:lnTo>
                  <a:lnTo>
                    <a:pt x="1546" y="29715"/>
                  </a:lnTo>
                  <a:lnTo>
                    <a:pt x="1855" y="28943"/>
                  </a:lnTo>
                  <a:lnTo>
                    <a:pt x="2203" y="28208"/>
                  </a:lnTo>
                  <a:lnTo>
                    <a:pt x="2589" y="27474"/>
                  </a:lnTo>
                  <a:lnTo>
                    <a:pt x="3053" y="26817"/>
                  </a:lnTo>
                  <a:lnTo>
                    <a:pt x="3401" y="26392"/>
                  </a:lnTo>
                  <a:lnTo>
                    <a:pt x="3749" y="25967"/>
                  </a:lnTo>
                  <a:lnTo>
                    <a:pt x="4521" y="25233"/>
                  </a:lnTo>
                  <a:lnTo>
                    <a:pt x="5256" y="24460"/>
                  </a:lnTo>
                  <a:lnTo>
                    <a:pt x="5603" y="24074"/>
                  </a:lnTo>
                  <a:lnTo>
                    <a:pt x="5951" y="23649"/>
                  </a:lnTo>
                  <a:lnTo>
                    <a:pt x="6260" y="23185"/>
                  </a:lnTo>
                  <a:lnTo>
                    <a:pt x="6492" y="22760"/>
                  </a:lnTo>
                  <a:lnTo>
                    <a:pt x="6724" y="22296"/>
                  </a:lnTo>
                  <a:lnTo>
                    <a:pt x="6917" y="21794"/>
                  </a:lnTo>
                  <a:lnTo>
                    <a:pt x="7110" y="21292"/>
                  </a:lnTo>
                  <a:lnTo>
                    <a:pt x="7226" y="20789"/>
                  </a:lnTo>
                  <a:lnTo>
                    <a:pt x="7342" y="20287"/>
                  </a:lnTo>
                  <a:lnTo>
                    <a:pt x="7420" y="19746"/>
                  </a:lnTo>
                  <a:lnTo>
                    <a:pt x="7458" y="19166"/>
                  </a:lnTo>
                  <a:lnTo>
                    <a:pt x="7458" y="18587"/>
                  </a:lnTo>
                  <a:lnTo>
                    <a:pt x="7381" y="17428"/>
                  </a:lnTo>
                  <a:lnTo>
                    <a:pt x="7304" y="16307"/>
                  </a:lnTo>
                  <a:lnTo>
                    <a:pt x="7304" y="15727"/>
                  </a:lnTo>
                  <a:lnTo>
                    <a:pt x="7304" y="15148"/>
                  </a:lnTo>
                  <a:lnTo>
                    <a:pt x="7381" y="14491"/>
                  </a:lnTo>
                  <a:lnTo>
                    <a:pt x="7535" y="13950"/>
                  </a:lnTo>
                  <a:lnTo>
                    <a:pt x="7729" y="13409"/>
                  </a:lnTo>
                  <a:lnTo>
                    <a:pt x="7961" y="12945"/>
                  </a:lnTo>
                  <a:lnTo>
                    <a:pt x="8231" y="12520"/>
                  </a:lnTo>
                  <a:lnTo>
                    <a:pt x="8540" y="12172"/>
                  </a:lnTo>
                  <a:lnTo>
                    <a:pt x="8888" y="11786"/>
                  </a:lnTo>
                  <a:lnTo>
                    <a:pt x="9236" y="11477"/>
                  </a:lnTo>
                  <a:lnTo>
                    <a:pt x="10008" y="10820"/>
                  </a:lnTo>
                  <a:lnTo>
                    <a:pt x="10820" y="10163"/>
                  </a:lnTo>
                  <a:lnTo>
                    <a:pt x="11206" y="9815"/>
                  </a:lnTo>
                  <a:lnTo>
                    <a:pt x="11554" y="9429"/>
                  </a:lnTo>
                  <a:lnTo>
                    <a:pt x="11902" y="9043"/>
                  </a:lnTo>
                  <a:lnTo>
                    <a:pt x="12211" y="8579"/>
                  </a:lnTo>
                  <a:lnTo>
                    <a:pt x="12520" y="8115"/>
                  </a:lnTo>
                  <a:lnTo>
                    <a:pt x="12752" y="7613"/>
                  </a:lnTo>
                  <a:lnTo>
                    <a:pt x="12945" y="7072"/>
                  </a:lnTo>
                  <a:lnTo>
                    <a:pt x="13100" y="6570"/>
                  </a:lnTo>
                  <a:lnTo>
                    <a:pt x="13254" y="6029"/>
                  </a:lnTo>
                  <a:lnTo>
                    <a:pt x="13332" y="5488"/>
                  </a:lnTo>
                  <a:lnTo>
                    <a:pt x="13409" y="4947"/>
                  </a:lnTo>
                  <a:lnTo>
                    <a:pt x="13409" y="4406"/>
                  </a:lnTo>
                  <a:lnTo>
                    <a:pt x="13448" y="3324"/>
                  </a:lnTo>
                  <a:lnTo>
                    <a:pt x="13370" y="2242"/>
                  </a:lnTo>
                  <a:lnTo>
                    <a:pt x="13216" y="116"/>
                  </a:lnTo>
                  <a:lnTo>
                    <a:pt x="13177" y="39"/>
                  </a:lnTo>
                  <a:lnTo>
                    <a:pt x="13100" y="39"/>
                  </a:lnTo>
                  <a:lnTo>
                    <a:pt x="13061"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657675" y="1944100"/>
              <a:ext cx="336200" cy="800850"/>
            </a:xfrm>
            <a:custGeom>
              <a:avLst/>
              <a:gdLst/>
              <a:ahLst/>
              <a:cxnLst/>
              <a:rect l="l" t="t" r="r" b="b"/>
              <a:pathLst>
                <a:path w="13448" h="32034" extrusionOk="0">
                  <a:moveTo>
                    <a:pt x="13061" y="1"/>
                  </a:moveTo>
                  <a:lnTo>
                    <a:pt x="13022" y="39"/>
                  </a:lnTo>
                  <a:lnTo>
                    <a:pt x="12752" y="1585"/>
                  </a:lnTo>
                  <a:lnTo>
                    <a:pt x="12443" y="1237"/>
                  </a:lnTo>
                  <a:lnTo>
                    <a:pt x="12366" y="1508"/>
                  </a:lnTo>
                  <a:lnTo>
                    <a:pt x="12520" y="1701"/>
                  </a:lnTo>
                  <a:lnTo>
                    <a:pt x="12713" y="1855"/>
                  </a:lnTo>
                  <a:lnTo>
                    <a:pt x="12481" y="2821"/>
                  </a:lnTo>
                  <a:lnTo>
                    <a:pt x="12056" y="2358"/>
                  </a:lnTo>
                  <a:lnTo>
                    <a:pt x="11979" y="2242"/>
                  </a:lnTo>
                  <a:lnTo>
                    <a:pt x="11902" y="2435"/>
                  </a:lnTo>
                  <a:lnTo>
                    <a:pt x="12018" y="2590"/>
                  </a:lnTo>
                  <a:lnTo>
                    <a:pt x="12211" y="2821"/>
                  </a:lnTo>
                  <a:lnTo>
                    <a:pt x="12327" y="2899"/>
                  </a:lnTo>
                  <a:lnTo>
                    <a:pt x="12443" y="3015"/>
                  </a:lnTo>
                  <a:lnTo>
                    <a:pt x="12134" y="4058"/>
                  </a:lnTo>
                  <a:lnTo>
                    <a:pt x="11747" y="3710"/>
                  </a:lnTo>
                  <a:lnTo>
                    <a:pt x="11400" y="3285"/>
                  </a:lnTo>
                  <a:lnTo>
                    <a:pt x="11284" y="3478"/>
                  </a:lnTo>
                  <a:lnTo>
                    <a:pt x="11477" y="3671"/>
                  </a:lnTo>
                  <a:lnTo>
                    <a:pt x="11786" y="3942"/>
                  </a:lnTo>
                  <a:lnTo>
                    <a:pt x="12095" y="4174"/>
                  </a:lnTo>
                  <a:lnTo>
                    <a:pt x="11709" y="5178"/>
                  </a:lnTo>
                  <a:lnTo>
                    <a:pt x="11438" y="4947"/>
                  </a:lnTo>
                  <a:lnTo>
                    <a:pt x="11206" y="4715"/>
                  </a:lnTo>
                  <a:lnTo>
                    <a:pt x="10743" y="4212"/>
                  </a:lnTo>
                  <a:lnTo>
                    <a:pt x="10588" y="4406"/>
                  </a:lnTo>
                  <a:lnTo>
                    <a:pt x="11090" y="4908"/>
                  </a:lnTo>
                  <a:lnTo>
                    <a:pt x="11361" y="5140"/>
                  </a:lnTo>
                  <a:lnTo>
                    <a:pt x="11631" y="5294"/>
                  </a:lnTo>
                  <a:lnTo>
                    <a:pt x="11593" y="5410"/>
                  </a:lnTo>
                  <a:lnTo>
                    <a:pt x="11554" y="5410"/>
                  </a:lnTo>
                  <a:lnTo>
                    <a:pt x="11322" y="5951"/>
                  </a:lnTo>
                  <a:lnTo>
                    <a:pt x="11013" y="6454"/>
                  </a:lnTo>
                  <a:lnTo>
                    <a:pt x="10704" y="6144"/>
                  </a:lnTo>
                  <a:lnTo>
                    <a:pt x="10434" y="5797"/>
                  </a:lnTo>
                  <a:lnTo>
                    <a:pt x="9893" y="5101"/>
                  </a:lnTo>
                  <a:lnTo>
                    <a:pt x="9738" y="5256"/>
                  </a:lnTo>
                  <a:lnTo>
                    <a:pt x="10047" y="5681"/>
                  </a:lnTo>
                  <a:lnTo>
                    <a:pt x="10472" y="6183"/>
                  </a:lnTo>
                  <a:lnTo>
                    <a:pt x="10665" y="6415"/>
                  </a:lnTo>
                  <a:lnTo>
                    <a:pt x="10936" y="6608"/>
                  </a:lnTo>
                  <a:lnTo>
                    <a:pt x="10511" y="7188"/>
                  </a:lnTo>
                  <a:lnTo>
                    <a:pt x="10047" y="7767"/>
                  </a:lnTo>
                  <a:lnTo>
                    <a:pt x="9738" y="7420"/>
                  </a:lnTo>
                  <a:lnTo>
                    <a:pt x="9506" y="7033"/>
                  </a:lnTo>
                  <a:lnTo>
                    <a:pt x="9042" y="6222"/>
                  </a:lnTo>
                  <a:lnTo>
                    <a:pt x="8849" y="5913"/>
                  </a:lnTo>
                  <a:lnTo>
                    <a:pt x="8695" y="6029"/>
                  </a:lnTo>
                  <a:lnTo>
                    <a:pt x="8965" y="6531"/>
                  </a:lnTo>
                  <a:lnTo>
                    <a:pt x="9429" y="7226"/>
                  </a:lnTo>
                  <a:lnTo>
                    <a:pt x="9661" y="7574"/>
                  </a:lnTo>
                  <a:lnTo>
                    <a:pt x="9970" y="7845"/>
                  </a:lnTo>
                  <a:lnTo>
                    <a:pt x="9661" y="8154"/>
                  </a:lnTo>
                  <a:lnTo>
                    <a:pt x="9429" y="8386"/>
                  </a:lnTo>
                  <a:lnTo>
                    <a:pt x="9158" y="8579"/>
                  </a:lnTo>
                  <a:lnTo>
                    <a:pt x="8733" y="7845"/>
                  </a:lnTo>
                  <a:lnTo>
                    <a:pt x="8308" y="7110"/>
                  </a:lnTo>
                  <a:lnTo>
                    <a:pt x="7999" y="6492"/>
                  </a:lnTo>
                  <a:lnTo>
                    <a:pt x="7845" y="6647"/>
                  </a:lnTo>
                  <a:lnTo>
                    <a:pt x="8115" y="7226"/>
                  </a:lnTo>
                  <a:lnTo>
                    <a:pt x="8540" y="7961"/>
                  </a:lnTo>
                  <a:lnTo>
                    <a:pt x="8772" y="8347"/>
                  </a:lnTo>
                  <a:lnTo>
                    <a:pt x="9042" y="8656"/>
                  </a:lnTo>
                  <a:lnTo>
                    <a:pt x="8540" y="9004"/>
                  </a:lnTo>
                  <a:lnTo>
                    <a:pt x="8076" y="9313"/>
                  </a:lnTo>
                  <a:lnTo>
                    <a:pt x="7806" y="8927"/>
                  </a:lnTo>
                  <a:lnTo>
                    <a:pt x="7535" y="8502"/>
                  </a:lnTo>
                  <a:lnTo>
                    <a:pt x="7110" y="7613"/>
                  </a:lnTo>
                  <a:lnTo>
                    <a:pt x="6994" y="7342"/>
                  </a:lnTo>
                  <a:lnTo>
                    <a:pt x="6917" y="7381"/>
                  </a:lnTo>
                  <a:lnTo>
                    <a:pt x="6801" y="7497"/>
                  </a:lnTo>
                  <a:lnTo>
                    <a:pt x="7072" y="7999"/>
                  </a:lnTo>
                  <a:lnTo>
                    <a:pt x="7458" y="8733"/>
                  </a:lnTo>
                  <a:lnTo>
                    <a:pt x="7690" y="9081"/>
                  </a:lnTo>
                  <a:lnTo>
                    <a:pt x="7961" y="9390"/>
                  </a:lnTo>
                  <a:lnTo>
                    <a:pt x="7497" y="9699"/>
                  </a:lnTo>
                  <a:lnTo>
                    <a:pt x="7072" y="10086"/>
                  </a:lnTo>
                  <a:lnTo>
                    <a:pt x="7033" y="10086"/>
                  </a:lnTo>
                  <a:lnTo>
                    <a:pt x="6724" y="9699"/>
                  </a:lnTo>
                  <a:lnTo>
                    <a:pt x="6454" y="9313"/>
                  </a:lnTo>
                  <a:lnTo>
                    <a:pt x="5951" y="8463"/>
                  </a:lnTo>
                  <a:lnTo>
                    <a:pt x="5758" y="8656"/>
                  </a:lnTo>
                  <a:lnTo>
                    <a:pt x="6222" y="9352"/>
                  </a:lnTo>
                  <a:lnTo>
                    <a:pt x="6531" y="9815"/>
                  </a:lnTo>
                  <a:lnTo>
                    <a:pt x="6724" y="10009"/>
                  </a:lnTo>
                  <a:lnTo>
                    <a:pt x="6956" y="10202"/>
                  </a:lnTo>
                  <a:lnTo>
                    <a:pt x="6569" y="10627"/>
                  </a:lnTo>
                  <a:lnTo>
                    <a:pt x="6260" y="11052"/>
                  </a:lnTo>
                  <a:lnTo>
                    <a:pt x="5681" y="10665"/>
                  </a:lnTo>
                  <a:lnTo>
                    <a:pt x="5101" y="10202"/>
                  </a:lnTo>
                  <a:lnTo>
                    <a:pt x="4869" y="10009"/>
                  </a:lnTo>
                  <a:lnTo>
                    <a:pt x="4715" y="10240"/>
                  </a:lnTo>
                  <a:lnTo>
                    <a:pt x="5101" y="10511"/>
                  </a:lnTo>
                  <a:lnTo>
                    <a:pt x="5449" y="10781"/>
                  </a:lnTo>
                  <a:lnTo>
                    <a:pt x="5835" y="10975"/>
                  </a:lnTo>
                  <a:lnTo>
                    <a:pt x="6183" y="11168"/>
                  </a:lnTo>
                  <a:lnTo>
                    <a:pt x="5951" y="11670"/>
                  </a:lnTo>
                  <a:lnTo>
                    <a:pt x="5719" y="12134"/>
                  </a:lnTo>
                  <a:lnTo>
                    <a:pt x="5024" y="11631"/>
                  </a:lnTo>
                  <a:lnTo>
                    <a:pt x="4328" y="11129"/>
                  </a:lnTo>
                  <a:lnTo>
                    <a:pt x="4290" y="11129"/>
                  </a:lnTo>
                  <a:lnTo>
                    <a:pt x="4212" y="11361"/>
                  </a:lnTo>
                  <a:lnTo>
                    <a:pt x="4367" y="11477"/>
                  </a:lnTo>
                  <a:lnTo>
                    <a:pt x="4985" y="11941"/>
                  </a:lnTo>
                  <a:lnTo>
                    <a:pt x="5333" y="12134"/>
                  </a:lnTo>
                  <a:lnTo>
                    <a:pt x="5487" y="12211"/>
                  </a:lnTo>
                  <a:lnTo>
                    <a:pt x="5681" y="12211"/>
                  </a:lnTo>
                  <a:lnTo>
                    <a:pt x="5449" y="12791"/>
                  </a:lnTo>
                  <a:lnTo>
                    <a:pt x="5294" y="13177"/>
                  </a:lnTo>
                  <a:lnTo>
                    <a:pt x="4869" y="13138"/>
                  </a:lnTo>
                  <a:lnTo>
                    <a:pt x="4483" y="13023"/>
                  </a:lnTo>
                  <a:lnTo>
                    <a:pt x="4096" y="12945"/>
                  </a:lnTo>
                  <a:lnTo>
                    <a:pt x="3710" y="12791"/>
                  </a:lnTo>
                  <a:lnTo>
                    <a:pt x="3633" y="13138"/>
                  </a:lnTo>
                  <a:lnTo>
                    <a:pt x="4019" y="13254"/>
                  </a:lnTo>
                  <a:lnTo>
                    <a:pt x="4444" y="13332"/>
                  </a:lnTo>
                  <a:lnTo>
                    <a:pt x="4831" y="13370"/>
                  </a:lnTo>
                  <a:lnTo>
                    <a:pt x="5256" y="13332"/>
                  </a:lnTo>
                  <a:lnTo>
                    <a:pt x="5101" y="13873"/>
                  </a:lnTo>
                  <a:lnTo>
                    <a:pt x="4985" y="14375"/>
                  </a:lnTo>
                  <a:lnTo>
                    <a:pt x="4328" y="14259"/>
                  </a:lnTo>
                  <a:lnTo>
                    <a:pt x="3980" y="14220"/>
                  </a:lnTo>
                  <a:lnTo>
                    <a:pt x="3633" y="14143"/>
                  </a:lnTo>
                  <a:lnTo>
                    <a:pt x="3440" y="14066"/>
                  </a:lnTo>
                  <a:lnTo>
                    <a:pt x="3401" y="14298"/>
                  </a:lnTo>
                  <a:lnTo>
                    <a:pt x="3787" y="14414"/>
                  </a:lnTo>
                  <a:lnTo>
                    <a:pt x="4174" y="14491"/>
                  </a:lnTo>
                  <a:lnTo>
                    <a:pt x="4599" y="14530"/>
                  </a:lnTo>
                  <a:lnTo>
                    <a:pt x="4985" y="14491"/>
                  </a:lnTo>
                  <a:lnTo>
                    <a:pt x="4869" y="15418"/>
                  </a:lnTo>
                  <a:lnTo>
                    <a:pt x="4483" y="15380"/>
                  </a:lnTo>
                  <a:lnTo>
                    <a:pt x="4135" y="15380"/>
                  </a:lnTo>
                  <a:lnTo>
                    <a:pt x="3749" y="15302"/>
                  </a:lnTo>
                  <a:lnTo>
                    <a:pt x="3401" y="15225"/>
                  </a:lnTo>
                  <a:lnTo>
                    <a:pt x="3285" y="15186"/>
                  </a:lnTo>
                  <a:lnTo>
                    <a:pt x="3246" y="15418"/>
                  </a:lnTo>
                  <a:lnTo>
                    <a:pt x="3671" y="15534"/>
                  </a:lnTo>
                  <a:lnTo>
                    <a:pt x="4058" y="15611"/>
                  </a:lnTo>
                  <a:lnTo>
                    <a:pt x="4444" y="15611"/>
                  </a:lnTo>
                  <a:lnTo>
                    <a:pt x="4831" y="15534"/>
                  </a:lnTo>
                  <a:lnTo>
                    <a:pt x="4831" y="16075"/>
                  </a:lnTo>
                  <a:lnTo>
                    <a:pt x="4792" y="16577"/>
                  </a:lnTo>
                  <a:lnTo>
                    <a:pt x="4367" y="16577"/>
                  </a:lnTo>
                  <a:lnTo>
                    <a:pt x="3942" y="16462"/>
                  </a:lnTo>
                  <a:lnTo>
                    <a:pt x="3555" y="16346"/>
                  </a:lnTo>
                  <a:lnTo>
                    <a:pt x="3169" y="16191"/>
                  </a:lnTo>
                  <a:lnTo>
                    <a:pt x="3130" y="16462"/>
                  </a:lnTo>
                  <a:lnTo>
                    <a:pt x="3671" y="16616"/>
                  </a:lnTo>
                  <a:lnTo>
                    <a:pt x="3942" y="16693"/>
                  </a:lnTo>
                  <a:lnTo>
                    <a:pt x="4212" y="16732"/>
                  </a:lnTo>
                  <a:lnTo>
                    <a:pt x="4521" y="16771"/>
                  </a:lnTo>
                  <a:lnTo>
                    <a:pt x="4792" y="16732"/>
                  </a:lnTo>
                  <a:lnTo>
                    <a:pt x="4792" y="16732"/>
                  </a:lnTo>
                  <a:lnTo>
                    <a:pt x="4753" y="17234"/>
                  </a:lnTo>
                  <a:lnTo>
                    <a:pt x="4676" y="17698"/>
                  </a:lnTo>
                  <a:lnTo>
                    <a:pt x="4599" y="17775"/>
                  </a:lnTo>
                  <a:lnTo>
                    <a:pt x="4637" y="17853"/>
                  </a:lnTo>
                  <a:lnTo>
                    <a:pt x="4637" y="17930"/>
                  </a:lnTo>
                  <a:lnTo>
                    <a:pt x="4135" y="17891"/>
                  </a:lnTo>
                  <a:lnTo>
                    <a:pt x="3671" y="17775"/>
                  </a:lnTo>
                  <a:lnTo>
                    <a:pt x="3208" y="17621"/>
                  </a:lnTo>
                  <a:lnTo>
                    <a:pt x="2783" y="17428"/>
                  </a:lnTo>
                  <a:lnTo>
                    <a:pt x="2667" y="17698"/>
                  </a:lnTo>
                  <a:lnTo>
                    <a:pt x="3130" y="17891"/>
                  </a:lnTo>
                  <a:lnTo>
                    <a:pt x="3594" y="18007"/>
                  </a:lnTo>
                  <a:lnTo>
                    <a:pt x="4096" y="18084"/>
                  </a:lnTo>
                  <a:lnTo>
                    <a:pt x="4599" y="18084"/>
                  </a:lnTo>
                  <a:lnTo>
                    <a:pt x="4483" y="18510"/>
                  </a:lnTo>
                  <a:lnTo>
                    <a:pt x="4328" y="18935"/>
                  </a:lnTo>
                  <a:lnTo>
                    <a:pt x="4135" y="19360"/>
                  </a:lnTo>
                  <a:lnTo>
                    <a:pt x="3903" y="19823"/>
                  </a:lnTo>
                  <a:lnTo>
                    <a:pt x="3362" y="19553"/>
                  </a:lnTo>
                  <a:lnTo>
                    <a:pt x="2899" y="19244"/>
                  </a:lnTo>
                  <a:lnTo>
                    <a:pt x="2435" y="18896"/>
                  </a:lnTo>
                  <a:lnTo>
                    <a:pt x="2010" y="18548"/>
                  </a:lnTo>
                  <a:lnTo>
                    <a:pt x="1817" y="18780"/>
                  </a:lnTo>
                  <a:lnTo>
                    <a:pt x="2280" y="19166"/>
                  </a:lnTo>
                  <a:lnTo>
                    <a:pt x="2783" y="19476"/>
                  </a:lnTo>
                  <a:lnTo>
                    <a:pt x="3324" y="19746"/>
                  </a:lnTo>
                  <a:lnTo>
                    <a:pt x="3865" y="19901"/>
                  </a:lnTo>
                  <a:lnTo>
                    <a:pt x="3826" y="19978"/>
                  </a:lnTo>
                  <a:lnTo>
                    <a:pt x="3208" y="21060"/>
                  </a:lnTo>
                  <a:lnTo>
                    <a:pt x="3169" y="21098"/>
                  </a:lnTo>
                  <a:lnTo>
                    <a:pt x="2396" y="20596"/>
                  </a:lnTo>
                  <a:lnTo>
                    <a:pt x="2010" y="20326"/>
                  </a:lnTo>
                  <a:lnTo>
                    <a:pt x="1662" y="20017"/>
                  </a:lnTo>
                  <a:lnTo>
                    <a:pt x="1392" y="19785"/>
                  </a:lnTo>
                  <a:lnTo>
                    <a:pt x="1160" y="19553"/>
                  </a:lnTo>
                  <a:lnTo>
                    <a:pt x="1005" y="19785"/>
                  </a:lnTo>
                  <a:lnTo>
                    <a:pt x="1507" y="20248"/>
                  </a:lnTo>
                  <a:lnTo>
                    <a:pt x="2010" y="20635"/>
                  </a:lnTo>
                  <a:lnTo>
                    <a:pt x="2589" y="20983"/>
                  </a:lnTo>
                  <a:lnTo>
                    <a:pt x="3092" y="21253"/>
                  </a:lnTo>
                  <a:lnTo>
                    <a:pt x="2628" y="22142"/>
                  </a:lnTo>
                  <a:lnTo>
                    <a:pt x="2319" y="22065"/>
                  </a:lnTo>
                  <a:lnTo>
                    <a:pt x="2010" y="21949"/>
                  </a:lnTo>
                  <a:lnTo>
                    <a:pt x="1739" y="21794"/>
                  </a:lnTo>
                  <a:lnTo>
                    <a:pt x="1469" y="21601"/>
                  </a:lnTo>
                  <a:lnTo>
                    <a:pt x="966" y="21214"/>
                  </a:lnTo>
                  <a:lnTo>
                    <a:pt x="503" y="20789"/>
                  </a:lnTo>
                  <a:lnTo>
                    <a:pt x="387" y="21060"/>
                  </a:lnTo>
                  <a:lnTo>
                    <a:pt x="889" y="21485"/>
                  </a:lnTo>
                  <a:lnTo>
                    <a:pt x="1392" y="21833"/>
                  </a:lnTo>
                  <a:lnTo>
                    <a:pt x="1701" y="21987"/>
                  </a:lnTo>
                  <a:lnTo>
                    <a:pt x="1971" y="22103"/>
                  </a:lnTo>
                  <a:lnTo>
                    <a:pt x="2280" y="22180"/>
                  </a:lnTo>
                  <a:lnTo>
                    <a:pt x="2589" y="22258"/>
                  </a:lnTo>
                  <a:lnTo>
                    <a:pt x="2358" y="22721"/>
                  </a:lnTo>
                  <a:lnTo>
                    <a:pt x="2164" y="23224"/>
                  </a:lnTo>
                  <a:lnTo>
                    <a:pt x="1894" y="23146"/>
                  </a:lnTo>
                  <a:lnTo>
                    <a:pt x="1623" y="23031"/>
                  </a:lnTo>
                  <a:lnTo>
                    <a:pt x="1082" y="22799"/>
                  </a:lnTo>
                  <a:lnTo>
                    <a:pt x="580" y="22528"/>
                  </a:lnTo>
                  <a:lnTo>
                    <a:pt x="78" y="22219"/>
                  </a:lnTo>
                  <a:lnTo>
                    <a:pt x="39" y="22528"/>
                  </a:lnTo>
                  <a:lnTo>
                    <a:pt x="696" y="22876"/>
                  </a:lnTo>
                  <a:lnTo>
                    <a:pt x="1044" y="23069"/>
                  </a:lnTo>
                  <a:lnTo>
                    <a:pt x="1392" y="23224"/>
                  </a:lnTo>
                  <a:lnTo>
                    <a:pt x="1739" y="23301"/>
                  </a:lnTo>
                  <a:lnTo>
                    <a:pt x="2126" y="23378"/>
                  </a:lnTo>
                  <a:lnTo>
                    <a:pt x="1855" y="24344"/>
                  </a:lnTo>
                  <a:lnTo>
                    <a:pt x="1198" y="24190"/>
                  </a:lnTo>
                  <a:lnTo>
                    <a:pt x="851" y="24112"/>
                  </a:lnTo>
                  <a:lnTo>
                    <a:pt x="541" y="23997"/>
                  </a:lnTo>
                  <a:lnTo>
                    <a:pt x="0" y="23726"/>
                  </a:lnTo>
                  <a:lnTo>
                    <a:pt x="39" y="24035"/>
                  </a:lnTo>
                  <a:lnTo>
                    <a:pt x="464" y="24228"/>
                  </a:lnTo>
                  <a:lnTo>
                    <a:pt x="928" y="24344"/>
                  </a:lnTo>
                  <a:lnTo>
                    <a:pt x="1353" y="24460"/>
                  </a:lnTo>
                  <a:lnTo>
                    <a:pt x="1817" y="24460"/>
                  </a:lnTo>
                  <a:lnTo>
                    <a:pt x="1546" y="25697"/>
                  </a:lnTo>
                  <a:lnTo>
                    <a:pt x="851" y="25619"/>
                  </a:lnTo>
                  <a:lnTo>
                    <a:pt x="541" y="25581"/>
                  </a:lnTo>
                  <a:lnTo>
                    <a:pt x="194" y="25504"/>
                  </a:lnTo>
                  <a:lnTo>
                    <a:pt x="194" y="25504"/>
                  </a:lnTo>
                  <a:lnTo>
                    <a:pt x="232" y="25735"/>
                  </a:lnTo>
                  <a:lnTo>
                    <a:pt x="580" y="25813"/>
                  </a:lnTo>
                  <a:lnTo>
                    <a:pt x="889" y="25851"/>
                  </a:lnTo>
                  <a:lnTo>
                    <a:pt x="1198" y="25890"/>
                  </a:lnTo>
                  <a:lnTo>
                    <a:pt x="1507" y="25851"/>
                  </a:lnTo>
                  <a:lnTo>
                    <a:pt x="1507" y="25851"/>
                  </a:lnTo>
                  <a:lnTo>
                    <a:pt x="1353" y="26856"/>
                  </a:lnTo>
                  <a:lnTo>
                    <a:pt x="1353" y="26933"/>
                  </a:lnTo>
                  <a:lnTo>
                    <a:pt x="1353" y="26972"/>
                  </a:lnTo>
                  <a:lnTo>
                    <a:pt x="851" y="26972"/>
                  </a:lnTo>
                  <a:lnTo>
                    <a:pt x="387" y="26817"/>
                  </a:lnTo>
                  <a:lnTo>
                    <a:pt x="387" y="26895"/>
                  </a:lnTo>
                  <a:lnTo>
                    <a:pt x="426" y="27088"/>
                  </a:lnTo>
                  <a:lnTo>
                    <a:pt x="503" y="27088"/>
                  </a:lnTo>
                  <a:lnTo>
                    <a:pt x="928" y="27126"/>
                  </a:lnTo>
                  <a:lnTo>
                    <a:pt x="1121" y="27126"/>
                  </a:lnTo>
                  <a:lnTo>
                    <a:pt x="1314" y="27088"/>
                  </a:lnTo>
                  <a:lnTo>
                    <a:pt x="1198" y="28054"/>
                  </a:lnTo>
                  <a:lnTo>
                    <a:pt x="851" y="28015"/>
                  </a:lnTo>
                  <a:lnTo>
                    <a:pt x="503" y="27977"/>
                  </a:lnTo>
                  <a:lnTo>
                    <a:pt x="503" y="27977"/>
                  </a:lnTo>
                  <a:lnTo>
                    <a:pt x="541" y="28208"/>
                  </a:lnTo>
                  <a:lnTo>
                    <a:pt x="889" y="28208"/>
                  </a:lnTo>
                  <a:lnTo>
                    <a:pt x="1198" y="28170"/>
                  </a:lnTo>
                  <a:lnTo>
                    <a:pt x="1121" y="28827"/>
                  </a:lnTo>
                  <a:lnTo>
                    <a:pt x="1082" y="28865"/>
                  </a:lnTo>
                  <a:lnTo>
                    <a:pt x="1082" y="28943"/>
                  </a:lnTo>
                  <a:lnTo>
                    <a:pt x="1121" y="28981"/>
                  </a:lnTo>
                  <a:lnTo>
                    <a:pt x="1082" y="29329"/>
                  </a:lnTo>
                  <a:lnTo>
                    <a:pt x="619" y="29252"/>
                  </a:lnTo>
                  <a:lnTo>
                    <a:pt x="619" y="29484"/>
                  </a:lnTo>
                  <a:lnTo>
                    <a:pt x="1044" y="29445"/>
                  </a:lnTo>
                  <a:lnTo>
                    <a:pt x="928" y="30836"/>
                  </a:lnTo>
                  <a:lnTo>
                    <a:pt x="657" y="30836"/>
                  </a:lnTo>
                  <a:lnTo>
                    <a:pt x="657" y="31029"/>
                  </a:lnTo>
                  <a:lnTo>
                    <a:pt x="889" y="30991"/>
                  </a:lnTo>
                  <a:lnTo>
                    <a:pt x="812" y="31957"/>
                  </a:lnTo>
                  <a:lnTo>
                    <a:pt x="851" y="31995"/>
                  </a:lnTo>
                  <a:lnTo>
                    <a:pt x="889" y="31995"/>
                  </a:lnTo>
                  <a:lnTo>
                    <a:pt x="928" y="32034"/>
                  </a:lnTo>
                  <a:lnTo>
                    <a:pt x="1005" y="31995"/>
                  </a:lnTo>
                  <a:lnTo>
                    <a:pt x="1082" y="30952"/>
                  </a:lnTo>
                  <a:lnTo>
                    <a:pt x="1121" y="30913"/>
                  </a:lnTo>
                  <a:lnTo>
                    <a:pt x="1082" y="30875"/>
                  </a:lnTo>
                  <a:lnTo>
                    <a:pt x="1160" y="30140"/>
                  </a:lnTo>
                  <a:lnTo>
                    <a:pt x="1430" y="30063"/>
                  </a:lnTo>
                  <a:lnTo>
                    <a:pt x="1469" y="30025"/>
                  </a:lnTo>
                  <a:lnTo>
                    <a:pt x="1546" y="29870"/>
                  </a:lnTo>
                  <a:lnTo>
                    <a:pt x="1392" y="29870"/>
                  </a:lnTo>
                  <a:lnTo>
                    <a:pt x="1198" y="29947"/>
                  </a:lnTo>
                  <a:lnTo>
                    <a:pt x="1276" y="28981"/>
                  </a:lnTo>
                  <a:lnTo>
                    <a:pt x="1662" y="28981"/>
                  </a:lnTo>
                  <a:lnTo>
                    <a:pt x="1817" y="29020"/>
                  </a:lnTo>
                  <a:lnTo>
                    <a:pt x="1894" y="28865"/>
                  </a:lnTo>
                  <a:lnTo>
                    <a:pt x="1701" y="28827"/>
                  </a:lnTo>
                  <a:lnTo>
                    <a:pt x="1507" y="28788"/>
                  </a:lnTo>
                  <a:lnTo>
                    <a:pt x="1314" y="28788"/>
                  </a:lnTo>
                  <a:lnTo>
                    <a:pt x="1392" y="28092"/>
                  </a:lnTo>
                  <a:lnTo>
                    <a:pt x="1546" y="28131"/>
                  </a:lnTo>
                  <a:lnTo>
                    <a:pt x="2242" y="28131"/>
                  </a:lnTo>
                  <a:lnTo>
                    <a:pt x="2319" y="27938"/>
                  </a:lnTo>
                  <a:lnTo>
                    <a:pt x="2087" y="27899"/>
                  </a:lnTo>
                  <a:lnTo>
                    <a:pt x="1739" y="27861"/>
                  </a:lnTo>
                  <a:lnTo>
                    <a:pt x="1585" y="27861"/>
                  </a:lnTo>
                  <a:lnTo>
                    <a:pt x="1430" y="27899"/>
                  </a:lnTo>
                  <a:lnTo>
                    <a:pt x="1546" y="27049"/>
                  </a:lnTo>
                  <a:lnTo>
                    <a:pt x="2126" y="27165"/>
                  </a:lnTo>
                  <a:lnTo>
                    <a:pt x="2744" y="27281"/>
                  </a:lnTo>
                  <a:lnTo>
                    <a:pt x="2860" y="27126"/>
                  </a:lnTo>
                  <a:lnTo>
                    <a:pt x="2203" y="26972"/>
                  </a:lnTo>
                  <a:lnTo>
                    <a:pt x="1585" y="26817"/>
                  </a:lnTo>
                  <a:lnTo>
                    <a:pt x="1701" y="25967"/>
                  </a:lnTo>
                  <a:lnTo>
                    <a:pt x="1739" y="25967"/>
                  </a:lnTo>
                  <a:lnTo>
                    <a:pt x="2126" y="26122"/>
                  </a:lnTo>
                  <a:lnTo>
                    <a:pt x="2551" y="26276"/>
                  </a:lnTo>
                  <a:lnTo>
                    <a:pt x="2937" y="26354"/>
                  </a:lnTo>
                  <a:lnTo>
                    <a:pt x="3362" y="26431"/>
                  </a:lnTo>
                  <a:lnTo>
                    <a:pt x="3517" y="26276"/>
                  </a:lnTo>
                  <a:lnTo>
                    <a:pt x="3053" y="26160"/>
                  </a:lnTo>
                  <a:lnTo>
                    <a:pt x="2628" y="26045"/>
                  </a:lnTo>
                  <a:lnTo>
                    <a:pt x="1817" y="25735"/>
                  </a:lnTo>
                  <a:lnTo>
                    <a:pt x="1739" y="25735"/>
                  </a:lnTo>
                  <a:lnTo>
                    <a:pt x="1971" y="24653"/>
                  </a:lnTo>
                  <a:lnTo>
                    <a:pt x="2010" y="24731"/>
                  </a:lnTo>
                  <a:lnTo>
                    <a:pt x="2280" y="24885"/>
                  </a:lnTo>
                  <a:lnTo>
                    <a:pt x="2551" y="25040"/>
                  </a:lnTo>
                  <a:lnTo>
                    <a:pt x="2821" y="25156"/>
                  </a:lnTo>
                  <a:lnTo>
                    <a:pt x="3092" y="25233"/>
                  </a:lnTo>
                  <a:lnTo>
                    <a:pt x="3671" y="25388"/>
                  </a:lnTo>
                  <a:lnTo>
                    <a:pt x="4290" y="25426"/>
                  </a:lnTo>
                  <a:lnTo>
                    <a:pt x="4483" y="25272"/>
                  </a:lnTo>
                  <a:lnTo>
                    <a:pt x="3865" y="25156"/>
                  </a:lnTo>
                  <a:lnTo>
                    <a:pt x="3285" y="24963"/>
                  </a:lnTo>
                  <a:lnTo>
                    <a:pt x="2705" y="24731"/>
                  </a:lnTo>
                  <a:lnTo>
                    <a:pt x="2126" y="24499"/>
                  </a:lnTo>
                  <a:lnTo>
                    <a:pt x="2048" y="24499"/>
                  </a:lnTo>
                  <a:lnTo>
                    <a:pt x="2010" y="24576"/>
                  </a:lnTo>
                  <a:lnTo>
                    <a:pt x="2164" y="23919"/>
                  </a:lnTo>
                  <a:lnTo>
                    <a:pt x="2396" y="23262"/>
                  </a:lnTo>
                  <a:lnTo>
                    <a:pt x="2628" y="23417"/>
                  </a:lnTo>
                  <a:lnTo>
                    <a:pt x="2899" y="23571"/>
                  </a:lnTo>
                  <a:lnTo>
                    <a:pt x="3401" y="23842"/>
                  </a:lnTo>
                  <a:lnTo>
                    <a:pt x="3980" y="24035"/>
                  </a:lnTo>
                  <a:lnTo>
                    <a:pt x="4521" y="24151"/>
                  </a:lnTo>
                  <a:lnTo>
                    <a:pt x="4985" y="24267"/>
                  </a:lnTo>
                  <a:lnTo>
                    <a:pt x="5410" y="24306"/>
                  </a:lnTo>
                  <a:lnTo>
                    <a:pt x="5603" y="24074"/>
                  </a:lnTo>
                  <a:lnTo>
                    <a:pt x="5333" y="24074"/>
                  </a:lnTo>
                  <a:lnTo>
                    <a:pt x="5062" y="24035"/>
                  </a:lnTo>
                  <a:lnTo>
                    <a:pt x="4521" y="23881"/>
                  </a:lnTo>
                  <a:lnTo>
                    <a:pt x="3980" y="23726"/>
                  </a:lnTo>
                  <a:lnTo>
                    <a:pt x="3478" y="23533"/>
                  </a:lnTo>
                  <a:lnTo>
                    <a:pt x="2976" y="23301"/>
                  </a:lnTo>
                  <a:lnTo>
                    <a:pt x="2512" y="23031"/>
                  </a:lnTo>
                  <a:lnTo>
                    <a:pt x="2473" y="23031"/>
                  </a:lnTo>
                  <a:lnTo>
                    <a:pt x="2744" y="22335"/>
                  </a:lnTo>
                  <a:lnTo>
                    <a:pt x="3092" y="21639"/>
                  </a:lnTo>
                  <a:lnTo>
                    <a:pt x="3285" y="21292"/>
                  </a:lnTo>
                  <a:lnTo>
                    <a:pt x="3517" y="21446"/>
                  </a:lnTo>
                  <a:lnTo>
                    <a:pt x="3749" y="21601"/>
                  </a:lnTo>
                  <a:lnTo>
                    <a:pt x="4290" y="21871"/>
                  </a:lnTo>
                  <a:lnTo>
                    <a:pt x="4831" y="22065"/>
                  </a:lnTo>
                  <a:lnTo>
                    <a:pt x="5410" y="22219"/>
                  </a:lnTo>
                  <a:lnTo>
                    <a:pt x="6028" y="22374"/>
                  </a:lnTo>
                  <a:lnTo>
                    <a:pt x="6338" y="22412"/>
                  </a:lnTo>
                  <a:lnTo>
                    <a:pt x="6647" y="22451"/>
                  </a:lnTo>
                  <a:lnTo>
                    <a:pt x="6724" y="22296"/>
                  </a:lnTo>
                  <a:lnTo>
                    <a:pt x="6338" y="22219"/>
                  </a:lnTo>
                  <a:lnTo>
                    <a:pt x="5951" y="22103"/>
                  </a:lnTo>
                  <a:lnTo>
                    <a:pt x="5178" y="21871"/>
                  </a:lnTo>
                  <a:lnTo>
                    <a:pt x="4251" y="21524"/>
                  </a:lnTo>
                  <a:lnTo>
                    <a:pt x="3362" y="21137"/>
                  </a:lnTo>
                  <a:lnTo>
                    <a:pt x="3942" y="20171"/>
                  </a:lnTo>
                  <a:lnTo>
                    <a:pt x="4444" y="20403"/>
                  </a:lnTo>
                  <a:lnTo>
                    <a:pt x="4985" y="20596"/>
                  </a:lnTo>
                  <a:lnTo>
                    <a:pt x="5526" y="20751"/>
                  </a:lnTo>
                  <a:lnTo>
                    <a:pt x="6106" y="20867"/>
                  </a:lnTo>
                  <a:lnTo>
                    <a:pt x="6415" y="20905"/>
                  </a:lnTo>
                  <a:lnTo>
                    <a:pt x="6685" y="20944"/>
                  </a:lnTo>
                  <a:lnTo>
                    <a:pt x="6956" y="20905"/>
                  </a:lnTo>
                  <a:lnTo>
                    <a:pt x="7226" y="20867"/>
                  </a:lnTo>
                  <a:lnTo>
                    <a:pt x="7265" y="20712"/>
                  </a:lnTo>
                  <a:lnTo>
                    <a:pt x="7072" y="20751"/>
                  </a:lnTo>
                  <a:lnTo>
                    <a:pt x="6608" y="20751"/>
                  </a:lnTo>
                  <a:lnTo>
                    <a:pt x="6338" y="20673"/>
                  </a:lnTo>
                  <a:lnTo>
                    <a:pt x="5835" y="20558"/>
                  </a:lnTo>
                  <a:lnTo>
                    <a:pt x="4908" y="20287"/>
                  </a:lnTo>
                  <a:lnTo>
                    <a:pt x="4019" y="20094"/>
                  </a:lnTo>
                  <a:lnTo>
                    <a:pt x="4290" y="19553"/>
                  </a:lnTo>
                  <a:lnTo>
                    <a:pt x="4560" y="18973"/>
                  </a:lnTo>
                  <a:lnTo>
                    <a:pt x="5256" y="19166"/>
                  </a:lnTo>
                  <a:lnTo>
                    <a:pt x="5990" y="19282"/>
                  </a:lnTo>
                  <a:lnTo>
                    <a:pt x="6724" y="19360"/>
                  </a:lnTo>
                  <a:lnTo>
                    <a:pt x="7458" y="19360"/>
                  </a:lnTo>
                  <a:lnTo>
                    <a:pt x="7458" y="19205"/>
                  </a:lnTo>
                  <a:lnTo>
                    <a:pt x="6763" y="19128"/>
                  </a:lnTo>
                  <a:lnTo>
                    <a:pt x="6067" y="19012"/>
                  </a:lnTo>
                  <a:lnTo>
                    <a:pt x="5333" y="18896"/>
                  </a:lnTo>
                  <a:lnTo>
                    <a:pt x="4637" y="18819"/>
                  </a:lnTo>
                  <a:lnTo>
                    <a:pt x="4792" y="18394"/>
                  </a:lnTo>
                  <a:lnTo>
                    <a:pt x="4908" y="17930"/>
                  </a:lnTo>
                  <a:lnTo>
                    <a:pt x="5526" y="17930"/>
                  </a:lnTo>
                  <a:lnTo>
                    <a:pt x="6144" y="17853"/>
                  </a:lnTo>
                  <a:lnTo>
                    <a:pt x="6801" y="17698"/>
                  </a:lnTo>
                  <a:lnTo>
                    <a:pt x="7420" y="17505"/>
                  </a:lnTo>
                  <a:lnTo>
                    <a:pt x="7381" y="17350"/>
                  </a:lnTo>
                  <a:lnTo>
                    <a:pt x="6801" y="17466"/>
                  </a:lnTo>
                  <a:lnTo>
                    <a:pt x="6183" y="17544"/>
                  </a:lnTo>
                  <a:lnTo>
                    <a:pt x="4985" y="17659"/>
                  </a:lnTo>
                  <a:lnTo>
                    <a:pt x="5024" y="17118"/>
                  </a:lnTo>
                  <a:lnTo>
                    <a:pt x="5062" y="16577"/>
                  </a:lnTo>
                  <a:lnTo>
                    <a:pt x="5642" y="16577"/>
                  </a:lnTo>
                  <a:lnTo>
                    <a:pt x="6183" y="16462"/>
                  </a:lnTo>
                  <a:lnTo>
                    <a:pt x="6763" y="16346"/>
                  </a:lnTo>
                  <a:lnTo>
                    <a:pt x="7304" y="16152"/>
                  </a:lnTo>
                  <a:lnTo>
                    <a:pt x="7304" y="16037"/>
                  </a:lnTo>
                  <a:lnTo>
                    <a:pt x="6763" y="16152"/>
                  </a:lnTo>
                  <a:lnTo>
                    <a:pt x="6183" y="16230"/>
                  </a:lnTo>
                  <a:lnTo>
                    <a:pt x="5062" y="16384"/>
                  </a:lnTo>
                  <a:lnTo>
                    <a:pt x="5101" y="15766"/>
                  </a:lnTo>
                  <a:lnTo>
                    <a:pt x="5101" y="15109"/>
                  </a:lnTo>
                  <a:lnTo>
                    <a:pt x="5449" y="15225"/>
                  </a:lnTo>
                  <a:lnTo>
                    <a:pt x="5835" y="15264"/>
                  </a:lnTo>
                  <a:lnTo>
                    <a:pt x="6531" y="15341"/>
                  </a:lnTo>
                  <a:lnTo>
                    <a:pt x="7304" y="15380"/>
                  </a:lnTo>
                  <a:lnTo>
                    <a:pt x="7304" y="15225"/>
                  </a:lnTo>
                  <a:lnTo>
                    <a:pt x="6956" y="15186"/>
                  </a:lnTo>
                  <a:lnTo>
                    <a:pt x="6569" y="15109"/>
                  </a:lnTo>
                  <a:lnTo>
                    <a:pt x="5835" y="15071"/>
                  </a:lnTo>
                  <a:lnTo>
                    <a:pt x="5487" y="14993"/>
                  </a:lnTo>
                  <a:lnTo>
                    <a:pt x="5140" y="14916"/>
                  </a:lnTo>
                  <a:lnTo>
                    <a:pt x="5256" y="14298"/>
                  </a:lnTo>
                  <a:lnTo>
                    <a:pt x="5372" y="13718"/>
                  </a:lnTo>
                  <a:lnTo>
                    <a:pt x="5874" y="13950"/>
                  </a:lnTo>
                  <a:lnTo>
                    <a:pt x="6376" y="14104"/>
                  </a:lnTo>
                  <a:lnTo>
                    <a:pt x="6917" y="14259"/>
                  </a:lnTo>
                  <a:lnTo>
                    <a:pt x="7420" y="14298"/>
                  </a:lnTo>
                  <a:lnTo>
                    <a:pt x="7458" y="14143"/>
                  </a:lnTo>
                  <a:lnTo>
                    <a:pt x="7149" y="14104"/>
                  </a:lnTo>
                  <a:lnTo>
                    <a:pt x="6840" y="14027"/>
                  </a:lnTo>
                  <a:lnTo>
                    <a:pt x="6492" y="13911"/>
                  </a:lnTo>
                  <a:lnTo>
                    <a:pt x="6144" y="13795"/>
                  </a:lnTo>
                  <a:lnTo>
                    <a:pt x="5797" y="13641"/>
                  </a:lnTo>
                  <a:lnTo>
                    <a:pt x="5449" y="13564"/>
                  </a:lnTo>
                  <a:lnTo>
                    <a:pt x="5603" y="13061"/>
                  </a:lnTo>
                  <a:lnTo>
                    <a:pt x="5797" y="12559"/>
                  </a:lnTo>
                  <a:lnTo>
                    <a:pt x="6028" y="12752"/>
                  </a:lnTo>
                  <a:lnTo>
                    <a:pt x="6338" y="12907"/>
                  </a:lnTo>
                  <a:lnTo>
                    <a:pt x="6608" y="13061"/>
                  </a:lnTo>
                  <a:lnTo>
                    <a:pt x="6917" y="13138"/>
                  </a:lnTo>
                  <a:lnTo>
                    <a:pt x="7304" y="13254"/>
                  </a:lnTo>
                  <a:lnTo>
                    <a:pt x="7767" y="13332"/>
                  </a:lnTo>
                  <a:lnTo>
                    <a:pt x="7883" y="13100"/>
                  </a:lnTo>
                  <a:lnTo>
                    <a:pt x="7690" y="13061"/>
                  </a:lnTo>
                  <a:lnTo>
                    <a:pt x="7226" y="12945"/>
                  </a:lnTo>
                  <a:lnTo>
                    <a:pt x="6763" y="12791"/>
                  </a:lnTo>
                  <a:lnTo>
                    <a:pt x="6299" y="12597"/>
                  </a:lnTo>
                  <a:lnTo>
                    <a:pt x="5874" y="12366"/>
                  </a:lnTo>
                  <a:lnTo>
                    <a:pt x="6106" y="11825"/>
                  </a:lnTo>
                  <a:lnTo>
                    <a:pt x="6415" y="11322"/>
                  </a:lnTo>
                  <a:lnTo>
                    <a:pt x="6724" y="10859"/>
                  </a:lnTo>
                  <a:lnTo>
                    <a:pt x="6801" y="10975"/>
                  </a:lnTo>
                  <a:lnTo>
                    <a:pt x="6917" y="11090"/>
                  </a:lnTo>
                  <a:lnTo>
                    <a:pt x="7149" y="11284"/>
                  </a:lnTo>
                  <a:lnTo>
                    <a:pt x="7729" y="11593"/>
                  </a:lnTo>
                  <a:lnTo>
                    <a:pt x="8617" y="12057"/>
                  </a:lnTo>
                  <a:lnTo>
                    <a:pt x="8772" y="11902"/>
                  </a:lnTo>
                  <a:lnTo>
                    <a:pt x="8038" y="11516"/>
                  </a:lnTo>
                  <a:lnTo>
                    <a:pt x="7381" y="11168"/>
                  </a:lnTo>
                  <a:lnTo>
                    <a:pt x="7072" y="10975"/>
                  </a:lnTo>
                  <a:lnTo>
                    <a:pt x="6801" y="10743"/>
                  </a:lnTo>
                  <a:lnTo>
                    <a:pt x="7072" y="10434"/>
                  </a:lnTo>
                  <a:lnTo>
                    <a:pt x="7381" y="10163"/>
                  </a:lnTo>
                  <a:lnTo>
                    <a:pt x="8038" y="9699"/>
                  </a:lnTo>
                  <a:lnTo>
                    <a:pt x="8386" y="10124"/>
                  </a:lnTo>
                  <a:lnTo>
                    <a:pt x="8772" y="10511"/>
                  </a:lnTo>
                  <a:lnTo>
                    <a:pt x="9197" y="10820"/>
                  </a:lnTo>
                  <a:lnTo>
                    <a:pt x="9661" y="11090"/>
                  </a:lnTo>
                  <a:lnTo>
                    <a:pt x="9931" y="10897"/>
                  </a:lnTo>
                  <a:lnTo>
                    <a:pt x="9468" y="10588"/>
                  </a:lnTo>
                  <a:lnTo>
                    <a:pt x="9042" y="10318"/>
                  </a:lnTo>
                  <a:lnTo>
                    <a:pt x="8617" y="9970"/>
                  </a:lnTo>
                  <a:lnTo>
                    <a:pt x="8154" y="9622"/>
                  </a:lnTo>
                  <a:lnTo>
                    <a:pt x="8695" y="9274"/>
                  </a:lnTo>
                  <a:lnTo>
                    <a:pt x="9197" y="8888"/>
                  </a:lnTo>
                  <a:lnTo>
                    <a:pt x="9313" y="8772"/>
                  </a:lnTo>
                  <a:lnTo>
                    <a:pt x="9661" y="9158"/>
                  </a:lnTo>
                  <a:lnTo>
                    <a:pt x="10047" y="9506"/>
                  </a:lnTo>
                  <a:lnTo>
                    <a:pt x="10472" y="9815"/>
                  </a:lnTo>
                  <a:lnTo>
                    <a:pt x="10936" y="10047"/>
                  </a:lnTo>
                  <a:lnTo>
                    <a:pt x="11206" y="9777"/>
                  </a:lnTo>
                  <a:lnTo>
                    <a:pt x="10897" y="9661"/>
                  </a:lnTo>
                  <a:lnTo>
                    <a:pt x="10511" y="9468"/>
                  </a:lnTo>
                  <a:lnTo>
                    <a:pt x="10124" y="9236"/>
                  </a:lnTo>
                  <a:lnTo>
                    <a:pt x="9777" y="8965"/>
                  </a:lnTo>
                  <a:lnTo>
                    <a:pt x="9468" y="8656"/>
                  </a:lnTo>
                  <a:lnTo>
                    <a:pt x="9854" y="8308"/>
                  </a:lnTo>
                  <a:lnTo>
                    <a:pt x="10240" y="7883"/>
                  </a:lnTo>
                  <a:lnTo>
                    <a:pt x="10549" y="8038"/>
                  </a:lnTo>
                  <a:lnTo>
                    <a:pt x="10820" y="8192"/>
                  </a:lnTo>
                  <a:lnTo>
                    <a:pt x="11052" y="8386"/>
                  </a:lnTo>
                  <a:lnTo>
                    <a:pt x="11361" y="8540"/>
                  </a:lnTo>
                  <a:lnTo>
                    <a:pt x="11709" y="8656"/>
                  </a:lnTo>
                  <a:lnTo>
                    <a:pt x="12134" y="8733"/>
                  </a:lnTo>
                  <a:lnTo>
                    <a:pt x="12211" y="8617"/>
                  </a:lnTo>
                  <a:lnTo>
                    <a:pt x="11670" y="8424"/>
                  </a:lnTo>
                  <a:lnTo>
                    <a:pt x="11400" y="8308"/>
                  </a:lnTo>
                  <a:lnTo>
                    <a:pt x="11129" y="8192"/>
                  </a:lnTo>
                  <a:lnTo>
                    <a:pt x="10743" y="7922"/>
                  </a:lnTo>
                  <a:lnTo>
                    <a:pt x="10588" y="7845"/>
                  </a:lnTo>
                  <a:lnTo>
                    <a:pt x="10395" y="7767"/>
                  </a:lnTo>
                  <a:lnTo>
                    <a:pt x="10820" y="7226"/>
                  </a:lnTo>
                  <a:lnTo>
                    <a:pt x="11206" y="6647"/>
                  </a:lnTo>
                  <a:lnTo>
                    <a:pt x="11902" y="6840"/>
                  </a:lnTo>
                  <a:lnTo>
                    <a:pt x="12636" y="7033"/>
                  </a:lnTo>
                  <a:lnTo>
                    <a:pt x="12945" y="7110"/>
                  </a:lnTo>
                  <a:lnTo>
                    <a:pt x="13022" y="6917"/>
                  </a:lnTo>
                  <a:lnTo>
                    <a:pt x="12366" y="6724"/>
                  </a:lnTo>
                  <a:lnTo>
                    <a:pt x="11863" y="6570"/>
                  </a:lnTo>
                  <a:lnTo>
                    <a:pt x="11322" y="6415"/>
                  </a:lnTo>
                  <a:lnTo>
                    <a:pt x="11593" y="5951"/>
                  </a:lnTo>
                  <a:lnTo>
                    <a:pt x="11825" y="5488"/>
                  </a:lnTo>
                  <a:lnTo>
                    <a:pt x="12211" y="5565"/>
                  </a:lnTo>
                  <a:lnTo>
                    <a:pt x="12752" y="5642"/>
                  </a:lnTo>
                  <a:lnTo>
                    <a:pt x="13022" y="5681"/>
                  </a:lnTo>
                  <a:lnTo>
                    <a:pt x="13293" y="5681"/>
                  </a:lnTo>
                  <a:lnTo>
                    <a:pt x="13332" y="5449"/>
                  </a:lnTo>
                  <a:lnTo>
                    <a:pt x="12791" y="5449"/>
                  </a:lnTo>
                  <a:lnTo>
                    <a:pt x="12288" y="5333"/>
                  </a:lnTo>
                  <a:lnTo>
                    <a:pt x="11941" y="5256"/>
                  </a:lnTo>
                  <a:lnTo>
                    <a:pt x="12250" y="4560"/>
                  </a:lnTo>
                  <a:lnTo>
                    <a:pt x="12366" y="4599"/>
                  </a:lnTo>
                  <a:lnTo>
                    <a:pt x="12520" y="4599"/>
                  </a:lnTo>
                  <a:lnTo>
                    <a:pt x="12829" y="4560"/>
                  </a:lnTo>
                  <a:lnTo>
                    <a:pt x="13409" y="4444"/>
                  </a:lnTo>
                  <a:lnTo>
                    <a:pt x="13448" y="4290"/>
                  </a:lnTo>
                  <a:lnTo>
                    <a:pt x="13022" y="4367"/>
                  </a:lnTo>
                  <a:lnTo>
                    <a:pt x="12288" y="4367"/>
                  </a:lnTo>
                  <a:lnTo>
                    <a:pt x="12636" y="3324"/>
                  </a:lnTo>
                  <a:lnTo>
                    <a:pt x="12829" y="3324"/>
                  </a:lnTo>
                  <a:lnTo>
                    <a:pt x="13216" y="3208"/>
                  </a:lnTo>
                  <a:lnTo>
                    <a:pt x="13409" y="3130"/>
                  </a:lnTo>
                  <a:lnTo>
                    <a:pt x="13409" y="2899"/>
                  </a:lnTo>
                  <a:lnTo>
                    <a:pt x="13100" y="3053"/>
                  </a:lnTo>
                  <a:lnTo>
                    <a:pt x="12675" y="3130"/>
                  </a:lnTo>
                  <a:lnTo>
                    <a:pt x="12868" y="2435"/>
                  </a:lnTo>
                  <a:lnTo>
                    <a:pt x="13022" y="2396"/>
                  </a:lnTo>
                  <a:lnTo>
                    <a:pt x="13177" y="2319"/>
                  </a:lnTo>
                  <a:lnTo>
                    <a:pt x="13370" y="2203"/>
                  </a:lnTo>
                  <a:lnTo>
                    <a:pt x="13370" y="1933"/>
                  </a:lnTo>
                  <a:lnTo>
                    <a:pt x="13138" y="2087"/>
                  </a:lnTo>
                  <a:lnTo>
                    <a:pt x="12907" y="2203"/>
                  </a:lnTo>
                  <a:lnTo>
                    <a:pt x="13100" y="1160"/>
                  </a:lnTo>
                  <a:lnTo>
                    <a:pt x="13293" y="1044"/>
                  </a:lnTo>
                  <a:lnTo>
                    <a:pt x="13293" y="889"/>
                  </a:lnTo>
                  <a:lnTo>
                    <a:pt x="13100" y="1005"/>
                  </a:lnTo>
                  <a:lnTo>
                    <a:pt x="13177" y="39"/>
                  </a:lnTo>
                  <a:lnTo>
                    <a:pt x="13100" y="39"/>
                  </a:lnTo>
                  <a:lnTo>
                    <a:pt x="13061" y="1"/>
                  </a:lnTo>
                  <a:close/>
                </a:path>
              </a:pathLst>
            </a:custGeom>
            <a:solidFill>
              <a:srgbClr val="3791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18575" y="1991425"/>
              <a:ext cx="212550" cy="818250"/>
            </a:xfrm>
            <a:custGeom>
              <a:avLst/>
              <a:gdLst/>
              <a:ahLst/>
              <a:cxnLst/>
              <a:rect l="l" t="t" r="r" b="b"/>
              <a:pathLst>
                <a:path w="8502" h="32730" extrusionOk="0">
                  <a:moveTo>
                    <a:pt x="3787" y="1"/>
                  </a:moveTo>
                  <a:lnTo>
                    <a:pt x="3748" y="40"/>
                  </a:lnTo>
                  <a:lnTo>
                    <a:pt x="3671" y="78"/>
                  </a:lnTo>
                  <a:lnTo>
                    <a:pt x="3671" y="156"/>
                  </a:lnTo>
                  <a:lnTo>
                    <a:pt x="3671" y="271"/>
                  </a:lnTo>
                  <a:lnTo>
                    <a:pt x="3555" y="774"/>
                  </a:lnTo>
                  <a:lnTo>
                    <a:pt x="3439" y="1315"/>
                  </a:lnTo>
                  <a:lnTo>
                    <a:pt x="3401" y="1817"/>
                  </a:lnTo>
                  <a:lnTo>
                    <a:pt x="3362" y="2358"/>
                  </a:lnTo>
                  <a:lnTo>
                    <a:pt x="3362" y="2899"/>
                  </a:lnTo>
                  <a:lnTo>
                    <a:pt x="3401" y="3401"/>
                  </a:lnTo>
                  <a:lnTo>
                    <a:pt x="3478" y="3942"/>
                  </a:lnTo>
                  <a:lnTo>
                    <a:pt x="3594" y="4445"/>
                  </a:lnTo>
                  <a:lnTo>
                    <a:pt x="3826" y="5179"/>
                  </a:lnTo>
                  <a:lnTo>
                    <a:pt x="3980" y="5952"/>
                  </a:lnTo>
                  <a:lnTo>
                    <a:pt x="4057" y="6299"/>
                  </a:lnTo>
                  <a:lnTo>
                    <a:pt x="4096" y="6686"/>
                  </a:lnTo>
                  <a:lnTo>
                    <a:pt x="4096" y="7072"/>
                  </a:lnTo>
                  <a:lnTo>
                    <a:pt x="4019" y="7497"/>
                  </a:lnTo>
                  <a:lnTo>
                    <a:pt x="3942" y="7806"/>
                  </a:lnTo>
                  <a:lnTo>
                    <a:pt x="3864" y="8116"/>
                  </a:lnTo>
                  <a:lnTo>
                    <a:pt x="3594" y="8695"/>
                  </a:lnTo>
                  <a:lnTo>
                    <a:pt x="3285" y="9275"/>
                  </a:lnTo>
                  <a:lnTo>
                    <a:pt x="2976" y="9777"/>
                  </a:lnTo>
                  <a:lnTo>
                    <a:pt x="2319" y="10627"/>
                  </a:lnTo>
                  <a:lnTo>
                    <a:pt x="1739" y="11477"/>
                  </a:lnTo>
                  <a:lnTo>
                    <a:pt x="1430" y="11902"/>
                  </a:lnTo>
                  <a:lnTo>
                    <a:pt x="1159" y="12366"/>
                  </a:lnTo>
                  <a:lnTo>
                    <a:pt x="889" y="12868"/>
                  </a:lnTo>
                  <a:lnTo>
                    <a:pt x="657" y="13371"/>
                  </a:lnTo>
                  <a:lnTo>
                    <a:pt x="502" y="13796"/>
                  </a:lnTo>
                  <a:lnTo>
                    <a:pt x="348" y="14259"/>
                  </a:lnTo>
                  <a:lnTo>
                    <a:pt x="232" y="14723"/>
                  </a:lnTo>
                  <a:lnTo>
                    <a:pt x="155" y="15187"/>
                  </a:lnTo>
                  <a:lnTo>
                    <a:pt x="77" y="15689"/>
                  </a:lnTo>
                  <a:lnTo>
                    <a:pt x="0" y="16153"/>
                  </a:lnTo>
                  <a:lnTo>
                    <a:pt x="0" y="16655"/>
                  </a:lnTo>
                  <a:lnTo>
                    <a:pt x="0" y="17119"/>
                  </a:lnTo>
                  <a:lnTo>
                    <a:pt x="77" y="17698"/>
                  </a:lnTo>
                  <a:lnTo>
                    <a:pt x="155" y="18239"/>
                  </a:lnTo>
                  <a:lnTo>
                    <a:pt x="309" y="18742"/>
                  </a:lnTo>
                  <a:lnTo>
                    <a:pt x="464" y="19244"/>
                  </a:lnTo>
                  <a:lnTo>
                    <a:pt x="657" y="19746"/>
                  </a:lnTo>
                  <a:lnTo>
                    <a:pt x="889" y="20210"/>
                  </a:lnTo>
                  <a:lnTo>
                    <a:pt x="1353" y="21138"/>
                  </a:lnTo>
                  <a:lnTo>
                    <a:pt x="1816" y="22065"/>
                  </a:lnTo>
                  <a:lnTo>
                    <a:pt x="2009" y="22529"/>
                  </a:lnTo>
                  <a:lnTo>
                    <a:pt x="2203" y="23031"/>
                  </a:lnTo>
                  <a:lnTo>
                    <a:pt x="2280" y="23379"/>
                  </a:lnTo>
                  <a:lnTo>
                    <a:pt x="2357" y="23726"/>
                  </a:lnTo>
                  <a:lnTo>
                    <a:pt x="2396" y="24422"/>
                  </a:lnTo>
                  <a:lnTo>
                    <a:pt x="2473" y="25852"/>
                  </a:lnTo>
                  <a:lnTo>
                    <a:pt x="2512" y="26354"/>
                  </a:lnTo>
                  <a:lnTo>
                    <a:pt x="2589" y="26818"/>
                  </a:lnTo>
                  <a:lnTo>
                    <a:pt x="2744" y="27204"/>
                  </a:lnTo>
                  <a:lnTo>
                    <a:pt x="2898" y="27591"/>
                  </a:lnTo>
                  <a:lnTo>
                    <a:pt x="3091" y="27938"/>
                  </a:lnTo>
                  <a:lnTo>
                    <a:pt x="3362" y="28247"/>
                  </a:lnTo>
                  <a:lnTo>
                    <a:pt x="3632" y="28557"/>
                  </a:lnTo>
                  <a:lnTo>
                    <a:pt x="3980" y="28827"/>
                  </a:lnTo>
                  <a:lnTo>
                    <a:pt x="4444" y="29175"/>
                  </a:lnTo>
                  <a:lnTo>
                    <a:pt x="4908" y="29523"/>
                  </a:lnTo>
                  <a:lnTo>
                    <a:pt x="5333" y="29909"/>
                  </a:lnTo>
                  <a:lnTo>
                    <a:pt x="5719" y="30334"/>
                  </a:lnTo>
                  <a:lnTo>
                    <a:pt x="6067" y="30798"/>
                  </a:lnTo>
                  <a:lnTo>
                    <a:pt x="6376" y="31339"/>
                  </a:lnTo>
                  <a:lnTo>
                    <a:pt x="6646" y="31918"/>
                  </a:lnTo>
                  <a:lnTo>
                    <a:pt x="6840" y="32575"/>
                  </a:lnTo>
                  <a:lnTo>
                    <a:pt x="6878" y="32652"/>
                  </a:lnTo>
                  <a:lnTo>
                    <a:pt x="6917" y="32691"/>
                  </a:lnTo>
                  <a:lnTo>
                    <a:pt x="6994" y="32730"/>
                  </a:lnTo>
                  <a:lnTo>
                    <a:pt x="7033" y="32730"/>
                  </a:lnTo>
                  <a:lnTo>
                    <a:pt x="7110" y="32652"/>
                  </a:lnTo>
                  <a:lnTo>
                    <a:pt x="7149" y="32614"/>
                  </a:lnTo>
                  <a:lnTo>
                    <a:pt x="7149" y="32537"/>
                  </a:lnTo>
                  <a:lnTo>
                    <a:pt x="7458" y="32150"/>
                  </a:lnTo>
                  <a:lnTo>
                    <a:pt x="7728" y="31725"/>
                  </a:lnTo>
                  <a:lnTo>
                    <a:pt x="7960" y="31300"/>
                  </a:lnTo>
                  <a:lnTo>
                    <a:pt x="8153" y="30875"/>
                  </a:lnTo>
                  <a:lnTo>
                    <a:pt x="8308" y="30373"/>
                  </a:lnTo>
                  <a:lnTo>
                    <a:pt x="8424" y="29909"/>
                  </a:lnTo>
                  <a:lnTo>
                    <a:pt x="8463" y="29407"/>
                  </a:lnTo>
                  <a:lnTo>
                    <a:pt x="8501" y="28904"/>
                  </a:lnTo>
                  <a:lnTo>
                    <a:pt x="8501" y="28402"/>
                  </a:lnTo>
                  <a:lnTo>
                    <a:pt x="8463" y="27861"/>
                  </a:lnTo>
                  <a:lnTo>
                    <a:pt x="8424" y="27359"/>
                  </a:lnTo>
                  <a:lnTo>
                    <a:pt x="8308" y="26856"/>
                  </a:lnTo>
                  <a:lnTo>
                    <a:pt x="8192" y="26393"/>
                  </a:lnTo>
                  <a:lnTo>
                    <a:pt x="8037" y="25890"/>
                  </a:lnTo>
                  <a:lnTo>
                    <a:pt x="7883" y="25427"/>
                  </a:lnTo>
                  <a:lnTo>
                    <a:pt x="7690" y="25002"/>
                  </a:lnTo>
                  <a:lnTo>
                    <a:pt x="7419" y="24499"/>
                  </a:lnTo>
                  <a:lnTo>
                    <a:pt x="7110" y="23997"/>
                  </a:lnTo>
                  <a:lnTo>
                    <a:pt x="6492" y="23147"/>
                  </a:lnTo>
                  <a:lnTo>
                    <a:pt x="5835" y="22297"/>
                  </a:lnTo>
                  <a:lnTo>
                    <a:pt x="5178" y="21408"/>
                  </a:lnTo>
                  <a:lnTo>
                    <a:pt x="4869" y="20828"/>
                  </a:lnTo>
                  <a:lnTo>
                    <a:pt x="4598" y="20172"/>
                  </a:lnTo>
                  <a:lnTo>
                    <a:pt x="4405" y="19515"/>
                  </a:lnTo>
                  <a:lnTo>
                    <a:pt x="4289" y="18819"/>
                  </a:lnTo>
                  <a:lnTo>
                    <a:pt x="4251" y="18124"/>
                  </a:lnTo>
                  <a:lnTo>
                    <a:pt x="4289" y="17428"/>
                  </a:lnTo>
                  <a:lnTo>
                    <a:pt x="4444" y="16694"/>
                  </a:lnTo>
                  <a:lnTo>
                    <a:pt x="4560" y="16385"/>
                  </a:lnTo>
                  <a:lnTo>
                    <a:pt x="4676" y="16037"/>
                  </a:lnTo>
                  <a:lnTo>
                    <a:pt x="4946" y="15496"/>
                  </a:lnTo>
                  <a:lnTo>
                    <a:pt x="5217" y="14994"/>
                  </a:lnTo>
                  <a:lnTo>
                    <a:pt x="5796" y="13989"/>
                  </a:lnTo>
                  <a:lnTo>
                    <a:pt x="6105" y="13525"/>
                  </a:lnTo>
                  <a:lnTo>
                    <a:pt x="6376" y="13023"/>
                  </a:lnTo>
                  <a:lnTo>
                    <a:pt x="6646" y="12482"/>
                  </a:lnTo>
                  <a:lnTo>
                    <a:pt x="6878" y="11941"/>
                  </a:lnTo>
                  <a:lnTo>
                    <a:pt x="7033" y="11439"/>
                  </a:lnTo>
                  <a:lnTo>
                    <a:pt x="7149" y="10975"/>
                  </a:lnTo>
                  <a:lnTo>
                    <a:pt x="7265" y="10473"/>
                  </a:lnTo>
                  <a:lnTo>
                    <a:pt x="7303" y="9970"/>
                  </a:lnTo>
                  <a:lnTo>
                    <a:pt x="7381" y="9468"/>
                  </a:lnTo>
                  <a:lnTo>
                    <a:pt x="7381" y="8966"/>
                  </a:lnTo>
                  <a:lnTo>
                    <a:pt x="7342" y="8463"/>
                  </a:lnTo>
                  <a:lnTo>
                    <a:pt x="7265" y="7961"/>
                  </a:lnTo>
                  <a:lnTo>
                    <a:pt x="7187" y="7497"/>
                  </a:lnTo>
                  <a:lnTo>
                    <a:pt x="7033" y="7034"/>
                  </a:lnTo>
                  <a:lnTo>
                    <a:pt x="6878" y="6609"/>
                  </a:lnTo>
                  <a:lnTo>
                    <a:pt x="6724" y="6184"/>
                  </a:lnTo>
                  <a:lnTo>
                    <a:pt x="6299" y="5333"/>
                  </a:lnTo>
                  <a:lnTo>
                    <a:pt x="5835" y="4561"/>
                  </a:lnTo>
                  <a:lnTo>
                    <a:pt x="5255" y="3517"/>
                  </a:lnTo>
                  <a:lnTo>
                    <a:pt x="4714" y="2474"/>
                  </a:lnTo>
                  <a:lnTo>
                    <a:pt x="4444" y="1933"/>
                  </a:lnTo>
                  <a:lnTo>
                    <a:pt x="4251" y="1353"/>
                  </a:lnTo>
                  <a:lnTo>
                    <a:pt x="4057" y="774"/>
                  </a:lnTo>
                  <a:lnTo>
                    <a:pt x="3903" y="156"/>
                  </a:lnTo>
                  <a:lnTo>
                    <a:pt x="3903" y="78"/>
                  </a:lnTo>
                  <a:lnTo>
                    <a:pt x="3864" y="40"/>
                  </a:lnTo>
                  <a:lnTo>
                    <a:pt x="3787" y="1"/>
                  </a:lnTo>
                  <a:close/>
                </a:path>
              </a:pathLst>
            </a:custGeom>
            <a:solidFill>
              <a:srgbClr val="318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18575" y="1991425"/>
              <a:ext cx="212550" cy="818250"/>
            </a:xfrm>
            <a:custGeom>
              <a:avLst/>
              <a:gdLst/>
              <a:ahLst/>
              <a:cxnLst/>
              <a:rect l="l" t="t" r="r" b="b"/>
              <a:pathLst>
                <a:path w="8502" h="32730" extrusionOk="0">
                  <a:moveTo>
                    <a:pt x="3787" y="1"/>
                  </a:moveTo>
                  <a:lnTo>
                    <a:pt x="3710" y="40"/>
                  </a:lnTo>
                  <a:lnTo>
                    <a:pt x="3671" y="156"/>
                  </a:lnTo>
                  <a:lnTo>
                    <a:pt x="3671" y="271"/>
                  </a:lnTo>
                  <a:lnTo>
                    <a:pt x="3594" y="542"/>
                  </a:lnTo>
                  <a:lnTo>
                    <a:pt x="3632" y="967"/>
                  </a:lnTo>
                  <a:lnTo>
                    <a:pt x="3632" y="1353"/>
                  </a:lnTo>
                  <a:lnTo>
                    <a:pt x="3478" y="1199"/>
                  </a:lnTo>
                  <a:lnTo>
                    <a:pt x="3439" y="1431"/>
                  </a:lnTo>
                  <a:lnTo>
                    <a:pt x="3671" y="1585"/>
                  </a:lnTo>
                  <a:lnTo>
                    <a:pt x="3826" y="2319"/>
                  </a:lnTo>
                  <a:lnTo>
                    <a:pt x="3594" y="2242"/>
                  </a:lnTo>
                  <a:lnTo>
                    <a:pt x="3401" y="2126"/>
                  </a:lnTo>
                  <a:lnTo>
                    <a:pt x="3362" y="2126"/>
                  </a:lnTo>
                  <a:lnTo>
                    <a:pt x="3362" y="2319"/>
                  </a:lnTo>
                  <a:lnTo>
                    <a:pt x="3401" y="2358"/>
                  </a:lnTo>
                  <a:lnTo>
                    <a:pt x="3632" y="2474"/>
                  </a:lnTo>
                  <a:lnTo>
                    <a:pt x="3864" y="2474"/>
                  </a:lnTo>
                  <a:lnTo>
                    <a:pt x="3980" y="2783"/>
                  </a:lnTo>
                  <a:lnTo>
                    <a:pt x="4135" y="3208"/>
                  </a:lnTo>
                  <a:lnTo>
                    <a:pt x="3362" y="2938"/>
                  </a:lnTo>
                  <a:lnTo>
                    <a:pt x="3401" y="3092"/>
                  </a:lnTo>
                  <a:lnTo>
                    <a:pt x="3787" y="3247"/>
                  </a:lnTo>
                  <a:lnTo>
                    <a:pt x="4212" y="3363"/>
                  </a:lnTo>
                  <a:lnTo>
                    <a:pt x="4483" y="3981"/>
                  </a:lnTo>
                  <a:lnTo>
                    <a:pt x="3980" y="3904"/>
                  </a:lnTo>
                  <a:lnTo>
                    <a:pt x="3478" y="3749"/>
                  </a:lnTo>
                  <a:lnTo>
                    <a:pt x="3516" y="3981"/>
                  </a:lnTo>
                  <a:lnTo>
                    <a:pt x="3748" y="4058"/>
                  </a:lnTo>
                  <a:lnTo>
                    <a:pt x="4019" y="4097"/>
                  </a:lnTo>
                  <a:lnTo>
                    <a:pt x="4289" y="4136"/>
                  </a:lnTo>
                  <a:lnTo>
                    <a:pt x="4560" y="4097"/>
                  </a:lnTo>
                  <a:lnTo>
                    <a:pt x="4908" y="4908"/>
                  </a:lnTo>
                  <a:lnTo>
                    <a:pt x="4289" y="4908"/>
                  </a:lnTo>
                  <a:lnTo>
                    <a:pt x="3980" y="4870"/>
                  </a:lnTo>
                  <a:lnTo>
                    <a:pt x="3710" y="4792"/>
                  </a:lnTo>
                  <a:lnTo>
                    <a:pt x="3787" y="5063"/>
                  </a:lnTo>
                  <a:lnTo>
                    <a:pt x="3980" y="5063"/>
                  </a:lnTo>
                  <a:lnTo>
                    <a:pt x="4483" y="5102"/>
                  </a:lnTo>
                  <a:lnTo>
                    <a:pt x="4714" y="5102"/>
                  </a:lnTo>
                  <a:lnTo>
                    <a:pt x="4985" y="5063"/>
                  </a:lnTo>
                  <a:lnTo>
                    <a:pt x="5178" y="5527"/>
                  </a:lnTo>
                  <a:lnTo>
                    <a:pt x="5371" y="6029"/>
                  </a:lnTo>
                  <a:lnTo>
                    <a:pt x="4830" y="6029"/>
                  </a:lnTo>
                  <a:lnTo>
                    <a:pt x="4289" y="5952"/>
                  </a:lnTo>
                  <a:lnTo>
                    <a:pt x="3980" y="5836"/>
                  </a:lnTo>
                  <a:lnTo>
                    <a:pt x="4019" y="6145"/>
                  </a:lnTo>
                  <a:lnTo>
                    <a:pt x="4367" y="6222"/>
                  </a:lnTo>
                  <a:lnTo>
                    <a:pt x="4714" y="6261"/>
                  </a:lnTo>
                  <a:lnTo>
                    <a:pt x="5062" y="6222"/>
                  </a:lnTo>
                  <a:lnTo>
                    <a:pt x="5410" y="6184"/>
                  </a:lnTo>
                  <a:lnTo>
                    <a:pt x="5526" y="6686"/>
                  </a:lnTo>
                  <a:lnTo>
                    <a:pt x="5603" y="7227"/>
                  </a:lnTo>
                  <a:lnTo>
                    <a:pt x="5642" y="7652"/>
                  </a:lnTo>
                  <a:lnTo>
                    <a:pt x="5603" y="7613"/>
                  </a:lnTo>
                  <a:lnTo>
                    <a:pt x="5564" y="7613"/>
                  </a:lnTo>
                  <a:lnTo>
                    <a:pt x="5449" y="7652"/>
                  </a:lnTo>
                  <a:lnTo>
                    <a:pt x="5333" y="7613"/>
                  </a:lnTo>
                  <a:lnTo>
                    <a:pt x="4985" y="7536"/>
                  </a:lnTo>
                  <a:lnTo>
                    <a:pt x="4405" y="7304"/>
                  </a:lnTo>
                  <a:lnTo>
                    <a:pt x="4057" y="7188"/>
                  </a:lnTo>
                  <a:lnTo>
                    <a:pt x="4019" y="7459"/>
                  </a:lnTo>
                  <a:lnTo>
                    <a:pt x="4483" y="7575"/>
                  </a:lnTo>
                  <a:lnTo>
                    <a:pt x="5023" y="7768"/>
                  </a:lnTo>
                  <a:lnTo>
                    <a:pt x="5294" y="7806"/>
                  </a:lnTo>
                  <a:lnTo>
                    <a:pt x="5449" y="7806"/>
                  </a:lnTo>
                  <a:lnTo>
                    <a:pt x="5564" y="7768"/>
                  </a:lnTo>
                  <a:lnTo>
                    <a:pt x="5603" y="7768"/>
                  </a:lnTo>
                  <a:lnTo>
                    <a:pt x="5642" y="7729"/>
                  </a:lnTo>
                  <a:lnTo>
                    <a:pt x="5642" y="8579"/>
                  </a:lnTo>
                  <a:lnTo>
                    <a:pt x="5603" y="9468"/>
                  </a:lnTo>
                  <a:lnTo>
                    <a:pt x="5449" y="9429"/>
                  </a:lnTo>
                  <a:lnTo>
                    <a:pt x="5294" y="9391"/>
                  </a:lnTo>
                  <a:lnTo>
                    <a:pt x="5023" y="9236"/>
                  </a:lnTo>
                  <a:lnTo>
                    <a:pt x="4405" y="8966"/>
                  </a:lnTo>
                  <a:lnTo>
                    <a:pt x="4019" y="8811"/>
                  </a:lnTo>
                  <a:lnTo>
                    <a:pt x="3632" y="8618"/>
                  </a:lnTo>
                  <a:lnTo>
                    <a:pt x="3555" y="8811"/>
                  </a:lnTo>
                  <a:lnTo>
                    <a:pt x="4019" y="9043"/>
                  </a:lnTo>
                  <a:lnTo>
                    <a:pt x="4521" y="9236"/>
                  </a:lnTo>
                  <a:lnTo>
                    <a:pt x="5023" y="9507"/>
                  </a:lnTo>
                  <a:lnTo>
                    <a:pt x="5333" y="9623"/>
                  </a:lnTo>
                  <a:lnTo>
                    <a:pt x="5603" y="9623"/>
                  </a:lnTo>
                  <a:lnTo>
                    <a:pt x="5526" y="10125"/>
                  </a:lnTo>
                  <a:lnTo>
                    <a:pt x="5410" y="10627"/>
                  </a:lnTo>
                  <a:lnTo>
                    <a:pt x="5255" y="11091"/>
                  </a:lnTo>
                  <a:lnTo>
                    <a:pt x="5062" y="11555"/>
                  </a:lnTo>
                  <a:lnTo>
                    <a:pt x="5023" y="11632"/>
                  </a:lnTo>
                  <a:lnTo>
                    <a:pt x="4405" y="11284"/>
                  </a:lnTo>
                  <a:lnTo>
                    <a:pt x="3864" y="10898"/>
                  </a:lnTo>
                  <a:lnTo>
                    <a:pt x="3323" y="10473"/>
                  </a:lnTo>
                  <a:lnTo>
                    <a:pt x="2782" y="10009"/>
                  </a:lnTo>
                  <a:lnTo>
                    <a:pt x="2666" y="10164"/>
                  </a:lnTo>
                  <a:lnTo>
                    <a:pt x="2937" y="10434"/>
                  </a:lnTo>
                  <a:lnTo>
                    <a:pt x="3169" y="10666"/>
                  </a:lnTo>
                  <a:lnTo>
                    <a:pt x="3748" y="11091"/>
                  </a:lnTo>
                  <a:lnTo>
                    <a:pt x="4328" y="11477"/>
                  </a:lnTo>
                  <a:lnTo>
                    <a:pt x="4946" y="11748"/>
                  </a:lnTo>
                  <a:lnTo>
                    <a:pt x="4714" y="12134"/>
                  </a:lnTo>
                  <a:lnTo>
                    <a:pt x="4444" y="12482"/>
                  </a:lnTo>
                  <a:lnTo>
                    <a:pt x="3826" y="13139"/>
                  </a:lnTo>
                  <a:lnTo>
                    <a:pt x="3594" y="13100"/>
                  </a:lnTo>
                  <a:lnTo>
                    <a:pt x="3362" y="13023"/>
                  </a:lnTo>
                  <a:lnTo>
                    <a:pt x="3130" y="12868"/>
                  </a:lnTo>
                  <a:lnTo>
                    <a:pt x="2898" y="12714"/>
                  </a:lnTo>
                  <a:lnTo>
                    <a:pt x="2435" y="12366"/>
                  </a:lnTo>
                  <a:lnTo>
                    <a:pt x="2048" y="12018"/>
                  </a:lnTo>
                  <a:lnTo>
                    <a:pt x="1623" y="11632"/>
                  </a:lnTo>
                  <a:lnTo>
                    <a:pt x="1507" y="11825"/>
                  </a:lnTo>
                  <a:lnTo>
                    <a:pt x="2009" y="12250"/>
                  </a:lnTo>
                  <a:lnTo>
                    <a:pt x="2512" y="12637"/>
                  </a:lnTo>
                  <a:lnTo>
                    <a:pt x="2782" y="12830"/>
                  </a:lnTo>
                  <a:lnTo>
                    <a:pt x="3130" y="13100"/>
                  </a:lnTo>
                  <a:lnTo>
                    <a:pt x="3323" y="13178"/>
                  </a:lnTo>
                  <a:lnTo>
                    <a:pt x="3478" y="13255"/>
                  </a:lnTo>
                  <a:lnTo>
                    <a:pt x="3671" y="13255"/>
                  </a:lnTo>
                  <a:lnTo>
                    <a:pt x="3826" y="13178"/>
                  </a:lnTo>
                  <a:lnTo>
                    <a:pt x="3323" y="13757"/>
                  </a:lnTo>
                  <a:lnTo>
                    <a:pt x="3091" y="14066"/>
                  </a:lnTo>
                  <a:lnTo>
                    <a:pt x="2860" y="14375"/>
                  </a:lnTo>
                  <a:lnTo>
                    <a:pt x="2705" y="14607"/>
                  </a:lnTo>
                  <a:lnTo>
                    <a:pt x="2666" y="14646"/>
                  </a:lnTo>
                  <a:lnTo>
                    <a:pt x="2666" y="14684"/>
                  </a:lnTo>
                  <a:lnTo>
                    <a:pt x="2589" y="14839"/>
                  </a:lnTo>
                  <a:lnTo>
                    <a:pt x="2550" y="14800"/>
                  </a:lnTo>
                  <a:lnTo>
                    <a:pt x="2280" y="14762"/>
                  </a:lnTo>
                  <a:lnTo>
                    <a:pt x="2009" y="14723"/>
                  </a:lnTo>
                  <a:lnTo>
                    <a:pt x="1739" y="14607"/>
                  </a:lnTo>
                  <a:lnTo>
                    <a:pt x="1469" y="14491"/>
                  </a:lnTo>
                  <a:lnTo>
                    <a:pt x="966" y="14221"/>
                  </a:lnTo>
                  <a:lnTo>
                    <a:pt x="502" y="13873"/>
                  </a:lnTo>
                  <a:lnTo>
                    <a:pt x="387" y="14221"/>
                  </a:lnTo>
                  <a:lnTo>
                    <a:pt x="889" y="14530"/>
                  </a:lnTo>
                  <a:lnTo>
                    <a:pt x="1469" y="14762"/>
                  </a:lnTo>
                  <a:lnTo>
                    <a:pt x="2009" y="14878"/>
                  </a:lnTo>
                  <a:lnTo>
                    <a:pt x="2280" y="14916"/>
                  </a:lnTo>
                  <a:lnTo>
                    <a:pt x="2550" y="14916"/>
                  </a:lnTo>
                  <a:lnTo>
                    <a:pt x="2357" y="15380"/>
                  </a:lnTo>
                  <a:lnTo>
                    <a:pt x="2164" y="15844"/>
                  </a:lnTo>
                  <a:lnTo>
                    <a:pt x="1623" y="15766"/>
                  </a:lnTo>
                  <a:lnTo>
                    <a:pt x="1121" y="15651"/>
                  </a:lnTo>
                  <a:lnTo>
                    <a:pt x="116" y="15303"/>
                  </a:lnTo>
                  <a:lnTo>
                    <a:pt x="77" y="15573"/>
                  </a:lnTo>
                  <a:lnTo>
                    <a:pt x="580" y="15766"/>
                  </a:lnTo>
                  <a:lnTo>
                    <a:pt x="1082" y="15882"/>
                  </a:lnTo>
                  <a:lnTo>
                    <a:pt x="1623" y="15960"/>
                  </a:lnTo>
                  <a:lnTo>
                    <a:pt x="2125" y="15998"/>
                  </a:lnTo>
                  <a:lnTo>
                    <a:pt x="2009" y="16385"/>
                  </a:lnTo>
                  <a:lnTo>
                    <a:pt x="1971" y="16423"/>
                  </a:lnTo>
                  <a:lnTo>
                    <a:pt x="1971" y="16501"/>
                  </a:lnTo>
                  <a:lnTo>
                    <a:pt x="2009" y="16501"/>
                  </a:lnTo>
                  <a:lnTo>
                    <a:pt x="1932" y="16964"/>
                  </a:lnTo>
                  <a:lnTo>
                    <a:pt x="1855" y="17428"/>
                  </a:lnTo>
                  <a:lnTo>
                    <a:pt x="1391" y="17389"/>
                  </a:lnTo>
                  <a:lnTo>
                    <a:pt x="889" y="17273"/>
                  </a:lnTo>
                  <a:lnTo>
                    <a:pt x="464" y="17119"/>
                  </a:lnTo>
                  <a:lnTo>
                    <a:pt x="0" y="16964"/>
                  </a:lnTo>
                  <a:lnTo>
                    <a:pt x="0" y="17119"/>
                  </a:lnTo>
                  <a:lnTo>
                    <a:pt x="39" y="17273"/>
                  </a:lnTo>
                  <a:lnTo>
                    <a:pt x="464" y="17428"/>
                  </a:lnTo>
                  <a:lnTo>
                    <a:pt x="928" y="17505"/>
                  </a:lnTo>
                  <a:lnTo>
                    <a:pt x="1430" y="17544"/>
                  </a:lnTo>
                  <a:lnTo>
                    <a:pt x="1855" y="17505"/>
                  </a:lnTo>
                  <a:lnTo>
                    <a:pt x="1855" y="17544"/>
                  </a:lnTo>
                  <a:lnTo>
                    <a:pt x="1894" y="18046"/>
                  </a:lnTo>
                  <a:lnTo>
                    <a:pt x="1971" y="18471"/>
                  </a:lnTo>
                  <a:lnTo>
                    <a:pt x="1082" y="18471"/>
                  </a:lnTo>
                  <a:lnTo>
                    <a:pt x="232" y="18394"/>
                  </a:lnTo>
                  <a:lnTo>
                    <a:pt x="309" y="18703"/>
                  </a:lnTo>
                  <a:lnTo>
                    <a:pt x="734" y="18742"/>
                  </a:lnTo>
                  <a:lnTo>
                    <a:pt x="1159" y="18703"/>
                  </a:lnTo>
                  <a:lnTo>
                    <a:pt x="1584" y="18665"/>
                  </a:lnTo>
                  <a:lnTo>
                    <a:pt x="2009" y="18587"/>
                  </a:lnTo>
                  <a:lnTo>
                    <a:pt x="2164" y="19051"/>
                  </a:lnTo>
                  <a:lnTo>
                    <a:pt x="2396" y="19515"/>
                  </a:lnTo>
                  <a:lnTo>
                    <a:pt x="2125" y="19631"/>
                  </a:lnTo>
                  <a:lnTo>
                    <a:pt x="1894" y="19746"/>
                  </a:lnTo>
                  <a:lnTo>
                    <a:pt x="1623" y="19901"/>
                  </a:lnTo>
                  <a:lnTo>
                    <a:pt x="1353" y="20017"/>
                  </a:lnTo>
                  <a:lnTo>
                    <a:pt x="1121" y="20094"/>
                  </a:lnTo>
                  <a:lnTo>
                    <a:pt x="850" y="20094"/>
                  </a:lnTo>
                  <a:lnTo>
                    <a:pt x="966" y="20326"/>
                  </a:lnTo>
                  <a:lnTo>
                    <a:pt x="1353" y="20210"/>
                  </a:lnTo>
                  <a:lnTo>
                    <a:pt x="1700" y="20017"/>
                  </a:lnTo>
                  <a:lnTo>
                    <a:pt x="2087" y="19824"/>
                  </a:lnTo>
                  <a:lnTo>
                    <a:pt x="2435" y="19631"/>
                  </a:lnTo>
                  <a:lnTo>
                    <a:pt x="2473" y="19592"/>
                  </a:lnTo>
                  <a:lnTo>
                    <a:pt x="2705" y="19978"/>
                  </a:lnTo>
                  <a:lnTo>
                    <a:pt x="2976" y="20287"/>
                  </a:lnTo>
                  <a:lnTo>
                    <a:pt x="3091" y="20442"/>
                  </a:lnTo>
                  <a:lnTo>
                    <a:pt x="3053" y="20442"/>
                  </a:lnTo>
                  <a:lnTo>
                    <a:pt x="2705" y="20751"/>
                  </a:lnTo>
                  <a:lnTo>
                    <a:pt x="2319" y="21022"/>
                  </a:lnTo>
                  <a:lnTo>
                    <a:pt x="1932" y="21253"/>
                  </a:lnTo>
                  <a:lnTo>
                    <a:pt x="1507" y="21447"/>
                  </a:lnTo>
                  <a:lnTo>
                    <a:pt x="1662" y="21717"/>
                  </a:lnTo>
                  <a:lnTo>
                    <a:pt x="2048" y="21447"/>
                  </a:lnTo>
                  <a:lnTo>
                    <a:pt x="2473" y="21176"/>
                  </a:lnTo>
                  <a:lnTo>
                    <a:pt x="2821" y="20867"/>
                  </a:lnTo>
                  <a:lnTo>
                    <a:pt x="3130" y="20519"/>
                  </a:lnTo>
                  <a:lnTo>
                    <a:pt x="3594" y="21138"/>
                  </a:lnTo>
                  <a:lnTo>
                    <a:pt x="3980" y="21794"/>
                  </a:lnTo>
                  <a:lnTo>
                    <a:pt x="3594" y="22104"/>
                  </a:lnTo>
                  <a:lnTo>
                    <a:pt x="3169" y="22335"/>
                  </a:lnTo>
                  <a:lnTo>
                    <a:pt x="2744" y="22490"/>
                  </a:lnTo>
                  <a:lnTo>
                    <a:pt x="2280" y="22606"/>
                  </a:lnTo>
                  <a:lnTo>
                    <a:pt x="2048" y="22645"/>
                  </a:lnTo>
                  <a:lnTo>
                    <a:pt x="2164" y="22915"/>
                  </a:lnTo>
                  <a:lnTo>
                    <a:pt x="2666" y="22760"/>
                  </a:lnTo>
                  <a:lnTo>
                    <a:pt x="3169" y="22529"/>
                  </a:lnTo>
                  <a:lnTo>
                    <a:pt x="3632" y="22258"/>
                  </a:lnTo>
                  <a:lnTo>
                    <a:pt x="4057" y="21872"/>
                  </a:lnTo>
                  <a:lnTo>
                    <a:pt x="4212" y="22258"/>
                  </a:lnTo>
                  <a:lnTo>
                    <a:pt x="4367" y="22645"/>
                  </a:lnTo>
                  <a:lnTo>
                    <a:pt x="4521" y="23031"/>
                  </a:lnTo>
                  <a:lnTo>
                    <a:pt x="4598" y="23456"/>
                  </a:lnTo>
                  <a:lnTo>
                    <a:pt x="4405" y="23649"/>
                  </a:lnTo>
                  <a:lnTo>
                    <a:pt x="4135" y="23804"/>
                  </a:lnTo>
                  <a:lnTo>
                    <a:pt x="3903" y="23920"/>
                  </a:lnTo>
                  <a:lnTo>
                    <a:pt x="3594" y="24036"/>
                  </a:lnTo>
                  <a:lnTo>
                    <a:pt x="3323" y="24113"/>
                  </a:lnTo>
                  <a:lnTo>
                    <a:pt x="3014" y="24152"/>
                  </a:lnTo>
                  <a:lnTo>
                    <a:pt x="2396" y="24190"/>
                  </a:lnTo>
                  <a:lnTo>
                    <a:pt x="2396" y="24422"/>
                  </a:lnTo>
                  <a:lnTo>
                    <a:pt x="2782" y="24383"/>
                  </a:lnTo>
                  <a:lnTo>
                    <a:pt x="3130" y="24306"/>
                  </a:lnTo>
                  <a:lnTo>
                    <a:pt x="3516" y="24229"/>
                  </a:lnTo>
                  <a:lnTo>
                    <a:pt x="3942" y="24113"/>
                  </a:lnTo>
                  <a:lnTo>
                    <a:pt x="4135" y="23997"/>
                  </a:lnTo>
                  <a:lnTo>
                    <a:pt x="4328" y="23881"/>
                  </a:lnTo>
                  <a:lnTo>
                    <a:pt x="4483" y="23765"/>
                  </a:lnTo>
                  <a:lnTo>
                    <a:pt x="4637" y="23611"/>
                  </a:lnTo>
                  <a:lnTo>
                    <a:pt x="4676" y="23881"/>
                  </a:lnTo>
                  <a:lnTo>
                    <a:pt x="4753" y="24577"/>
                  </a:lnTo>
                  <a:lnTo>
                    <a:pt x="4792" y="25233"/>
                  </a:lnTo>
                  <a:lnTo>
                    <a:pt x="4173" y="25349"/>
                  </a:lnTo>
                  <a:lnTo>
                    <a:pt x="3594" y="25349"/>
                  </a:lnTo>
                  <a:lnTo>
                    <a:pt x="3014" y="25311"/>
                  </a:lnTo>
                  <a:lnTo>
                    <a:pt x="2435" y="25233"/>
                  </a:lnTo>
                  <a:lnTo>
                    <a:pt x="2473" y="25543"/>
                  </a:lnTo>
                  <a:lnTo>
                    <a:pt x="2744" y="25620"/>
                  </a:lnTo>
                  <a:lnTo>
                    <a:pt x="3632" y="25620"/>
                  </a:lnTo>
                  <a:lnTo>
                    <a:pt x="4212" y="25543"/>
                  </a:lnTo>
                  <a:lnTo>
                    <a:pt x="4792" y="25388"/>
                  </a:lnTo>
                  <a:lnTo>
                    <a:pt x="4869" y="25813"/>
                  </a:lnTo>
                  <a:lnTo>
                    <a:pt x="4869" y="25852"/>
                  </a:lnTo>
                  <a:lnTo>
                    <a:pt x="4908" y="25929"/>
                  </a:lnTo>
                  <a:lnTo>
                    <a:pt x="4946" y="26122"/>
                  </a:lnTo>
                  <a:lnTo>
                    <a:pt x="4676" y="26315"/>
                  </a:lnTo>
                  <a:lnTo>
                    <a:pt x="4405" y="26509"/>
                  </a:lnTo>
                  <a:lnTo>
                    <a:pt x="4135" y="26625"/>
                  </a:lnTo>
                  <a:lnTo>
                    <a:pt x="3826" y="26740"/>
                  </a:lnTo>
                  <a:lnTo>
                    <a:pt x="3246" y="26895"/>
                  </a:lnTo>
                  <a:lnTo>
                    <a:pt x="2666" y="27011"/>
                  </a:lnTo>
                  <a:lnTo>
                    <a:pt x="2782" y="27320"/>
                  </a:lnTo>
                  <a:lnTo>
                    <a:pt x="3362" y="27165"/>
                  </a:lnTo>
                  <a:lnTo>
                    <a:pt x="3671" y="27088"/>
                  </a:lnTo>
                  <a:lnTo>
                    <a:pt x="3980" y="26972"/>
                  </a:lnTo>
                  <a:lnTo>
                    <a:pt x="4251" y="26818"/>
                  </a:lnTo>
                  <a:lnTo>
                    <a:pt x="4521" y="26663"/>
                  </a:lnTo>
                  <a:lnTo>
                    <a:pt x="4753" y="26470"/>
                  </a:lnTo>
                  <a:lnTo>
                    <a:pt x="4985" y="26238"/>
                  </a:lnTo>
                  <a:lnTo>
                    <a:pt x="5217" y="26663"/>
                  </a:lnTo>
                  <a:lnTo>
                    <a:pt x="5449" y="27011"/>
                  </a:lnTo>
                  <a:lnTo>
                    <a:pt x="5410" y="27011"/>
                  </a:lnTo>
                  <a:lnTo>
                    <a:pt x="5178" y="27243"/>
                  </a:lnTo>
                  <a:lnTo>
                    <a:pt x="4946" y="27436"/>
                  </a:lnTo>
                  <a:lnTo>
                    <a:pt x="4483" y="27938"/>
                  </a:lnTo>
                  <a:lnTo>
                    <a:pt x="4251" y="28170"/>
                  </a:lnTo>
                  <a:lnTo>
                    <a:pt x="3980" y="28441"/>
                  </a:lnTo>
                  <a:lnTo>
                    <a:pt x="3710" y="28634"/>
                  </a:lnTo>
                  <a:lnTo>
                    <a:pt x="3903" y="28788"/>
                  </a:lnTo>
                  <a:lnTo>
                    <a:pt x="4212" y="28479"/>
                  </a:lnTo>
                  <a:lnTo>
                    <a:pt x="4483" y="28209"/>
                  </a:lnTo>
                  <a:lnTo>
                    <a:pt x="4946" y="27629"/>
                  </a:lnTo>
                  <a:lnTo>
                    <a:pt x="5178" y="27359"/>
                  </a:lnTo>
                  <a:lnTo>
                    <a:pt x="5449" y="27088"/>
                  </a:lnTo>
                  <a:lnTo>
                    <a:pt x="5449" y="27050"/>
                  </a:lnTo>
                  <a:lnTo>
                    <a:pt x="5835" y="27552"/>
                  </a:lnTo>
                  <a:lnTo>
                    <a:pt x="6221" y="28054"/>
                  </a:lnTo>
                  <a:lnTo>
                    <a:pt x="5835" y="28441"/>
                  </a:lnTo>
                  <a:lnTo>
                    <a:pt x="5449" y="28827"/>
                  </a:lnTo>
                  <a:lnTo>
                    <a:pt x="5255" y="28982"/>
                  </a:lnTo>
                  <a:lnTo>
                    <a:pt x="5062" y="29098"/>
                  </a:lnTo>
                  <a:lnTo>
                    <a:pt x="4676" y="29368"/>
                  </a:lnTo>
                  <a:lnTo>
                    <a:pt x="4869" y="29484"/>
                  </a:lnTo>
                  <a:lnTo>
                    <a:pt x="5023" y="29407"/>
                  </a:lnTo>
                  <a:lnTo>
                    <a:pt x="5178" y="29291"/>
                  </a:lnTo>
                  <a:lnTo>
                    <a:pt x="5487" y="29059"/>
                  </a:lnTo>
                  <a:lnTo>
                    <a:pt x="5912" y="28634"/>
                  </a:lnTo>
                  <a:lnTo>
                    <a:pt x="6299" y="28132"/>
                  </a:lnTo>
                  <a:lnTo>
                    <a:pt x="6608" y="28595"/>
                  </a:lnTo>
                  <a:lnTo>
                    <a:pt x="6878" y="29098"/>
                  </a:lnTo>
                  <a:lnTo>
                    <a:pt x="6530" y="29484"/>
                  </a:lnTo>
                  <a:lnTo>
                    <a:pt x="6183" y="29832"/>
                  </a:lnTo>
                  <a:lnTo>
                    <a:pt x="5912" y="30025"/>
                  </a:lnTo>
                  <a:lnTo>
                    <a:pt x="5603" y="30218"/>
                  </a:lnTo>
                  <a:lnTo>
                    <a:pt x="5719" y="30373"/>
                  </a:lnTo>
                  <a:lnTo>
                    <a:pt x="6067" y="30141"/>
                  </a:lnTo>
                  <a:lnTo>
                    <a:pt x="6376" y="29832"/>
                  </a:lnTo>
                  <a:lnTo>
                    <a:pt x="6685" y="29523"/>
                  </a:lnTo>
                  <a:lnTo>
                    <a:pt x="6956" y="29213"/>
                  </a:lnTo>
                  <a:lnTo>
                    <a:pt x="7071" y="29600"/>
                  </a:lnTo>
                  <a:lnTo>
                    <a:pt x="7187" y="30025"/>
                  </a:lnTo>
                  <a:lnTo>
                    <a:pt x="7265" y="30373"/>
                  </a:lnTo>
                  <a:lnTo>
                    <a:pt x="6762" y="30798"/>
                  </a:lnTo>
                  <a:lnTo>
                    <a:pt x="6299" y="31146"/>
                  </a:lnTo>
                  <a:lnTo>
                    <a:pt x="6376" y="31300"/>
                  </a:lnTo>
                  <a:lnTo>
                    <a:pt x="6453" y="31261"/>
                  </a:lnTo>
                  <a:lnTo>
                    <a:pt x="6878" y="30914"/>
                  </a:lnTo>
                  <a:lnTo>
                    <a:pt x="7265" y="30527"/>
                  </a:lnTo>
                  <a:lnTo>
                    <a:pt x="7265" y="31107"/>
                  </a:lnTo>
                  <a:lnTo>
                    <a:pt x="7226" y="31648"/>
                  </a:lnTo>
                  <a:lnTo>
                    <a:pt x="7071" y="32189"/>
                  </a:lnTo>
                  <a:lnTo>
                    <a:pt x="6917" y="32691"/>
                  </a:lnTo>
                  <a:lnTo>
                    <a:pt x="6994" y="32730"/>
                  </a:lnTo>
                  <a:lnTo>
                    <a:pt x="7071" y="32691"/>
                  </a:lnTo>
                  <a:lnTo>
                    <a:pt x="7149" y="32652"/>
                  </a:lnTo>
                  <a:lnTo>
                    <a:pt x="7149" y="32537"/>
                  </a:lnTo>
                  <a:lnTo>
                    <a:pt x="7265" y="32382"/>
                  </a:lnTo>
                  <a:lnTo>
                    <a:pt x="7419" y="31802"/>
                  </a:lnTo>
                  <a:lnTo>
                    <a:pt x="7458" y="31261"/>
                  </a:lnTo>
                  <a:lnTo>
                    <a:pt x="7458" y="30682"/>
                  </a:lnTo>
                  <a:lnTo>
                    <a:pt x="7381" y="30141"/>
                  </a:lnTo>
                  <a:lnTo>
                    <a:pt x="7806" y="30373"/>
                  </a:lnTo>
                  <a:lnTo>
                    <a:pt x="8192" y="30643"/>
                  </a:lnTo>
                  <a:lnTo>
                    <a:pt x="8231" y="30643"/>
                  </a:lnTo>
                  <a:lnTo>
                    <a:pt x="8308" y="30411"/>
                  </a:lnTo>
                  <a:lnTo>
                    <a:pt x="7844" y="30141"/>
                  </a:lnTo>
                  <a:lnTo>
                    <a:pt x="7342" y="29948"/>
                  </a:lnTo>
                  <a:lnTo>
                    <a:pt x="7187" y="29368"/>
                  </a:lnTo>
                  <a:lnTo>
                    <a:pt x="6956" y="28827"/>
                  </a:lnTo>
                  <a:lnTo>
                    <a:pt x="7381" y="28866"/>
                  </a:lnTo>
                  <a:lnTo>
                    <a:pt x="7767" y="28943"/>
                  </a:lnTo>
                  <a:lnTo>
                    <a:pt x="8115" y="29059"/>
                  </a:lnTo>
                  <a:lnTo>
                    <a:pt x="8501" y="29213"/>
                  </a:lnTo>
                  <a:lnTo>
                    <a:pt x="8501" y="29020"/>
                  </a:lnTo>
                  <a:lnTo>
                    <a:pt x="8115" y="28866"/>
                  </a:lnTo>
                  <a:lnTo>
                    <a:pt x="7728" y="28750"/>
                  </a:lnTo>
                  <a:lnTo>
                    <a:pt x="7303" y="28672"/>
                  </a:lnTo>
                  <a:lnTo>
                    <a:pt x="6878" y="28672"/>
                  </a:lnTo>
                  <a:lnTo>
                    <a:pt x="6646" y="28209"/>
                  </a:lnTo>
                  <a:lnTo>
                    <a:pt x="6337" y="27822"/>
                  </a:lnTo>
                  <a:lnTo>
                    <a:pt x="6105" y="27513"/>
                  </a:lnTo>
                  <a:lnTo>
                    <a:pt x="6646" y="27591"/>
                  </a:lnTo>
                  <a:lnTo>
                    <a:pt x="7265" y="27591"/>
                  </a:lnTo>
                  <a:lnTo>
                    <a:pt x="7844" y="27552"/>
                  </a:lnTo>
                  <a:lnTo>
                    <a:pt x="8424" y="27475"/>
                  </a:lnTo>
                  <a:lnTo>
                    <a:pt x="8385" y="27281"/>
                  </a:lnTo>
                  <a:lnTo>
                    <a:pt x="7883" y="27320"/>
                  </a:lnTo>
                  <a:lnTo>
                    <a:pt x="7342" y="27359"/>
                  </a:lnTo>
                  <a:lnTo>
                    <a:pt x="5990" y="27359"/>
                  </a:lnTo>
                  <a:lnTo>
                    <a:pt x="5603" y="26895"/>
                  </a:lnTo>
                  <a:lnTo>
                    <a:pt x="5333" y="26393"/>
                  </a:lnTo>
                  <a:lnTo>
                    <a:pt x="5178" y="26006"/>
                  </a:lnTo>
                  <a:lnTo>
                    <a:pt x="5371" y="26084"/>
                  </a:lnTo>
                  <a:lnTo>
                    <a:pt x="5564" y="26122"/>
                  </a:lnTo>
                  <a:lnTo>
                    <a:pt x="6028" y="26161"/>
                  </a:lnTo>
                  <a:lnTo>
                    <a:pt x="6878" y="26122"/>
                  </a:lnTo>
                  <a:lnTo>
                    <a:pt x="7497" y="26122"/>
                  </a:lnTo>
                  <a:lnTo>
                    <a:pt x="8115" y="26084"/>
                  </a:lnTo>
                  <a:lnTo>
                    <a:pt x="8037" y="25852"/>
                  </a:lnTo>
                  <a:lnTo>
                    <a:pt x="6994" y="25890"/>
                  </a:lnTo>
                  <a:lnTo>
                    <a:pt x="6067" y="25890"/>
                  </a:lnTo>
                  <a:lnTo>
                    <a:pt x="5564" y="25852"/>
                  </a:lnTo>
                  <a:lnTo>
                    <a:pt x="5101" y="25774"/>
                  </a:lnTo>
                  <a:lnTo>
                    <a:pt x="5023" y="25504"/>
                  </a:lnTo>
                  <a:lnTo>
                    <a:pt x="5023" y="25195"/>
                  </a:lnTo>
                  <a:lnTo>
                    <a:pt x="4985" y="24538"/>
                  </a:lnTo>
                  <a:lnTo>
                    <a:pt x="5294" y="24499"/>
                  </a:lnTo>
                  <a:lnTo>
                    <a:pt x="5642" y="24422"/>
                  </a:lnTo>
                  <a:lnTo>
                    <a:pt x="5951" y="24306"/>
                  </a:lnTo>
                  <a:lnTo>
                    <a:pt x="6299" y="24229"/>
                  </a:lnTo>
                  <a:lnTo>
                    <a:pt x="6530" y="24190"/>
                  </a:lnTo>
                  <a:lnTo>
                    <a:pt x="6801" y="24190"/>
                  </a:lnTo>
                  <a:lnTo>
                    <a:pt x="7265" y="24267"/>
                  </a:lnTo>
                  <a:lnTo>
                    <a:pt x="7110" y="23958"/>
                  </a:lnTo>
                  <a:lnTo>
                    <a:pt x="6608" y="23958"/>
                  </a:lnTo>
                  <a:lnTo>
                    <a:pt x="6183" y="24036"/>
                  </a:lnTo>
                  <a:lnTo>
                    <a:pt x="5758" y="24152"/>
                  </a:lnTo>
                  <a:lnTo>
                    <a:pt x="5371" y="24267"/>
                  </a:lnTo>
                  <a:lnTo>
                    <a:pt x="4946" y="24383"/>
                  </a:lnTo>
                  <a:lnTo>
                    <a:pt x="4946" y="24113"/>
                  </a:lnTo>
                  <a:lnTo>
                    <a:pt x="4830" y="23456"/>
                  </a:lnTo>
                  <a:lnTo>
                    <a:pt x="4714" y="22838"/>
                  </a:lnTo>
                  <a:lnTo>
                    <a:pt x="5062" y="22915"/>
                  </a:lnTo>
                  <a:lnTo>
                    <a:pt x="5874" y="22915"/>
                  </a:lnTo>
                  <a:lnTo>
                    <a:pt x="6260" y="22838"/>
                  </a:lnTo>
                  <a:lnTo>
                    <a:pt x="6105" y="22606"/>
                  </a:lnTo>
                  <a:lnTo>
                    <a:pt x="5719" y="22683"/>
                  </a:lnTo>
                  <a:lnTo>
                    <a:pt x="5371" y="22722"/>
                  </a:lnTo>
                  <a:lnTo>
                    <a:pt x="5023" y="22722"/>
                  </a:lnTo>
                  <a:lnTo>
                    <a:pt x="4676" y="22683"/>
                  </a:lnTo>
                  <a:lnTo>
                    <a:pt x="4637" y="22683"/>
                  </a:lnTo>
                  <a:lnTo>
                    <a:pt x="4521" y="22258"/>
                  </a:lnTo>
                  <a:lnTo>
                    <a:pt x="4328" y="21872"/>
                  </a:lnTo>
                  <a:lnTo>
                    <a:pt x="4135" y="21485"/>
                  </a:lnTo>
                  <a:lnTo>
                    <a:pt x="3903" y="21099"/>
                  </a:lnTo>
                  <a:lnTo>
                    <a:pt x="3710" y="20828"/>
                  </a:lnTo>
                  <a:lnTo>
                    <a:pt x="3710" y="20828"/>
                  </a:lnTo>
                  <a:lnTo>
                    <a:pt x="4019" y="20944"/>
                  </a:lnTo>
                  <a:lnTo>
                    <a:pt x="4367" y="21060"/>
                  </a:lnTo>
                  <a:lnTo>
                    <a:pt x="4714" y="21138"/>
                  </a:lnTo>
                  <a:lnTo>
                    <a:pt x="5062" y="21176"/>
                  </a:lnTo>
                  <a:lnTo>
                    <a:pt x="4908" y="20906"/>
                  </a:lnTo>
                  <a:lnTo>
                    <a:pt x="4521" y="20867"/>
                  </a:lnTo>
                  <a:lnTo>
                    <a:pt x="4173" y="20790"/>
                  </a:lnTo>
                  <a:lnTo>
                    <a:pt x="3826" y="20712"/>
                  </a:lnTo>
                  <a:lnTo>
                    <a:pt x="3516" y="20558"/>
                  </a:lnTo>
                  <a:lnTo>
                    <a:pt x="2898" y="19746"/>
                  </a:lnTo>
                  <a:lnTo>
                    <a:pt x="2666" y="19360"/>
                  </a:lnTo>
                  <a:lnTo>
                    <a:pt x="2435" y="18935"/>
                  </a:lnTo>
                  <a:lnTo>
                    <a:pt x="2705" y="19051"/>
                  </a:lnTo>
                  <a:lnTo>
                    <a:pt x="2976" y="19090"/>
                  </a:lnTo>
                  <a:lnTo>
                    <a:pt x="3555" y="19128"/>
                  </a:lnTo>
                  <a:lnTo>
                    <a:pt x="4328" y="19128"/>
                  </a:lnTo>
                  <a:lnTo>
                    <a:pt x="4289" y="18935"/>
                  </a:lnTo>
                  <a:lnTo>
                    <a:pt x="3169" y="18935"/>
                  </a:lnTo>
                  <a:lnTo>
                    <a:pt x="2744" y="18858"/>
                  </a:lnTo>
                  <a:lnTo>
                    <a:pt x="2512" y="18819"/>
                  </a:lnTo>
                  <a:lnTo>
                    <a:pt x="2319" y="18742"/>
                  </a:lnTo>
                  <a:lnTo>
                    <a:pt x="2241" y="18433"/>
                  </a:lnTo>
                  <a:lnTo>
                    <a:pt x="2164" y="18124"/>
                  </a:lnTo>
                  <a:lnTo>
                    <a:pt x="2125" y="17776"/>
                  </a:lnTo>
                  <a:lnTo>
                    <a:pt x="2125" y="17428"/>
                  </a:lnTo>
                  <a:lnTo>
                    <a:pt x="2164" y="17042"/>
                  </a:lnTo>
                  <a:lnTo>
                    <a:pt x="2203" y="16694"/>
                  </a:lnTo>
                  <a:lnTo>
                    <a:pt x="2435" y="16848"/>
                  </a:lnTo>
                  <a:lnTo>
                    <a:pt x="2666" y="17003"/>
                  </a:lnTo>
                  <a:lnTo>
                    <a:pt x="2898" y="17119"/>
                  </a:lnTo>
                  <a:lnTo>
                    <a:pt x="3169" y="17235"/>
                  </a:lnTo>
                  <a:lnTo>
                    <a:pt x="3748" y="17389"/>
                  </a:lnTo>
                  <a:lnTo>
                    <a:pt x="4289" y="17467"/>
                  </a:lnTo>
                  <a:lnTo>
                    <a:pt x="4328" y="17235"/>
                  </a:lnTo>
                  <a:lnTo>
                    <a:pt x="3787" y="17119"/>
                  </a:lnTo>
                  <a:lnTo>
                    <a:pt x="3246" y="17003"/>
                  </a:lnTo>
                  <a:lnTo>
                    <a:pt x="2744" y="16810"/>
                  </a:lnTo>
                  <a:lnTo>
                    <a:pt x="2473" y="16694"/>
                  </a:lnTo>
                  <a:lnTo>
                    <a:pt x="2241" y="16539"/>
                  </a:lnTo>
                  <a:lnTo>
                    <a:pt x="2357" y="16076"/>
                  </a:lnTo>
                  <a:lnTo>
                    <a:pt x="2473" y="15651"/>
                  </a:lnTo>
                  <a:lnTo>
                    <a:pt x="2666" y="15264"/>
                  </a:lnTo>
                  <a:lnTo>
                    <a:pt x="2860" y="14878"/>
                  </a:lnTo>
                  <a:lnTo>
                    <a:pt x="3285" y="15225"/>
                  </a:lnTo>
                  <a:lnTo>
                    <a:pt x="3710" y="15535"/>
                  </a:lnTo>
                  <a:lnTo>
                    <a:pt x="4173" y="15844"/>
                  </a:lnTo>
                  <a:lnTo>
                    <a:pt x="4637" y="16153"/>
                  </a:lnTo>
                  <a:lnTo>
                    <a:pt x="4676" y="16037"/>
                  </a:lnTo>
                  <a:lnTo>
                    <a:pt x="4753" y="15844"/>
                  </a:lnTo>
                  <a:lnTo>
                    <a:pt x="3826" y="15303"/>
                  </a:lnTo>
                  <a:lnTo>
                    <a:pt x="2937" y="14723"/>
                  </a:lnTo>
                  <a:lnTo>
                    <a:pt x="3285" y="14182"/>
                  </a:lnTo>
                  <a:lnTo>
                    <a:pt x="3671" y="13641"/>
                  </a:lnTo>
                  <a:lnTo>
                    <a:pt x="4019" y="13989"/>
                  </a:lnTo>
                  <a:lnTo>
                    <a:pt x="4444" y="14298"/>
                  </a:lnTo>
                  <a:lnTo>
                    <a:pt x="4869" y="14530"/>
                  </a:lnTo>
                  <a:lnTo>
                    <a:pt x="5333" y="14762"/>
                  </a:lnTo>
                  <a:lnTo>
                    <a:pt x="5449" y="14569"/>
                  </a:lnTo>
                  <a:lnTo>
                    <a:pt x="5023" y="14337"/>
                  </a:lnTo>
                  <a:lnTo>
                    <a:pt x="4598" y="14105"/>
                  </a:lnTo>
                  <a:lnTo>
                    <a:pt x="4173" y="13834"/>
                  </a:lnTo>
                  <a:lnTo>
                    <a:pt x="3787" y="13525"/>
                  </a:lnTo>
                  <a:lnTo>
                    <a:pt x="3903" y="13409"/>
                  </a:lnTo>
                  <a:lnTo>
                    <a:pt x="4367" y="12907"/>
                  </a:lnTo>
                  <a:lnTo>
                    <a:pt x="4792" y="12405"/>
                  </a:lnTo>
                  <a:lnTo>
                    <a:pt x="4830" y="12559"/>
                  </a:lnTo>
                  <a:lnTo>
                    <a:pt x="4908" y="12714"/>
                  </a:lnTo>
                  <a:lnTo>
                    <a:pt x="5139" y="12984"/>
                  </a:lnTo>
                  <a:lnTo>
                    <a:pt x="5371" y="13255"/>
                  </a:lnTo>
                  <a:lnTo>
                    <a:pt x="5603" y="13448"/>
                  </a:lnTo>
                  <a:lnTo>
                    <a:pt x="5951" y="13757"/>
                  </a:lnTo>
                  <a:lnTo>
                    <a:pt x="6105" y="13564"/>
                  </a:lnTo>
                  <a:lnTo>
                    <a:pt x="5758" y="13293"/>
                  </a:lnTo>
                  <a:lnTo>
                    <a:pt x="5371" y="12984"/>
                  </a:lnTo>
                  <a:lnTo>
                    <a:pt x="5217" y="12830"/>
                  </a:lnTo>
                  <a:lnTo>
                    <a:pt x="5062" y="12637"/>
                  </a:lnTo>
                  <a:lnTo>
                    <a:pt x="4946" y="12443"/>
                  </a:lnTo>
                  <a:lnTo>
                    <a:pt x="4869" y="12250"/>
                  </a:lnTo>
                  <a:lnTo>
                    <a:pt x="5101" y="11941"/>
                  </a:lnTo>
                  <a:lnTo>
                    <a:pt x="5294" y="11593"/>
                  </a:lnTo>
                  <a:lnTo>
                    <a:pt x="5449" y="11207"/>
                  </a:lnTo>
                  <a:lnTo>
                    <a:pt x="5603" y="10820"/>
                  </a:lnTo>
                  <a:lnTo>
                    <a:pt x="5835" y="11168"/>
                  </a:lnTo>
                  <a:lnTo>
                    <a:pt x="6144" y="11516"/>
                  </a:lnTo>
                  <a:lnTo>
                    <a:pt x="6453" y="11825"/>
                  </a:lnTo>
                  <a:lnTo>
                    <a:pt x="6801" y="12096"/>
                  </a:lnTo>
                  <a:lnTo>
                    <a:pt x="6878" y="11941"/>
                  </a:lnTo>
                  <a:lnTo>
                    <a:pt x="6917" y="11786"/>
                  </a:lnTo>
                  <a:lnTo>
                    <a:pt x="6569" y="11555"/>
                  </a:lnTo>
                  <a:lnTo>
                    <a:pt x="6221" y="11284"/>
                  </a:lnTo>
                  <a:lnTo>
                    <a:pt x="5912" y="10975"/>
                  </a:lnTo>
                  <a:lnTo>
                    <a:pt x="5642" y="10627"/>
                  </a:lnTo>
                  <a:lnTo>
                    <a:pt x="5758" y="10048"/>
                  </a:lnTo>
                  <a:lnTo>
                    <a:pt x="5835" y="9429"/>
                  </a:lnTo>
                  <a:lnTo>
                    <a:pt x="6105" y="9661"/>
                  </a:lnTo>
                  <a:lnTo>
                    <a:pt x="6415" y="9816"/>
                  </a:lnTo>
                  <a:lnTo>
                    <a:pt x="6762" y="9970"/>
                  </a:lnTo>
                  <a:lnTo>
                    <a:pt x="7110" y="10048"/>
                  </a:lnTo>
                  <a:lnTo>
                    <a:pt x="7303" y="10125"/>
                  </a:lnTo>
                  <a:lnTo>
                    <a:pt x="7342" y="9854"/>
                  </a:lnTo>
                  <a:lnTo>
                    <a:pt x="6956" y="9738"/>
                  </a:lnTo>
                  <a:lnTo>
                    <a:pt x="6569" y="9623"/>
                  </a:lnTo>
                  <a:lnTo>
                    <a:pt x="6183" y="9429"/>
                  </a:lnTo>
                  <a:lnTo>
                    <a:pt x="5835" y="9197"/>
                  </a:lnTo>
                  <a:lnTo>
                    <a:pt x="5874" y="8386"/>
                  </a:lnTo>
                  <a:lnTo>
                    <a:pt x="6260" y="8463"/>
                  </a:lnTo>
                  <a:lnTo>
                    <a:pt x="6608" y="8541"/>
                  </a:lnTo>
                  <a:lnTo>
                    <a:pt x="7303" y="8618"/>
                  </a:lnTo>
                  <a:lnTo>
                    <a:pt x="7342" y="8618"/>
                  </a:lnTo>
                  <a:lnTo>
                    <a:pt x="7342" y="8386"/>
                  </a:lnTo>
                  <a:lnTo>
                    <a:pt x="6608" y="8309"/>
                  </a:lnTo>
                  <a:lnTo>
                    <a:pt x="6260" y="8270"/>
                  </a:lnTo>
                  <a:lnTo>
                    <a:pt x="5874" y="8270"/>
                  </a:lnTo>
                  <a:lnTo>
                    <a:pt x="5874" y="7729"/>
                  </a:lnTo>
                  <a:lnTo>
                    <a:pt x="5835" y="7188"/>
                  </a:lnTo>
                  <a:lnTo>
                    <a:pt x="6453" y="7265"/>
                  </a:lnTo>
                  <a:lnTo>
                    <a:pt x="7110" y="7265"/>
                  </a:lnTo>
                  <a:lnTo>
                    <a:pt x="7033" y="6995"/>
                  </a:lnTo>
                  <a:lnTo>
                    <a:pt x="6260" y="6995"/>
                  </a:lnTo>
                  <a:lnTo>
                    <a:pt x="5835" y="7034"/>
                  </a:lnTo>
                  <a:lnTo>
                    <a:pt x="5680" y="6338"/>
                  </a:lnTo>
                  <a:lnTo>
                    <a:pt x="6415" y="6184"/>
                  </a:lnTo>
                  <a:lnTo>
                    <a:pt x="6724" y="6145"/>
                  </a:lnTo>
                  <a:lnTo>
                    <a:pt x="6608" y="5952"/>
                  </a:lnTo>
                  <a:lnTo>
                    <a:pt x="6415" y="5990"/>
                  </a:lnTo>
                  <a:lnTo>
                    <a:pt x="6028" y="6029"/>
                  </a:lnTo>
                  <a:lnTo>
                    <a:pt x="5642" y="6145"/>
                  </a:lnTo>
                  <a:lnTo>
                    <a:pt x="5487" y="5643"/>
                  </a:lnTo>
                  <a:lnTo>
                    <a:pt x="5294" y="5179"/>
                  </a:lnTo>
                  <a:lnTo>
                    <a:pt x="5526" y="5063"/>
                  </a:lnTo>
                  <a:lnTo>
                    <a:pt x="5758" y="4947"/>
                  </a:lnTo>
                  <a:lnTo>
                    <a:pt x="6028" y="4870"/>
                  </a:lnTo>
                  <a:lnTo>
                    <a:pt x="5912" y="4677"/>
                  </a:lnTo>
                  <a:lnTo>
                    <a:pt x="5564" y="4870"/>
                  </a:lnTo>
                  <a:lnTo>
                    <a:pt x="5255" y="5024"/>
                  </a:lnTo>
                  <a:lnTo>
                    <a:pt x="4946" y="4406"/>
                  </a:lnTo>
                  <a:lnTo>
                    <a:pt x="5178" y="4290"/>
                  </a:lnTo>
                  <a:lnTo>
                    <a:pt x="5371" y="4136"/>
                  </a:lnTo>
                  <a:lnTo>
                    <a:pt x="5564" y="4020"/>
                  </a:lnTo>
                  <a:lnTo>
                    <a:pt x="5449" y="3865"/>
                  </a:lnTo>
                  <a:lnTo>
                    <a:pt x="5371" y="3904"/>
                  </a:lnTo>
                  <a:lnTo>
                    <a:pt x="4869" y="4251"/>
                  </a:lnTo>
                  <a:lnTo>
                    <a:pt x="4560" y="3595"/>
                  </a:lnTo>
                  <a:lnTo>
                    <a:pt x="4521" y="3440"/>
                  </a:lnTo>
                  <a:lnTo>
                    <a:pt x="5062" y="3131"/>
                  </a:lnTo>
                  <a:lnTo>
                    <a:pt x="4985" y="2976"/>
                  </a:lnTo>
                  <a:lnTo>
                    <a:pt x="4946" y="3015"/>
                  </a:lnTo>
                  <a:lnTo>
                    <a:pt x="4483" y="3363"/>
                  </a:lnTo>
                  <a:lnTo>
                    <a:pt x="4483" y="3401"/>
                  </a:lnTo>
                  <a:lnTo>
                    <a:pt x="4173" y="2706"/>
                  </a:lnTo>
                  <a:lnTo>
                    <a:pt x="4637" y="2281"/>
                  </a:lnTo>
                  <a:lnTo>
                    <a:pt x="4560" y="2165"/>
                  </a:lnTo>
                  <a:lnTo>
                    <a:pt x="4135" y="2551"/>
                  </a:lnTo>
                  <a:lnTo>
                    <a:pt x="3980" y="1972"/>
                  </a:lnTo>
                  <a:lnTo>
                    <a:pt x="4367" y="1663"/>
                  </a:lnTo>
                  <a:lnTo>
                    <a:pt x="4289" y="1469"/>
                  </a:lnTo>
                  <a:lnTo>
                    <a:pt x="3942" y="1817"/>
                  </a:lnTo>
                  <a:lnTo>
                    <a:pt x="3826" y="1122"/>
                  </a:lnTo>
                  <a:lnTo>
                    <a:pt x="4096" y="851"/>
                  </a:lnTo>
                  <a:lnTo>
                    <a:pt x="4019" y="658"/>
                  </a:lnTo>
                  <a:lnTo>
                    <a:pt x="3787" y="928"/>
                  </a:lnTo>
                  <a:lnTo>
                    <a:pt x="3787" y="503"/>
                  </a:lnTo>
                  <a:lnTo>
                    <a:pt x="3787"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6"/>
        <p:cNvGrpSpPr/>
        <p:nvPr/>
      </p:nvGrpSpPr>
      <p:grpSpPr>
        <a:xfrm>
          <a:off x="0" y="0"/>
          <a:ext cx="0" cy="0"/>
          <a:chOff x="0" y="0"/>
          <a:chExt cx="0" cy="0"/>
        </a:xfrm>
      </p:grpSpPr>
      <p:sp>
        <p:nvSpPr>
          <p:cNvPr id="97" name="Google Shape;97;p8"/>
          <p:cNvSpPr txBox="1">
            <a:spLocks noGrp="1"/>
          </p:cNvSpPr>
          <p:nvPr>
            <p:ph type="title"/>
          </p:nvPr>
        </p:nvSpPr>
        <p:spPr>
          <a:xfrm>
            <a:off x="1536150" y="1307100"/>
            <a:ext cx="60717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36"/>
        <p:cNvGrpSpPr/>
        <p:nvPr/>
      </p:nvGrpSpPr>
      <p:grpSpPr>
        <a:xfrm>
          <a:off x="0" y="0"/>
          <a:ext cx="0" cy="0"/>
          <a:chOff x="0" y="0"/>
          <a:chExt cx="0" cy="0"/>
        </a:xfrm>
      </p:grpSpPr>
      <p:sp>
        <p:nvSpPr>
          <p:cNvPr id="137" name="Google Shape;137;p13"/>
          <p:cNvSpPr txBox="1">
            <a:spLocks noGrp="1"/>
          </p:cNvSpPr>
          <p:nvPr>
            <p:ph type="title"/>
          </p:nvPr>
        </p:nvSpPr>
        <p:spPr>
          <a:xfrm>
            <a:off x="2069613" y="1474788"/>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1">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8" name="Google Shape;138;p13"/>
          <p:cNvSpPr txBox="1">
            <a:spLocks noGrp="1"/>
          </p:cNvSpPr>
          <p:nvPr>
            <p:ph type="subTitle" idx="1"/>
          </p:nvPr>
        </p:nvSpPr>
        <p:spPr>
          <a:xfrm>
            <a:off x="2069613" y="2002488"/>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 name="Google Shape;139;p13"/>
          <p:cNvSpPr txBox="1">
            <a:spLocks noGrp="1"/>
          </p:cNvSpPr>
          <p:nvPr>
            <p:ph type="title" idx="2"/>
          </p:nvPr>
        </p:nvSpPr>
        <p:spPr>
          <a:xfrm>
            <a:off x="5922982" y="1474788"/>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1">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0" name="Google Shape;140;p13"/>
          <p:cNvSpPr txBox="1">
            <a:spLocks noGrp="1"/>
          </p:cNvSpPr>
          <p:nvPr>
            <p:ph type="subTitle" idx="3"/>
          </p:nvPr>
        </p:nvSpPr>
        <p:spPr>
          <a:xfrm>
            <a:off x="5922983" y="2002488"/>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1" name="Google Shape;141;p13"/>
          <p:cNvSpPr txBox="1">
            <a:spLocks noGrp="1"/>
          </p:cNvSpPr>
          <p:nvPr>
            <p:ph type="title" idx="4"/>
          </p:nvPr>
        </p:nvSpPr>
        <p:spPr>
          <a:xfrm>
            <a:off x="2069613" y="2985451"/>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1">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 name="Google Shape;142;p13"/>
          <p:cNvSpPr txBox="1">
            <a:spLocks noGrp="1"/>
          </p:cNvSpPr>
          <p:nvPr>
            <p:ph type="subTitle" idx="5"/>
          </p:nvPr>
        </p:nvSpPr>
        <p:spPr>
          <a:xfrm>
            <a:off x="2069613" y="3513162"/>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 name="Google Shape;143;p13"/>
          <p:cNvSpPr txBox="1">
            <a:spLocks noGrp="1"/>
          </p:cNvSpPr>
          <p:nvPr>
            <p:ph type="title" idx="6"/>
          </p:nvPr>
        </p:nvSpPr>
        <p:spPr>
          <a:xfrm>
            <a:off x="5922982" y="2985451"/>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1">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4" name="Google Shape;144;p13"/>
          <p:cNvSpPr txBox="1">
            <a:spLocks noGrp="1"/>
          </p:cNvSpPr>
          <p:nvPr>
            <p:ph type="subTitle" idx="7"/>
          </p:nvPr>
        </p:nvSpPr>
        <p:spPr>
          <a:xfrm>
            <a:off x="5922983" y="3513162"/>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5" name="Google Shape;145;p13"/>
          <p:cNvSpPr txBox="1">
            <a:spLocks noGrp="1"/>
          </p:cNvSpPr>
          <p:nvPr>
            <p:ph type="title" idx="8" hasCustomPrompt="1"/>
          </p:nvPr>
        </p:nvSpPr>
        <p:spPr>
          <a:xfrm>
            <a:off x="874125" y="1521275"/>
            <a:ext cx="1048200" cy="1048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b="1">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6" name="Google Shape;146;p13"/>
          <p:cNvSpPr txBox="1">
            <a:spLocks noGrp="1"/>
          </p:cNvSpPr>
          <p:nvPr>
            <p:ph type="title" idx="9" hasCustomPrompt="1"/>
          </p:nvPr>
        </p:nvSpPr>
        <p:spPr>
          <a:xfrm>
            <a:off x="874125" y="3000775"/>
            <a:ext cx="1048200" cy="1048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b="1">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7" name="Google Shape;147;p13"/>
          <p:cNvSpPr txBox="1">
            <a:spLocks noGrp="1"/>
          </p:cNvSpPr>
          <p:nvPr>
            <p:ph type="title" idx="13" hasCustomPrompt="1"/>
          </p:nvPr>
        </p:nvSpPr>
        <p:spPr>
          <a:xfrm>
            <a:off x="4724300" y="1521275"/>
            <a:ext cx="1048200" cy="1048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b="1">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8" name="Google Shape;148;p13"/>
          <p:cNvSpPr txBox="1">
            <a:spLocks noGrp="1"/>
          </p:cNvSpPr>
          <p:nvPr>
            <p:ph type="title" idx="14" hasCustomPrompt="1"/>
          </p:nvPr>
        </p:nvSpPr>
        <p:spPr>
          <a:xfrm>
            <a:off x="4724300" y="3000775"/>
            <a:ext cx="1048200" cy="1048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b="1">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9" name="Google Shape;149;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50" name="Google Shape;150;p13"/>
          <p:cNvSpPr/>
          <p:nvPr/>
        </p:nvSpPr>
        <p:spPr>
          <a:xfrm>
            <a:off x="-3696051" y="2314500"/>
            <a:ext cx="6037048" cy="5813363"/>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151;p13"/>
          <p:cNvGrpSpPr/>
          <p:nvPr/>
        </p:nvGrpSpPr>
        <p:grpSpPr>
          <a:xfrm rot="1398073" flipH="1">
            <a:off x="-72634" y="3503111"/>
            <a:ext cx="1421701" cy="2589226"/>
            <a:chOff x="4518575" y="1944100"/>
            <a:chExt cx="475300" cy="865575"/>
          </a:xfrm>
        </p:grpSpPr>
        <p:sp>
          <p:nvSpPr>
            <p:cNvPr id="152" name="Google Shape;152;p13"/>
            <p:cNvSpPr/>
            <p:nvPr/>
          </p:nvSpPr>
          <p:spPr>
            <a:xfrm>
              <a:off x="4657675" y="1944100"/>
              <a:ext cx="336200" cy="800850"/>
            </a:xfrm>
            <a:custGeom>
              <a:avLst/>
              <a:gdLst/>
              <a:ahLst/>
              <a:cxnLst/>
              <a:rect l="l" t="t" r="r" b="b"/>
              <a:pathLst>
                <a:path w="13448" h="32034" extrusionOk="0">
                  <a:moveTo>
                    <a:pt x="13061" y="1"/>
                  </a:moveTo>
                  <a:lnTo>
                    <a:pt x="12984" y="78"/>
                  </a:lnTo>
                  <a:lnTo>
                    <a:pt x="12443" y="1314"/>
                  </a:lnTo>
                  <a:lnTo>
                    <a:pt x="11825" y="2512"/>
                  </a:lnTo>
                  <a:lnTo>
                    <a:pt x="11515" y="3092"/>
                  </a:lnTo>
                  <a:lnTo>
                    <a:pt x="11168" y="3671"/>
                  </a:lnTo>
                  <a:lnTo>
                    <a:pt x="10781" y="4174"/>
                  </a:lnTo>
                  <a:lnTo>
                    <a:pt x="10356" y="4676"/>
                  </a:lnTo>
                  <a:lnTo>
                    <a:pt x="9931" y="5063"/>
                  </a:lnTo>
                  <a:lnTo>
                    <a:pt x="9506" y="5410"/>
                  </a:lnTo>
                  <a:lnTo>
                    <a:pt x="8656" y="6067"/>
                  </a:lnTo>
                  <a:lnTo>
                    <a:pt x="7767" y="6685"/>
                  </a:lnTo>
                  <a:lnTo>
                    <a:pt x="7342" y="6995"/>
                  </a:lnTo>
                  <a:lnTo>
                    <a:pt x="6917" y="7381"/>
                  </a:lnTo>
                  <a:lnTo>
                    <a:pt x="6260" y="8077"/>
                  </a:lnTo>
                  <a:lnTo>
                    <a:pt x="5642" y="8849"/>
                  </a:lnTo>
                  <a:lnTo>
                    <a:pt x="5062" y="9661"/>
                  </a:lnTo>
                  <a:lnTo>
                    <a:pt x="4560" y="10550"/>
                  </a:lnTo>
                  <a:lnTo>
                    <a:pt x="4174" y="11438"/>
                  </a:lnTo>
                  <a:lnTo>
                    <a:pt x="3826" y="12404"/>
                  </a:lnTo>
                  <a:lnTo>
                    <a:pt x="3555" y="13409"/>
                  </a:lnTo>
                  <a:lnTo>
                    <a:pt x="3362" y="14414"/>
                  </a:lnTo>
                  <a:lnTo>
                    <a:pt x="3208" y="15805"/>
                  </a:lnTo>
                  <a:lnTo>
                    <a:pt x="3092" y="16500"/>
                  </a:lnTo>
                  <a:lnTo>
                    <a:pt x="3014" y="16848"/>
                  </a:lnTo>
                  <a:lnTo>
                    <a:pt x="2899" y="17157"/>
                  </a:lnTo>
                  <a:lnTo>
                    <a:pt x="2783" y="17466"/>
                  </a:lnTo>
                  <a:lnTo>
                    <a:pt x="2628" y="17775"/>
                  </a:lnTo>
                  <a:lnTo>
                    <a:pt x="2435" y="18046"/>
                  </a:lnTo>
                  <a:lnTo>
                    <a:pt x="2242" y="18278"/>
                  </a:lnTo>
                  <a:lnTo>
                    <a:pt x="1817" y="18741"/>
                  </a:lnTo>
                  <a:lnTo>
                    <a:pt x="1392" y="19244"/>
                  </a:lnTo>
                  <a:lnTo>
                    <a:pt x="1121" y="19591"/>
                  </a:lnTo>
                  <a:lnTo>
                    <a:pt x="889" y="19978"/>
                  </a:lnTo>
                  <a:lnTo>
                    <a:pt x="657" y="20403"/>
                  </a:lnTo>
                  <a:lnTo>
                    <a:pt x="464" y="20828"/>
                  </a:lnTo>
                  <a:lnTo>
                    <a:pt x="310" y="21253"/>
                  </a:lnTo>
                  <a:lnTo>
                    <a:pt x="194" y="21717"/>
                  </a:lnTo>
                  <a:lnTo>
                    <a:pt x="78" y="22180"/>
                  </a:lnTo>
                  <a:lnTo>
                    <a:pt x="39" y="22644"/>
                  </a:lnTo>
                  <a:lnTo>
                    <a:pt x="0" y="23185"/>
                  </a:lnTo>
                  <a:lnTo>
                    <a:pt x="0" y="23726"/>
                  </a:lnTo>
                  <a:lnTo>
                    <a:pt x="39" y="24267"/>
                  </a:lnTo>
                  <a:lnTo>
                    <a:pt x="78" y="24808"/>
                  </a:lnTo>
                  <a:lnTo>
                    <a:pt x="232" y="25851"/>
                  </a:lnTo>
                  <a:lnTo>
                    <a:pt x="387" y="26895"/>
                  </a:lnTo>
                  <a:lnTo>
                    <a:pt x="503" y="28208"/>
                  </a:lnTo>
                  <a:lnTo>
                    <a:pt x="619" y="29484"/>
                  </a:lnTo>
                  <a:lnTo>
                    <a:pt x="619" y="30604"/>
                  </a:lnTo>
                  <a:lnTo>
                    <a:pt x="657" y="31145"/>
                  </a:lnTo>
                  <a:lnTo>
                    <a:pt x="735" y="31686"/>
                  </a:lnTo>
                  <a:lnTo>
                    <a:pt x="696" y="31802"/>
                  </a:lnTo>
                  <a:lnTo>
                    <a:pt x="696" y="31879"/>
                  </a:lnTo>
                  <a:lnTo>
                    <a:pt x="735" y="31957"/>
                  </a:lnTo>
                  <a:lnTo>
                    <a:pt x="812" y="31995"/>
                  </a:lnTo>
                  <a:lnTo>
                    <a:pt x="851" y="31995"/>
                  </a:lnTo>
                  <a:lnTo>
                    <a:pt x="889" y="32034"/>
                  </a:lnTo>
                  <a:lnTo>
                    <a:pt x="966" y="32034"/>
                  </a:lnTo>
                  <a:lnTo>
                    <a:pt x="1005" y="31995"/>
                  </a:lnTo>
                  <a:lnTo>
                    <a:pt x="1044" y="31918"/>
                  </a:lnTo>
                  <a:lnTo>
                    <a:pt x="1044" y="31841"/>
                  </a:lnTo>
                  <a:lnTo>
                    <a:pt x="1082" y="31763"/>
                  </a:lnTo>
                  <a:lnTo>
                    <a:pt x="1314" y="30720"/>
                  </a:lnTo>
                  <a:lnTo>
                    <a:pt x="1546" y="29715"/>
                  </a:lnTo>
                  <a:lnTo>
                    <a:pt x="1855" y="28943"/>
                  </a:lnTo>
                  <a:lnTo>
                    <a:pt x="2203" y="28208"/>
                  </a:lnTo>
                  <a:lnTo>
                    <a:pt x="2589" y="27474"/>
                  </a:lnTo>
                  <a:lnTo>
                    <a:pt x="3053" y="26817"/>
                  </a:lnTo>
                  <a:lnTo>
                    <a:pt x="3401" y="26392"/>
                  </a:lnTo>
                  <a:lnTo>
                    <a:pt x="3749" y="25967"/>
                  </a:lnTo>
                  <a:lnTo>
                    <a:pt x="4521" y="25233"/>
                  </a:lnTo>
                  <a:lnTo>
                    <a:pt x="5256" y="24460"/>
                  </a:lnTo>
                  <a:lnTo>
                    <a:pt x="5603" y="24074"/>
                  </a:lnTo>
                  <a:lnTo>
                    <a:pt x="5951" y="23649"/>
                  </a:lnTo>
                  <a:lnTo>
                    <a:pt x="6260" y="23185"/>
                  </a:lnTo>
                  <a:lnTo>
                    <a:pt x="6492" y="22760"/>
                  </a:lnTo>
                  <a:lnTo>
                    <a:pt x="6724" y="22296"/>
                  </a:lnTo>
                  <a:lnTo>
                    <a:pt x="6917" y="21794"/>
                  </a:lnTo>
                  <a:lnTo>
                    <a:pt x="7110" y="21292"/>
                  </a:lnTo>
                  <a:lnTo>
                    <a:pt x="7226" y="20789"/>
                  </a:lnTo>
                  <a:lnTo>
                    <a:pt x="7342" y="20287"/>
                  </a:lnTo>
                  <a:lnTo>
                    <a:pt x="7420" y="19746"/>
                  </a:lnTo>
                  <a:lnTo>
                    <a:pt x="7458" y="19166"/>
                  </a:lnTo>
                  <a:lnTo>
                    <a:pt x="7458" y="18587"/>
                  </a:lnTo>
                  <a:lnTo>
                    <a:pt x="7381" y="17428"/>
                  </a:lnTo>
                  <a:lnTo>
                    <a:pt x="7304" y="16307"/>
                  </a:lnTo>
                  <a:lnTo>
                    <a:pt x="7304" y="15727"/>
                  </a:lnTo>
                  <a:lnTo>
                    <a:pt x="7304" y="15148"/>
                  </a:lnTo>
                  <a:lnTo>
                    <a:pt x="7381" y="14491"/>
                  </a:lnTo>
                  <a:lnTo>
                    <a:pt x="7535" y="13950"/>
                  </a:lnTo>
                  <a:lnTo>
                    <a:pt x="7729" y="13409"/>
                  </a:lnTo>
                  <a:lnTo>
                    <a:pt x="7961" y="12945"/>
                  </a:lnTo>
                  <a:lnTo>
                    <a:pt x="8231" y="12520"/>
                  </a:lnTo>
                  <a:lnTo>
                    <a:pt x="8540" y="12172"/>
                  </a:lnTo>
                  <a:lnTo>
                    <a:pt x="8888" y="11786"/>
                  </a:lnTo>
                  <a:lnTo>
                    <a:pt x="9236" y="11477"/>
                  </a:lnTo>
                  <a:lnTo>
                    <a:pt x="10008" y="10820"/>
                  </a:lnTo>
                  <a:lnTo>
                    <a:pt x="10820" y="10163"/>
                  </a:lnTo>
                  <a:lnTo>
                    <a:pt x="11206" y="9815"/>
                  </a:lnTo>
                  <a:lnTo>
                    <a:pt x="11554" y="9429"/>
                  </a:lnTo>
                  <a:lnTo>
                    <a:pt x="11902" y="9043"/>
                  </a:lnTo>
                  <a:lnTo>
                    <a:pt x="12211" y="8579"/>
                  </a:lnTo>
                  <a:lnTo>
                    <a:pt x="12520" y="8115"/>
                  </a:lnTo>
                  <a:lnTo>
                    <a:pt x="12752" y="7613"/>
                  </a:lnTo>
                  <a:lnTo>
                    <a:pt x="12945" y="7072"/>
                  </a:lnTo>
                  <a:lnTo>
                    <a:pt x="13100" y="6570"/>
                  </a:lnTo>
                  <a:lnTo>
                    <a:pt x="13254" y="6029"/>
                  </a:lnTo>
                  <a:lnTo>
                    <a:pt x="13332" y="5488"/>
                  </a:lnTo>
                  <a:lnTo>
                    <a:pt x="13409" y="4947"/>
                  </a:lnTo>
                  <a:lnTo>
                    <a:pt x="13409" y="4406"/>
                  </a:lnTo>
                  <a:lnTo>
                    <a:pt x="13448" y="3324"/>
                  </a:lnTo>
                  <a:lnTo>
                    <a:pt x="13370" y="2242"/>
                  </a:lnTo>
                  <a:lnTo>
                    <a:pt x="13216" y="116"/>
                  </a:lnTo>
                  <a:lnTo>
                    <a:pt x="13177" y="39"/>
                  </a:lnTo>
                  <a:lnTo>
                    <a:pt x="13100" y="39"/>
                  </a:lnTo>
                  <a:lnTo>
                    <a:pt x="13061"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a:off x="4657675" y="1944100"/>
              <a:ext cx="336200" cy="800850"/>
            </a:xfrm>
            <a:custGeom>
              <a:avLst/>
              <a:gdLst/>
              <a:ahLst/>
              <a:cxnLst/>
              <a:rect l="l" t="t" r="r" b="b"/>
              <a:pathLst>
                <a:path w="13448" h="32034" extrusionOk="0">
                  <a:moveTo>
                    <a:pt x="13061" y="1"/>
                  </a:moveTo>
                  <a:lnTo>
                    <a:pt x="13022" y="39"/>
                  </a:lnTo>
                  <a:lnTo>
                    <a:pt x="12752" y="1585"/>
                  </a:lnTo>
                  <a:lnTo>
                    <a:pt x="12443" y="1237"/>
                  </a:lnTo>
                  <a:lnTo>
                    <a:pt x="12366" y="1508"/>
                  </a:lnTo>
                  <a:lnTo>
                    <a:pt x="12520" y="1701"/>
                  </a:lnTo>
                  <a:lnTo>
                    <a:pt x="12713" y="1855"/>
                  </a:lnTo>
                  <a:lnTo>
                    <a:pt x="12481" y="2821"/>
                  </a:lnTo>
                  <a:lnTo>
                    <a:pt x="12056" y="2358"/>
                  </a:lnTo>
                  <a:lnTo>
                    <a:pt x="11979" y="2242"/>
                  </a:lnTo>
                  <a:lnTo>
                    <a:pt x="11902" y="2435"/>
                  </a:lnTo>
                  <a:lnTo>
                    <a:pt x="12018" y="2590"/>
                  </a:lnTo>
                  <a:lnTo>
                    <a:pt x="12211" y="2821"/>
                  </a:lnTo>
                  <a:lnTo>
                    <a:pt x="12327" y="2899"/>
                  </a:lnTo>
                  <a:lnTo>
                    <a:pt x="12443" y="3015"/>
                  </a:lnTo>
                  <a:lnTo>
                    <a:pt x="12134" y="4058"/>
                  </a:lnTo>
                  <a:lnTo>
                    <a:pt x="11747" y="3710"/>
                  </a:lnTo>
                  <a:lnTo>
                    <a:pt x="11400" y="3285"/>
                  </a:lnTo>
                  <a:lnTo>
                    <a:pt x="11284" y="3478"/>
                  </a:lnTo>
                  <a:lnTo>
                    <a:pt x="11477" y="3671"/>
                  </a:lnTo>
                  <a:lnTo>
                    <a:pt x="11786" y="3942"/>
                  </a:lnTo>
                  <a:lnTo>
                    <a:pt x="12095" y="4174"/>
                  </a:lnTo>
                  <a:lnTo>
                    <a:pt x="11709" y="5178"/>
                  </a:lnTo>
                  <a:lnTo>
                    <a:pt x="11438" y="4947"/>
                  </a:lnTo>
                  <a:lnTo>
                    <a:pt x="11206" y="4715"/>
                  </a:lnTo>
                  <a:lnTo>
                    <a:pt x="10743" y="4212"/>
                  </a:lnTo>
                  <a:lnTo>
                    <a:pt x="10588" y="4406"/>
                  </a:lnTo>
                  <a:lnTo>
                    <a:pt x="11090" y="4908"/>
                  </a:lnTo>
                  <a:lnTo>
                    <a:pt x="11361" y="5140"/>
                  </a:lnTo>
                  <a:lnTo>
                    <a:pt x="11631" y="5294"/>
                  </a:lnTo>
                  <a:lnTo>
                    <a:pt x="11593" y="5410"/>
                  </a:lnTo>
                  <a:lnTo>
                    <a:pt x="11554" y="5410"/>
                  </a:lnTo>
                  <a:lnTo>
                    <a:pt x="11322" y="5951"/>
                  </a:lnTo>
                  <a:lnTo>
                    <a:pt x="11013" y="6454"/>
                  </a:lnTo>
                  <a:lnTo>
                    <a:pt x="10704" y="6144"/>
                  </a:lnTo>
                  <a:lnTo>
                    <a:pt x="10434" y="5797"/>
                  </a:lnTo>
                  <a:lnTo>
                    <a:pt x="9893" y="5101"/>
                  </a:lnTo>
                  <a:lnTo>
                    <a:pt x="9738" y="5256"/>
                  </a:lnTo>
                  <a:lnTo>
                    <a:pt x="10047" y="5681"/>
                  </a:lnTo>
                  <a:lnTo>
                    <a:pt x="10472" y="6183"/>
                  </a:lnTo>
                  <a:lnTo>
                    <a:pt x="10665" y="6415"/>
                  </a:lnTo>
                  <a:lnTo>
                    <a:pt x="10936" y="6608"/>
                  </a:lnTo>
                  <a:lnTo>
                    <a:pt x="10511" y="7188"/>
                  </a:lnTo>
                  <a:lnTo>
                    <a:pt x="10047" y="7767"/>
                  </a:lnTo>
                  <a:lnTo>
                    <a:pt x="9738" y="7420"/>
                  </a:lnTo>
                  <a:lnTo>
                    <a:pt x="9506" y="7033"/>
                  </a:lnTo>
                  <a:lnTo>
                    <a:pt x="9042" y="6222"/>
                  </a:lnTo>
                  <a:lnTo>
                    <a:pt x="8849" y="5913"/>
                  </a:lnTo>
                  <a:lnTo>
                    <a:pt x="8695" y="6029"/>
                  </a:lnTo>
                  <a:lnTo>
                    <a:pt x="8965" y="6531"/>
                  </a:lnTo>
                  <a:lnTo>
                    <a:pt x="9429" y="7226"/>
                  </a:lnTo>
                  <a:lnTo>
                    <a:pt x="9661" y="7574"/>
                  </a:lnTo>
                  <a:lnTo>
                    <a:pt x="9970" y="7845"/>
                  </a:lnTo>
                  <a:lnTo>
                    <a:pt x="9661" y="8154"/>
                  </a:lnTo>
                  <a:lnTo>
                    <a:pt x="9429" y="8386"/>
                  </a:lnTo>
                  <a:lnTo>
                    <a:pt x="9158" y="8579"/>
                  </a:lnTo>
                  <a:lnTo>
                    <a:pt x="8733" y="7845"/>
                  </a:lnTo>
                  <a:lnTo>
                    <a:pt x="8308" y="7110"/>
                  </a:lnTo>
                  <a:lnTo>
                    <a:pt x="7999" y="6492"/>
                  </a:lnTo>
                  <a:lnTo>
                    <a:pt x="7845" y="6647"/>
                  </a:lnTo>
                  <a:lnTo>
                    <a:pt x="8115" y="7226"/>
                  </a:lnTo>
                  <a:lnTo>
                    <a:pt x="8540" y="7961"/>
                  </a:lnTo>
                  <a:lnTo>
                    <a:pt x="8772" y="8347"/>
                  </a:lnTo>
                  <a:lnTo>
                    <a:pt x="9042" y="8656"/>
                  </a:lnTo>
                  <a:lnTo>
                    <a:pt x="8540" y="9004"/>
                  </a:lnTo>
                  <a:lnTo>
                    <a:pt x="8076" y="9313"/>
                  </a:lnTo>
                  <a:lnTo>
                    <a:pt x="7806" y="8927"/>
                  </a:lnTo>
                  <a:lnTo>
                    <a:pt x="7535" y="8502"/>
                  </a:lnTo>
                  <a:lnTo>
                    <a:pt x="7110" y="7613"/>
                  </a:lnTo>
                  <a:lnTo>
                    <a:pt x="6994" y="7342"/>
                  </a:lnTo>
                  <a:lnTo>
                    <a:pt x="6917" y="7381"/>
                  </a:lnTo>
                  <a:lnTo>
                    <a:pt x="6801" y="7497"/>
                  </a:lnTo>
                  <a:lnTo>
                    <a:pt x="7072" y="7999"/>
                  </a:lnTo>
                  <a:lnTo>
                    <a:pt x="7458" y="8733"/>
                  </a:lnTo>
                  <a:lnTo>
                    <a:pt x="7690" y="9081"/>
                  </a:lnTo>
                  <a:lnTo>
                    <a:pt x="7961" y="9390"/>
                  </a:lnTo>
                  <a:lnTo>
                    <a:pt x="7497" y="9699"/>
                  </a:lnTo>
                  <a:lnTo>
                    <a:pt x="7072" y="10086"/>
                  </a:lnTo>
                  <a:lnTo>
                    <a:pt x="7033" y="10086"/>
                  </a:lnTo>
                  <a:lnTo>
                    <a:pt x="6724" y="9699"/>
                  </a:lnTo>
                  <a:lnTo>
                    <a:pt x="6454" y="9313"/>
                  </a:lnTo>
                  <a:lnTo>
                    <a:pt x="5951" y="8463"/>
                  </a:lnTo>
                  <a:lnTo>
                    <a:pt x="5758" y="8656"/>
                  </a:lnTo>
                  <a:lnTo>
                    <a:pt x="6222" y="9352"/>
                  </a:lnTo>
                  <a:lnTo>
                    <a:pt x="6531" y="9815"/>
                  </a:lnTo>
                  <a:lnTo>
                    <a:pt x="6724" y="10009"/>
                  </a:lnTo>
                  <a:lnTo>
                    <a:pt x="6956" y="10202"/>
                  </a:lnTo>
                  <a:lnTo>
                    <a:pt x="6569" y="10627"/>
                  </a:lnTo>
                  <a:lnTo>
                    <a:pt x="6260" y="11052"/>
                  </a:lnTo>
                  <a:lnTo>
                    <a:pt x="5681" y="10665"/>
                  </a:lnTo>
                  <a:lnTo>
                    <a:pt x="5101" y="10202"/>
                  </a:lnTo>
                  <a:lnTo>
                    <a:pt x="4869" y="10009"/>
                  </a:lnTo>
                  <a:lnTo>
                    <a:pt x="4715" y="10240"/>
                  </a:lnTo>
                  <a:lnTo>
                    <a:pt x="5101" y="10511"/>
                  </a:lnTo>
                  <a:lnTo>
                    <a:pt x="5449" y="10781"/>
                  </a:lnTo>
                  <a:lnTo>
                    <a:pt x="5835" y="10975"/>
                  </a:lnTo>
                  <a:lnTo>
                    <a:pt x="6183" y="11168"/>
                  </a:lnTo>
                  <a:lnTo>
                    <a:pt x="5951" y="11670"/>
                  </a:lnTo>
                  <a:lnTo>
                    <a:pt x="5719" y="12134"/>
                  </a:lnTo>
                  <a:lnTo>
                    <a:pt x="5024" y="11631"/>
                  </a:lnTo>
                  <a:lnTo>
                    <a:pt x="4328" y="11129"/>
                  </a:lnTo>
                  <a:lnTo>
                    <a:pt x="4290" y="11129"/>
                  </a:lnTo>
                  <a:lnTo>
                    <a:pt x="4212" y="11361"/>
                  </a:lnTo>
                  <a:lnTo>
                    <a:pt x="4367" y="11477"/>
                  </a:lnTo>
                  <a:lnTo>
                    <a:pt x="4985" y="11941"/>
                  </a:lnTo>
                  <a:lnTo>
                    <a:pt x="5333" y="12134"/>
                  </a:lnTo>
                  <a:lnTo>
                    <a:pt x="5487" y="12211"/>
                  </a:lnTo>
                  <a:lnTo>
                    <a:pt x="5681" y="12211"/>
                  </a:lnTo>
                  <a:lnTo>
                    <a:pt x="5449" y="12791"/>
                  </a:lnTo>
                  <a:lnTo>
                    <a:pt x="5294" y="13177"/>
                  </a:lnTo>
                  <a:lnTo>
                    <a:pt x="4869" y="13138"/>
                  </a:lnTo>
                  <a:lnTo>
                    <a:pt x="4483" y="13023"/>
                  </a:lnTo>
                  <a:lnTo>
                    <a:pt x="4096" y="12945"/>
                  </a:lnTo>
                  <a:lnTo>
                    <a:pt x="3710" y="12791"/>
                  </a:lnTo>
                  <a:lnTo>
                    <a:pt x="3633" y="13138"/>
                  </a:lnTo>
                  <a:lnTo>
                    <a:pt x="4019" y="13254"/>
                  </a:lnTo>
                  <a:lnTo>
                    <a:pt x="4444" y="13332"/>
                  </a:lnTo>
                  <a:lnTo>
                    <a:pt x="4831" y="13370"/>
                  </a:lnTo>
                  <a:lnTo>
                    <a:pt x="5256" y="13332"/>
                  </a:lnTo>
                  <a:lnTo>
                    <a:pt x="5101" y="13873"/>
                  </a:lnTo>
                  <a:lnTo>
                    <a:pt x="4985" y="14375"/>
                  </a:lnTo>
                  <a:lnTo>
                    <a:pt x="4328" y="14259"/>
                  </a:lnTo>
                  <a:lnTo>
                    <a:pt x="3980" y="14220"/>
                  </a:lnTo>
                  <a:lnTo>
                    <a:pt x="3633" y="14143"/>
                  </a:lnTo>
                  <a:lnTo>
                    <a:pt x="3440" y="14066"/>
                  </a:lnTo>
                  <a:lnTo>
                    <a:pt x="3401" y="14298"/>
                  </a:lnTo>
                  <a:lnTo>
                    <a:pt x="3787" y="14414"/>
                  </a:lnTo>
                  <a:lnTo>
                    <a:pt x="4174" y="14491"/>
                  </a:lnTo>
                  <a:lnTo>
                    <a:pt x="4599" y="14530"/>
                  </a:lnTo>
                  <a:lnTo>
                    <a:pt x="4985" y="14491"/>
                  </a:lnTo>
                  <a:lnTo>
                    <a:pt x="4869" y="15418"/>
                  </a:lnTo>
                  <a:lnTo>
                    <a:pt x="4483" y="15380"/>
                  </a:lnTo>
                  <a:lnTo>
                    <a:pt x="4135" y="15380"/>
                  </a:lnTo>
                  <a:lnTo>
                    <a:pt x="3749" y="15302"/>
                  </a:lnTo>
                  <a:lnTo>
                    <a:pt x="3401" y="15225"/>
                  </a:lnTo>
                  <a:lnTo>
                    <a:pt x="3285" y="15186"/>
                  </a:lnTo>
                  <a:lnTo>
                    <a:pt x="3246" y="15418"/>
                  </a:lnTo>
                  <a:lnTo>
                    <a:pt x="3671" y="15534"/>
                  </a:lnTo>
                  <a:lnTo>
                    <a:pt x="4058" y="15611"/>
                  </a:lnTo>
                  <a:lnTo>
                    <a:pt x="4444" y="15611"/>
                  </a:lnTo>
                  <a:lnTo>
                    <a:pt x="4831" y="15534"/>
                  </a:lnTo>
                  <a:lnTo>
                    <a:pt x="4831" y="16075"/>
                  </a:lnTo>
                  <a:lnTo>
                    <a:pt x="4792" y="16577"/>
                  </a:lnTo>
                  <a:lnTo>
                    <a:pt x="4367" y="16577"/>
                  </a:lnTo>
                  <a:lnTo>
                    <a:pt x="3942" y="16462"/>
                  </a:lnTo>
                  <a:lnTo>
                    <a:pt x="3555" y="16346"/>
                  </a:lnTo>
                  <a:lnTo>
                    <a:pt x="3169" y="16191"/>
                  </a:lnTo>
                  <a:lnTo>
                    <a:pt x="3130" y="16462"/>
                  </a:lnTo>
                  <a:lnTo>
                    <a:pt x="3671" y="16616"/>
                  </a:lnTo>
                  <a:lnTo>
                    <a:pt x="3942" y="16693"/>
                  </a:lnTo>
                  <a:lnTo>
                    <a:pt x="4212" y="16732"/>
                  </a:lnTo>
                  <a:lnTo>
                    <a:pt x="4521" y="16771"/>
                  </a:lnTo>
                  <a:lnTo>
                    <a:pt x="4792" y="16732"/>
                  </a:lnTo>
                  <a:lnTo>
                    <a:pt x="4792" y="16732"/>
                  </a:lnTo>
                  <a:lnTo>
                    <a:pt x="4753" y="17234"/>
                  </a:lnTo>
                  <a:lnTo>
                    <a:pt x="4676" y="17698"/>
                  </a:lnTo>
                  <a:lnTo>
                    <a:pt x="4599" y="17775"/>
                  </a:lnTo>
                  <a:lnTo>
                    <a:pt x="4637" y="17853"/>
                  </a:lnTo>
                  <a:lnTo>
                    <a:pt x="4637" y="17930"/>
                  </a:lnTo>
                  <a:lnTo>
                    <a:pt x="4135" y="17891"/>
                  </a:lnTo>
                  <a:lnTo>
                    <a:pt x="3671" y="17775"/>
                  </a:lnTo>
                  <a:lnTo>
                    <a:pt x="3208" y="17621"/>
                  </a:lnTo>
                  <a:lnTo>
                    <a:pt x="2783" y="17428"/>
                  </a:lnTo>
                  <a:lnTo>
                    <a:pt x="2667" y="17698"/>
                  </a:lnTo>
                  <a:lnTo>
                    <a:pt x="3130" y="17891"/>
                  </a:lnTo>
                  <a:lnTo>
                    <a:pt x="3594" y="18007"/>
                  </a:lnTo>
                  <a:lnTo>
                    <a:pt x="4096" y="18084"/>
                  </a:lnTo>
                  <a:lnTo>
                    <a:pt x="4599" y="18084"/>
                  </a:lnTo>
                  <a:lnTo>
                    <a:pt x="4483" y="18510"/>
                  </a:lnTo>
                  <a:lnTo>
                    <a:pt x="4328" y="18935"/>
                  </a:lnTo>
                  <a:lnTo>
                    <a:pt x="4135" y="19360"/>
                  </a:lnTo>
                  <a:lnTo>
                    <a:pt x="3903" y="19823"/>
                  </a:lnTo>
                  <a:lnTo>
                    <a:pt x="3362" y="19553"/>
                  </a:lnTo>
                  <a:lnTo>
                    <a:pt x="2899" y="19244"/>
                  </a:lnTo>
                  <a:lnTo>
                    <a:pt x="2435" y="18896"/>
                  </a:lnTo>
                  <a:lnTo>
                    <a:pt x="2010" y="18548"/>
                  </a:lnTo>
                  <a:lnTo>
                    <a:pt x="1817" y="18780"/>
                  </a:lnTo>
                  <a:lnTo>
                    <a:pt x="2280" y="19166"/>
                  </a:lnTo>
                  <a:lnTo>
                    <a:pt x="2783" y="19476"/>
                  </a:lnTo>
                  <a:lnTo>
                    <a:pt x="3324" y="19746"/>
                  </a:lnTo>
                  <a:lnTo>
                    <a:pt x="3865" y="19901"/>
                  </a:lnTo>
                  <a:lnTo>
                    <a:pt x="3826" y="19978"/>
                  </a:lnTo>
                  <a:lnTo>
                    <a:pt x="3208" y="21060"/>
                  </a:lnTo>
                  <a:lnTo>
                    <a:pt x="3169" y="21098"/>
                  </a:lnTo>
                  <a:lnTo>
                    <a:pt x="2396" y="20596"/>
                  </a:lnTo>
                  <a:lnTo>
                    <a:pt x="2010" y="20326"/>
                  </a:lnTo>
                  <a:lnTo>
                    <a:pt x="1662" y="20017"/>
                  </a:lnTo>
                  <a:lnTo>
                    <a:pt x="1392" y="19785"/>
                  </a:lnTo>
                  <a:lnTo>
                    <a:pt x="1160" y="19553"/>
                  </a:lnTo>
                  <a:lnTo>
                    <a:pt x="1005" y="19785"/>
                  </a:lnTo>
                  <a:lnTo>
                    <a:pt x="1507" y="20248"/>
                  </a:lnTo>
                  <a:lnTo>
                    <a:pt x="2010" y="20635"/>
                  </a:lnTo>
                  <a:lnTo>
                    <a:pt x="2589" y="20983"/>
                  </a:lnTo>
                  <a:lnTo>
                    <a:pt x="3092" y="21253"/>
                  </a:lnTo>
                  <a:lnTo>
                    <a:pt x="2628" y="22142"/>
                  </a:lnTo>
                  <a:lnTo>
                    <a:pt x="2319" y="22065"/>
                  </a:lnTo>
                  <a:lnTo>
                    <a:pt x="2010" y="21949"/>
                  </a:lnTo>
                  <a:lnTo>
                    <a:pt x="1739" y="21794"/>
                  </a:lnTo>
                  <a:lnTo>
                    <a:pt x="1469" y="21601"/>
                  </a:lnTo>
                  <a:lnTo>
                    <a:pt x="966" y="21214"/>
                  </a:lnTo>
                  <a:lnTo>
                    <a:pt x="503" y="20789"/>
                  </a:lnTo>
                  <a:lnTo>
                    <a:pt x="387" y="21060"/>
                  </a:lnTo>
                  <a:lnTo>
                    <a:pt x="889" y="21485"/>
                  </a:lnTo>
                  <a:lnTo>
                    <a:pt x="1392" y="21833"/>
                  </a:lnTo>
                  <a:lnTo>
                    <a:pt x="1701" y="21987"/>
                  </a:lnTo>
                  <a:lnTo>
                    <a:pt x="1971" y="22103"/>
                  </a:lnTo>
                  <a:lnTo>
                    <a:pt x="2280" y="22180"/>
                  </a:lnTo>
                  <a:lnTo>
                    <a:pt x="2589" y="22258"/>
                  </a:lnTo>
                  <a:lnTo>
                    <a:pt x="2358" y="22721"/>
                  </a:lnTo>
                  <a:lnTo>
                    <a:pt x="2164" y="23224"/>
                  </a:lnTo>
                  <a:lnTo>
                    <a:pt x="1894" y="23146"/>
                  </a:lnTo>
                  <a:lnTo>
                    <a:pt x="1623" y="23031"/>
                  </a:lnTo>
                  <a:lnTo>
                    <a:pt x="1082" y="22799"/>
                  </a:lnTo>
                  <a:lnTo>
                    <a:pt x="580" y="22528"/>
                  </a:lnTo>
                  <a:lnTo>
                    <a:pt x="78" y="22219"/>
                  </a:lnTo>
                  <a:lnTo>
                    <a:pt x="39" y="22528"/>
                  </a:lnTo>
                  <a:lnTo>
                    <a:pt x="696" y="22876"/>
                  </a:lnTo>
                  <a:lnTo>
                    <a:pt x="1044" y="23069"/>
                  </a:lnTo>
                  <a:lnTo>
                    <a:pt x="1392" y="23224"/>
                  </a:lnTo>
                  <a:lnTo>
                    <a:pt x="1739" y="23301"/>
                  </a:lnTo>
                  <a:lnTo>
                    <a:pt x="2126" y="23378"/>
                  </a:lnTo>
                  <a:lnTo>
                    <a:pt x="1855" y="24344"/>
                  </a:lnTo>
                  <a:lnTo>
                    <a:pt x="1198" y="24190"/>
                  </a:lnTo>
                  <a:lnTo>
                    <a:pt x="851" y="24112"/>
                  </a:lnTo>
                  <a:lnTo>
                    <a:pt x="541" y="23997"/>
                  </a:lnTo>
                  <a:lnTo>
                    <a:pt x="0" y="23726"/>
                  </a:lnTo>
                  <a:lnTo>
                    <a:pt x="39" y="24035"/>
                  </a:lnTo>
                  <a:lnTo>
                    <a:pt x="464" y="24228"/>
                  </a:lnTo>
                  <a:lnTo>
                    <a:pt x="928" y="24344"/>
                  </a:lnTo>
                  <a:lnTo>
                    <a:pt x="1353" y="24460"/>
                  </a:lnTo>
                  <a:lnTo>
                    <a:pt x="1817" y="24460"/>
                  </a:lnTo>
                  <a:lnTo>
                    <a:pt x="1546" y="25697"/>
                  </a:lnTo>
                  <a:lnTo>
                    <a:pt x="851" y="25619"/>
                  </a:lnTo>
                  <a:lnTo>
                    <a:pt x="541" y="25581"/>
                  </a:lnTo>
                  <a:lnTo>
                    <a:pt x="194" y="25504"/>
                  </a:lnTo>
                  <a:lnTo>
                    <a:pt x="194" y="25504"/>
                  </a:lnTo>
                  <a:lnTo>
                    <a:pt x="232" y="25735"/>
                  </a:lnTo>
                  <a:lnTo>
                    <a:pt x="580" y="25813"/>
                  </a:lnTo>
                  <a:lnTo>
                    <a:pt x="889" y="25851"/>
                  </a:lnTo>
                  <a:lnTo>
                    <a:pt x="1198" y="25890"/>
                  </a:lnTo>
                  <a:lnTo>
                    <a:pt x="1507" y="25851"/>
                  </a:lnTo>
                  <a:lnTo>
                    <a:pt x="1507" y="25851"/>
                  </a:lnTo>
                  <a:lnTo>
                    <a:pt x="1353" y="26856"/>
                  </a:lnTo>
                  <a:lnTo>
                    <a:pt x="1353" y="26933"/>
                  </a:lnTo>
                  <a:lnTo>
                    <a:pt x="1353" y="26972"/>
                  </a:lnTo>
                  <a:lnTo>
                    <a:pt x="851" y="26972"/>
                  </a:lnTo>
                  <a:lnTo>
                    <a:pt x="387" y="26817"/>
                  </a:lnTo>
                  <a:lnTo>
                    <a:pt x="387" y="26895"/>
                  </a:lnTo>
                  <a:lnTo>
                    <a:pt x="426" y="27088"/>
                  </a:lnTo>
                  <a:lnTo>
                    <a:pt x="503" y="27088"/>
                  </a:lnTo>
                  <a:lnTo>
                    <a:pt x="928" y="27126"/>
                  </a:lnTo>
                  <a:lnTo>
                    <a:pt x="1121" y="27126"/>
                  </a:lnTo>
                  <a:lnTo>
                    <a:pt x="1314" y="27088"/>
                  </a:lnTo>
                  <a:lnTo>
                    <a:pt x="1198" y="28054"/>
                  </a:lnTo>
                  <a:lnTo>
                    <a:pt x="851" y="28015"/>
                  </a:lnTo>
                  <a:lnTo>
                    <a:pt x="503" y="27977"/>
                  </a:lnTo>
                  <a:lnTo>
                    <a:pt x="503" y="27977"/>
                  </a:lnTo>
                  <a:lnTo>
                    <a:pt x="541" y="28208"/>
                  </a:lnTo>
                  <a:lnTo>
                    <a:pt x="889" y="28208"/>
                  </a:lnTo>
                  <a:lnTo>
                    <a:pt x="1198" y="28170"/>
                  </a:lnTo>
                  <a:lnTo>
                    <a:pt x="1121" y="28827"/>
                  </a:lnTo>
                  <a:lnTo>
                    <a:pt x="1082" y="28865"/>
                  </a:lnTo>
                  <a:lnTo>
                    <a:pt x="1082" y="28943"/>
                  </a:lnTo>
                  <a:lnTo>
                    <a:pt x="1121" y="28981"/>
                  </a:lnTo>
                  <a:lnTo>
                    <a:pt x="1082" y="29329"/>
                  </a:lnTo>
                  <a:lnTo>
                    <a:pt x="619" y="29252"/>
                  </a:lnTo>
                  <a:lnTo>
                    <a:pt x="619" y="29484"/>
                  </a:lnTo>
                  <a:lnTo>
                    <a:pt x="1044" y="29445"/>
                  </a:lnTo>
                  <a:lnTo>
                    <a:pt x="928" y="30836"/>
                  </a:lnTo>
                  <a:lnTo>
                    <a:pt x="657" y="30836"/>
                  </a:lnTo>
                  <a:lnTo>
                    <a:pt x="657" y="31029"/>
                  </a:lnTo>
                  <a:lnTo>
                    <a:pt x="889" y="30991"/>
                  </a:lnTo>
                  <a:lnTo>
                    <a:pt x="812" y="31957"/>
                  </a:lnTo>
                  <a:lnTo>
                    <a:pt x="851" y="31995"/>
                  </a:lnTo>
                  <a:lnTo>
                    <a:pt x="889" y="31995"/>
                  </a:lnTo>
                  <a:lnTo>
                    <a:pt x="928" y="32034"/>
                  </a:lnTo>
                  <a:lnTo>
                    <a:pt x="1005" y="31995"/>
                  </a:lnTo>
                  <a:lnTo>
                    <a:pt x="1082" y="30952"/>
                  </a:lnTo>
                  <a:lnTo>
                    <a:pt x="1121" y="30913"/>
                  </a:lnTo>
                  <a:lnTo>
                    <a:pt x="1082" y="30875"/>
                  </a:lnTo>
                  <a:lnTo>
                    <a:pt x="1160" y="30140"/>
                  </a:lnTo>
                  <a:lnTo>
                    <a:pt x="1430" y="30063"/>
                  </a:lnTo>
                  <a:lnTo>
                    <a:pt x="1469" y="30025"/>
                  </a:lnTo>
                  <a:lnTo>
                    <a:pt x="1546" y="29870"/>
                  </a:lnTo>
                  <a:lnTo>
                    <a:pt x="1392" y="29870"/>
                  </a:lnTo>
                  <a:lnTo>
                    <a:pt x="1198" y="29947"/>
                  </a:lnTo>
                  <a:lnTo>
                    <a:pt x="1276" y="28981"/>
                  </a:lnTo>
                  <a:lnTo>
                    <a:pt x="1662" y="28981"/>
                  </a:lnTo>
                  <a:lnTo>
                    <a:pt x="1817" y="29020"/>
                  </a:lnTo>
                  <a:lnTo>
                    <a:pt x="1894" y="28865"/>
                  </a:lnTo>
                  <a:lnTo>
                    <a:pt x="1701" y="28827"/>
                  </a:lnTo>
                  <a:lnTo>
                    <a:pt x="1507" y="28788"/>
                  </a:lnTo>
                  <a:lnTo>
                    <a:pt x="1314" y="28788"/>
                  </a:lnTo>
                  <a:lnTo>
                    <a:pt x="1392" y="28092"/>
                  </a:lnTo>
                  <a:lnTo>
                    <a:pt x="1546" y="28131"/>
                  </a:lnTo>
                  <a:lnTo>
                    <a:pt x="2242" y="28131"/>
                  </a:lnTo>
                  <a:lnTo>
                    <a:pt x="2319" y="27938"/>
                  </a:lnTo>
                  <a:lnTo>
                    <a:pt x="2087" y="27899"/>
                  </a:lnTo>
                  <a:lnTo>
                    <a:pt x="1739" y="27861"/>
                  </a:lnTo>
                  <a:lnTo>
                    <a:pt x="1585" y="27861"/>
                  </a:lnTo>
                  <a:lnTo>
                    <a:pt x="1430" y="27899"/>
                  </a:lnTo>
                  <a:lnTo>
                    <a:pt x="1546" y="27049"/>
                  </a:lnTo>
                  <a:lnTo>
                    <a:pt x="2126" y="27165"/>
                  </a:lnTo>
                  <a:lnTo>
                    <a:pt x="2744" y="27281"/>
                  </a:lnTo>
                  <a:lnTo>
                    <a:pt x="2860" y="27126"/>
                  </a:lnTo>
                  <a:lnTo>
                    <a:pt x="2203" y="26972"/>
                  </a:lnTo>
                  <a:lnTo>
                    <a:pt x="1585" y="26817"/>
                  </a:lnTo>
                  <a:lnTo>
                    <a:pt x="1701" y="25967"/>
                  </a:lnTo>
                  <a:lnTo>
                    <a:pt x="1739" y="25967"/>
                  </a:lnTo>
                  <a:lnTo>
                    <a:pt x="2126" y="26122"/>
                  </a:lnTo>
                  <a:lnTo>
                    <a:pt x="2551" y="26276"/>
                  </a:lnTo>
                  <a:lnTo>
                    <a:pt x="2937" y="26354"/>
                  </a:lnTo>
                  <a:lnTo>
                    <a:pt x="3362" y="26431"/>
                  </a:lnTo>
                  <a:lnTo>
                    <a:pt x="3517" y="26276"/>
                  </a:lnTo>
                  <a:lnTo>
                    <a:pt x="3053" y="26160"/>
                  </a:lnTo>
                  <a:lnTo>
                    <a:pt x="2628" y="26045"/>
                  </a:lnTo>
                  <a:lnTo>
                    <a:pt x="1817" y="25735"/>
                  </a:lnTo>
                  <a:lnTo>
                    <a:pt x="1739" y="25735"/>
                  </a:lnTo>
                  <a:lnTo>
                    <a:pt x="1971" y="24653"/>
                  </a:lnTo>
                  <a:lnTo>
                    <a:pt x="2010" y="24731"/>
                  </a:lnTo>
                  <a:lnTo>
                    <a:pt x="2280" y="24885"/>
                  </a:lnTo>
                  <a:lnTo>
                    <a:pt x="2551" y="25040"/>
                  </a:lnTo>
                  <a:lnTo>
                    <a:pt x="2821" y="25156"/>
                  </a:lnTo>
                  <a:lnTo>
                    <a:pt x="3092" y="25233"/>
                  </a:lnTo>
                  <a:lnTo>
                    <a:pt x="3671" y="25388"/>
                  </a:lnTo>
                  <a:lnTo>
                    <a:pt x="4290" y="25426"/>
                  </a:lnTo>
                  <a:lnTo>
                    <a:pt x="4483" y="25272"/>
                  </a:lnTo>
                  <a:lnTo>
                    <a:pt x="3865" y="25156"/>
                  </a:lnTo>
                  <a:lnTo>
                    <a:pt x="3285" y="24963"/>
                  </a:lnTo>
                  <a:lnTo>
                    <a:pt x="2705" y="24731"/>
                  </a:lnTo>
                  <a:lnTo>
                    <a:pt x="2126" y="24499"/>
                  </a:lnTo>
                  <a:lnTo>
                    <a:pt x="2048" y="24499"/>
                  </a:lnTo>
                  <a:lnTo>
                    <a:pt x="2010" y="24576"/>
                  </a:lnTo>
                  <a:lnTo>
                    <a:pt x="2164" y="23919"/>
                  </a:lnTo>
                  <a:lnTo>
                    <a:pt x="2396" y="23262"/>
                  </a:lnTo>
                  <a:lnTo>
                    <a:pt x="2628" y="23417"/>
                  </a:lnTo>
                  <a:lnTo>
                    <a:pt x="2899" y="23571"/>
                  </a:lnTo>
                  <a:lnTo>
                    <a:pt x="3401" y="23842"/>
                  </a:lnTo>
                  <a:lnTo>
                    <a:pt x="3980" y="24035"/>
                  </a:lnTo>
                  <a:lnTo>
                    <a:pt x="4521" y="24151"/>
                  </a:lnTo>
                  <a:lnTo>
                    <a:pt x="4985" y="24267"/>
                  </a:lnTo>
                  <a:lnTo>
                    <a:pt x="5410" y="24306"/>
                  </a:lnTo>
                  <a:lnTo>
                    <a:pt x="5603" y="24074"/>
                  </a:lnTo>
                  <a:lnTo>
                    <a:pt x="5333" y="24074"/>
                  </a:lnTo>
                  <a:lnTo>
                    <a:pt x="5062" y="24035"/>
                  </a:lnTo>
                  <a:lnTo>
                    <a:pt x="4521" y="23881"/>
                  </a:lnTo>
                  <a:lnTo>
                    <a:pt x="3980" y="23726"/>
                  </a:lnTo>
                  <a:lnTo>
                    <a:pt x="3478" y="23533"/>
                  </a:lnTo>
                  <a:lnTo>
                    <a:pt x="2976" y="23301"/>
                  </a:lnTo>
                  <a:lnTo>
                    <a:pt x="2512" y="23031"/>
                  </a:lnTo>
                  <a:lnTo>
                    <a:pt x="2473" y="23031"/>
                  </a:lnTo>
                  <a:lnTo>
                    <a:pt x="2744" y="22335"/>
                  </a:lnTo>
                  <a:lnTo>
                    <a:pt x="3092" y="21639"/>
                  </a:lnTo>
                  <a:lnTo>
                    <a:pt x="3285" y="21292"/>
                  </a:lnTo>
                  <a:lnTo>
                    <a:pt x="3517" y="21446"/>
                  </a:lnTo>
                  <a:lnTo>
                    <a:pt x="3749" y="21601"/>
                  </a:lnTo>
                  <a:lnTo>
                    <a:pt x="4290" y="21871"/>
                  </a:lnTo>
                  <a:lnTo>
                    <a:pt x="4831" y="22065"/>
                  </a:lnTo>
                  <a:lnTo>
                    <a:pt x="5410" y="22219"/>
                  </a:lnTo>
                  <a:lnTo>
                    <a:pt x="6028" y="22374"/>
                  </a:lnTo>
                  <a:lnTo>
                    <a:pt x="6338" y="22412"/>
                  </a:lnTo>
                  <a:lnTo>
                    <a:pt x="6647" y="22451"/>
                  </a:lnTo>
                  <a:lnTo>
                    <a:pt x="6724" y="22296"/>
                  </a:lnTo>
                  <a:lnTo>
                    <a:pt x="6338" y="22219"/>
                  </a:lnTo>
                  <a:lnTo>
                    <a:pt x="5951" y="22103"/>
                  </a:lnTo>
                  <a:lnTo>
                    <a:pt x="5178" y="21871"/>
                  </a:lnTo>
                  <a:lnTo>
                    <a:pt x="4251" y="21524"/>
                  </a:lnTo>
                  <a:lnTo>
                    <a:pt x="3362" y="21137"/>
                  </a:lnTo>
                  <a:lnTo>
                    <a:pt x="3942" y="20171"/>
                  </a:lnTo>
                  <a:lnTo>
                    <a:pt x="4444" y="20403"/>
                  </a:lnTo>
                  <a:lnTo>
                    <a:pt x="4985" y="20596"/>
                  </a:lnTo>
                  <a:lnTo>
                    <a:pt x="5526" y="20751"/>
                  </a:lnTo>
                  <a:lnTo>
                    <a:pt x="6106" y="20867"/>
                  </a:lnTo>
                  <a:lnTo>
                    <a:pt x="6415" y="20905"/>
                  </a:lnTo>
                  <a:lnTo>
                    <a:pt x="6685" y="20944"/>
                  </a:lnTo>
                  <a:lnTo>
                    <a:pt x="6956" y="20905"/>
                  </a:lnTo>
                  <a:lnTo>
                    <a:pt x="7226" y="20867"/>
                  </a:lnTo>
                  <a:lnTo>
                    <a:pt x="7265" y="20712"/>
                  </a:lnTo>
                  <a:lnTo>
                    <a:pt x="7072" y="20751"/>
                  </a:lnTo>
                  <a:lnTo>
                    <a:pt x="6608" y="20751"/>
                  </a:lnTo>
                  <a:lnTo>
                    <a:pt x="6338" y="20673"/>
                  </a:lnTo>
                  <a:lnTo>
                    <a:pt x="5835" y="20558"/>
                  </a:lnTo>
                  <a:lnTo>
                    <a:pt x="4908" y="20287"/>
                  </a:lnTo>
                  <a:lnTo>
                    <a:pt x="4019" y="20094"/>
                  </a:lnTo>
                  <a:lnTo>
                    <a:pt x="4290" y="19553"/>
                  </a:lnTo>
                  <a:lnTo>
                    <a:pt x="4560" y="18973"/>
                  </a:lnTo>
                  <a:lnTo>
                    <a:pt x="5256" y="19166"/>
                  </a:lnTo>
                  <a:lnTo>
                    <a:pt x="5990" y="19282"/>
                  </a:lnTo>
                  <a:lnTo>
                    <a:pt x="6724" y="19360"/>
                  </a:lnTo>
                  <a:lnTo>
                    <a:pt x="7458" y="19360"/>
                  </a:lnTo>
                  <a:lnTo>
                    <a:pt x="7458" y="19205"/>
                  </a:lnTo>
                  <a:lnTo>
                    <a:pt x="6763" y="19128"/>
                  </a:lnTo>
                  <a:lnTo>
                    <a:pt x="6067" y="19012"/>
                  </a:lnTo>
                  <a:lnTo>
                    <a:pt x="5333" y="18896"/>
                  </a:lnTo>
                  <a:lnTo>
                    <a:pt x="4637" y="18819"/>
                  </a:lnTo>
                  <a:lnTo>
                    <a:pt x="4792" y="18394"/>
                  </a:lnTo>
                  <a:lnTo>
                    <a:pt x="4908" y="17930"/>
                  </a:lnTo>
                  <a:lnTo>
                    <a:pt x="5526" y="17930"/>
                  </a:lnTo>
                  <a:lnTo>
                    <a:pt x="6144" y="17853"/>
                  </a:lnTo>
                  <a:lnTo>
                    <a:pt x="6801" y="17698"/>
                  </a:lnTo>
                  <a:lnTo>
                    <a:pt x="7420" y="17505"/>
                  </a:lnTo>
                  <a:lnTo>
                    <a:pt x="7381" y="17350"/>
                  </a:lnTo>
                  <a:lnTo>
                    <a:pt x="6801" y="17466"/>
                  </a:lnTo>
                  <a:lnTo>
                    <a:pt x="6183" y="17544"/>
                  </a:lnTo>
                  <a:lnTo>
                    <a:pt x="4985" y="17659"/>
                  </a:lnTo>
                  <a:lnTo>
                    <a:pt x="5024" y="17118"/>
                  </a:lnTo>
                  <a:lnTo>
                    <a:pt x="5062" y="16577"/>
                  </a:lnTo>
                  <a:lnTo>
                    <a:pt x="5642" y="16577"/>
                  </a:lnTo>
                  <a:lnTo>
                    <a:pt x="6183" y="16462"/>
                  </a:lnTo>
                  <a:lnTo>
                    <a:pt x="6763" y="16346"/>
                  </a:lnTo>
                  <a:lnTo>
                    <a:pt x="7304" y="16152"/>
                  </a:lnTo>
                  <a:lnTo>
                    <a:pt x="7304" y="16037"/>
                  </a:lnTo>
                  <a:lnTo>
                    <a:pt x="6763" y="16152"/>
                  </a:lnTo>
                  <a:lnTo>
                    <a:pt x="6183" y="16230"/>
                  </a:lnTo>
                  <a:lnTo>
                    <a:pt x="5062" y="16384"/>
                  </a:lnTo>
                  <a:lnTo>
                    <a:pt x="5101" y="15766"/>
                  </a:lnTo>
                  <a:lnTo>
                    <a:pt x="5101" y="15109"/>
                  </a:lnTo>
                  <a:lnTo>
                    <a:pt x="5449" y="15225"/>
                  </a:lnTo>
                  <a:lnTo>
                    <a:pt x="5835" y="15264"/>
                  </a:lnTo>
                  <a:lnTo>
                    <a:pt x="6531" y="15341"/>
                  </a:lnTo>
                  <a:lnTo>
                    <a:pt x="7304" y="15380"/>
                  </a:lnTo>
                  <a:lnTo>
                    <a:pt x="7304" y="15225"/>
                  </a:lnTo>
                  <a:lnTo>
                    <a:pt x="6956" y="15186"/>
                  </a:lnTo>
                  <a:lnTo>
                    <a:pt x="6569" y="15109"/>
                  </a:lnTo>
                  <a:lnTo>
                    <a:pt x="5835" y="15071"/>
                  </a:lnTo>
                  <a:lnTo>
                    <a:pt x="5487" y="14993"/>
                  </a:lnTo>
                  <a:lnTo>
                    <a:pt x="5140" y="14916"/>
                  </a:lnTo>
                  <a:lnTo>
                    <a:pt x="5256" y="14298"/>
                  </a:lnTo>
                  <a:lnTo>
                    <a:pt x="5372" y="13718"/>
                  </a:lnTo>
                  <a:lnTo>
                    <a:pt x="5874" y="13950"/>
                  </a:lnTo>
                  <a:lnTo>
                    <a:pt x="6376" y="14104"/>
                  </a:lnTo>
                  <a:lnTo>
                    <a:pt x="6917" y="14259"/>
                  </a:lnTo>
                  <a:lnTo>
                    <a:pt x="7420" y="14298"/>
                  </a:lnTo>
                  <a:lnTo>
                    <a:pt x="7458" y="14143"/>
                  </a:lnTo>
                  <a:lnTo>
                    <a:pt x="7149" y="14104"/>
                  </a:lnTo>
                  <a:lnTo>
                    <a:pt x="6840" y="14027"/>
                  </a:lnTo>
                  <a:lnTo>
                    <a:pt x="6492" y="13911"/>
                  </a:lnTo>
                  <a:lnTo>
                    <a:pt x="6144" y="13795"/>
                  </a:lnTo>
                  <a:lnTo>
                    <a:pt x="5797" y="13641"/>
                  </a:lnTo>
                  <a:lnTo>
                    <a:pt x="5449" y="13564"/>
                  </a:lnTo>
                  <a:lnTo>
                    <a:pt x="5603" y="13061"/>
                  </a:lnTo>
                  <a:lnTo>
                    <a:pt x="5797" y="12559"/>
                  </a:lnTo>
                  <a:lnTo>
                    <a:pt x="6028" y="12752"/>
                  </a:lnTo>
                  <a:lnTo>
                    <a:pt x="6338" y="12907"/>
                  </a:lnTo>
                  <a:lnTo>
                    <a:pt x="6608" y="13061"/>
                  </a:lnTo>
                  <a:lnTo>
                    <a:pt x="6917" y="13138"/>
                  </a:lnTo>
                  <a:lnTo>
                    <a:pt x="7304" y="13254"/>
                  </a:lnTo>
                  <a:lnTo>
                    <a:pt x="7767" y="13332"/>
                  </a:lnTo>
                  <a:lnTo>
                    <a:pt x="7883" y="13100"/>
                  </a:lnTo>
                  <a:lnTo>
                    <a:pt x="7690" y="13061"/>
                  </a:lnTo>
                  <a:lnTo>
                    <a:pt x="7226" y="12945"/>
                  </a:lnTo>
                  <a:lnTo>
                    <a:pt x="6763" y="12791"/>
                  </a:lnTo>
                  <a:lnTo>
                    <a:pt x="6299" y="12597"/>
                  </a:lnTo>
                  <a:lnTo>
                    <a:pt x="5874" y="12366"/>
                  </a:lnTo>
                  <a:lnTo>
                    <a:pt x="6106" y="11825"/>
                  </a:lnTo>
                  <a:lnTo>
                    <a:pt x="6415" y="11322"/>
                  </a:lnTo>
                  <a:lnTo>
                    <a:pt x="6724" y="10859"/>
                  </a:lnTo>
                  <a:lnTo>
                    <a:pt x="6801" y="10975"/>
                  </a:lnTo>
                  <a:lnTo>
                    <a:pt x="6917" y="11090"/>
                  </a:lnTo>
                  <a:lnTo>
                    <a:pt x="7149" y="11284"/>
                  </a:lnTo>
                  <a:lnTo>
                    <a:pt x="7729" y="11593"/>
                  </a:lnTo>
                  <a:lnTo>
                    <a:pt x="8617" y="12057"/>
                  </a:lnTo>
                  <a:lnTo>
                    <a:pt x="8772" y="11902"/>
                  </a:lnTo>
                  <a:lnTo>
                    <a:pt x="8038" y="11516"/>
                  </a:lnTo>
                  <a:lnTo>
                    <a:pt x="7381" y="11168"/>
                  </a:lnTo>
                  <a:lnTo>
                    <a:pt x="7072" y="10975"/>
                  </a:lnTo>
                  <a:lnTo>
                    <a:pt x="6801" y="10743"/>
                  </a:lnTo>
                  <a:lnTo>
                    <a:pt x="7072" y="10434"/>
                  </a:lnTo>
                  <a:lnTo>
                    <a:pt x="7381" y="10163"/>
                  </a:lnTo>
                  <a:lnTo>
                    <a:pt x="8038" y="9699"/>
                  </a:lnTo>
                  <a:lnTo>
                    <a:pt x="8386" y="10124"/>
                  </a:lnTo>
                  <a:lnTo>
                    <a:pt x="8772" y="10511"/>
                  </a:lnTo>
                  <a:lnTo>
                    <a:pt x="9197" y="10820"/>
                  </a:lnTo>
                  <a:lnTo>
                    <a:pt x="9661" y="11090"/>
                  </a:lnTo>
                  <a:lnTo>
                    <a:pt x="9931" y="10897"/>
                  </a:lnTo>
                  <a:lnTo>
                    <a:pt x="9468" y="10588"/>
                  </a:lnTo>
                  <a:lnTo>
                    <a:pt x="9042" y="10318"/>
                  </a:lnTo>
                  <a:lnTo>
                    <a:pt x="8617" y="9970"/>
                  </a:lnTo>
                  <a:lnTo>
                    <a:pt x="8154" y="9622"/>
                  </a:lnTo>
                  <a:lnTo>
                    <a:pt x="8695" y="9274"/>
                  </a:lnTo>
                  <a:lnTo>
                    <a:pt x="9197" y="8888"/>
                  </a:lnTo>
                  <a:lnTo>
                    <a:pt x="9313" y="8772"/>
                  </a:lnTo>
                  <a:lnTo>
                    <a:pt x="9661" y="9158"/>
                  </a:lnTo>
                  <a:lnTo>
                    <a:pt x="10047" y="9506"/>
                  </a:lnTo>
                  <a:lnTo>
                    <a:pt x="10472" y="9815"/>
                  </a:lnTo>
                  <a:lnTo>
                    <a:pt x="10936" y="10047"/>
                  </a:lnTo>
                  <a:lnTo>
                    <a:pt x="11206" y="9777"/>
                  </a:lnTo>
                  <a:lnTo>
                    <a:pt x="10897" y="9661"/>
                  </a:lnTo>
                  <a:lnTo>
                    <a:pt x="10511" y="9468"/>
                  </a:lnTo>
                  <a:lnTo>
                    <a:pt x="10124" y="9236"/>
                  </a:lnTo>
                  <a:lnTo>
                    <a:pt x="9777" y="8965"/>
                  </a:lnTo>
                  <a:lnTo>
                    <a:pt x="9468" y="8656"/>
                  </a:lnTo>
                  <a:lnTo>
                    <a:pt x="9854" y="8308"/>
                  </a:lnTo>
                  <a:lnTo>
                    <a:pt x="10240" y="7883"/>
                  </a:lnTo>
                  <a:lnTo>
                    <a:pt x="10549" y="8038"/>
                  </a:lnTo>
                  <a:lnTo>
                    <a:pt x="10820" y="8192"/>
                  </a:lnTo>
                  <a:lnTo>
                    <a:pt x="11052" y="8386"/>
                  </a:lnTo>
                  <a:lnTo>
                    <a:pt x="11361" y="8540"/>
                  </a:lnTo>
                  <a:lnTo>
                    <a:pt x="11709" y="8656"/>
                  </a:lnTo>
                  <a:lnTo>
                    <a:pt x="12134" y="8733"/>
                  </a:lnTo>
                  <a:lnTo>
                    <a:pt x="12211" y="8617"/>
                  </a:lnTo>
                  <a:lnTo>
                    <a:pt x="11670" y="8424"/>
                  </a:lnTo>
                  <a:lnTo>
                    <a:pt x="11400" y="8308"/>
                  </a:lnTo>
                  <a:lnTo>
                    <a:pt x="11129" y="8192"/>
                  </a:lnTo>
                  <a:lnTo>
                    <a:pt x="10743" y="7922"/>
                  </a:lnTo>
                  <a:lnTo>
                    <a:pt x="10588" y="7845"/>
                  </a:lnTo>
                  <a:lnTo>
                    <a:pt x="10395" y="7767"/>
                  </a:lnTo>
                  <a:lnTo>
                    <a:pt x="10820" y="7226"/>
                  </a:lnTo>
                  <a:lnTo>
                    <a:pt x="11206" y="6647"/>
                  </a:lnTo>
                  <a:lnTo>
                    <a:pt x="11902" y="6840"/>
                  </a:lnTo>
                  <a:lnTo>
                    <a:pt x="12636" y="7033"/>
                  </a:lnTo>
                  <a:lnTo>
                    <a:pt x="12945" y="7110"/>
                  </a:lnTo>
                  <a:lnTo>
                    <a:pt x="13022" y="6917"/>
                  </a:lnTo>
                  <a:lnTo>
                    <a:pt x="12366" y="6724"/>
                  </a:lnTo>
                  <a:lnTo>
                    <a:pt x="11863" y="6570"/>
                  </a:lnTo>
                  <a:lnTo>
                    <a:pt x="11322" y="6415"/>
                  </a:lnTo>
                  <a:lnTo>
                    <a:pt x="11593" y="5951"/>
                  </a:lnTo>
                  <a:lnTo>
                    <a:pt x="11825" y="5488"/>
                  </a:lnTo>
                  <a:lnTo>
                    <a:pt x="12211" y="5565"/>
                  </a:lnTo>
                  <a:lnTo>
                    <a:pt x="12752" y="5642"/>
                  </a:lnTo>
                  <a:lnTo>
                    <a:pt x="13022" y="5681"/>
                  </a:lnTo>
                  <a:lnTo>
                    <a:pt x="13293" y="5681"/>
                  </a:lnTo>
                  <a:lnTo>
                    <a:pt x="13332" y="5449"/>
                  </a:lnTo>
                  <a:lnTo>
                    <a:pt x="12791" y="5449"/>
                  </a:lnTo>
                  <a:lnTo>
                    <a:pt x="12288" y="5333"/>
                  </a:lnTo>
                  <a:lnTo>
                    <a:pt x="11941" y="5256"/>
                  </a:lnTo>
                  <a:lnTo>
                    <a:pt x="12250" y="4560"/>
                  </a:lnTo>
                  <a:lnTo>
                    <a:pt x="12366" y="4599"/>
                  </a:lnTo>
                  <a:lnTo>
                    <a:pt x="12520" y="4599"/>
                  </a:lnTo>
                  <a:lnTo>
                    <a:pt x="12829" y="4560"/>
                  </a:lnTo>
                  <a:lnTo>
                    <a:pt x="13409" y="4444"/>
                  </a:lnTo>
                  <a:lnTo>
                    <a:pt x="13448" y="4290"/>
                  </a:lnTo>
                  <a:lnTo>
                    <a:pt x="13022" y="4367"/>
                  </a:lnTo>
                  <a:lnTo>
                    <a:pt x="12288" y="4367"/>
                  </a:lnTo>
                  <a:lnTo>
                    <a:pt x="12636" y="3324"/>
                  </a:lnTo>
                  <a:lnTo>
                    <a:pt x="12829" y="3324"/>
                  </a:lnTo>
                  <a:lnTo>
                    <a:pt x="13216" y="3208"/>
                  </a:lnTo>
                  <a:lnTo>
                    <a:pt x="13409" y="3130"/>
                  </a:lnTo>
                  <a:lnTo>
                    <a:pt x="13409" y="2899"/>
                  </a:lnTo>
                  <a:lnTo>
                    <a:pt x="13100" y="3053"/>
                  </a:lnTo>
                  <a:lnTo>
                    <a:pt x="12675" y="3130"/>
                  </a:lnTo>
                  <a:lnTo>
                    <a:pt x="12868" y="2435"/>
                  </a:lnTo>
                  <a:lnTo>
                    <a:pt x="13022" y="2396"/>
                  </a:lnTo>
                  <a:lnTo>
                    <a:pt x="13177" y="2319"/>
                  </a:lnTo>
                  <a:lnTo>
                    <a:pt x="13370" y="2203"/>
                  </a:lnTo>
                  <a:lnTo>
                    <a:pt x="13370" y="1933"/>
                  </a:lnTo>
                  <a:lnTo>
                    <a:pt x="13138" y="2087"/>
                  </a:lnTo>
                  <a:lnTo>
                    <a:pt x="12907" y="2203"/>
                  </a:lnTo>
                  <a:lnTo>
                    <a:pt x="13100" y="1160"/>
                  </a:lnTo>
                  <a:lnTo>
                    <a:pt x="13293" y="1044"/>
                  </a:lnTo>
                  <a:lnTo>
                    <a:pt x="13293" y="889"/>
                  </a:lnTo>
                  <a:lnTo>
                    <a:pt x="13100" y="1005"/>
                  </a:lnTo>
                  <a:lnTo>
                    <a:pt x="13177" y="39"/>
                  </a:lnTo>
                  <a:lnTo>
                    <a:pt x="13100" y="39"/>
                  </a:lnTo>
                  <a:lnTo>
                    <a:pt x="13061" y="1"/>
                  </a:lnTo>
                  <a:close/>
                </a:path>
              </a:pathLst>
            </a:custGeom>
            <a:solidFill>
              <a:srgbClr val="3791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4518575" y="1991425"/>
              <a:ext cx="212550" cy="818250"/>
            </a:xfrm>
            <a:custGeom>
              <a:avLst/>
              <a:gdLst/>
              <a:ahLst/>
              <a:cxnLst/>
              <a:rect l="l" t="t" r="r" b="b"/>
              <a:pathLst>
                <a:path w="8502" h="32730" extrusionOk="0">
                  <a:moveTo>
                    <a:pt x="3787" y="1"/>
                  </a:moveTo>
                  <a:lnTo>
                    <a:pt x="3748" y="40"/>
                  </a:lnTo>
                  <a:lnTo>
                    <a:pt x="3671" y="78"/>
                  </a:lnTo>
                  <a:lnTo>
                    <a:pt x="3671" y="156"/>
                  </a:lnTo>
                  <a:lnTo>
                    <a:pt x="3671" y="271"/>
                  </a:lnTo>
                  <a:lnTo>
                    <a:pt x="3555" y="774"/>
                  </a:lnTo>
                  <a:lnTo>
                    <a:pt x="3439" y="1315"/>
                  </a:lnTo>
                  <a:lnTo>
                    <a:pt x="3401" y="1817"/>
                  </a:lnTo>
                  <a:lnTo>
                    <a:pt x="3362" y="2358"/>
                  </a:lnTo>
                  <a:lnTo>
                    <a:pt x="3362" y="2899"/>
                  </a:lnTo>
                  <a:lnTo>
                    <a:pt x="3401" y="3401"/>
                  </a:lnTo>
                  <a:lnTo>
                    <a:pt x="3478" y="3942"/>
                  </a:lnTo>
                  <a:lnTo>
                    <a:pt x="3594" y="4445"/>
                  </a:lnTo>
                  <a:lnTo>
                    <a:pt x="3826" y="5179"/>
                  </a:lnTo>
                  <a:lnTo>
                    <a:pt x="3980" y="5952"/>
                  </a:lnTo>
                  <a:lnTo>
                    <a:pt x="4057" y="6299"/>
                  </a:lnTo>
                  <a:lnTo>
                    <a:pt x="4096" y="6686"/>
                  </a:lnTo>
                  <a:lnTo>
                    <a:pt x="4096" y="7072"/>
                  </a:lnTo>
                  <a:lnTo>
                    <a:pt x="4019" y="7497"/>
                  </a:lnTo>
                  <a:lnTo>
                    <a:pt x="3942" y="7806"/>
                  </a:lnTo>
                  <a:lnTo>
                    <a:pt x="3864" y="8116"/>
                  </a:lnTo>
                  <a:lnTo>
                    <a:pt x="3594" y="8695"/>
                  </a:lnTo>
                  <a:lnTo>
                    <a:pt x="3285" y="9275"/>
                  </a:lnTo>
                  <a:lnTo>
                    <a:pt x="2976" y="9777"/>
                  </a:lnTo>
                  <a:lnTo>
                    <a:pt x="2319" y="10627"/>
                  </a:lnTo>
                  <a:lnTo>
                    <a:pt x="1739" y="11477"/>
                  </a:lnTo>
                  <a:lnTo>
                    <a:pt x="1430" y="11902"/>
                  </a:lnTo>
                  <a:lnTo>
                    <a:pt x="1159" y="12366"/>
                  </a:lnTo>
                  <a:lnTo>
                    <a:pt x="889" y="12868"/>
                  </a:lnTo>
                  <a:lnTo>
                    <a:pt x="657" y="13371"/>
                  </a:lnTo>
                  <a:lnTo>
                    <a:pt x="502" y="13796"/>
                  </a:lnTo>
                  <a:lnTo>
                    <a:pt x="348" y="14259"/>
                  </a:lnTo>
                  <a:lnTo>
                    <a:pt x="232" y="14723"/>
                  </a:lnTo>
                  <a:lnTo>
                    <a:pt x="155" y="15187"/>
                  </a:lnTo>
                  <a:lnTo>
                    <a:pt x="77" y="15689"/>
                  </a:lnTo>
                  <a:lnTo>
                    <a:pt x="0" y="16153"/>
                  </a:lnTo>
                  <a:lnTo>
                    <a:pt x="0" y="16655"/>
                  </a:lnTo>
                  <a:lnTo>
                    <a:pt x="0" y="17119"/>
                  </a:lnTo>
                  <a:lnTo>
                    <a:pt x="77" y="17698"/>
                  </a:lnTo>
                  <a:lnTo>
                    <a:pt x="155" y="18239"/>
                  </a:lnTo>
                  <a:lnTo>
                    <a:pt x="309" y="18742"/>
                  </a:lnTo>
                  <a:lnTo>
                    <a:pt x="464" y="19244"/>
                  </a:lnTo>
                  <a:lnTo>
                    <a:pt x="657" y="19746"/>
                  </a:lnTo>
                  <a:lnTo>
                    <a:pt x="889" y="20210"/>
                  </a:lnTo>
                  <a:lnTo>
                    <a:pt x="1353" y="21138"/>
                  </a:lnTo>
                  <a:lnTo>
                    <a:pt x="1816" y="22065"/>
                  </a:lnTo>
                  <a:lnTo>
                    <a:pt x="2009" y="22529"/>
                  </a:lnTo>
                  <a:lnTo>
                    <a:pt x="2203" y="23031"/>
                  </a:lnTo>
                  <a:lnTo>
                    <a:pt x="2280" y="23379"/>
                  </a:lnTo>
                  <a:lnTo>
                    <a:pt x="2357" y="23726"/>
                  </a:lnTo>
                  <a:lnTo>
                    <a:pt x="2396" y="24422"/>
                  </a:lnTo>
                  <a:lnTo>
                    <a:pt x="2473" y="25852"/>
                  </a:lnTo>
                  <a:lnTo>
                    <a:pt x="2512" y="26354"/>
                  </a:lnTo>
                  <a:lnTo>
                    <a:pt x="2589" y="26818"/>
                  </a:lnTo>
                  <a:lnTo>
                    <a:pt x="2744" y="27204"/>
                  </a:lnTo>
                  <a:lnTo>
                    <a:pt x="2898" y="27591"/>
                  </a:lnTo>
                  <a:lnTo>
                    <a:pt x="3091" y="27938"/>
                  </a:lnTo>
                  <a:lnTo>
                    <a:pt x="3362" y="28247"/>
                  </a:lnTo>
                  <a:lnTo>
                    <a:pt x="3632" y="28557"/>
                  </a:lnTo>
                  <a:lnTo>
                    <a:pt x="3980" y="28827"/>
                  </a:lnTo>
                  <a:lnTo>
                    <a:pt x="4444" y="29175"/>
                  </a:lnTo>
                  <a:lnTo>
                    <a:pt x="4908" y="29523"/>
                  </a:lnTo>
                  <a:lnTo>
                    <a:pt x="5333" y="29909"/>
                  </a:lnTo>
                  <a:lnTo>
                    <a:pt x="5719" y="30334"/>
                  </a:lnTo>
                  <a:lnTo>
                    <a:pt x="6067" y="30798"/>
                  </a:lnTo>
                  <a:lnTo>
                    <a:pt x="6376" y="31339"/>
                  </a:lnTo>
                  <a:lnTo>
                    <a:pt x="6646" y="31918"/>
                  </a:lnTo>
                  <a:lnTo>
                    <a:pt x="6840" y="32575"/>
                  </a:lnTo>
                  <a:lnTo>
                    <a:pt x="6878" y="32652"/>
                  </a:lnTo>
                  <a:lnTo>
                    <a:pt x="6917" y="32691"/>
                  </a:lnTo>
                  <a:lnTo>
                    <a:pt x="6994" y="32730"/>
                  </a:lnTo>
                  <a:lnTo>
                    <a:pt x="7033" y="32730"/>
                  </a:lnTo>
                  <a:lnTo>
                    <a:pt x="7110" y="32652"/>
                  </a:lnTo>
                  <a:lnTo>
                    <a:pt x="7149" y="32614"/>
                  </a:lnTo>
                  <a:lnTo>
                    <a:pt x="7149" y="32537"/>
                  </a:lnTo>
                  <a:lnTo>
                    <a:pt x="7458" y="32150"/>
                  </a:lnTo>
                  <a:lnTo>
                    <a:pt x="7728" y="31725"/>
                  </a:lnTo>
                  <a:lnTo>
                    <a:pt x="7960" y="31300"/>
                  </a:lnTo>
                  <a:lnTo>
                    <a:pt x="8153" y="30875"/>
                  </a:lnTo>
                  <a:lnTo>
                    <a:pt x="8308" y="30373"/>
                  </a:lnTo>
                  <a:lnTo>
                    <a:pt x="8424" y="29909"/>
                  </a:lnTo>
                  <a:lnTo>
                    <a:pt x="8463" y="29407"/>
                  </a:lnTo>
                  <a:lnTo>
                    <a:pt x="8501" y="28904"/>
                  </a:lnTo>
                  <a:lnTo>
                    <a:pt x="8501" y="28402"/>
                  </a:lnTo>
                  <a:lnTo>
                    <a:pt x="8463" y="27861"/>
                  </a:lnTo>
                  <a:lnTo>
                    <a:pt x="8424" y="27359"/>
                  </a:lnTo>
                  <a:lnTo>
                    <a:pt x="8308" y="26856"/>
                  </a:lnTo>
                  <a:lnTo>
                    <a:pt x="8192" y="26393"/>
                  </a:lnTo>
                  <a:lnTo>
                    <a:pt x="8037" y="25890"/>
                  </a:lnTo>
                  <a:lnTo>
                    <a:pt x="7883" y="25427"/>
                  </a:lnTo>
                  <a:lnTo>
                    <a:pt x="7690" y="25002"/>
                  </a:lnTo>
                  <a:lnTo>
                    <a:pt x="7419" y="24499"/>
                  </a:lnTo>
                  <a:lnTo>
                    <a:pt x="7110" y="23997"/>
                  </a:lnTo>
                  <a:lnTo>
                    <a:pt x="6492" y="23147"/>
                  </a:lnTo>
                  <a:lnTo>
                    <a:pt x="5835" y="22297"/>
                  </a:lnTo>
                  <a:lnTo>
                    <a:pt x="5178" y="21408"/>
                  </a:lnTo>
                  <a:lnTo>
                    <a:pt x="4869" y="20828"/>
                  </a:lnTo>
                  <a:lnTo>
                    <a:pt x="4598" y="20172"/>
                  </a:lnTo>
                  <a:lnTo>
                    <a:pt x="4405" y="19515"/>
                  </a:lnTo>
                  <a:lnTo>
                    <a:pt x="4289" y="18819"/>
                  </a:lnTo>
                  <a:lnTo>
                    <a:pt x="4251" y="18124"/>
                  </a:lnTo>
                  <a:lnTo>
                    <a:pt x="4289" y="17428"/>
                  </a:lnTo>
                  <a:lnTo>
                    <a:pt x="4444" y="16694"/>
                  </a:lnTo>
                  <a:lnTo>
                    <a:pt x="4560" y="16385"/>
                  </a:lnTo>
                  <a:lnTo>
                    <a:pt x="4676" y="16037"/>
                  </a:lnTo>
                  <a:lnTo>
                    <a:pt x="4946" y="15496"/>
                  </a:lnTo>
                  <a:lnTo>
                    <a:pt x="5217" y="14994"/>
                  </a:lnTo>
                  <a:lnTo>
                    <a:pt x="5796" y="13989"/>
                  </a:lnTo>
                  <a:lnTo>
                    <a:pt x="6105" y="13525"/>
                  </a:lnTo>
                  <a:lnTo>
                    <a:pt x="6376" y="13023"/>
                  </a:lnTo>
                  <a:lnTo>
                    <a:pt x="6646" y="12482"/>
                  </a:lnTo>
                  <a:lnTo>
                    <a:pt x="6878" y="11941"/>
                  </a:lnTo>
                  <a:lnTo>
                    <a:pt x="7033" y="11439"/>
                  </a:lnTo>
                  <a:lnTo>
                    <a:pt x="7149" y="10975"/>
                  </a:lnTo>
                  <a:lnTo>
                    <a:pt x="7265" y="10473"/>
                  </a:lnTo>
                  <a:lnTo>
                    <a:pt x="7303" y="9970"/>
                  </a:lnTo>
                  <a:lnTo>
                    <a:pt x="7381" y="9468"/>
                  </a:lnTo>
                  <a:lnTo>
                    <a:pt x="7381" y="8966"/>
                  </a:lnTo>
                  <a:lnTo>
                    <a:pt x="7342" y="8463"/>
                  </a:lnTo>
                  <a:lnTo>
                    <a:pt x="7265" y="7961"/>
                  </a:lnTo>
                  <a:lnTo>
                    <a:pt x="7187" y="7497"/>
                  </a:lnTo>
                  <a:lnTo>
                    <a:pt x="7033" y="7034"/>
                  </a:lnTo>
                  <a:lnTo>
                    <a:pt x="6878" y="6609"/>
                  </a:lnTo>
                  <a:lnTo>
                    <a:pt x="6724" y="6184"/>
                  </a:lnTo>
                  <a:lnTo>
                    <a:pt x="6299" y="5333"/>
                  </a:lnTo>
                  <a:lnTo>
                    <a:pt x="5835" y="4561"/>
                  </a:lnTo>
                  <a:lnTo>
                    <a:pt x="5255" y="3517"/>
                  </a:lnTo>
                  <a:lnTo>
                    <a:pt x="4714" y="2474"/>
                  </a:lnTo>
                  <a:lnTo>
                    <a:pt x="4444" y="1933"/>
                  </a:lnTo>
                  <a:lnTo>
                    <a:pt x="4251" y="1353"/>
                  </a:lnTo>
                  <a:lnTo>
                    <a:pt x="4057" y="774"/>
                  </a:lnTo>
                  <a:lnTo>
                    <a:pt x="3903" y="156"/>
                  </a:lnTo>
                  <a:lnTo>
                    <a:pt x="3903" y="78"/>
                  </a:lnTo>
                  <a:lnTo>
                    <a:pt x="3864" y="40"/>
                  </a:lnTo>
                  <a:lnTo>
                    <a:pt x="3787" y="1"/>
                  </a:lnTo>
                  <a:close/>
                </a:path>
              </a:pathLst>
            </a:custGeom>
            <a:solidFill>
              <a:srgbClr val="318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a:off x="4518575" y="1991425"/>
              <a:ext cx="212550" cy="818250"/>
            </a:xfrm>
            <a:custGeom>
              <a:avLst/>
              <a:gdLst/>
              <a:ahLst/>
              <a:cxnLst/>
              <a:rect l="l" t="t" r="r" b="b"/>
              <a:pathLst>
                <a:path w="8502" h="32730" extrusionOk="0">
                  <a:moveTo>
                    <a:pt x="3787" y="1"/>
                  </a:moveTo>
                  <a:lnTo>
                    <a:pt x="3710" y="40"/>
                  </a:lnTo>
                  <a:lnTo>
                    <a:pt x="3671" y="156"/>
                  </a:lnTo>
                  <a:lnTo>
                    <a:pt x="3671" y="271"/>
                  </a:lnTo>
                  <a:lnTo>
                    <a:pt x="3594" y="542"/>
                  </a:lnTo>
                  <a:lnTo>
                    <a:pt x="3632" y="967"/>
                  </a:lnTo>
                  <a:lnTo>
                    <a:pt x="3632" y="1353"/>
                  </a:lnTo>
                  <a:lnTo>
                    <a:pt x="3478" y="1199"/>
                  </a:lnTo>
                  <a:lnTo>
                    <a:pt x="3439" y="1431"/>
                  </a:lnTo>
                  <a:lnTo>
                    <a:pt x="3671" y="1585"/>
                  </a:lnTo>
                  <a:lnTo>
                    <a:pt x="3826" y="2319"/>
                  </a:lnTo>
                  <a:lnTo>
                    <a:pt x="3594" y="2242"/>
                  </a:lnTo>
                  <a:lnTo>
                    <a:pt x="3401" y="2126"/>
                  </a:lnTo>
                  <a:lnTo>
                    <a:pt x="3362" y="2126"/>
                  </a:lnTo>
                  <a:lnTo>
                    <a:pt x="3362" y="2319"/>
                  </a:lnTo>
                  <a:lnTo>
                    <a:pt x="3401" y="2358"/>
                  </a:lnTo>
                  <a:lnTo>
                    <a:pt x="3632" y="2474"/>
                  </a:lnTo>
                  <a:lnTo>
                    <a:pt x="3864" y="2474"/>
                  </a:lnTo>
                  <a:lnTo>
                    <a:pt x="3980" y="2783"/>
                  </a:lnTo>
                  <a:lnTo>
                    <a:pt x="4135" y="3208"/>
                  </a:lnTo>
                  <a:lnTo>
                    <a:pt x="3362" y="2938"/>
                  </a:lnTo>
                  <a:lnTo>
                    <a:pt x="3401" y="3092"/>
                  </a:lnTo>
                  <a:lnTo>
                    <a:pt x="3787" y="3247"/>
                  </a:lnTo>
                  <a:lnTo>
                    <a:pt x="4212" y="3363"/>
                  </a:lnTo>
                  <a:lnTo>
                    <a:pt x="4483" y="3981"/>
                  </a:lnTo>
                  <a:lnTo>
                    <a:pt x="3980" y="3904"/>
                  </a:lnTo>
                  <a:lnTo>
                    <a:pt x="3478" y="3749"/>
                  </a:lnTo>
                  <a:lnTo>
                    <a:pt x="3516" y="3981"/>
                  </a:lnTo>
                  <a:lnTo>
                    <a:pt x="3748" y="4058"/>
                  </a:lnTo>
                  <a:lnTo>
                    <a:pt x="4019" y="4097"/>
                  </a:lnTo>
                  <a:lnTo>
                    <a:pt x="4289" y="4136"/>
                  </a:lnTo>
                  <a:lnTo>
                    <a:pt x="4560" y="4097"/>
                  </a:lnTo>
                  <a:lnTo>
                    <a:pt x="4908" y="4908"/>
                  </a:lnTo>
                  <a:lnTo>
                    <a:pt x="4289" y="4908"/>
                  </a:lnTo>
                  <a:lnTo>
                    <a:pt x="3980" y="4870"/>
                  </a:lnTo>
                  <a:lnTo>
                    <a:pt x="3710" y="4792"/>
                  </a:lnTo>
                  <a:lnTo>
                    <a:pt x="3787" y="5063"/>
                  </a:lnTo>
                  <a:lnTo>
                    <a:pt x="3980" y="5063"/>
                  </a:lnTo>
                  <a:lnTo>
                    <a:pt x="4483" y="5102"/>
                  </a:lnTo>
                  <a:lnTo>
                    <a:pt x="4714" y="5102"/>
                  </a:lnTo>
                  <a:lnTo>
                    <a:pt x="4985" y="5063"/>
                  </a:lnTo>
                  <a:lnTo>
                    <a:pt x="5178" y="5527"/>
                  </a:lnTo>
                  <a:lnTo>
                    <a:pt x="5371" y="6029"/>
                  </a:lnTo>
                  <a:lnTo>
                    <a:pt x="4830" y="6029"/>
                  </a:lnTo>
                  <a:lnTo>
                    <a:pt x="4289" y="5952"/>
                  </a:lnTo>
                  <a:lnTo>
                    <a:pt x="3980" y="5836"/>
                  </a:lnTo>
                  <a:lnTo>
                    <a:pt x="4019" y="6145"/>
                  </a:lnTo>
                  <a:lnTo>
                    <a:pt x="4367" y="6222"/>
                  </a:lnTo>
                  <a:lnTo>
                    <a:pt x="4714" y="6261"/>
                  </a:lnTo>
                  <a:lnTo>
                    <a:pt x="5062" y="6222"/>
                  </a:lnTo>
                  <a:lnTo>
                    <a:pt x="5410" y="6184"/>
                  </a:lnTo>
                  <a:lnTo>
                    <a:pt x="5526" y="6686"/>
                  </a:lnTo>
                  <a:lnTo>
                    <a:pt x="5603" y="7227"/>
                  </a:lnTo>
                  <a:lnTo>
                    <a:pt x="5642" y="7652"/>
                  </a:lnTo>
                  <a:lnTo>
                    <a:pt x="5603" y="7613"/>
                  </a:lnTo>
                  <a:lnTo>
                    <a:pt x="5564" y="7613"/>
                  </a:lnTo>
                  <a:lnTo>
                    <a:pt x="5449" y="7652"/>
                  </a:lnTo>
                  <a:lnTo>
                    <a:pt x="5333" y="7613"/>
                  </a:lnTo>
                  <a:lnTo>
                    <a:pt x="4985" y="7536"/>
                  </a:lnTo>
                  <a:lnTo>
                    <a:pt x="4405" y="7304"/>
                  </a:lnTo>
                  <a:lnTo>
                    <a:pt x="4057" y="7188"/>
                  </a:lnTo>
                  <a:lnTo>
                    <a:pt x="4019" y="7459"/>
                  </a:lnTo>
                  <a:lnTo>
                    <a:pt x="4483" y="7575"/>
                  </a:lnTo>
                  <a:lnTo>
                    <a:pt x="5023" y="7768"/>
                  </a:lnTo>
                  <a:lnTo>
                    <a:pt x="5294" y="7806"/>
                  </a:lnTo>
                  <a:lnTo>
                    <a:pt x="5449" y="7806"/>
                  </a:lnTo>
                  <a:lnTo>
                    <a:pt x="5564" y="7768"/>
                  </a:lnTo>
                  <a:lnTo>
                    <a:pt x="5603" y="7768"/>
                  </a:lnTo>
                  <a:lnTo>
                    <a:pt x="5642" y="7729"/>
                  </a:lnTo>
                  <a:lnTo>
                    <a:pt x="5642" y="8579"/>
                  </a:lnTo>
                  <a:lnTo>
                    <a:pt x="5603" y="9468"/>
                  </a:lnTo>
                  <a:lnTo>
                    <a:pt x="5449" y="9429"/>
                  </a:lnTo>
                  <a:lnTo>
                    <a:pt x="5294" y="9391"/>
                  </a:lnTo>
                  <a:lnTo>
                    <a:pt x="5023" y="9236"/>
                  </a:lnTo>
                  <a:lnTo>
                    <a:pt x="4405" y="8966"/>
                  </a:lnTo>
                  <a:lnTo>
                    <a:pt x="4019" y="8811"/>
                  </a:lnTo>
                  <a:lnTo>
                    <a:pt x="3632" y="8618"/>
                  </a:lnTo>
                  <a:lnTo>
                    <a:pt x="3555" y="8811"/>
                  </a:lnTo>
                  <a:lnTo>
                    <a:pt x="4019" y="9043"/>
                  </a:lnTo>
                  <a:lnTo>
                    <a:pt x="4521" y="9236"/>
                  </a:lnTo>
                  <a:lnTo>
                    <a:pt x="5023" y="9507"/>
                  </a:lnTo>
                  <a:lnTo>
                    <a:pt x="5333" y="9623"/>
                  </a:lnTo>
                  <a:lnTo>
                    <a:pt x="5603" y="9623"/>
                  </a:lnTo>
                  <a:lnTo>
                    <a:pt x="5526" y="10125"/>
                  </a:lnTo>
                  <a:lnTo>
                    <a:pt x="5410" y="10627"/>
                  </a:lnTo>
                  <a:lnTo>
                    <a:pt x="5255" y="11091"/>
                  </a:lnTo>
                  <a:lnTo>
                    <a:pt x="5062" y="11555"/>
                  </a:lnTo>
                  <a:lnTo>
                    <a:pt x="5023" y="11632"/>
                  </a:lnTo>
                  <a:lnTo>
                    <a:pt x="4405" y="11284"/>
                  </a:lnTo>
                  <a:lnTo>
                    <a:pt x="3864" y="10898"/>
                  </a:lnTo>
                  <a:lnTo>
                    <a:pt x="3323" y="10473"/>
                  </a:lnTo>
                  <a:lnTo>
                    <a:pt x="2782" y="10009"/>
                  </a:lnTo>
                  <a:lnTo>
                    <a:pt x="2666" y="10164"/>
                  </a:lnTo>
                  <a:lnTo>
                    <a:pt x="2937" y="10434"/>
                  </a:lnTo>
                  <a:lnTo>
                    <a:pt x="3169" y="10666"/>
                  </a:lnTo>
                  <a:lnTo>
                    <a:pt x="3748" y="11091"/>
                  </a:lnTo>
                  <a:lnTo>
                    <a:pt x="4328" y="11477"/>
                  </a:lnTo>
                  <a:lnTo>
                    <a:pt x="4946" y="11748"/>
                  </a:lnTo>
                  <a:lnTo>
                    <a:pt x="4714" y="12134"/>
                  </a:lnTo>
                  <a:lnTo>
                    <a:pt x="4444" y="12482"/>
                  </a:lnTo>
                  <a:lnTo>
                    <a:pt x="3826" y="13139"/>
                  </a:lnTo>
                  <a:lnTo>
                    <a:pt x="3594" y="13100"/>
                  </a:lnTo>
                  <a:lnTo>
                    <a:pt x="3362" y="13023"/>
                  </a:lnTo>
                  <a:lnTo>
                    <a:pt x="3130" y="12868"/>
                  </a:lnTo>
                  <a:lnTo>
                    <a:pt x="2898" y="12714"/>
                  </a:lnTo>
                  <a:lnTo>
                    <a:pt x="2435" y="12366"/>
                  </a:lnTo>
                  <a:lnTo>
                    <a:pt x="2048" y="12018"/>
                  </a:lnTo>
                  <a:lnTo>
                    <a:pt x="1623" y="11632"/>
                  </a:lnTo>
                  <a:lnTo>
                    <a:pt x="1507" y="11825"/>
                  </a:lnTo>
                  <a:lnTo>
                    <a:pt x="2009" y="12250"/>
                  </a:lnTo>
                  <a:lnTo>
                    <a:pt x="2512" y="12637"/>
                  </a:lnTo>
                  <a:lnTo>
                    <a:pt x="2782" y="12830"/>
                  </a:lnTo>
                  <a:lnTo>
                    <a:pt x="3130" y="13100"/>
                  </a:lnTo>
                  <a:lnTo>
                    <a:pt x="3323" y="13178"/>
                  </a:lnTo>
                  <a:lnTo>
                    <a:pt x="3478" y="13255"/>
                  </a:lnTo>
                  <a:lnTo>
                    <a:pt x="3671" y="13255"/>
                  </a:lnTo>
                  <a:lnTo>
                    <a:pt x="3826" y="13178"/>
                  </a:lnTo>
                  <a:lnTo>
                    <a:pt x="3323" y="13757"/>
                  </a:lnTo>
                  <a:lnTo>
                    <a:pt x="3091" y="14066"/>
                  </a:lnTo>
                  <a:lnTo>
                    <a:pt x="2860" y="14375"/>
                  </a:lnTo>
                  <a:lnTo>
                    <a:pt x="2705" y="14607"/>
                  </a:lnTo>
                  <a:lnTo>
                    <a:pt x="2666" y="14646"/>
                  </a:lnTo>
                  <a:lnTo>
                    <a:pt x="2666" y="14684"/>
                  </a:lnTo>
                  <a:lnTo>
                    <a:pt x="2589" y="14839"/>
                  </a:lnTo>
                  <a:lnTo>
                    <a:pt x="2550" y="14800"/>
                  </a:lnTo>
                  <a:lnTo>
                    <a:pt x="2280" y="14762"/>
                  </a:lnTo>
                  <a:lnTo>
                    <a:pt x="2009" y="14723"/>
                  </a:lnTo>
                  <a:lnTo>
                    <a:pt x="1739" y="14607"/>
                  </a:lnTo>
                  <a:lnTo>
                    <a:pt x="1469" y="14491"/>
                  </a:lnTo>
                  <a:lnTo>
                    <a:pt x="966" y="14221"/>
                  </a:lnTo>
                  <a:lnTo>
                    <a:pt x="502" y="13873"/>
                  </a:lnTo>
                  <a:lnTo>
                    <a:pt x="387" y="14221"/>
                  </a:lnTo>
                  <a:lnTo>
                    <a:pt x="889" y="14530"/>
                  </a:lnTo>
                  <a:lnTo>
                    <a:pt x="1469" y="14762"/>
                  </a:lnTo>
                  <a:lnTo>
                    <a:pt x="2009" y="14878"/>
                  </a:lnTo>
                  <a:lnTo>
                    <a:pt x="2280" y="14916"/>
                  </a:lnTo>
                  <a:lnTo>
                    <a:pt x="2550" y="14916"/>
                  </a:lnTo>
                  <a:lnTo>
                    <a:pt x="2357" y="15380"/>
                  </a:lnTo>
                  <a:lnTo>
                    <a:pt x="2164" y="15844"/>
                  </a:lnTo>
                  <a:lnTo>
                    <a:pt x="1623" y="15766"/>
                  </a:lnTo>
                  <a:lnTo>
                    <a:pt x="1121" y="15651"/>
                  </a:lnTo>
                  <a:lnTo>
                    <a:pt x="116" y="15303"/>
                  </a:lnTo>
                  <a:lnTo>
                    <a:pt x="77" y="15573"/>
                  </a:lnTo>
                  <a:lnTo>
                    <a:pt x="580" y="15766"/>
                  </a:lnTo>
                  <a:lnTo>
                    <a:pt x="1082" y="15882"/>
                  </a:lnTo>
                  <a:lnTo>
                    <a:pt x="1623" y="15960"/>
                  </a:lnTo>
                  <a:lnTo>
                    <a:pt x="2125" y="15998"/>
                  </a:lnTo>
                  <a:lnTo>
                    <a:pt x="2009" y="16385"/>
                  </a:lnTo>
                  <a:lnTo>
                    <a:pt x="1971" y="16423"/>
                  </a:lnTo>
                  <a:lnTo>
                    <a:pt x="1971" y="16501"/>
                  </a:lnTo>
                  <a:lnTo>
                    <a:pt x="2009" y="16501"/>
                  </a:lnTo>
                  <a:lnTo>
                    <a:pt x="1932" y="16964"/>
                  </a:lnTo>
                  <a:lnTo>
                    <a:pt x="1855" y="17428"/>
                  </a:lnTo>
                  <a:lnTo>
                    <a:pt x="1391" y="17389"/>
                  </a:lnTo>
                  <a:lnTo>
                    <a:pt x="889" y="17273"/>
                  </a:lnTo>
                  <a:lnTo>
                    <a:pt x="464" y="17119"/>
                  </a:lnTo>
                  <a:lnTo>
                    <a:pt x="0" y="16964"/>
                  </a:lnTo>
                  <a:lnTo>
                    <a:pt x="0" y="17119"/>
                  </a:lnTo>
                  <a:lnTo>
                    <a:pt x="39" y="17273"/>
                  </a:lnTo>
                  <a:lnTo>
                    <a:pt x="464" y="17428"/>
                  </a:lnTo>
                  <a:lnTo>
                    <a:pt x="928" y="17505"/>
                  </a:lnTo>
                  <a:lnTo>
                    <a:pt x="1430" y="17544"/>
                  </a:lnTo>
                  <a:lnTo>
                    <a:pt x="1855" y="17505"/>
                  </a:lnTo>
                  <a:lnTo>
                    <a:pt x="1855" y="17544"/>
                  </a:lnTo>
                  <a:lnTo>
                    <a:pt x="1894" y="18046"/>
                  </a:lnTo>
                  <a:lnTo>
                    <a:pt x="1971" y="18471"/>
                  </a:lnTo>
                  <a:lnTo>
                    <a:pt x="1082" y="18471"/>
                  </a:lnTo>
                  <a:lnTo>
                    <a:pt x="232" y="18394"/>
                  </a:lnTo>
                  <a:lnTo>
                    <a:pt x="309" y="18703"/>
                  </a:lnTo>
                  <a:lnTo>
                    <a:pt x="734" y="18742"/>
                  </a:lnTo>
                  <a:lnTo>
                    <a:pt x="1159" y="18703"/>
                  </a:lnTo>
                  <a:lnTo>
                    <a:pt x="1584" y="18665"/>
                  </a:lnTo>
                  <a:lnTo>
                    <a:pt x="2009" y="18587"/>
                  </a:lnTo>
                  <a:lnTo>
                    <a:pt x="2164" y="19051"/>
                  </a:lnTo>
                  <a:lnTo>
                    <a:pt x="2396" y="19515"/>
                  </a:lnTo>
                  <a:lnTo>
                    <a:pt x="2125" y="19631"/>
                  </a:lnTo>
                  <a:lnTo>
                    <a:pt x="1894" y="19746"/>
                  </a:lnTo>
                  <a:lnTo>
                    <a:pt x="1623" y="19901"/>
                  </a:lnTo>
                  <a:lnTo>
                    <a:pt x="1353" y="20017"/>
                  </a:lnTo>
                  <a:lnTo>
                    <a:pt x="1121" y="20094"/>
                  </a:lnTo>
                  <a:lnTo>
                    <a:pt x="850" y="20094"/>
                  </a:lnTo>
                  <a:lnTo>
                    <a:pt x="966" y="20326"/>
                  </a:lnTo>
                  <a:lnTo>
                    <a:pt x="1353" y="20210"/>
                  </a:lnTo>
                  <a:lnTo>
                    <a:pt x="1700" y="20017"/>
                  </a:lnTo>
                  <a:lnTo>
                    <a:pt x="2087" y="19824"/>
                  </a:lnTo>
                  <a:lnTo>
                    <a:pt x="2435" y="19631"/>
                  </a:lnTo>
                  <a:lnTo>
                    <a:pt x="2473" y="19592"/>
                  </a:lnTo>
                  <a:lnTo>
                    <a:pt x="2705" y="19978"/>
                  </a:lnTo>
                  <a:lnTo>
                    <a:pt x="2976" y="20287"/>
                  </a:lnTo>
                  <a:lnTo>
                    <a:pt x="3091" y="20442"/>
                  </a:lnTo>
                  <a:lnTo>
                    <a:pt x="3053" y="20442"/>
                  </a:lnTo>
                  <a:lnTo>
                    <a:pt x="2705" y="20751"/>
                  </a:lnTo>
                  <a:lnTo>
                    <a:pt x="2319" y="21022"/>
                  </a:lnTo>
                  <a:lnTo>
                    <a:pt x="1932" y="21253"/>
                  </a:lnTo>
                  <a:lnTo>
                    <a:pt x="1507" y="21447"/>
                  </a:lnTo>
                  <a:lnTo>
                    <a:pt x="1662" y="21717"/>
                  </a:lnTo>
                  <a:lnTo>
                    <a:pt x="2048" y="21447"/>
                  </a:lnTo>
                  <a:lnTo>
                    <a:pt x="2473" y="21176"/>
                  </a:lnTo>
                  <a:lnTo>
                    <a:pt x="2821" y="20867"/>
                  </a:lnTo>
                  <a:lnTo>
                    <a:pt x="3130" y="20519"/>
                  </a:lnTo>
                  <a:lnTo>
                    <a:pt x="3594" y="21138"/>
                  </a:lnTo>
                  <a:lnTo>
                    <a:pt x="3980" y="21794"/>
                  </a:lnTo>
                  <a:lnTo>
                    <a:pt x="3594" y="22104"/>
                  </a:lnTo>
                  <a:lnTo>
                    <a:pt x="3169" y="22335"/>
                  </a:lnTo>
                  <a:lnTo>
                    <a:pt x="2744" y="22490"/>
                  </a:lnTo>
                  <a:lnTo>
                    <a:pt x="2280" y="22606"/>
                  </a:lnTo>
                  <a:lnTo>
                    <a:pt x="2048" y="22645"/>
                  </a:lnTo>
                  <a:lnTo>
                    <a:pt x="2164" y="22915"/>
                  </a:lnTo>
                  <a:lnTo>
                    <a:pt x="2666" y="22760"/>
                  </a:lnTo>
                  <a:lnTo>
                    <a:pt x="3169" y="22529"/>
                  </a:lnTo>
                  <a:lnTo>
                    <a:pt x="3632" y="22258"/>
                  </a:lnTo>
                  <a:lnTo>
                    <a:pt x="4057" y="21872"/>
                  </a:lnTo>
                  <a:lnTo>
                    <a:pt x="4212" y="22258"/>
                  </a:lnTo>
                  <a:lnTo>
                    <a:pt x="4367" y="22645"/>
                  </a:lnTo>
                  <a:lnTo>
                    <a:pt x="4521" y="23031"/>
                  </a:lnTo>
                  <a:lnTo>
                    <a:pt x="4598" y="23456"/>
                  </a:lnTo>
                  <a:lnTo>
                    <a:pt x="4405" y="23649"/>
                  </a:lnTo>
                  <a:lnTo>
                    <a:pt x="4135" y="23804"/>
                  </a:lnTo>
                  <a:lnTo>
                    <a:pt x="3903" y="23920"/>
                  </a:lnTo>
                  <a:lnTo>
                    <a:pt x="3594" y="24036"/>
                  </a:lnTo>
                  <a:lnTo>
                    <a:pt x="3323" y="24113"/>
                  </a:lnTo>
                  <a:lnTo>
                    <a:pt x="3014" y="24152"/>
                  </a:lnTo>
                  <a:lnTo>
                    <a:pt x="2396" y="24190"/>
                  </a:lnTo>
                  <a:lnTo>
                    <a:pt x="2396" y="24422"/>
                  </a:lnTo>
                  <a:lnTo>
                    <a:pt x="2782" y="24383"/>
                  </a:lnTo>
                  <a:lnTo>
                    <a:pt x="3130" y="24306"/>
                  </a:lnTo>
                  <a:lnTo>
                    <a:pt x="3516" y="24229"/>
                  </a:lnTo>
                  <a:lnTo>
                    <a:pt x="3942" y="24113"/>
                  </a:lnTo>
                  <a:lnTo>
                    <a:pt x="4135" y="23997"/>
                  </a:lnTo>
                  <a:lnTo>
                    <a:pt x="4328" y="23881"/>
                  </a:lnTo>
                  <a:lnTo>
                    <a:pt x="4483" y="23765"/>
                  </a:lnTo>
                  <a:lnTo>
                    <a:pt x="4637" y="23611"/>
                  </a:lnTo>
                  <a:lnTo>
                    <a:pt x="4676" y="23881"/>
                  </a:lnTo>
                  <a:lnTo>
                    <a:pt x="4753" y="24577"/>
                  </a:lnTo>
                  <a:lnTo>
                    <a:pt x="4792" y="25233"/>
                  </a:lnTo>
                  <a:lnTo>
                    <a:pt x="4173" y="25349"/>
                  </a:lnTo>
                  <a:lnTo>
                    <a:pt x="3594" y="25349"/>
                  </a:lnTo>
                  <a:lnTo>
                    <a:pt x="3014" y="25311"/>
                  </a:lnTo>
                  <a:lnTo>
                    <a:pt x="2435" y="25233"/>
                  </a:lnTo>
                  <a:lnTo>
                    <a:pt x="2473" y="25543"/>
                  </a:lnTo>
                  <a:lnTo>
                    <a:pt x="2744" y="25620"/>
                  </a:lnTo>
                  <a:lnTo>
                    <a:pt x="3632" y="25620"/>
                  </a:lnTo>
                  <a:lnTo>
                    <a:pt x="4212" y="25543"/>
                  </a:lnTo>
                  <a:lnTo>
                    <a:pt x="4792" y="25388"/>
                  </a:lnTo>
                  <a:lnTo>
                    <a:pt x="4869" y="25813"/>
                  </a:lnTo>
                  <a:lnTo>
                    <a:pt x="4869" y="25852"/>
                  </a:lnTo>
                  <a:lnTo>
                    <a:pt x="4908" y="25929"/>
                  </a:lnTo>
                  <a:lnTo>
                    <a:pt x="4946" y="26122"/>
                  </a:lnTo>
                  <a:lnTo>
                    <a:pt x="4676" y="26315"/>
                  </a:lnTo>
                  <a:lnTo>
                    <a:pt x="4405" y="26509"/>
                  </a:lnTo>
                  <a:lnTo>
                    <a:pt x="4135" y="26625"/>
                  </a:lnTo>
                  <a:lnTo>
                    <a:pt x="3826" y="26740"/>
                  </a:lnTo>
                  <a:lnTo>
                    <a:pt x="3246" y="26895"/>
                  </a:lnTo>
                  <a:lnTo>
                    <a:pt x="2666" y="27011"/>
                  </a:lnTo>
                  <a:lnTo>
                    <a:pt x="2782" y="27320"/>
                  </a:lnTo>
                  <a:lnTo>
                    <a:pt x="3362" y="27165"/>
                  </a:lnTo>
                  <a:lnTo>
                    <a:pt x="3671" y="27088"/>
                  </a:lnTo>
                  <a:lnTo>
                    <a:pt x="3980" y="26972"/>
                  </a:lnTo>
                  <a:lnTo>
                    <a:pt x="4251" y="26818"/>
                  </a:lnTo>
                  <a:lnTo>
                    <a:pt x="4521" y="26663"/>
                  </a:lnTo>
                  <a:lnTo>
                    <a:pt x="4753" y="26470"/>
                  </a:lnTo>
                  <a:lnTo>
                    <a:pt x="4985" y="26238"/>
                  </a:lnTo>
                  <a:lnTo>
                    <a:pt x="5217" y="26663"/>
                  </a:lnTo>
                  <a:lnTo>
                    <a:pt x="5449" y="27011"/>
                  </a:lnTo>
                  <a:lnTo>
                    <a:pt x="5410" y="27011"/>
                  </a:lnTo>
                  <a:lnTo>
                    <a:pt x="5178" y="27243"/>
                  </a:lnTo>
                  <a:lnTo>
                    <a:pt x="4946" y="27436"/>
                  </a:lnTo>
                  <a:lnTo>
                    <a:pt x="4483" y="27938"/>
                  </a:lnTo>
                  <a:lnTo>
                    <a:pt x="4251" y="28170"/>
                  </a:lnTo>
                  <a:lnTo>
                    <a:pt x="3980" y="28441"/>
                  </a:lnTo>
                  <a:lnTo>
                    <a:pt x="3710" y="28634"/>
                  </a:lnTo>
                  <a:lnTo>
                    <a:pt x="3903" y="28788"/>
                  </a:lnTo>
                  <a:lnTo>
                    <a:pt x="4212" y="28479"/>
                  </a:lnTo>
                  <a:lnTo>
                    <a:pt x="4483" y="28209"/>
                  </a:lnTo>
                  <a:lnTo>
                    <a:pt x="4946" y="27629"/>
                  </a:lnTo>
                  <a:lnTo>
                    <a:pt x="5178" y="27359"/>
                  </a:lnTo>
                  <a:lnTo>
                    <a:pt x="5449" y="27088"/>
                  </a:lnTo>
                  <a:lnTo>
                    <a:pt x="5449" y="27050"/>
                  </a:lnTo>
                  <a:lnTo>
                    <a:pt x="5835" y="27552"/>
                  </a:lnTo>
                  <a:lnTo>
                    <a:pt x="6221" y="28054"/>
                  </a:lnTo>
                  <a:lnTo>
                    <a:pt x="5835" y="28441"/>
                  </a:lnTo>
                  <a:lnTo>
                    <a:pt x="5449" y="28827"/>
                  </a:lnTo>
                  <a:lnTo>
                    <a:pt x="5255" y="28982"/>
                  </a:lnTo>
                  <a:lnTo>
                    <a:pt x="5062" y="29098"/>
                  </a:lnTo>
                  <a:lnTo>
                    <a:pt x="4676" y="29368"/>
                  </a:lnTo>
                  <a:lnTo>
                    <a:pt x="4869" y="29484"/>
                  </a:lnTo>
                  <a:lnTo>
                    <a:pt x="5023" y="29407"/>
                  </a:lnTo>
                  <a:lnTo>
                    <a:pt x="5178" y="29291"/>
                  </a:lnTo>
                  <a:lnTo>
                    <a:pt x="5487" y="29059"/>
                  </a:lnTo>
                  <a:lnTo>
                    <a:pt x="5912" y="28634"/>
                  </a:lnTo>
                  <a:lnTo>
                    <a:pt x="6299" y="28132"/>
                  </a:lnTo>
                  <a:lnTo>
                    <a:pt x="6608" y="28595"/>
                  </a:lnTo>
                  <a:lnTo>
                    <a:pt x="6878" y="29098"/>
                  </a:lnTo>
                  <a:lnTo>
                    <a:pt x="6530" y="29484"/>
                  </a:lnTo>
                  <a:lnTo>
                    <a:pt x="6183" y="29832"/>
                  </a:lnTo>
                  <a:lnTo>
                    <a:pt x="5912" y="30025"/>
                  </a:lnTo>
                  <a:lnTo>
                    <a:pt x="5603" y="30218"/>
                  </a:lnTo>
                  <a:lnTo>
                    <a:pt x="5719" y="30373"/>
                  </a:lnTo>
                  <a:lnTo>
                    <a:pt x="6067" y="30141"/>
                  </a:lnTo>
                  <a:lnTo>
                    <a:pt x="6376" y="29832"/>
                  </a:lnTo>
                  <a:lnTo>
                    <a:pt x="6685" y="29523"/>
                  </a:lnTo>
                  <a:lnTo>
                    <a:pt x="6956" y="29213"/>
                  </a:lnTo>
                  <a:lnTo>
                    <a:pt x="7071" y="29600"/>
                  </a:lnTo>
                  <a:lnTo>
                    <a:pt x="7187" y="30025"/>
                  </a:lnTo>
                  <a:lnTo>
                    <a:pt x="7265" y="30373"/>
                  </a:lnTo>
                  <a:lnTo>
                    <a:pt x="6762" y="30798"/>
                  </a:lnTo>
                  <a:lnTo>
                    <a:pt x="6299" y="31146"/>
                  </a:lnTo>
                  <a:lnTo>
                    <a:pt x="6376" y="31300"/>
                  </a:lnTo>
                  <a:lnTo>
                    <a:pt x="6453" y="31261"/>
                  </a:lnTo>
                  <a:lnTo>
                    <a:pt x="6878" y="30914"/>
                  </a:lnTo>
                  <a:lnTo>
                    <a:pt x="7265" y="30527"/>
                  </a:lnTo>
                  <a:lnTo>
                    <a:pt x="7265" y="31107"/>
                  </a:lnTo>
                  <a:lnTo>
                    <a:pt x="7226" y="31648"/>
                  </a:lnTo>
                  <a:lnTo>
                    <a:pt x="7071" y="32189"/>
                  </a:lnTo>
                  <a:lnTo>
                    <a:pt x="6917" y="32691"/>
                  </a:lnTo>
                  <a:lnTo>
                    <a:pt x="6994" y="32730"/>
                  </a:lnTo>
                  <a:lnTo>
                    <a:pt x="7071" y="32691"/>
                  </a:lnTo>
                  <a:lnTo>
                    <a:pt x="7149" y="32652"/>
                  </a:lnTo>
                  <a:lnTo>
                    <a:pt x="7149" y="32537"/>
                  </a:lnTo>
                  <a:lnTo>
                    <a:pt x="7265" y="32382"/>
                  </a:lnTo>
                  <a:lnTo>
                    <a:pt x="7419" y="31802"/>
                  </a:lnTo>
                  <a:lnTo>
                    <a:pt x="7458" y="31261"/>
                  </a:lnTo>
                  <a:lnTo>
                    <a:pt x="7458" y="30682"/>
                  </a:lnTo>
                  <a:lnTo>
                    <a:pt x="7381" y="30141"/>
                  </a:lnTo>
                  <a:lnTo>
                    <a:pt x="7806" y="30373"/>
                  </a:lnTo>
                  <a:lnTo>
                    <a:pt x="8192" y="30643"/>
                  </a:lnTo>
                  <a:lnTo>
                    <a:pt x="8231" y="30643"/>
                  </a:lnTo>
                  <a:lnTo>
                    <a:pt x="8308" y="30411"/>
                  </a:lnTo>
                  <a:lnTo>
                    <a:pt x="7844" y="30141"/>
                  </a:lnTo>
                  <a:lnTo>
                    <a:pt x="7342" y="29948"/>
                  </a:lnTo>
                  <a:lnTo>
                    <a:pt x="7187" y="29368"/>
                  </a:lnTo>
                  <a:lnTo>
                    <a:pt x="6956" y="28827"/>
                  </a:lnTo>
                  <a:lnTo>
                    <a:pt x="7381" y="28866"/>
                  </a:lnTo>
                  <a:lnTo>
                    <a:pt x="7767" y="28943"/>
                  </a:lnTo>
                  <a:lnTo>
                    <a:pt x="8115" y="29059"/>
                  </a:lnTo>
                  <a:lnTo>
                    <a:pt x="8501" y="29213"/>
                  </a:lnTo>
                  <a:lnTo>
                    <a:pt x="8501" y="29020"/>
                  </a:lnTo>
                  <a:lnTo>
                    <a:pt x="8115" y="28866"/>
                  </a:lnTo>
                  <a:lnTo>
                    <a:pt x="7728" y="28750"/>
                  </a:lnTo>
                  <a:lnTo>
                    <a:pt x="7303" y="28672"/>
                  </a:lnTo>
                  <a:lnTo>
                    <a:pt x="6878" y="28672"/>
                  </a:lnTo>
                  <a:lnTo>
                    <a:pt x="6646" y="28209"/>
                  </a:lnTo>
                  <a:lnTo>
                    <a:pt x="6337" y="27822"/>
                  </a:lnTo>
                  <a:lnTo>
                    <a:pt x="6105" y="27513"/>
                  </a:lnTo>
                  <a:lnTo>
                    <a:pt x="6646" y="27591"/>
                  </a:lnTo>
                  <a:lnTo>
                    <a:pt x="7265" y="27591"/>
                  </a:lnTo>
                  <a:lnTo>
                    <a:pt x="7844" y="27552"/>
                  </a:lnTo>
                  <a:lnTo>
                    <a:pt x="8424" y="27475"/>
                  </a:lnTo>
                  <a:lnTo>
                    <a:pt x="8385" y="27281"/>
                  </a:lnTo>
                  <a:lnTo>
                    <a:pt x="7883" y="27320"/>
                  </a:lnTo>
                  <a:lnTo>
                    <a:pt x="7342" y="27359"/>
                  </a:lnTo>
                  <a:lnTo>
                    <a:pt x="5990" y="27359"/>
                  </a:lnTo>
                  <a:lnTo>
                    <a:pt x="5603" y="26895"/>
                  </a:lnTo>
                  <a:lnTo>
                    <a:pt x="5333" y="26393"/>
                  </a:lnTo>
                  <a:lnTo>
                    <a:pt x="5178" y="26006"/>
                  </a:lnTo>
                  <a:lnTo>
                    <a:pt x="5371" y="26084"/>
                  </a:lnTo>
                  <a:lnTo>
                    <a:pt x="5564" y="26122"/>
                  </a:lnTo>
                  <a:lnTo>
                    <a:pt x="6028" y="26161"/>
                  </a:lnTo>
                  <a:lnTo>
                    <a:pt x="6878" y="26122"/>
                  </a:lnTo>
                  <a:lnTo>
                    <a:pt x="7497" y="26122"/>
                  </a:lnTo>
                  <a:lnTo>
                    <a:pt x="8115" y="26084"/>
                  </a:lnTo>
                  <a:lnTo>
                    <a:pt x="8037" y="25852"/>
                  </a:lnTo>
                  <a:lnTo>
                    <a:pt x="6994" y="25890"/>
                  </a:lnTo>
                  <a:lnTo>
                    <a:pt x="6067" y="25890"/>
                  </a:lnTo>
                  <a:lnTo>
                    <a:pt x="5564" y="25852"/>
                  </a:lnTo>
                  <a:lnTo>
                    <a:pt x="5101" y="25774"/>
                  </a:lnTo>
                  <a:lnTo>
                    <a:pt x="5023" y="25504"/>
                  </a:lnTo>
                  <a:lnTo>
                    <a:pt x="5023" y="25195"/>
                  </a:lnTo>
                  <a:lnTo>
                    <a:pt x="4985" y="24538"/>
                  </a:lnTo>
                  <a:lnTo>
                    <a:pt x="5294" y="24499"/>
                  </a:lnTo>
                  <a:lnTo>
                    <a:pt x="5642" y="24422"/>
                  </a:lnTo>
                  <a:lnTo>
                    <a:pt x="5951" y="24306"/>
                  </a:lnTo>
                  <a:lnTo>
                    <a:pt x="6299" y="24229"/>
                  </a:lnTo>
                  <a:lnTo>
                    <a:pt x="6530" y="24190"/>
                  </a:lnTo>
                  <a:lnTo>
                    <a:pt x="6801" y="24190"/>
                  </a:lnTo>
                  <a:lnTo>
                    <a:pt x="7265" y="24267"/>
                  </a:lnTo>
                  <a:lnTo>
                    <a:pt x="7110" y="23958"/>
                  </a:lnTo>
                  <a:lnTo>
                    <a:pt x="6608" y="23958"/>
                  </a:lnTo>
                  <a:lnTo>
                    <a:pt x="6183" y="24036"/>
                  </a:lnTo>
                  <a:lnTo>
                    <a:pt x="5758" y="24152"/>
                  </a:lnTo>
                  <a:lnTo>
                    <a:pt x="5371" y="24267"/>
                  </a:lnTo>
                  <a:lnTo>
                    <a:pt x="4946" y="24383"/>
                  </a:lnTo>
                  <a:lnTo>
                    <a:pt x="4946" y="24113"/>
                  </a:lnTo>
                  <a:lnTo>
                    <a:pt x="4830" y="23456"/>
                  </a:lnTo>
                  <a:lnTo>
                    <a:pt x="4714" y="22838"/>
                  </a:lnTo>
                  <a:lnTo>
                    <a:pt x="5062" y="22915"/>
                  </a:lnTo>
                  <a:lnTo>
                    <a:pt x="5874" y="22915"/>
                  </a:lnTo>
                  <a:lnTo>
                    <a:pt x="6260" y="22838"/>
                  </a:lnTo>
                  <a:lnTo>
                    <a:pt x="6105" y="22606"/>
                  </a:lnTo>
                  <a:lnTo>
                    <a:pt x="5719" y="22683"/>
                  </a:lnTo>
                  <a:lnTo>
                    <a:pt x="5371" y="22722"/>
                  </a:lnTo>
                  <a:lnTo>
                    <a:pt x="5023" y="22722"/>
                  </a:lnTo>
                  <a:lnTo>
                    <a:pt x="4676" y="22683"/>
                  </a:lnTo>
                  <a:lnTo>
                    <a:pt x="4637" y="22683"/>
                  </a:lnTo>
                  <a:lnTo>
                    <a:pt x="4521" y="22258"/>
                  </a:lnTo>
                  <a:lnTo>
                    <a:pt x="4328" y="21872"/>
                  </a:lnTo>
                  <a:lnTo>
                    <a:pt x="4135" y="21485"/>
                  </a:lnTo>
                  <a:lnTo>
                    <a:pt x="3903" y="21099"/>
                  </a:lnTo>
                  <a:lnTo>
                    <a:pt x="3710" y="20828"/>
                  </a:lnTo>
                  <a:lnTo>
                    <a:pt x="3710" y="20828"/>
                  </a:lnTo>
                  <a:lnTo>
                    <a:pt x="4019" y="20944"/>
                  </a:lnTo>
                  <a:lnTo>
                    <a:pt x="4367" y="21060"/>
                  </a:lnTo>
                  <a:lnTo>
                    <a:pt x="4714" y="21138"/>
                  </a:lnTo>
                  <a:lnTo>
                    <a:pt x="5062" y="21176"/>
                  </a:lnTo>
                  <a:lnTo>
                    <a:pt x="4908" y="20906"/>
                  </a:lnTo>
                  <a:lnTo>
                    <a:pt x="4521" y="20867"/>
                  </a:lnTo>
                  <a:lnTo>
                    <a:pt x="4173" y="20790"/>
                  </a:lnTo>
                  <a:lnTo>
                    <a:pt x="3826" y="20712"/>
                  </a:lnTo>
                  <a:lnTo>
                    <a:pt x="3516" y="20558"/>
                  </a:lnTo>
                  <a:lnTo>
                    <a:pt x="2898" y="19746"/>
                  </a:lnTo>
                  <a:lnTo>
                    <a:pt x="2666" y="19360"/>
                  </a:lnTo>
                  <a:lnTo>
                    <a:pt x="2435" y="18935"/>
                  </a:lnTo>
                  <a:lnTo>
                    <a:pt x="2705" y="19051"/>
                  </a:lnTo>
                  <a:lnTo>
                    <a:pt x="2976" y="19090"/>
                  </a:lnTo>
                  <a:lnTo>
                    <a:pt x="3555" y="19128"/>
                  </a:lnTo>
                  <a:lnTo>
                    <a:pt x="4328" y="19128"/>
                  </a:lnTo>
                  <a:lnTo>
                    <a:pt x="4289" y="18935"/>
                  </a:lnTo>
                  <a:lnTo>
                    <a:pt x="3169" y="18935"/>
                  </a:lnTo>
                  <a:lnTo>
                    <a:pt x="2744" y="18858"/>
                  </a:lnTo>
                  <a:lnTo>
                    <a:pt x="2512" y="18819"/>
                  </a:lnTo>
                  <a:lnTo>
                    <a:pt x="2319" y="18742"/>
                  </a:lnTo>
                  <a:lnTo>
                    <a:pt x="2241" y="18433"/>
                  </a:lnTo>
                  <a:lnTo>
                    <a:pt x="2164" y="18124"/>
                  </a:lnTo>
                  <a:lnTo>
                    <a:pt x="2125" y="17776"/>
                  </a:lnTo>
                  <a:lnTo>
                    <a:pt x="2125" y="17428"/>
                  </a:lnTo>
                  <a:lnTo>
                    <a:pt x="2164" y="17042"/>
                  </a:lnTo>
                  <a:lnTo>
                    <a:pt x="2203" y="16694"/>
                  </a:lnTo>
                  <a:lnTo>
                    <a:pt x="2435" y="16848"/>
                  </a:lnTo>
                  <a:lnTo>
                    <a:pt x="2666" y="17003"/>
                  </a:lnTo>
                  <a:lnTo>
                    <a:pt x="2898" y="17119"/>
                  </a:lnTo>
                  <a:lnTo>
                    <a:pt x="3169" y="17235"/>
                  </a:lnTo>
                  <a:lnTo>
                    <a:pt x="3748" y="17389"/>
                  </a:lnTo>
                  <a:lnTo>
                    <a:pt x="4289" y="17467"/>
                  </a:lnTo>
                  <a:lnTo>
                    <a:pt x="4328" y="17235"/>
                  </a:lnTo>
                  <a:lnTo>
                    <a:pt x="3787" y="17119"/>
                  </a:lnTo>
                  <a:lnTo>
                    <a:pt x="3246" y="17003"/>
                  </a:lnTo>
                  <a:lnTo>
                    <a:pt x="2744" y="16810"/>
                  </a:lnTo>
                  <a:lnTo>
                    <a:pt x="2473" y="16694"/>
                  </a:lnTo>
                  <a:lnTo>
                    <a:pt x="2241" y="16539"/>
                  </a:lnTo>
                  <a:lnTo>
                    <a:pt x="2357" y="16076"/>
                  </a:lnTo>
                  <a:lnTo>
                    <a:pt x="2473" y="15651"/>
                  </a:lnTo>
                  <a:lnTo>
                    <a:pt x="2666" y="15264"/>
                  </a:lnTo>
                  <a:lnTo>
                    <a:pt x="2860" y="14878"/>
                  </a:lnTo>
                  <a:lnTo>
                    <a:pt x="3285" y="15225"/>
                  </a:lnTo>
                  <a:lnTo>
                    <a:pt x="3710" y="15535"/>
                  </a:lnTo>
                  <a:lnTo>
                    <a:pt x="4173" y="15844"/>
                  </a:lnTo>
                  <a:lnTo>
                    <a:pt x="4637" y="16153"/>
                  </a:lnTo>
                  <a:lnTo>
                    <a:pt x="4676" y="16037"/>
                  </a:lnTo>
                  <a:lnTo>
                    <a:pt x="4753" y="15844"/>
                  </a:lnTo>
                  <a:lnTo>
                    <a:pt x="3826" y="15303"/>
                  </a:lnTo>
                  <a:lnTo>
                    <a:pt x="2937" y="14723"/>
                  </a:lnTo>
                  <a:lnTo>
                    <a:pt x="3285" y="14182"/>
                  </a:lnTo>
                  <a:lnTo>
                    <a:pt x="3671" y="13641"/>
                  </a:lnTo>
                  <a:lnTo>
                    <a:pt x="4019" y="13989"/>
                  </a:lnTo>
                  <a:lnTo>
                    <a:pt x="4444" y="14298"/>
                  </a:lnTo>
                  <a:lnTo>
                    <a:pt x="4869" y="14530"/>
                  </a:lnTo>
                  <a:lnTo>
                    <a:pt x="5333" y="14762"/>
                  </a:lnTo>
                  <a:lnTo>
                    <a:pt x="5449" y="14569"/>
                  </a:lnTo>
                  <a:lnTo>
                    <a:pt x="5023" y="14337"/>
                  </a:lnTo>
                  <a:lnTo>
                    <a:pt x="4598" y="14105"/>
                  </a:lnTo>
                  <a:lnTo>
                    <a:pt x="4173" y="13834"/>
                  </a:lnTo>
                  <a:lnTo>
                    <a:pt x="3787" y="13525"/>
                  </a:lnTo>
                  <a:lnTo>
                    <a:pt x="3903" y="13409"/>
                  </a:lnTo>
                  <a:lnTo>
                    <a:pt x="4367" y="12907"/>
                  </a:lnTo>
                  <a:lnTo>
                    <a:pt x="4792" y="12405"/>
                  </a:lnTo>
                  <a:lnTo>
                    <a:pt x="4830" y="12559"/>
                  </a:lnTo>
                  <a:lnTo>
                    <a:pt x="4908" y="12714"/>
                  </a:lnTo>
                  <a:lnTo>
                    <a:pt x="5139" y="12984"/>
                  </a:lnTo>
                  <a:lnTo>
                    <a:pt x="5371" y="13255"/>
                  </a:lnTo>
                  <a:lnTo>
                    <a:pt x="5603" y="13448"/>
                  </a:lnTo>
                  <a:lnTo>
                    <a:pt x="5951" y="13757"/>
                  </a:lnTo>
                  <a:lnTo>
                    <a:pt x="6105" y="13564"/>
                  </a:lnTo>
                  <a:lnTo>
                    <a:pt x="5758" y="13293"/>
                  </a:lnTo>
                  <a:lnTo>
                    <a:pt x="5371" y="12984"/>
                  </a:lnTo>
                  <a:lnTo>
                    <a:pt x="5217" y="12830"/>
                  </a:lnTo>
                  <a:lnTo>
                    <a:pt x="5062" y="12637"/>
                  </a:lnTo>
                  <a:lnTo>
                    <a:pt x="4946" y="12443"/>
                  </a:lnTo>
                  <a:lnTo>
                    <a:pt x="4869" y="12250"/>
                  </a:lnTo>
                  <a:lnTo>
                    <a:pt x="5101" y="11941"/>
                  </a:lnTo>
                  <a:lnTo>
                    <a:pt x="5294" y="11593"/>
                  </a:lnTo>
                  <a:lnTo>
                    <a:pt x="5449" y="11207"/>
                  </a:lnTo>
                  <a:lnTo>
                    <a:pt x="5603" y="10820"/>
                  </a:lnTo>
                  <a:lnTo>
                    <a:pt x="5835" y="11168"/>
                  </a:lnTo>
                  <a:lnTo>
                    <a:pt x="6144" y="11516"/>
                  </a:lnTo>
                  <a:lnTo>
                    <a:pt x="6453" y="11825"/>
                  </a:lnTo>
                  <a:lnTo>
                    <a:pt x="6801" y="12096"/>
                  </a:lnTo>
                  <a:lnTo>
                    <a:pt x="6878" y="11941"/>
                  </a:lnTo>
                  <a:lnTo>
                    <a:pt x="6917" y="11786"/>
                  </a:lnTo>
                  <a:lnTo>
                    <a:pt x="6569" y="11555"/>
                  </a:lnTo>
                  <a:lnTo>
                    <a:pt x="6221" y="11284"/>
                  </a:lnTo>
                  <a:lnTo>
                    <a:pt x="5912" y="10975"/>
                  </a:lnTo>
                  <a:lnTo>
                    <a:pt x="5642" y="10627"/>
                  </a:lnTo>
                  <a:lnTo>
                    <a:pt x="5758" y="10048"/>
                  </a:lnTo>
                  <a:lnTo>
                    <a:pt x="5835" y="9429"/>
                  </a:lnTo>
                  <a:lnTo>
                    <a:pt x="6105" y="9661"/>
                  </a:lnTo>
                  <a:lnTo>
                    <a:pt x="6415" y="9816"/>
                  </a:lnTo>
                  <a:lnTo>
                    <a:pt x="6762" y="9970"/>
                  </a:lnTo>
                  <a:lnTo>
                    <a:pt x="7110" y="10048"/>
                  </a:lnTo>
                  <a:lnTo>
                    <a:pt x="7303" y="10125"/>
                  </a:lnTo>
                  <a:lnTo>
                    <a:pt x="7342" y="9854"/>
                  </a:lnTo>
                  <a:lnTo>
                    <a:pt x="6956" y="9738"/>
                  </a:lnTo>
                  <a:lnTo>
                    <a:pt x="6569" y="9623"/>
                  </a:lnTo>
                  <a:lnTo>
                    <a:pt x="6183" y="9429"/>
                  </a:lnTo>
                  <a:lnTo>
                    <a:pt x="5835" y="9197"/>
                  </a:lnTo>
                  <a:lnTo>
                    <a:pt x="5874" y="8386"/>
                  </a:lnTo>
                  <a:lnTo>
                    <a:pt x="6260" y="8463"/>
                  </a:lnTo>
                  <a:lnTo>
                    <a:pt x="6608" y="8541"/>
                  </a:lnTo>
                  <a:lnTo>
                    <a:pt x="7303" y="8618"/>
                  </a:lnTo>
                  <a:lnTo>
                    <a:pt x="7342" y="8618"/>
                  </a:lnTo>
                  <a:lnTo>
                    <a:pt x="7342" y="8386"/>
                  </a:lnTo>
                  <a:lnTo>
                    <a:pt x="6608" y="8309"/>
                  </a:lnTo>
                  <a:lnTo>
                    <a:pt x="6260" y="8270"/>
                  </a:lnTo>
                  <a:lnTo>
                    <a:pt x="5874" y="8270"/>
                  </a:lnTo>
                  <a:lnTo>
                    <a:pt x="5874" y="7729"/>
                  </a:lnTo>
                  <a:lnTo>
                    <a:pt x="5835" y="7188"/>
                  </a:lnTo>
                  <a:lnTo>
                    <a:pt x="6453" y="7265"/>
                  </a:lnTo>
                  <a:lnTo>
                    <a:pt x="7110" y="7265"/>
                  </a:lnTo>
                  <a:lnTo>
                    <a:pt x="7033" y="6995"/>
                  </a:lnTo>
                  <a:lnTo>
                    <a:pt x="6260" y="6995"/>
                  </a:lnTo>
                  <a:lnTo>
                    <a:pt x="5835" y="7034"/>
                  </a:lnTo>
                  <a:lnTo>
                    <a:pt x="5680" y="6338"/>
                  </a:lnTo>
                  <a:lnTo>
                    <a:pt x="6415" y="6184"/>
                  </a:lnTo>
                  <a:lnTo>
                    <a:pt x="6724" y="6145"/>
                  </a:lnTo>
                  <a:lnTo>
                    <a:pt x="6608" y="5952"/>
                  </a:lnTo>
                  <a:lnTo>
                    <a:pt x="6415" y="5990"/>
                  </a:lnTo>
                  <a:lnTo>
                    <a:pt x="6028" y="6029"/>
                  </a:lnTo>
                  <a:lnTo>
                    <a:pt x="5642" y="6145"/>
                  </a:lnTo>
                  <a:lnTo>
                    <a:pt x="5487" y="5643"/>
                  </a:lnTo>
                  <a:lnTo>
                    <a:pt x="5294" y="5179"/>
                  </a:lnTo>
                  <a:lnTo>
                    <a:pt x="5526" y="5063"/>
                  </a:lnTo>
                  <a:lnTo>
                    <a:pt x="5758" y="4947"/>
                  </a:lnTo>
                  <a:lnTo>
                    <a:pt x="6028" y="4870"/>
                  </a:lnTo>
                  <a:lnTo>
                    <a:pt x="5912" y="4677"/>
                  </a:lnTo>
                  <a:lnTo>
                    <a:pt x="5564" y="4870"/>
                  </a:lnTo>
                  <a:lnTo>
                    <a:pt x="5255" y="5024"/>
                  </a:lnTo>
                  <a:lnTo>
                    <a:pt x="4946" y="4406"/>
                  </a:lnTo>
                  <a:lnTo>
                    <a:pt x="5178" y="4290"/>
                  </a:lnTo>
                  <a:lnTo>
                    <a:pt x="5371" y="4136"/>
                  </a:lnTo>
                  <a:lnTo>
                    <a:pt x="5564" y="4020"/>
                  </a:lnTo>
                  <a:lnTo>
                    <a:pt x="5449" y="3865"/>
                  </a:lnTo>
                  <a:lnTo>
                    <a:pt x="5371" y="3904"/>
                  </a:lnTo>
                  <a:lnTo>
                    <a:pt x="4869" y="4251"/>
                  </a:lnTo>
                  <a:lnTo>
                    <a:pt x="4560" y="3595"/>
                  </a:lnTo>
                  <a:lnTo>
                    <a:pt x="4521" y="3440"/>
                  </a:lnTo>
                  <a:lnTo>
                    <a:pt x="5062" y="3131"/>
                  </a:lnTo>
                  <a:lnTo>
                    <a:pt x="4985" y="2976"/>
                  </a:lnTo>
                  <a:lnTo>
                    <a:pt x="4946" y="3015"/>
                  </a:lnTo>
                  <a:lnTo>
                    <a:pt x="4483" y="3363"/>
                  </a:lnTo>
                  <a:lnTo>
                    <a:pt x="4483" y="3401"/>
                  </a:lnTo>
                  <a:lnTo>
                    <a:pt x="4173" y="2706"/>
                  </a:lnTo>
                  <a:lnTo>
                    <a:pt x="4637" y="2281"/>
                  </a:lnTo>
                  <a:lnTo>
                    <a:pt x="4560" y="2165"/>
                  </a:lnTo>
                  <a:lnTo>
                    <a:pt x="4135" y="2551"/>
                  </a:lnTo>
                  <a:lnTo>
                    <a:pt x="3980" y="1972"/>
                  </a:lnTo>
                  <a:lnTo>
                    <a:pt x="4367" y="1663"/>
                  </a:lnTo>
                  <a:lnTo>
                    <a:pt x="4289" y="1469"/>
                  </a:lnTo>
                  <a:lnTo>
                    <a:pt x="3942" y="1817"/>
                  </a:lnTo>
                  <a:lnTo>
                    <a:pt x="3826" y="1122"/>
                  </a:lnTo>
                  <a:lnTo>
                    <a:pt x="4096" y="851"/>
                  </a:lnTo>
                  <a:lnTo>
                    <a:pt x="4019" y="658"/>
                  </a:lnTo>
                  <a:lnTo>
                    <a:pt x="3787" y="928"/>
                  </a:lnTo>
                  <a:lnTo>
                    <a:pt x="3787" y="503"/>
                  </a:lnTo>
                  <a:lnTo>
                    <a:pt x="3787"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13"/>
          <p:cNvGrpSpPr/>
          <p:nvPr/>
        </p:nvGrpSpPr>
        <p:grpSpPr>
          <a:xfrm rot="-1398073">
            <a:off x="7713154" y="3688736"/>
            <a:ext cx="1421701" cy="2589226"/>
            <a:chOff x="4518575" y="1944100"/>
            <a:chExt cx="475300" cy="865575"/>
          </a:xfrm>
        </p:grpSpPr>
        <p:sp>
          <p:nvSpPr>
            <p:cNvPr id="157" name="Google Shape;157;p13"/>
            <p:cNvSpPr/>
            <p:nvPr/>
          </p:nvSpPr>
          <p:spPr>
            <a:xfrm>
              <a:off x="4657675" y="1944100"/>
              <a:ext cx="336200" cy="800850"/>
            </a:xfrm>
            <a:custGeom>
              <a:avLst/>
              <a:gdLst/>
              <a:ahLst/>
              <a:cxnLst/>
              <a:rect l="l" t="t" r="r" b="b"/>
              <a:pathLst>
                <a:path w="13448" h="32034" extrusionOk="0">
                  <a:moveTo>
                    <a:pt x="13061" y="1"/>
                  </a:moveTo>
                  <a:lnTo>
                    <a:pt x="12984" y="78"/>
                  </a:lnTo>
                  <a:lnTo>
                    <a:pt x="12443" y="1314"/>
                  </a:lnTo>
                  <a:lnTo>
                    <a:pt x="11825" y="2512"/>
                  </a:lnTo>
                  <a:lnTo>
                    <a:pt x="11515" y="3092"/>
                  </a:lnTo>
                  <a:lnTo>
                    <a:pt x="11168" y="3671"/>
                  </a:lnTo>
                  <a:lnTo>
                    <a:pt x="10781" y="4174"/>
                  </a:lnTo>
                  <a:lnTo>
                    <a:pt x="10356" y="4676"/>
                  </a:lnTo>
                  <a:lnTo>
                    <a:pt x="9931" y="5063"/>
                  </a:lnTo>
                  <a:lnTo>
                    <a:pt x="9506" y="5410"/>
                  </a:lnTo>
                  <a:lnTo>
                    <a:pt x="8656" y="6067"/>
                  </a:lnTo>
                  <a:lnTo>
                    <a:pt x="7767" y="6685"/>
                  </a:lnTo>
                  <a:lnTo>
                    <a:pt x="7342" y="6995"/>
                  </a:lnTo>
                  <a:lnTo>
                    <a:pt x="6917" y="7381"/>
                  </a:lnTo>
                  <a:lnTo>
                    <a:pt x="6260" y="8077"/>
                  </a:lnTo>
                  <a:lnTo>
                    <a:pt x="5642" y="8849"/>
                  </a:lnTo>
                  <a:lnTo>
                    <a:pt x="5062" y="9661"/>
                  </a:lnTo>
                  <a:lnTo>
                    <a:pt x="4560" y="10550"/>
                  </a:lnTo>
                  <a:lnTo>
                    <a:pt x="4174" y="11438"/>
                  </a:lnTo>
                  <a:lnTo>
                    <a:pt x="3826" y="12404"/>
                  </a:lnTo>
                  <a:lnTo>
                    <a:pt x="3555" y="13409"/>
                  </a:lnTo>
                  <a:lnTo>
                    <a:pt x="3362" y="14414"/>
                  </a:lnTo>
                  <a:lnTo>
                    <a:pt x="3208" y="15805"/>
                  </a:lnTo>
                  <a:lnTo>
                    <a:pt x="3092" y="16500"/>
                  </a:lnTo>
                  <a:lnTo>
                    <a:pt x="3014" y="16848"/>
                  </a:lnTo>
                  <a:lnTo>
                    <a:pt x="2899" y="17157"/>
                  </a:lnTo>
                  <a:lnTo>
                    <a:pt x="2783" y="17466"/>
                  </a:lnTo>
                  <a:lnTo>
                    <a:pt x="2628" y="17775"/>
                  </a:lnTo>
                  <a:lnTo>
                    <a:pt x="2435" y="18046"/>
                  </a:lnTo>
                  <a:lnTo>
                    <a:pt x="2242" y="18278"/>
                  </a:lnTo>
                  <a:lnTo>
                    <a:pt x="1817" y="18741"/>
                  </a:lnTo>
                  <a:lnTo>
                    <a:pt x="1392" y="19244"/>
                  </a:lnTo>
                  <a:lnTo>
                    <a:pt x="1121" y="19591"/>
                  </a:lnTo>
                  <a:lnTo>
                    <a:pt x="889" y="19978"/>
                  </a:lnTo>
                  <a:lnTo>
                    <a:pt x="657" y="20403"/>
                  </a:lnTo>
                  <a:lnTo>
                    <a:pt x="464" y="20828"/>
                  </a:lnTo>
                  <a:lnTo>
                    <a:pt x="310" y="21253"/>
                  </a:lnTo>
                  <a:lnTo>
                    <a:pt x="194" y="21717"/>
                  </a:lnTo>
                  <a:lnTo>
                    <a:pt x="78" y="22180"/>
                  </a:lnTo>
                  <a:lnTo>
                    <a:pt x="39" y="22644"/>
                  </a:lnTo>
                  <a:lnTo>
                    <a:pt x="0" y="23185"/>
                  </a:lnTo>
                  <a:lnTo>
                    <a:pt x="0" y="23726"/>
                  </a:lnTo>
                  <a:lnTo>
                    <a:pt x="39" y="24267"/>
                  </a:lnTo>
                  <a:lnTo>
                    <a:pt x="78" y="24808"/>
                  </a:lnTo>
                  <a:lnTo>
                    <a:pt x="232" y="25851"/>
                  </a:lnTo>
                  <a:lnTo>
                    <a:pt x="387" y="26895"/>
                  </a:lnTo>
                  <a:lnTo>
                    <a:pt x="503" y="28208"/>
                  </a:lnTo>
                  <a:lnTo>
                    <a:pt x="619" y="29484"/>
                  </a:lnTo>
                  <a:lnTo>
                    <a:pt x="619" y="30604"/>
                  </a:lnTo>
                  <a:lnTo>
                    <a:pt x="657" y="31145"/>
                  </a:lnTo>
                  <a:lnTo>
                    <a:pt x="735" y="31686"/>
                  </a:lnTo>
                  <a:lnTo>
                    <a:pt x="696" y="31802"/>
                  </a:lnTo>
                  <a:lnTo>
                    <a:pt x="696" y="31879"/>
                  </a:lnTo>
                  <a:lnTo>
                    <a:pt x="735" y="31957"/>
                  </a:lnTo>
                  <a:lnTo>
                    <a:pt x="812" y="31995"/>
                  </a:lnTo>
                  <a:lnTo>
                    <a:pt x="851" y="31995"/>
                  </a:lnTo>
                  <a:lnTo>
                    <a:pt x="889" y="32034"/>
                  </a:lnTo>
                  <a:lnTo>
                    <a:pt x="966" y="32034"/>
                  </a:lnTo>
                  <a:lnTo>
                    <a:pt x="1005" y="31995"/>
                  </a:lnTo>
                  <a:lnTo>
                    <a:pt x="1044" y="31918"/>
                  </a:lnTo>
                  <a:lnTo>
                    <a:pt x="1044" y="31841"/>
                  </a:lnTo>
                  <a:lnTo>
                    <a:pt x="1082" y="31763"/>
                  </a:lnTo>
                  <a:lnTo>
                    <a:pt x="1314" y="30720"/>
                  </a:lnTo>
                  <a:lnTo>
                    <a:pt x="1546" y="29715"/>
                  </a:lnTo>
                  <a:lnTo>
                    <a:pt x="1855" y="28943"/>
                  </a:lnTo>
                  <a:lnTo>
                    <a:pt x="2203" y="28208"/>
                  </a:lnTo>
                  <a:lnTo>
                    <a:pt x="2589" y="27474"/>
                  </a:lnTo>
                  <a:lnTo>
                    <a:pt x="3053" y="26817"/>
                  </a:lnTo>
                  <a:lnTo>
                    <a:pt x="3401" y="26392"/>
                  </a:lnTo>
                  <a:lnTo>
                    <a:pt x="3749" y="25967"/>
                  </a:lnTo>
                  <a:lnTo>
                    <a:pt x="4521" y="25233"/>
                  </a:lnTo>
                  <a:lnTo>
                    <a:pt x="5256" y="24460"/>
                  </a:lnTo>
                  <a:lnTo>
                    <a:pt x="5603" y="24074"/>
                  </a:lnTo>
                  <a:lnTo>
                    <a:pt x="5951" y="23649"/>
                  </a:lnTo>
                  <a:lnTo>
                    <a:pt x="6260" y="23185"/>
                  </a:lnTo>
                  <a:lnTo>
                    <a:pt x="6492" y="22760"/>
                  </a:lnTo>
                  <a:lnTo>
                    <a:pt x="6724" y="22296"/>
                  </a:lnTo>
                  <a:lnTo>
                    <a:pt x="6917" y="21794"/>
                  </a:lnTo>
                  <a:lnTo>
                    <a:pt x="7110" y="21292"/>
                  </a:lnTo>
                  <a:lnTo>
                    <a:pt x="7226" y="20789"/>
                  </a:lnTo>
                  <a:lnTo>
                    <a:pt x="7342" y="20287"/>
                  </a:lnTo>
                  <a:lnTo>
                    <a:pt x="7420" y="19746"/>
                  </a:lnTo>
                  <a:lnTo>
                    <a:pt x="7458" y="19166"/>
                  </a:lnTo>
                  <a:lnTo>
                    <a:pt x="7458" y="18587"/>
                  </a:lnTo>
                  <a:lnTo>
                    <a:pt x="7381" y="17428"/>
                  </a:lnTo>
                  <a:lnTo>
                    <a:pt x="7304" y="16307"/>
                  </a:lnTo>
                  <a:lnTo>
                    <a:pt x="7304" y="15727"/>
                  </a:lnTo>
                  <a:lnTo>
                    <a:pt x="7304" y="15148"/>
                  </a:lnTo>
                  <a:lnTo>
                    <a:pt x="7381" y="14491"/>
                  </a:lnTo>
                  <a:lnTo>
                    <a:pt x="7535" y="13950"/>
                  </a:lnTo>
                  <a:lnTo>
                    <a:pt x="7729" y="13409"/>
                  </a:lnTo>
                  <a:lnTo>
                    <a:pt x="7961" y="12945"/>
                  </a:lnTo>
                  <a:lnTo>
                    <a:pt x="8231" y="12520"/>
                  </a:lnTo>
                  <a:lnTo>
                    <a:pt x="8540" y="12172"/>
                  </a:lnTo>
                  <a:lnTo>
                    <a:pt x="8888" y="11786"/>
                  </a:lnTo>
                  <a:lnTo>
                    <a:pt x="9236" y="11477"/>
                  </a:lnTo>
                  <a:lnTo>
                    <a:pt x="10008" y="10820"/>
                  </a:lnTo>
                  <a:lnTo>
                    <a:pt x="10820" y="10163"/>
                  </a:lnTo>
                  <a:lnTo>
                    <a:pt x="11206" y="9815"/>
                  </a:lnTo>
                  <a:lnTo>
                    <a:pt x="11554" y="9429"/>
                  </a:lnTo>
                  <a:lnTo>
                    <a:pt x="11902" y="9043"/>
                  </a:lnTo>
                  <a:lnTo>
                    <a:pt x="12211" y="8579"/>
                  </a:lnTo>
                  <a:lnTo>
                    <a:pt x="12520" y="8115"/>
                  </a:lnTo>
                  <a:lnTo>
                    <a:pt x="12752" y="7613"/>
                  </a:lnTo>
                  <a:lnTo>
                    <a:pt x="12945" y="7072"/>
                  </a:lnTo>
                  <a:lnTo>
                    <a:pt x="13100" y="6570"/>
                  </a:lnTo>
                  <a:lnTo>
                    <a:pt x="13254" y="6029"/>
                  </a:lnTo>
                  <a:lnTo>
                    <a:pt x="13332" y="5488"/>
                  </a:lnTo>
                  <a:lnTo>
                    <a:pt x="13409" y="4947"/>
                  </a:lnTo>
                  <a:lnTo>
                    <a:pt x="13409" y="4406"/>
                  </a:lnTo>
                  <a:lnTo>
                    <a:pt x="13448" y="3324"/>
                  </a:lnTo>
                  <a:lnTo>
                    <a:pt x="13370" y="2242"/>
                  </a:lnTo>
                  <a:lnTo>
                    <a:pt x="13216" y="116"/>
                  </a:lnTo>
                  <a:lnTo>
                    <a:pt x="13177" y="39"/>
                  </a:lnTo>
                  <a:lnTo>
                    <a:pt x="13100" y="39"/>
                  </a:lnTo>
                  <a:lnTo>
                    <a:pt x="13061"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a:off x="4657675" y="1944100"/>
              <a:ext cx="336200" cy="800850"/>
            </a:xfrm>
            <a:custGeom>
              <a:avLst/>
              <a:gdLst/>
              <a:ahLst/>
              <a:cxnLst/>
              <a:rect l="l" t="t" r="r" b="b"/>
              <a:pathLst>
                <a:path w="13448" h="32034" extrusionOk="0">
                  <a:moveTo>
                    <a:pt x="13061" y="1"/>
                  </a:moveTo>
                  <a:lnTo>
                    <a:pt x="13022" y="39"/>
                  </a:lnTo>
                  <a:lnTo>
                    <a:pt x="12752" y="1585"/>
                  </a:lnTo>
                  <a:lnTo>
                    <a:pt x="12443" y="1237"/>
                  </a:lnTo>
                  <a:lnTo>
                    <a:pt x="12366" y="1508"/>
                  </a:lnTo>
                  <a:lnTo>
                    <a:pt x="12520" y="1701"/>
                  </a:lnTo>
                  <a:lnTo>
                    <a:pt x="12713" y="1855"/>
                  </a:lnTo>
                  <a:lnTo>
                    <a:pt x="12481" y="2821"/>
                  </a:lnTo>
                  <a:lnTo>
                    <a:pt x="12056" y="2358"/>
                  </a:lnTo>
                  <a:lnTo>
                    <a:pt x="11979" y="2242"/>
                  </a:lnTo>
                  <a:lnTo>
                    <a:pt x="11902" y="2435"/>
                  </a:lnTo>
                  <a:lnTo>
                    <a:pt x="12018" y="2590"/>
                  </a:lnTo>
                  <a:lnTo>
                    <a:pt x="12211" y="2821"/>
                  </a:lnTo>
                  <a:lnTo>
                    <a:pt x="12327" y="2899"/>
                  </a:lnTo>
                  <a:lnTo>
                    <a:pt x="12443" y="3015"/>
                  </a:lnTo>
                  <a:lnTo>
                    <a:pt x="12134" y="4058"/>
                  </a:lnTo>
                  <a:lnTo>
                    <a:pt x="11747" y="3710"/>
                  </a:lnTo>
                  <a:lnTo>
                    <a:pt x="11400" y="3285"/>
                  </a:lnTo>
                  <a:lnTo>
                    <a:pt x="11284" y="3478"/>
                  </a:lnTo>
                  <a:lnTo>
                    <a:pt x="11477" y="3671"/>
                  </a:lnTo>
                  <a:lnTo>
                    <a:pt x="11786" y="3942"/>
                  </a:lnTo>
                  <a:lnTo>
                    <a:pt x="12095" y="4174"/>
                  </a:lnTo>
                  <a:lnTo>
                    <a:pt x="11709" y="5178"/>
                  </a:lnTo>
                  <a:lnTo>
                    <a:pt x="11438" y="4947"/>
                  </a:lnTo>
                  <a:lnTo>
                    <a:pt x="11206" y="4715"/>
                  </a:lnTo>
                  <a:lnTo>
                    <a:pt x="10743" y="4212"/>
                  </a:lnTo>
                  <a:lnTo>
                    <a:pt x="10588" y="4406"/>
                  </a:lnTo>
                  <a:lnTo>
                    <a:pt x="11090" y="4908"/>
                  </a:lnTo>
                  <a:lnTo>
                    <a:pt x="11361" y="5140"/>
                  </a:lnTo>
                  <a:lnTo>
                    <a:pt x="11631" y="5294"/>
                  </a:lnTo>
                  <a:lnTo>
                    <a:pt x="11593" y="5410"/>
                  </a:lnTo>
                  <a:lnTo>
                    <a:pt x="11554" y="5410"/>
                  </a:lnTo>
                  <a:lnTo>
                    <a:pt x="11322" y="5951"/>
                  </a:lnTo>
                  <a:lnTo>
                    <a:pt x="11013" y="6454"/>
                  </a:lnTo>
                  <a:lnTo>
                    <a:pt x="10704" y="6144"/>
                  </a:lnTo>
                  <a:lnTo>
                    <a:pt x="10434" y="5797"/>
                  </a:lnTo>
                  <a:lnTo>
                    <a:pt x="9893" y="5101"/>
                  </a:lnTo>
                  <a:lnTo>
                    <a:pt x="9738" y="5256"/>
                  </a:lnTo>
                  <a:lnTo>
                    <a:pt x="10047" y="5681"/>
                  </a:lnTo>
                  <a:lnTo>
                    <a:pt x="10472" y="6183"/>
                  </a:lnTo>
                  <a:lnTo>
                    <a:pt x="10665" y="6415"/>
                  </a:lnTo>
                  <a:lnTo>
                    <a:pt x="10936" y="6608"/>
                  </a:lnTo>
                  <a:lnTo>
                    <a:pt x="10511" y="7188"/>
                  </a:lnTo>
                  <a:lnTo>
                    <a:pt x="10047" y="7767"/>
                  </a:lnTo>
                  <a:lnTo>
                    <a:pt x="9738" y="7420"/>
                  </a:lnTo>
                  <a:lnTo>
                    <a:pt x="9506" y="7033"/>
                  </a:lnTo>
                  <a:lnTo>
                    <a:pt x="9042" y="6222"/>
                  </a:lnTo>
                  <a:lnTo>
                    <a:pt x="8849" y="5913"/>
                  </a:lnTo>
                  <a:lnTo>
                    <a:pt x="8695" y="6029"/>
                  </a:lnTo>
                  <a:lnTo>
                    <a:pt x="8965" y="6531"/>
                  </a:lnTo>
                  <a:lnTo>
                    <a:pt x="9429" y="7226"/>
                  </a:lnTo>
                  <a:lnTo>
                    <a:pt x="9661" y="7574"/>
                  </a:lnTo>
                  <a:lnTo>
                    <a:pt x="9970" y="7845"/>
                  </a:lnTo>
                  <a:lnTo>
                    <a:pt x="9661" y="8154"/>
                  </a:lnTo>
                  <a:lnTo>
                    <a:pt x="9429" y="8386"/>
                  </a:lnTo>
                  <a:lnTo>
                    <a:pt x="9158" y="8579"/>
                  </a:lnTo>
                  <a:lnTo>
                    <a:pt x="8733" y="7845"/>
                  </a:lnTo>
                  <a:lnTo>
                    <a:pt x="8308" y="7110"/>
                  </a:lnTo>
                  <a:lnTo>
                    <a:pt x="7999" y="6492"/>
                  </a:lnTo>
                  <a:lnTo>
                    <a:pt x="7845" y="6647"/>
                  </a:lnTo>
                  <a:lnTo>
                    <a:pt x="8115" y="7226"/>
                  </a:lnTo>
                  <a:lnTo>
                    <a:pt x="8540" y="7961"/>
                  </a:lnTo>
                  <a:lnTo>
                    <a:pt x="8772" y="8347"/>
                  </a:lnTo>
                  <a:lnTo>
                    <a:pt x="9042" y="8656"/>
                  </a:lnTo>
                  <a:lnTo>
                    <a:pt x="8540" y="9004"/>
                  </a:lnTo>
                  <a:lnTo>
                    <a:pt x="8076" y="9313"/>
                  </a:lnTo>
                  <a:lnTo>
                    <a:pt x="7806" y="8927"/>
                  </a:lnTo>
                  <a:lnTo>
                    <a:pt x="7535" y="8502"/>
                  </a:lnTo>
                  <a:lnTo>
                    <a:pt x="7110" y="7613"/>
                  </a:lnTo>
                  <a:lnTo>
                    <a:pt x="6994" y="7342"/>
                  </a:lnTo>
                  <a:lnTo>
                    <a:pt x="6917" y="7381"/>
                  </a:lnTo>
                  <a:lnTo>
                    <a:pt x="6801" y="7497"/>
                  </a:lnTo>
                  <a:lnTo>
                    <a:pt x="7072" y="7999"/>
                  </a:lnTo>
                  <a:lnTo>
                    <a:pt x="7458" y="8733"/>
                  </a:lnTo>
                  <a:lnTo>
                    <a:pt x="7690" y="9081"/>
                  </a:lnTo>
                  <a:lnTo>
                    <a:pt x="7961" y="9390"/>
                  </a:lnTo>
                  <a:lnTo>
                    <a:pt x="7497" y="9699"/>
                  </a:lnTo>
                  <a:lnTo>
                    <a:pt x="7072" y="10086"/>
                  </a:lnTo>
                  <a:lnTo>
                    <a:pt x="7033" y="10086"/>
                  </a:lnTo>
                  <a:lnTo>
                    <a:pt x="6724" y="9699"/>
                  </a:lnTo>
                  <a:lnTo>
                    <a:pt x="6454" y="9313"/>
                  </a:lnTo>
                  <a:lnTo>
                    <a:pt x="5951" y="8463"/>
                  </a:lnTo>
                  <a:lnTo>
                    <a:pt x="5758" y="8656"/>
                  </a:lnTo>
                  <a:lnTo>
                    <a:pt x="6222" y="9352"/>
                  </a:lnTo>
                  <a:lnTo>
                    <a:pt x="6531" y="9815"/>
                  </a:lnTo>
                  <a:lnTo>
                    <a:pt x="6724" y="10009"/>
                  </a:lnTo>
                  <a:lnTo>
                    <a:pt x="6956" y="10202"/>
                  </a:lnTo>
                  <a:lnTo>
                    <a:pt x="6569" y="10627"/>
                  </a:lnTo>
                  <a:lnTo>
                    <a:pt x="6260" y="11052"/>
                  </a:lnTo>
                  <a:lnTo>
                    <a:pt x="5681" y="10665"/>
                  </a:lnTo>
                  <a:lnTo>
                    <a:pt x="5101" y="10202"/>
                  </a:lnTo>
                  <a:lnTo>
                    <a:pt x="4869" y="10009"/>
                  </a:lnTo>
                  <a:lnTo>
                    <a:pt x="4715" y="10240"/>
                  </a:lnTo>
                  <a:lnTo>
                    <a:pt x="5101" y="10511"/>
                  </a:lnTo>
                  <a:lnTo>
                    <a:pt x="5449" y="10781"/>
                  </a:lnTo>
                  <a:lnTo>
                    <a:pt x="5835" y="10975"/>
                  </a:lnTo>
                  <a:lnTo>
                    <a:pt x="6183" y="11168"/>
                  </a:lnTo>
                  <a:lnTo>
                    <a:pt x="5951" y="11670"/>
                  </a:lnTo>
                  <a:lnTo>
                    <a:pt x="5719" y="12134"/>
                  </a:lnTo>
                  <a:lnTo>
                    <a:pt x="5024" y="11631"/>
                  </a:lnTo>
                  <a:lnTo>
                    <a:pt x="4328" y="11129"/>
                  </a:lnTo>
                  <a:lnTo>
                    <a:pt x="4290" y="11129"/>
                  </a:lnTo>
                  <a:lnTo>
                    <a:pt x="4212" y="11361"/>
                  </a:lnTo>
                  <a:lnTo>
                    <a:pt x="4367" y="11477"/>
                  </a:lnTo>
                  <a:lnTo>
                    <a:pt x="4985" y="11941"/>
                  </a:lnTo>
                  <a:lnTo>
                    <a:pt x="5333" y="12134"/>
                  </a:lnTo>
                  <a:lnTo>
                    <a:pt x="5487" y="12211"/>
                  </a:lnTo>
                  <a:lnTo>
                    <a:pt x="5681" y="12211"/>
                  </a:lnTo>
                  <a:lnTo>
                    <a:pt x="5449" y="12791"/>
                  </a:lnTo>
                  <a:lnTo>
                    <a:pt x="5294" y="13177"/>
                  </a:lnTo>
                  <a:lnTo>
                    <a:pt x="4869" y="13138"/>
                  </a:lnTo>
                  <a:lnTo>
                    <a:pt x="4483" y="13023"/>
                  </a:lnTo>
                  <a:lnTo>
                    <a:pt x="4096" y="12945"/>
                  </a:lnTo>
                  <a:lnTo>
                    <a:pt x="3710" y="12791"/>
                  </a:lnTo>
                  <a:lnTo>
                    <a:pt x="3633" y="13138"/>
                  </a:lnTo>
                  <a:lnTo>
                    <a:pt x="4019" y="13254"/>
                  </a:lnTo>
                  <a:lnTo>
                    <a:pt x="4444" y="13332"/>
                  </a:lnTo>
                  <a:lnTo>
                    <a:pt x="4831" y="13370"/>
                  </a:lnTo>
                  <a:lnTo>
                    <a:pt x="5256" y="13332"/>
                  </a:lnTo>
                  <a:lnTo>
                    <a:pt x="5101" y="13873"/>
                  </a:lnTo>
                  <a:lnTo>
                    <a:pt x="4985" y="14375"/>
                  </a:lnTo>
                  <a:lnTo>
                    <a:pt x="4328" y="14259"/>
                  </a:lnTo>
                  <a:lnTo>
                    <a:pt x="3980" y="14220"/>
                  </a:lnTo>
                  <a:lnTo>
                    <a:pt x="3633" y="14143"/>
                  </a:lnTo>
                  <a:lnTo>
                    <a:pt x="3440" y="14066"/>
                  </a:lnTo>
                  <a:lnTo>
                    <a:pt x="3401" y="14298"/>
                  </a:lnTo>
                  <a:lnTo>
                    <a:pt x="3787" y="14414"/>
                  </a:lnTo>
                  <a:lnTo>
                    <a:pt x="4174" y="14491"/>
                  </a:lnTo>
                  <a:lnTo>
                    <a:pt x="4599" y="14530"/>
                  </a:lnTo>
                  <a:lnTo>
                    <a:pt x="4985" y="14491"/>
                  </a:lnTo>
                  <a:lnTo>
                    <a:pt x="4869" y="15418"/>
                  </a:lnTo>
                  <a:lnTo>
                    <a:pt x="4483" y="15380"/>
                  </a:lnTo>
                  <a:lnTo>
                    <a:pt x="4135" y="15380"/>
                  </a:lnTo>
                  <a:lnTo>
                    <a:pt x="3749" y="15302"/>
                  </a:lnTo>
                  <a:lnTo>
                    <a:pt x="3401" y="15225"/>
                  </a:lnTo>
                  <a:lnTo>
                    <a:pt x="3285" y="15186"/>
                  </a:lnTo>
                  <a:lnTo>
                    <a:pt x="3246" y="15418"/>
                  </a:lnTo>
                  <a:lnTo>
                    <a:pt x="3671" y="15534"/>
                  </a:lnTo>
                  <a:lnTo>
                    <a:pt x="4058" y="15611"/>
                  </a:lnTo>
                  <a:lnTo>
                    <a:pt x="4444" y="15611"/>
                  </a:lnTo>
                  <a:lnTo>
                    <a:pt x="4831" y="15534"/>
                  </a:lnTo>
                  <a:lnTo>
                    <a:pt x="4831" y="16075"/>
                  </a:lnTo>
                  <a:lnTo>
                    <a:pt x="4792" y="16577"/>
                  </a:lnTo>
                  <a:lnTo>
                    <a:pt x="4367" y="16577"/>
                  </a:lnTo>
                  <a:lnTo>
                    <a:pt x="3942" y="16462"/>
                  </a:lnTo>
                  <a:lnTo>
                    <a:pt x="3555" y="16346"/>
                  </a:lnTo>
                  <a:lnTo>
                    <a:pt x="3169" y="16191"/>
                  </a:lnTo>
                  <a:lnTo>
                    <a:pt x="3130" y="16462"/>
                  </a:lnTo>
                  <a:lnTo>
                    <a:pt x="3671" y="16616"/>
                  </a:lnTo>
                  <a:lnTo>
                    <a:pt x="3942" y="16693"/>
                  </a:lnTo>
                  <a:lnTo>
                    <a:pt x="4212" y="16732"/>
                  </a:lnTo>
                  <a:lnTo>
                    <a:pt x="4521" y="16771"/>
                  </a:lnTo>
                  <a:lnTo>
                    <a:pt x="4792" y="16732"/>
                  </a:lnTo>
                  <a:lnTo>
                    <a:pt x="4792" y="16732"/>
                  </a:lnTo>
                  <a:lnTo>
                    <a:pt x="4753" y="17234"/>
                  </a:lnTo>
                  <a:lnTo>
                    <a:pt x="4676" y="17698"/>
                  </a:lnTo>
                  <a:lnTo>
                    <a:pt x="4599" y="17775"/>
                  </a:lnTo>
                  <a:lnTo>
                    <a:pt x="4637" y="17853"/>
                  </a:lnTo>
                  <a:lnTo>
                    <a:pt x="4637" y="17930"/>
                  </a:lnTo>
                  <a:lnTo>
                    <a:pt x="4135" y="17891"/>
                  </a:lnTo>
                  <a:lnTo>
                    <a:pt x="3671" y="17775"/>
                  </a:lnTo>
                  <a:lnTo>
                    <a:pt x="3208" y="17621"/>
                  </a:lnTo>
                  <a:lnTo>
                    <a:pt x="2783" y="17428"/>
                  </a:lnTo>
                  <a:lnTo>
                    <a:pt x="2667" y="17698"/>
                  </a:lnTo>
                  <a:lnTo>
                    <a:pt x="3130" y="17891"/>
                  </a:lnTo>
                  <a:lnTo>
                    <a:pt x="3594" y="18007"/>
                  </a:lnTo>
                  <a:lnTo>
                    <a:pt x="4096" y="18084"/>
                  </a:lnTo>
                  <a:lnTo>
                    <a:pt x="4599" y="18084"/>
                  </a:lnTo>
                  <a:lnTo>
                    <a:pt x="4483" y="18510"/>
                  </a:lnTo>
                  <a:lnTo>
                    <a:pt x="4328" y="18935"/>
                  </a:lnTo>
                  <a:lnTo>
                    <a:pt x="4135" y="19360"/>
                  </a:lnTo>
                  <a:lnTo>
                    <a:pt x="3903" y="19823"/>
                  </a:lnTo>
                  <a:lnTo>
                    <a:pt x="3362" y="19553"/>
                  </a:lnTo>
                  <a:lnTo>
                    <a:pt x="2899" y="19244"/>
                  </a:lnTo>
                  <a:lnTo>
                    <a:pt x="2435" y="18896"/>
                  </a:lnTo>
                  <a:lnTo>
                    <a:pt x="2010" y="18548"/>
                  </a:lnTo>
                  <a:lnTo>
                    <a:pt x="1817" y="18780"/>
                  </a:lnTo>
                  <a:lnTo>
                    <a:pt x="2280" y="19166"/>
                  </a:lnTo>
                  <a:lnTo>
                    <a:pt x="2783" y="19476"/>
                  </a:lnTo>
                  <a:lnTo>
                    <a:pt x="3324" y="19746"/>
                  </a:lnTo>
                  <a:lnTo>
                    <a:pt x="3865" y="19901"/>
                  </a:lnTo>
                  <a:lnTo>
                    <a:pt x="3826" y="19978"/>
                  </a:lnTo>
                  <a:lnTo>
                    <a:pt x="3208" y="21060"/>
                  </a:lnTo>
                  <a:lnTo>
                    <a:pt x="3169" y="21098"/>
                  </a:lnTo>
                  <a:lnTo>
                    <a:pt x="2396" y="20596"/>
                  </a:lnTo>
                  <a:lnTo>
                    <a:pt x="2010" y="20326"/>
                  </a:lnTo>
                  <a:lnTo>
                    <a:pt x="1662" y="20017"/>
                  </a:lnTo>
                  <a:lnTo>
                    <a:pt x="1392" y="19785"/>
                  </a:lnTo>
                  <a:lnTo>
                    <a:pt x="1160" y="19553"/>
                  </a:lnTo>
                  <a:lnTo>
                    <a:pt x="1005" y="19785"/>
                  </a:lnTo>
                  <a:lnTo>
                    <a:pt x="1507" y="20248"/>
                  </a:lnTo>
                  <a:lnTo>
                    <a:pt x="2010" y="20635"/>
                  </a:lnTo>
                  <a:lnTo>
                    <a:pt x="2589" y="20983"/>
                  </a:lnTo>
                  <a:lnTo>
                    <a:pt x="3092" y="21253"/>
                  </a:lnTo>
                  <a:lnTo>
                    <a:pt x="2628" y="22142"/>
                  </a:lnTo>
                  <a:lnTo>
                    <a:pt x="2319" y="22065"/>
                  </a:lnTo>
                  <a:lnTo>
                    <a:pt x="2010" y="21949"/>
                  </a:lnTo>
                  <a:lnTo>
                    <a:pt x="1739" y="21794"/>
                  </a:lnTo>
                  <a:lnTo>
                    <a:pt x="1469" y="21601"/>
                  </a:lnTo>
                  <a:lnTo>
                    <a:pt x="966" y="21214"/>
                  </a:lnTo>
                  <a:lnTo>
                    <a:pt x="503" y="20789"/>
                  </a:lnTo>
                  <a:lnTo>
                    <a:pt x="387" y="21060"/>
                  </a:lnTo>
                  <a:lnTo>
                    <a:pt x="889" y="21485"/>
                  </a:lnTo>
                  <a:lnTo>
                    <a:pt x="1392" y="21833"/>
                  </a:lnTo>
                  <a:lnTo>
                    <a:pt x="1701" y="21987"/>
                  </a:lnTo>
                  <a:lnTo>
                    <a:pt x="1971" y="22103"/>
                  </a:lnTo>
                  <a:lnTo>
                    <a:pt x="2280" y="22180"/>
                  </a:lnTo>
                  <a:lnTo>
                    <a:pt x="2589" y="22258"/>
                  </a:lnTo>
                  <a:lnTo>
                    <a:pt x="2358" y="22721"/>
                  </a:lnTo>
                  <a:lnTo>
                    <a:pt x="2164" y="23224"/>
                  </a:lnTo>
                  <a:lnTo>
                    <a:pt x="1894" y="23146"/>
                  </a:lnTo>
                  <a:lnTo>
                    <a:pt x="1623" y="23031"/>
                  </a:lnTo>
                  <a:lnTo>
                    <a:pt x="1082" y="22799"/>
                  </a:lnTo>
                  <a:lnTo>
                    <a:pt x="580" y="22528"/>
                  </a:lnTo>
                  <a:lnTo>
                    <a:pt x="78" y="22219"/>
                  </a:lnTo>
                  <a:lnTo>
                    <a:pt x="39" y="22528"/>
                  </a:lnTo>
                  <a:lnTo>
                    <a:pt x="696" y="22876"/>
                  </a:lnTo>
                  <a:lnTo>
                    <a:pt x="1044" y="23069"/>
                  </a:lnTo>
                  <a:lnTo>
                    <a:pt x="1392" y="23224"/>
                  </a:lnTo>
                  <a:lnTo>
                    <a:pt x="1739" y="23301"/>
                  </a:lnTo>
                  <a:lnTo>
                    <a:pt x="2126" y="23378"/>
                  </a:lnTo>
                  <a:lnTo>
                    <a:pt x="1855" y="24344"/>
                  </a:lnTo>
                  <a:lnTo>
                    <a:pt x="1198" y="24190"/>
                  </a:lnTo>
                  <a:lnTo>
                    <a:pt x="851" y="24112"/>
                  </a:lnTo>
                  <a:lnTo>
                    <a:pt x="541" y="23997"/>
                  </a:lnTo>
                  <a:lnTo>
                    <a:pt x="0" y="23726"/>
                  </a:lnTo>
                  <a:lnTo>
                    <a:pt x="39" y="24035"/>
                  </a:lnTo>
                  <a:lnTo>
                    <a:pt x="464" y="24228"/>
                  </a:lnTo>
                  <a:lnTo>
                    <a:pt x="928" y="24344"/>
                  </a:lnTo>
                  <a:lnTo>
                    <a:pt x="1353" y="24460"/>
                  </a:lnTo>
                  <a:lnTo>
                    <a:pt x="1817" y="24460"/>
                  </a:lnTo>
                  <a:lnTo>
                    <a:pt x="1546" y="25697"/>
                  </a:lnTo>
                  <a:lnTo>
                    <a:pt x="851" y="25619"/>
                  </a:lnTo>
                  <a:lnTo>
                    <a:pt x="541" y="25581"/>
                  </a:lnTo>
                  <a:lnTo>
                    <a:pt x="194" y="25504"/>
                  </a:lnTo>
                  <a:lnTo>
                    <a:pt x="194" y="25504"/>
                  </a:lnTo>
                  <a:lnTo>
                    <a:pt x="232" y="25735"/>
                  </a:lnTo>
                  <a:lnTo>
                    <a:pt x="580" y="25813"/>
                  </a:lnTo>
                  <a:lnTo>
                    <a:pt x="889" y="25851"/>
                  </a:lnTo>
                  <a:lnTo>
                    <a:pt x="1198" y="25890"/>
                  </a:lnTo>
                  <a:lnTo>
                    <a:pt x="1507" y="25851"/>
                  </a:lnTo>
                  <a:lnTo>
                    <a:pt x="1507" y="25851"/>
                  </a:lnTo>
                  <a:lnTo>
                    <a:pt x="1353" y="26856"/>
                  </a:lnTo>
                  <a:lnTo>
                    <a:pt x="1353" y="26933"/>
                  </a:lnTo>
                  <a:lnTo>
                    <a:pt x="1353" y="26972"/>
                  </a:lnTo>
                  <a:lnTo>
                    <a:pt x="851" y="26972"/>
                  </a:lnTo>
                  <a:lnTo>
                    <a:pt x="387" y="26817"/>
                  </a:lnTo>
                  <a:lnTo>
                    <a:pt x="387" y="26895"/>
                  </a:lnTo>
                  <a:lnTo>
                    <a:pt x="426" y="27088"/>
                  </a:lnTo>
                  <a:lnTo>
                    <a:pt x="503" y="27088"/>
                  </a:lnTo>
                  <a:lnTo>
                    <a:pt x="928" y="27126"/>
                  </a:lnTo>
                  <a:lnTo>
                    <a:pt x="1121" y="27126"/>
                  </a:lnTo>
                  <a:lnTo>
                    <a:pt x="1314" y="27088"/>
                  </a:lnTo>
                  <a:lnTo>
                    <a:pt x="1198" y="28054"/>
                  </a:lnTo>
                  <a:lnTo>
                    <a:pt x="851" y="28015"/>
                  </a:lnTo>
                  <a:lnTo>
                    <a:pt x="503" y="27977"/>
                  </a:lnTo>
                  <a:lnTo>
                    <a:pt x="503" y="27977"/>
                  </a:lnTo>
                  <a:lnTo>
                    <a:pt x="541" y="28208"/>
                  </a:lnTo>
                  <a:lnTo>
                    <a:pt x="889" y="28208"/>
                  </a:lnTo>
                  <a:lnTo>
                    <a:pt x="1198" y="28170"/>
                  </a:lnTo>
                  <a:lnTo>
                    <a:pt x="1121" y="28827"/>
                  </a:lnTo>
                  <a:lnTo>
                    <a:pt x="1082" y="28865"/>
                  </a:lnTo>
                  <a:lnTo>
                    <a:pt x="1082" y="28943"/>
                  </a:lnTo>
                  <a:lnTo>
                    <a:pt x="1121" y="28981"/>
                  </a:lnTo>
                  <a:lnTo>
                    <a:pt x="1082" y="29329"/>
                  </a:lnTo>
                  <a:lnTo>
                    <a:pt x="619" y="29252"/>
                  </a:lnTo>
                  <a:lnTo>
                    <a:pt x="619" y="29484"/>
                  </a:lnTo>
                  <a:lnTo>
                    <a:pt x="1044" y="29445"/>
                  </a:lnTo>
                  <a:lnTo>
                    <a:pt x="928" y="30836"/>
                  </a:lnTo>
                  <a:lnTo>
                    <a:pt x="657" y="30836"/>
                  </a:lnTo>
                  <a:lnTo>
                    <a:pt x="657" y="31029"/>
                  </a:lnTo>
                  <a:lnTo>
                    <a:pt x="889" y="30991"/>
                  </a:lnTo>
                  <a:lnTo>
                    <a:pt x="812" y="31957"/>
                  </a:lnTo>
                  <a:lnTo>
                    <a:pt x="851" y="31995"/>
                  </a:lnTo>
                  <a:lnTo>
                    <a:pt x="889" y="31995"/>
                  </a:lnTo>
                  <a:lnTo>
                    <a:pt x="928" y="32034"/>
                  </a:lnTo>
                  <a:lnTo>
                    <a:pt x="1005" y="31995"/>
                  </a:lnTo>
                  <a:lnTo>
                    <a:pt x="1082" y="30952"/>
                  </a:lnTo>
                  <a:lnTo>
                    <a:pt x="1121" y="30913"/>
                  </a:lnTo>
                  <a:lnTo>
                    <a:pt x="1082" y="30875"/>
                  </a:lnTo>
                  <a:lnTo>
                    <a:pt x="1160" y="30140"/>
                  </a:lnTo>
                  <a:lnTo>
                    <a:pt x="1430" y="30063"/>
                  </a:lnTo>
                  <a:lnTo>
                    <a:pt x="1469" y="30025"/>
                  </a:lnTo>
                  <a:lnTo>
                    <a:pt x="1546" y="29870"/>
                  </a:lnTo>
                  <a:lnTo>
                    <a:pt x="1392" y="29870"/>
                  </a:lnTo>
                  <a:lnTo>
                    <a:pt x="1198" y="29947"/>
                  </a:lnTo>
                  <a:lnTo>
                    <a:pt x="1276" y="28981"/>
                  </a:lnTo>
                  <a:lnTo>
                    <a:pt x="1662" y="28981"/>
                  </a:lnTo>
                  <a:lnTo>
                    <a:pt x="1817" y="29020"/>
                  </a:lnTo>
                  <a:lnTo>
                    <a:pt x="1894" y="28865"/>
                  </a:lnTo>
                  <a:lnTo>
                    <a:pt x="1701" y="28827"/>
                  </a:lnTo>
                  <a:lnTo>
                    <a:pt x="1507" y="28788"/>
                  </a:lnTo>
                  <a:lnTo>
                    <a:pt x="1314" y="28788"/>
                  </a:lnTo>
                  <a:lnTo>
                    <a:pt x="1392" y="28092"/>
                  </a:lnTo>
                  <a:lnTo>
                    <a:pt x="1546" y="28131"/>
                  </a:lnTo>
                  <a:lnTo>
                    <a:pt x="2242" y="28131"/>
                  </a:lnTo>
                  <a:lnTo>
                    <a:pt x="2319" y="27938"/>
                  </a:lnTo>
                  <a:lnTo>
                    <a:pt x="2087" y="27899"/>
                  </a:lnTo>
                  <a:lnTo>
                    <a:pt x="1739" y="27861"/>
                  </a:lnTo>
                  <a:lnTo>
                    <a:pt x="1585" y="27861"/>
                  </a:lnTo>
                  <a:lnTo>
                    <a:pt x="1430" y="27899"/>
                  </a:lnTo>
                  <a:lnTo>
                    <a:pt x="1546" y="27049"/>
                  </a:lnTo>
                  <a:lnTo>
                    <a:pt x="2126" y="27165"/>
                  </a:lnTo>
                  <a:lnTo>
                    <a:pt x="2744" y="27281"/>
                  </a:lnTo>
                  <a:lnTo>
                    <a:pt x="2860" y="27126"/>
                  </a:lnTo>
                  <a:lnTo>
                    <a:pt x="2203" y="26972"/>
                  </a:lnTo>
                  <a:lnTo>
                    <a:pt x="1585" y="26817"/>
                  </a:lnTo>
                  <a:lnTo>
                    <a:pt x="1701" y="25967"/>
                  </a:lnTo>
                  <a:lnTo>
                    <a:pt x="1739" y="25967"/>
                  </a:lnTo>
                  <a:lnTo>
                    <a:pt x="2126" y="26122"/>
                  </a:lnTo>
                  <a:lnTo>
                    <a:pt x="2551" y="26276"/>
                  </a:lnTo>
                  <a:lnTo>
                    <a:pt x="2937" y="26354"/>
                  </a:lnTo>
                  <a:lnTo>
                    <a:pt x="3362" y="26431"/>
                  </a:lnTo>
                  <a:lnTo>
                    <a:pt x="3517" y="26276"/>
                  </a:lnTo>
                  <a:lnTo>
                    <a:pt x="3053" y="26160"/>
                  </a:lnTo>
                  <a:lnTo>
                    <a:pt x="2628" y="26045"/>
                  </a:lnTo>
                  <a:lnTo>
                    <a:pt x="1817" y="25735"/>
                  </a:lnTo>
                  <a:lnTo>
                    <a:pt x="1739" y="25735"/>
                  </a:lnTo>
                  <a:lnTo>
                    <a:pt x="1971" y="24653"/>
                  </a:lnTo>
                  <a:lnTo>
                    <a:pt x="2010" y="24731"/>
                  </a:lnTo>
                  <a:lnTo>
                    <a:pt x="2280" y="24885"/>
                  </a:lnTo>
                  <a:lnTo>
                    <a:pt x="2551" y="25040"/>
                  </a:lnTo>
                  <a:lnTo>
                    <a:pt x="2821" y="25156"/>
                  </a:lnTo>
                  <a:lnTo>
                    <a:pt x="3092" y="25233"/>
                  </a:lnTo>
                  <a:lnTo>
                    <a:pt x="3671" y="25388"/>
                  </a:lnTo>
                  <a:lnTo>
                    <a:pt x="4290" y="25426"/>
                  </a:lnTo>
                  <a:lnTo>
                    <a:pt x="4483" y="25272"/>
                  </a:lnTo>
                  <a:lnTo>
                    <a:pt x="3865" y="25156"/>
                  </a:lnTo>
                  <a:lnTo>
                    <a:pt x="3285" y="24963"/>
                  </a:lnTo>
                  <a:lnTo>
                    <a:pt x="2705" y="24731"/>
                  </a:lnTo>
                  <a:lnTo>
                    <a:pt x="2126" y="24499"/>
                  </a:lnTo>
                  <a:lnTo>
                    <a:pt x="2048" y="24499"/>
                  </a:lnTo>
                  <a:lnTo>
                    <a:pt x="2010" y="24576"/>
                  </a:lnTo>
                  <a:lnTo>
                    <a:pt x="2164" y="23919"/>
                  </a:lnTo>
                  <a:lnTo>
                    <a:pt x="2396" y="23262"/>
                  </a:lnTo>
                  <a:lnTo>
                    <a:pt x="2628" y="23417"/>
                  </a:lnTo>
                  <a:lnTo>
                    <a:pt x="2899" y="23571"/>
                  </a:lnTo>
                  <a:lnTo>
                    <a:pt x="3401" y="23842"/>
                  </a:lnTo>
                  <a:lnTo>
                    <a:pt x="3980" y="24035"/>
                  </a:lnTo>
                  <a:lnTo>
                    <a:pt x="4521" y="24151"/>
                  </a:lnTo>
                  <a:lnTo>
                    <a:pt x="4985" y="24267"/>
                  </a:lnTo>
                  <a:lnTo>
                    <a:pt x="5410" y="24306"/>
                  </a:lnTo>
                  <a:lnTo>
                    <a:pt x="5603" y="24074"/>
                  </a:lnTo>
                  <a:lnTo>
                    <a:pt x="5333" y="24074"/>
                  </a:lnTo>
                  <a:lnTo>
                    <a:pt x="5062" y="24035"/>
                  </a:lnTo>
                  <a:lnTo>
                    <a:pt x="4521" y="23881"/>
                  </a:lnTo>
                  <a:lnTo>
                    <a:pt x="3980" y="23726"/>
                  </a:lnTo>
                  <a:lnTo>
                    <a:pt x="3478" y="23533"/>
                  </a:lnTo>
                  <a:lnTo>
                    <a:pt x="2976" y="23301"/>
                  </a:lnTo>
                  <a:lnTo>
                    <a:pt x="2512" y="23031"/>
                  </a:lnTo>
                  <a:lnTo>
                    <a:pt x="2473" y="23031"/>
                  </a:lnTo>
                  <a:lnTo>
                    <a:pt x="2744" y="22335"/>
                  </a:lnTo>
                  <a:lnTo>
                    <a:pt x="3092" y="21639"/>
                  </a:lnTo>
                  <a:lnTo>
                    <a:pt x="3285" y="21292"/>
                  </a:lnTo>
                  <a:lnTo>
                    <a:pt x="3517" y="21446"/>
                  </a:lnTo>
                  <a:lnTo>
                    <a:pt x="3749" y="21601"/>
                  </a:lnTo>
                  <a:lnTo>
                    <a:pt x="4290" y="21871"/>
                  </a:lnTo>
                  <a:lnTo>
                    <a:pt x="4831" y="22065"/>
                  </a:lnTo>
                  <a:lnTo>
                    <a:pt x="5410" y="22219"/>
                  </a:lnTo>
                  <a:lnTo>
                    <a:pt x="6028" y="22374"/>
                  </a:lnTo>
                  <a:lnTo>
                    <a:pt x="6338" y="22412"/>
                  </a:lnTo>
                  <a:lnTo>
                    <a:pt x="6647" y="22451"/>
                  </a:lnTo>
                  <a:lnTo>
                    <a:pt x="6724" y="22296"/>
                  </a:lnTo>
                  <a:lnTo>
                    <a:pt x="6338" y="22219"/>
                  </a:lnTo>
                  <a:lnTo>
                    <a:pt x="5951" y="22103"/>
                  </a:lnTo>
                  <a:lnTo>
                    <a:pt x="5178" y="21871"/>
                  </a:lnTo>
                  <a:lnTo>
                    <a:pt x="4251" y="21524"/>
                  </a:lnTo>
                  <a:lnTo>
                    <a:pt x="3362" y="21137"/>
                  </a:lnTo>
                  <a:lnTo>
                    <a:pt x="3942" y="20171"/>
                  </a:lnTo>
                  <a:lnTo>
                    <a:pt x="4444" y="20403"/>
                  </a:lnTo>
                  <a:lnTo>
                    <a:pt x="4985" y="20596"/>
                  </a:lnTo>
                  <a:lnTo>
                    <a:pt x="5526" y="20751"/>
                  </a:lnTo>
                  <a:lnTo>
                    <a:pt x="6106" y="20867"/>
                  </a:lnTo>
                  <a:lnTo>
                    <a:pt x="6415" y="20905"/>
                  </a:lnTo>
                  <a:lnTo>
                    <a:pt x="6685" y="20944"/>
                  </a:lnTo>
                  <a:lnTo>
                    <a:pt x="6956" y="20905"/>
                  </a:lnTo>
                  <a:lnTo>
                    <a:pt x="7226" y="20867"/>
                  </a:lnTo>
                  <a:lnTo>
                    <a:pt x="7265" y="20712"/>
                  </a:lnTo>
                  <a:lnTo>
                    <a:pt x="7072" y="20751"/>
                  </a:lnTo>
                  <a:lnTo>
                    <a:pt x="6608" y="20751"/>
                  </a:lnTo>
                  <a:lnTo>
                    <a:pt x="6338" y="20673"/>
                  </a:lnTo>
                  <a:lnTo>
                    <a:pt x="5835" y="20558"/>
                  </a:lnTo>
                  <a:lnTo>
                    <a:pt x="4908" y="20287"/>
                  </a:lnTo>
                  <a:lnTo>
                    <a:pt x="4019" y="20094"/>
                  </a:lnTo>
                  <a:lnTo>
                    <a:pt x="4290" y="19553"/>
                  </a:lnTo>
                  <a:lnTo>
                    <a:pt x="4560" y="18973"/>
                  </a:lnTo>
                  <a:lnTo>
                    <a:pt x="5256" y="19166"/>
                  </a:lnTo>
                  <a:lnTo>
                    <a:pt x="5990" y="19282"/>
                  </a:lnTo>
                  <a:lnTo>
                    <a:pt x="6724" y="19360"/>
                  </a:lnTo>
                  <a:lnTo>
                    <a:pt x="7458" y="19360"/>
                  </a:lnTo>
                  <a:lnTo>
                    <a:pt x="7458" y="19205"/>
                  </a:lnTo>
                  <a:lnTo>
                    <a:pt x="6763" y="19128"/>
                  </a:lnTo>
                  <a:lnTo>
                    <a:pt x="6067" y="19012"/>
                  </a:lnTo>
                  <a:lnTo>
                    <a:pt x="5333" y="18896"/>
                  </a:lnTo>
                  <a:lnTo>
                    <a:pt x="4637" y="18819"/>
                  </a:lnTo>
                  <a:lnTo>
                    <a:pt x="4792" y="18394"/>
                  </a:lnTo>
                  <a:lnTo>
                    <a:pt x="4908" y="17930"/>
                  </a:lnTo>
                  <a:lnTo>
                    <a:pt x="5526" y="17930"/>
                  </a:lnTo>
                  <a:lnTo>
                    <a:pt x="6144" y="17853"/>
                  </a:lnTo>
                  <a:lnTo>
                    <a:pt x="6801" y="17698"/>
                  </a:lnTo>
                  <a:lnTo>
                    <a:pt x="7420" y="17505"/>
                  </a:lnTo>
                  <a:lnTo>
                    <a:pt x="7381" y="17350"/>
                  </a:lnTo>
                  <a:lnTo>
                    <a:pt x="6801" y="17466"/>
                  </a:lnTo>
                  <a:lnTo>
                    <a:pt x="6183" y="17544"/>
                  </a:lnTo>
                  <a:lnTo>
                    <a:pt x="4985" y="17659"/>
                  </a:lnTo>
                  <a:lnTo>
                    <a:pt x="5024" y="17118"/>
                  </a:lnTo>
                  <a:lnTo>
                    <a:pt x="5062" y="16577"/>
                  </a:lnTo>
                  <a:lnTo>
                    <a:pt x="5642" y="16577"/>
                  </a:lnTo>
                  <a:lnTo>
                    <a:pt x="6183" y="16462"/>
                  </a:lnTo>
                  <a:lnTo>
                    <a:pt x="6763" y="16346"/>
                  </a:lnTo>
                  <a:lnTo>
                    <a:pt x="7304" y="16152"/>
                  </a:lnTo>
                  <a:lnTo>
                    <a:pt x="7304" y="16037"/>
                  </a:lnTo>
                  <a:lnTo>
                    <a:pt x="6763" y="16152"/>
                  </a:lnTo>
                  <a:lnTo>
                    <a:pt x="6183" y="16230"/>
                  </a:lnTo>
                  <a:lnTo>
                    <a:pt x="5062" y="16384"/>
                  </a:lnTo>
                  <a:lnTo>
                    <a:pt x="5101" y="15766"/>
                  </a:lnTo>
                  <a:lnTo>
                    <a:pt x="5101" y="15109"/>
                  </a:lnTo>
                  <a:lnTo>
                    <a:pt x="5449" y="15225"/>
                  </a:lnTo>
                  <a:lnTo>
                    <a:pt x="5835" y="15264"/>
                  </a:lnTo>
                  <a:lnTo>
                    <a:pt x="6531" y="15341"/>
                  </a:lnTo>
                  <a:lnTo>
                    <a:pt x="7304" y="15380"/>
                  </a:lnTo>
                  <a:lnTo>
                    <a:pt x="7304" y="15225"/>
                  </a:lnTo>
                  <a:lnTo>
                    <a:pt x="6956" y="15186"/>
                  </a:lnTo>
                  <a:lnTo>
                    <a:pt x="6569" y="15109"/>
                  </a:lnTo>
                  <a:lnTo>
                    <a:pt x="5835" y="15071"/>
                  </a:lnTo>
                  <a:lnTo>
                    <a:pt x="5487" y="14993"/>
                  </a:lnTo>
                  <a:lnTo>
                    <a:pt x="5140" y="14916"/>
                  </a:lnTo>
                  <a:lnTo>
                    <a:pt x="5256" y="14298"/>
                  </a:lnTo>
                  <a:lnTo>
                    <a:pt x="5372" y="13718"/>
                  </a:lnTo>
                  <a:lnTo>
                    <a:pt x="5874" y="13950"/>
                  </a:lnTo>
                  <a:lnTo>
                    <a:pt x="6376" y="14104"/>
                  </a:lnTo>
                  <a:lnTo>
                    <a:pt x="6917" y="14259"/>
                  </a:lnTo>
                  <a:lnTo>
                    <a:pt x="7420" y="14298"/>
                  </a:lnTo>
                  <a:lnTo>
                    <a:pt x="7458" y="14143"/>
                  </a:lnTo>
                  <a:lnTo>
                    <a:pt x="7149" y="14104"/>
                  </a:lnTo>
                  <a:lnTo>
                    <a:pt x="6840" y="14027"/>
                  </a:lnTo>
                  <a:lnTo>
                    <a:pt x="6492" y="13911"/>
                  </a:lnTo>
                  <a:lnTo>
                    <a:pt x="6144" y="13795"/>
                  </a:lnTo>
                  <a:lnTo>
                    <a:pt x="5797" y="13641"/>
                  </a:lnTo>
                  <a:lnTo>
                    <a:pt x="5449" y="13564"/>
                  </a:lnTo>
                  <a:lnTo>
                    <a:pt x="5603" y="13061"/>
                  </a:lnTo>
                  <a:lnTo>
                    <a:pt x="5797" y="12559"/>
                  </a:lnTo>
                  <a:lnTo>
                    <a:pt x="6028" y="12752"/>
                  </a:lnTo>
                  <a:lnTo>
                    <a:pt x="6338" y="12907"/>
                  </a:lnTo>
                  <a:lnTo>
                    <a:pt x="6608" y="13061"/>
                  </a:lnTo>
                  <a:lnTo>
                    <a:pt x="6917" y="13138"/>
                  </a:lnTo>
                  <a:lnTo>
                    <a:pt x="7304" y="13254"/>
                  </a:lnTo>
                  <a:lnTo>
                    <a:pt x="7767" y="13332"/>
                  </a:lnTo>
                  <a:lnTo>
                    <a:pt x="7883" y="13100"/>
                  </a:lnTo>
                  <a:lnTo>
                    <a:pt x="7690" y="13061"/>
                  </a:lnTo>
                  <a:lnTo>
                    <a:pt x="7226" y="12945"/>
                  </a:lnTo>
                  <a:lnTo>
                    <a:pt x="6763" y="12791"/>
                  </a:lnTo>
                  <a:lnTo>
                    <a:pt x="6299" y="12597"/>
                  </a:lnTo>
                  <a:lnTo>
                    <a:pt x="5874" y="12366"/>
                  </a:lnTo>
                  <a:lnTo>
                    <a:pt x="6106" y="11825"/>
                  </a:lnTo>
                  <a:lnTo>
                    <a:pt x="6415" y="11322"/>
                  </a:lnTo>
                  <a:lnTo>
                    <a:pt x="6724" y="10859"/>
                  </a:lnTo>
                  <a:lnTo>
                    <a:pt x="6801" y="10975"/>
                  </a:lnTo>
                  <a:lnTo>
                    <a:pt x="6917" y="11090"/>
                  </a:lnTo>
                  <a:lnTo>
                    <a:pt x="7149" y="11284"/>
                  </a:lnTo>
                  <a:lnTo>
                    <a:pt x="7729" y="11593"/>
                  </a:lnTo>
                  <a:lnTo>
                    <a:pt x="8617" y="12057"/>
                  </a:lnTo>
                  <a:lnTo>
                    <a:pt x="8772" y="11902"/>
                  </a:lnTo>
                  <a:lnTo>
                    <a:pt x="8038" y="11516"/>
                  </a:lnTo>
                  <a:lnTo>
                    <a:pt x="7381" y="11168"/>
                  </a:lnTo>
                  <a:lnTo>
                    <a:pt x="7072" y="10975"/>
                  </a:lnTo>
                  <a:lnTo>
                    <a:pt x="6801" y="10743"/>
                  </a:lnTo>
                  <a:lnTo>
                    <a:pt x="7072" y="10434"/>
                  </a:lnTo>
                  <a:lnTo>
                    <a:pt x="7381" y="10163"/>
                  </a:lnTo>
                  <a:lnTo>
                    <a:pt x="8038" y="9699"/>
                  </a:lnTo>
                  <a:lnTo>
                    <a:pt x="8386" y="10124"/>
                  </a:lnTo>
                  <a:lnTo>
                    <a:pt x="8772" y="10511"/>
                  </a:lnTo>
                  <a:lnTo>
                    <a:pt x="9197" y="10820"/>
                  </a:lnTo>
                  <a:lnTo>
                    <a:pt x="9661" y="11090"/>
                  </a:lnTo>
                  <a:lnTo>
                    <a:pt x="9931" y="10897"/>
                  </a:lnTo>
                  <a:lnTo>
                    <a:pt x="9468" y="10588"/>
                  </a:lnTo>
                  <a:lnTo>
                    <a:pt x="9042" y="10318"/>
                  </a:lnTo>
                  <a:lnTo>
                    <a:pt x="8617" y="9970"/>
                  </a:lnTo>
                  <a:lnTo>
                    <a:pt x="8154" y="9622"/>
                  </a:lnTo>
                  <a:lnTo>
                    <a:pt x="8695" y="9274"/>
                  </a:lnTo>
                  <a:lnTo>
                    <a:pt x="9197" y="8888"/>
                  </a:lnTo>
                  <a:lnTo>
                    <a:pt x="9313" y="8772"/>
                  </a:lnTo>
                  <a:lnTo>
                    <a:pt x="9661" y="9158"/>
                  </a:lnTo>
                  <a:lnTo>
                    <a:pt x="10047" y="9506"/>
                  </a:lnTo>
                  <a:lnTo>
                    <a:pt x="10472" y="9815"/>
                  </a:lnTo>
                  <a:lnTo>
                    <a:pt x="10936" y="10047"/>
                  </a:lnTo>
                  <a:lnTo>
                    <a:pt x="11206" y="9777"/>
                  </a:lnTo>
                  <a:lnTo>
                    <a:pt x="10897" y="9661"/>
                  </a:lnTo>
                  <a:lnTo>
                    <a:pt x="10511" y="9468"/>
                  </a:lnTo>
                  <a:lnTo>
                    <a:pt x="10124" y="9236"/>
                  </a:lnTo>
                  <a:lnTo>
                    <a:pt x="9777" y="8965"/>
                  </a:lnTo>
                  <a:lnTo>
                    <a:pt x="9468" y="8656"/>
                  </a:lnTo>
                  <a:lnTo>
                    <a:pt x="9854" y="8308"/>
                  </a:lnTo>
                  <a:lnTo>
                    <a:pt x="10240" y="7883"/>
                  </a:lnTo>
                  <a:lnTo>
                    <a:pt x="10549" y="8038"/>
                  </a:lnTo>
                  <a:lnTo>
                    <a:pt x="10820" y="8192"/>
                  </a:lnTo>
                  <a:lnTo>
                    <a:pt x="11052" y="8386"/>
                  </a:lnTo>
                  <a:lnTo>
                    <a:pt x="11361" y="8540"/>
                  </a:lnTo>
                  <a:lnTo>
                    <a:pt x="11709" y="8656"/>
                  </a:lnTo>
                  <a:lnTo>
                    <a:pt x="12134" y="8733"/>
                  </a:lnTo>
                  <a:lnTo>
                    <a:pt x="12211" y="8617"/>
                  </a:lnTo>
                  <a:lnTo>
                    <a:pt x="11670" y="8424"/>
                  </a:lnTo>
                  <a:lnTo>
                    <a:pt x="11400" y="8308"/>
                  </a:lnTo>
                  <a:lnTo>
                    <a:pt x="11129" y="8192"/>
                  </a:lnTo>
                  <a:lnTo>
                    <a:pt x="10743" y="7922"/>
                  </a:lnTo>
                  <a:lnTo>
                    <a:pt x="10588" y="7845"/>
                  </a:lnTo>
                  <a:lnTo>
                    <a:pt x="10395" y="7767"/>
                  </a:lnTo>
                  <a:lnTo>
                    <a:pt x="10820" y="7226"/>
                  </a:lnTo>
                  <a:lnTo>
                    <a:pt x="11206" y="6647"/>
                  </a:lnTo>
                  <a:lnTo>
                    <a:pt x="11902" y="6840"/>
                  </a:lnTo>
                  <a:lnTo>
                    <a:pt x="12636" y="7033"/>
                  </a:lnTo>
                  <a:lnTo>
                    <a:pt x="12945" y="7110"/>
                  </a:lnTo>
                  <a:lnTo>
                    <a:pt x="13022" y="6917"/>
                  </a:lnTo>
                  <a:lnTo>
                    <a:pt x="12366" y="6724"/>
                  </a:lnTo>
                  <a:lnTo>
                    <a:pt x="11863" y="6570"/>
                  </a:lnTo>
                  <a:lnTo>
                    <a:pt x="11322" y="6415"/>
                  </a:lnTo>
                  <a:lnTo>
                    <a:pt x="11593" y="5951"/>
                  </a:lnTo>
                  <a:lnTo>
                    <a:pt x="11825" y="5488"/>
                  </a:lnTo>
                  <a:lnTo>
                    <a:pt x="12211" y="5565"/>
                  </a:lnTo>
                  <a:lnTo>
                    <a:pt x="12752" y="5642"/>
                  </a:lnTo>
                  <a:lnTo>
                    <a:pt x="13022" y="5681"/>
                  </a:lnTo>
                  <a:lnTo>
                    <a:pt x="13293" y="5681"/>
                  </a:lnTo>
                  <a:lnTo>
                    <a:pt x="13332" y="5449"/>
                  </a:lnTo>
                  <a:lnTo>
                    <a:pt x="12791" y="5449"/>
                  </a:lnTo>
                  <a:lnTo>
                    <a:pt x="12288" y="5333"/>
                  </a:lnTo>
                  <a:lnTo>
                    <a:pt x="11941" y="5256"/>
                  </a:lnTo>
                  <a:lnTo>
                    <a:pt x="12250" y="4560"/>
                  </a:lnTo>
                  <a:lnTo>
                    <a:pt x="12366" y="4599"/>
                  </a:lnTo>
                  <a:lnTo>
                    <a:pt x="12520" y="4599"/>
                  </a:lnTo>
                  <a:lnTo>
                    <a:pt x="12829" y="4560"/>
                  </a:lnTo>
                  <a:lnTo>
                    <a:pt x="13409" y="4444"/>
                  </a:lnTo>
                  <a:lnTo>
                    <a:pt x="13448" y="4290"/>
                  </a:lnTo>
                  <a:lnTo>
                    <a:pt x="13022" y="4367"/>
                  </a:lnTo>
                  <a:lnTo>
                    <a:pt x="12288" y="4367"/>
                  </a:lnTo>
                  <a:lnTo>
                    <a:pt x="12636" y="3324"/>
                  </a:lnTo>
                  <a:lnTo>
                    <a:pt x="12829" y="3324"/>
                  </a:lnTo>
                  <a:lnTo>
                    <a:pt x="13216" y="3208"/>
                  </a:lnTo>
                  <a:lnTo>
                    <a:pt x="13409" y="3130"/>
                  </a:lnTo>
                  <a:lnTo>
                    <a:pt x="13409" y="2899"/>
                  </a:lnTo>
                  <a:lnTo>
                    <a:pt x="13100" y="3053"/>
                  </a:lnTo>
                  <a:lnTo>
                    <a:pt x="12675" y="3130"/>
                  </a:lnTo>
                  <a:lnTo>
                    <a:pt x="12868" y="2435"/>
                  </a:lnTo>
                  <a:lnTo>
                    <a:pt x="13022" y="2396"/>
                  </a:lnTo>
                  <a:lnTo>
                    <a:pt x="13177" y="2319"/>
                  </a:lnTo>
                  <a:lnTo>
                    <a:pt x="13370" y="2203"/>
                  </a:lnTo>
                  <a:lnTo>
                    <a:pt x="13370" y="1933"/>
                  </a:lnTo>
                  <a:lnTo>
                    <a:pt x="13138" y="2087"/>
                  </a:lnTo>
                  <a:lnTo>
                    <a:pt x="12907" y="2203"/>
                  </a:lnTo>
                  <a:lnTo>
                    <a:pt x="13100" y="1160"/>
                  </a:lnTo>
                  <a:lnTo>
                    <a:pt x="13293" y="1044"/>
                  </a:lnTo>
                  <a:lnTo>
                    <a:pt x="13293" y="889"/>
                  </a:lnTo>
                  <a:lnTo>
                    <a:pt x="13100" y="1005"/>
                  </a:lnTo>
                  <a:lnTo>
                    <a:pt x="13177" y="39"/>
                  </a:lnTo>
                  <a:lnTo>
                    <a:pt x="13100" y="39"/>
                  </a:lnTo>
                  <a:lnTo>
                    <a:pt x="13061" y="1"/>
                  </a:lnTo>
                  <a:close/>
                </a:path>
              </a:pathLst>
            </a:custGeom>
            <a:solidFill>
              <a:srgbClr val="3791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4518575" y="1991425"/>
              <a:ext cx="212550" cy="818250"/>
            </a:xfrm>
            <a:custGeom>
              <a:avLst/>
              <a:gdLst/>
              <a:ahLst/>
              <a:cxnLst/>
              <a:rect l="l" t="t" r="r" b="b"/>
              <a:pathLst>
                <a:path w="8502" h="32730" extrusionOk="0">
                  <a:moveTo>
                    <a:pt x="3787" y="1"/>
                  </a:moveTo>
                  <a:lnTo>
                    <a:pt x="3748" y="40"/>
                  </a:lnTo>
                  <a:lnTo>
                    <a:pt x="3671" y="78"/>
                  </a:lnTo>
                  <a:lnTo>
                    <a:pt x="3671" y="156"/>
                  </a:lnTo>
                  <a:lnTo>
                    <a:pt x="3671" y="271"/>
                  </a:lnTo>
                  <a:lnTo>
                    <a:pt x="3555" y="774"/>
                  </a:lnTo>
                  <a:lnTo>
                    <a:pt x="3439" y="1315"/>
                  </a:lnTo>
                  <a:lnTo>
                    <a:pt x="3401" y="1817"/>
                  </a:lnTo>
                  <a:lnTo>
                    <a:pt x="3362" y="2358"/>
                  </a:lnTo>
                  <a:lnTo>
                    <a:pt x="3362" y="2899"/>
                  </a:lnTo>
                  <a:lnTo>
                    <a:pt x="3401" y="3401"/>
                  </a:lnTo>
                  <a:lnTo>
                    <a:pt x="3478" y="3942"/>
                  </a:lnTo>
                  <a:lnTo>
                    <a:pt x="3594" y="4445"/>
                  </a:lnTo>
                  <a:lnTo>
                    <a:pt x="3826" y="5179"/>
                  </a:lnTo>
                  <a:lnTo>
                    <a:pt x="3980" y="5952"/>
                  </a:lnTo>
                  <a:lnTo>
                    <a:pt x="4057" y="6299"/>
                  </a:lnTo>
                  <a:lnTo>
                    <a:pt x="4096" y="6686"/>
                  </a:lnTo>
                  <a:lnTo>
                    <a:pt x="4096" y="7072"/>
                  </a:lnTo>
                  <a:lnTo>
                    <a:pt x="4019" y="7497"/>
                  </a:lnTo>
                  <a:lnTo>
                    <a:pt x="3942" y="7806"/>
                  </a:lnTo>
                  <a:lnTo>
                    <a:pt x="3864" y="8116"/>
                  </a:lnTo>
                  <a:lnTo>
                    <a:pt x="3594" y="8695"/>
                  </a:lnTo>
                  <a:lnTo>
                    <a:pt x="3285" y="9275"/>
                  </a:lnTo>
                  <a:lnTo>
                    <a:pt x="2976" y="9777"/>
                  </a:lnTo>
                  <a:lnTo>
                    <a:pt x="2319" y="10627"/>
                  </a:lnTo>
                  <a:lnTo>
                    <a:pt x="1739" y="11477"/>
                  </a:lnTo>
                  <a:lnTo>
                    <a:pt x="1430" y="11902"/>
                  </a:lnTo>
                  <a:lnTo>
                    <a:pt x="1159" y="12366"/>
                  </a:lnTo>
                  <a:lnTo>
                    <a:pt x="889" y="12868"/>
                  </a:lnTo>
                  <a:lnTo>
                    <a:pt x="657" y="13371"/>
                  </a:lnTo>
                  <a:lnTo>
                    <a:pt x="502" y="13796"/>
                  </a:lnTo>
                  <a:lnTo>
                    <a:pt x="348" y="14259"/>
                  </a:lnTo>
                  <a:lnTo>
                    <a:pt x="232" y="14723"/>
                  </a:lnTo>
                  <a:lnTo>
                    <a:pt x="155" y="15187"/>
                  </a:lnTo>
                  <a:lnTo>
                    <a:pt x="77" y="15689"/>
                  </a:lnTo>
                  <a:lnTo>
                    <a:pt x="0" y="16153"/>
                  </a:lnTo>
                  <a:lnTo>
                    <a:pt x="0" y="16655"/>
                  </a:lnTo>
                  <a:lnTo>
                    <a:pt x="0" y="17119"/>
                  </a:lnTo>
                  <a:lnTo>
                    <a:pt x="77" y="17698"/>
                  </a:lnTo>
                  <a:lnTo>
                    <a:pt x="155" y="18239"/>
                  </a:lnTo>
                  <a:lnTo>
                    <a:pt x="309" y="18742"/>
                  </a:lnTo>
                  <a:lnTo>
                    <a:pt x="464" y="19244"/>
                  </a:lnTo>
                  <a:lnTo>
                    <a:pt x="657" y="19746"/>
                  </a:lnTo>
                  <a:lnTo>
                    <a:pt x="889" y="20210"/>
                  </a:lnTo>
                  <a:lnTo>
                    <a:pt x="1353" y="21138"/>
                  </a:lnTo>
                  <a:lnTo>
                    <a:pt x="1816" y="22065"/>
                  </a:lnTo>
                  <a:lnTo>
                    <a:pt x="2009" y="22529"/>
                  </a:lnTo>
                  <a:lnTo>
                    <a:pt x="2203" y="23031"/>
                  </a:lnTo>
                  <a:lnTo>
                    <a:pt x="2280" y="23379"/>
                  </a:lnTo>
                  <a:lnTo>
                    <a:pt x="2357" y="23726"/>
                  </a:lnTo>
                  <a:lnTo>
                    <a:pt x="2396" y="24422"/>
                  </a:lnTo>
                  <a:lnTo>
                    <a:pt x="2473" y="25852"/>
                  </a:lnTo>
                  <a:lnTo>
                    <a:pt x="2512" y="26354"/>
                  </a:lnTo>
                  <a:lnTo>
                    <a:pt x="2589" y="26818"/>
                  </a:lnTo>
                  <a:lnTo>
                    <a:pt x="2744" y="27204"/>
                  </a:lnTo>
                  <a:lnTo>
                    <a:pt x="2898" y="27591"/>
                  </a:lnTo>
                  <a:lnTo>
                    <a:pt x="3091" y="27938"/>
                  </a:lnTo>
                  <a:lnTo>
                    <a:pt x="3362" y="28247"/>
                  </a:lnTo>
                  <a:lnTo>
                    <a:pt x="3632" y="28557"/>
                  </a:lnTo>
                  <a:lnTo>
                    <a:pt x="3980" y="28827"/>
                  </a:lnTo>
                  <a:lnTo>
                    <a:pt x="4444" y="29175"/>
                  </a:lnTo>
                  <a:lnTo>
                    <a:pt x="4908" y="29523"/>
                  </a:lnTo>
                  <a:lnTo>
                    <a:pt x="5333" y="29909"/>
                  </a:lnTo>
                  <a:lnTo>
                    <a:pt x="5719" y="30334"/>
                  </a:lnTo>
                  <a:lnTo>
                    <a:pt x="6067" y="30798"/>
                  </a:lnTo>
                  <a:lnTo>
                    <a:pt x="6376" y="31339"/>
                  </a:lnTo>
                  <a:lnTo>
                    <a:pt x="6646" y="31918"/>
                  </a:lnTo>
                  <a:lnTo>
                    <a:pt x="6840" y="32575"/>
                  </a:lnTo>
                  <a:lnTo>
                    <a:pt x="6878" y="32652"/>
                  </a:lnTo>
                  <a:lnTo>
                    <a:pt x="6917" y="32691"/>
                  </a:lnTo>
                  <a:lnTo>
                    <a:pt x="6994" y="32730"/>
                  </a:lnTo>
                  <a:lnTo>
                    <a:pt x="7033" y="32730"/>
                  </a:lnTo>
                  <a:lnTo>
                    <a:pt x="7110" y="32652"/>
                  </a:lnTo>
                  <a:lnTo>
                    <a:pt x="7149" y="32614"/>
                  </a:lnTo>
                  <a:lnTo>
                    <a:pt x="7149" y="32537"/>
                  </a:lnTo>
                  <a:lnTo>
                    <a:pt x="7458" y="32150"/>
                  </a:lnTo>
                  <a:lnTo>
                    <a:pt x="7728" y="31725"/>
                  </a:lnTo>
                  <a:lnTo>
                    <a:pt x="7960" y="31300"/>
                  </a:lnTo>
                  <a:lnTo>
                    <a:pt x="8153" y="30875"/>
                  </a:lnTo>
                  <a:lnTo>
                    <a:pt x="8308" y="30373"/>
                  </a:lnTo>
                  <a:lnTo>
                    <a:pt x="8424" y="29909"/>
                  </a:lnTo>
                  <a:lnTo>
                    <a:pt x="8463" y="29407"/>
                  </a:lnTo>
                  <a:lnTo>
                    <a:pt x="8501" y="28904"/>
                  </a:lnTo>
                  <a:lnTo>
                    <a:pt x="8501" y="28402"/>
                  </a:lnTo>
                  <a:lnTo>
                    <a:pt x="8463" y="27861"/>
                  </a:lnTo>
                  <a:lnTo>
                    <a:pt x="8424" y="27359"/>
                  </a:lnTo>
                  <a:lnTo>
                    <a:pt x="8308" y="26856"/>
                  </a:lnTo>
                  <a:lnTo>
                    <a:pt x="8192" y="26393"/>
                  </a:lnTo>
                  <a:lnTo>
                    <a:pt x="8037" y="25890"/>
                  </a:lnTo>
                  <a:lnTo>
                    <a:pt x="7883" y="25427"/>
                  </a:lnTo>
                  <a:lnTo>
                    <a:pt x="7690" y="25002"/>
                  </a:lnTo>
                  <a:lnTo>
                    <a:pt x="7419" y="24499"/>
                  </a:lnTo>
                  <a:lnTo>
                    <a:pt x="7110" y="23997"/>
                  </a:lnTo>
                  <a:lnTo>
                    <a:pt x="6492" y="23147"/>
                  </a:lnTo>
                  <a:lnTo>
                    <a:pt x="5835" y="22297"/>
                  </a:lnTo>
                  <a:lnTo>
                    <a:pt x="5178" y="21408"/>
                  </a:lnTo>
                  <a:lnTo>
                    <a:pt x="4869" y="20828"/>
                  </a:lnTo>
                  <a:lnTo>
                    <a:pt x="4598" y="20172"/>
                  </a:lnTo>
                  <a:lnTo>
                    <a:pt x="4405" y="19515"/>
                  </a:lnTo>
                  <a:lnTo>
                    <a:pt x="4289" y="18819"/>
                  </a:lnTo>
                  <a:lnTo>
                    <a:pt x="4251" y="18124"/>
                  </a:lnTo>
                  <a:lnTo>
                    <a:pt x="4289" y="17428"/>
                  </a:lnTo>
                  <a:lnTo>
                    <a:pt x="4444" y="16694"/>
                  </a:lnTo>
                  <a:lnTo>
                    <a:pt x="4560" y="16385"/>
                  </a:lnTo>
                  <a:lnTo>
                    <a:pt x="4676" y="16037"/>
                  </a:lnTo>
                  <a:lnTo>
                    <a:pt x="4946" y="15496"/>
                  </a:lnTo>
                  <a:lnTo>
                    <a:pt x="5217" y="14994"/>
                  </a:lnTo>
                  <a:lnTo>
                    <a:pt x="5796" y="13989"/>
                  </a:lnTo>
                  <a:lnTo>
                    <a:pt x="6105" y="13525"/>
                  </a:lnTo>
                  <a:lnTo>
                    <a:pt x="6376" y="13023"/>
                  </a:lnTo>
                  <a:lnTo>
                    <a:pt x="6646" y="12482"/>
                  </a:lnTo>
                  <a:lnTo>
                    <a:pt x="6878" y="11941"/>
                  </a:lnTo>
                  <a:lnTo>
                    <a:pt x="7033" y="11439"/>
                  </a:lnTo>
                  <a:lnTo>
                    <a:pt x="7149" y="10975"/>
                  </a:lnTo>
                  <a:lnTo>
                    <a:pt x="7265" y="10473"/>
                  </a:lnTo>
                  <a:lnTo>
                    <a:pt x="7303" y="9970"/>
                  </a:lnTo>
                  <a:lnTo>
                    <a:pt x="7381" y="9468"/>
                  </a:lnTo>
                  <a:lnTo>
                    <a:pt x="7381" y="8966"/>
                  </a:lnTo>
                  <a:lnTo>
                    <a:pt x="7342" y="8463"/>
                  </a:lnTo>
                  <a:lnTo>
                    <a:pt x="7265" y="7961"/>
                  </a:lnTo>
                  <a:lnTo>
                    <a:pt x="7187" y="7497"/>
                  </a:lnTo>
                  <a:lnTo>
                    <a:pt x="7033" y="7034"/>
                  </a:lnTo>
                  <a:lnTo>
                    <a:pt x="6878" y="6609"/>
                  </a:lnTo>
                  <a:lnTo>
                    <a:pt x="6724" y="6184"/>
                  </a:lnTo>
                  <a:lnTo>
                    <a:pt x="6299" y="5333"/>
                  </a:lnTo>
                  <a:lnTo>
                    <a:pt x="5835" y="4561"/>
                  </a:lnTo>
                  <a:lnTo>
                    <a:pt x="5255" y="3517"/>
                  </a:lnTo>
                  <a:lnTo>
                    <a:pt x="4714" y="2474"/>
                  </a:lnTo>
                  <a:lnTo>
                    <a:pt x="4444" y="1933"/>
                  </a:lnTo>
                  <a:lnTo>
                    <a:pt x="4251" y="1353"/>
                  </a:lnTo>
                  <a:lnTo>
                    <a:pt x="4057" y="774"/>
                  </a:lnTo>
                  <a:lnTo>
                    <a:pt x="3903" y="156"/>
                  </a:lnTo>
                  <a:lnTo>
                    <a:pt x="3903" y="78"/>
                  </a:lnTo>
                  <a:lnTo>
                    <a:pt x="3864" y="40"/>
                  </a:lnTo>
                  <a:lnTo>
                    <a:pt x="3787" y="1"/>
                  </a:lnTo>
                  <a:close/>
                </a:path>
              </a:pathLst>
            </a:custGeom>
            <a:solidFill>
              <a:srgbClr val="318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4518575" y="1991425"/>
              <a:ext cx="212550" cy="818250"/>
            </a:xfrm>
            <a:custGeom>
              <a:avLst/>
              <a:gdLst/>
              <a:ahLst/>
              <a:cxnLst/>
              <a:rect l="l" t="t" r="r" b="b"/>
              <a:pathLst>
                <a:path w="8502" h="32730" extrusionOk="0">
                  <a:moveTo>
                    <a:pt x="3787" y="1"/>
                  </a:moveTo>
                  <a:lnTo>
                    <a:pt x="3710" y="40"/>
                  </a:lnTo>
                  <a:lnTo>
                    <a:pt x="3671" y="156"/>
                  </a:lnTo>
                  <a:lnTo>
                    <a:pt x="3671" y="271"/>
                  </a:lnTo>
                  <a:lnTo>
                    <a:pt x="3594" y="542"/>
                  </a:lnTo>
                  <a:lnTo>
                    <a:pt x="3632" y="967"/>
                  </a:lnTo>
                  <a:lnTo>
                    <a:pt x="3632" y="1353"/>
                  </a:lnTo>
                  <a:lnTo>
                    <a:pt x="3478" y="1199"/>
                  </a:lnTo>
                  <a:lnTo>
                    <a:pt x="3439" y="1431"/>
                  </a:lnTo>
                  <a:lnTo>
                    <a:pt x="3671" y="1585"/>
                  </a:lnTo>
                  <a:lnTo>
                    <a:pt x="3826" y="2319"/>
                  </a:lnTo>
                  <a:lnTo>
                    <a:pt x="3594" y="2242"/>
                  </a:lnTo>
                  <a:lnTo>
                    <a:pt x="3401" y="2126"/>
                  </a:lnTo>
                  <a:lnTo>
                    <a:pt x="3362" y="2126"/>
                  </a:lnTo>
                  <a:lnTo>
                    <a:pt x="3362" y="2319"/>
                  </a:lnTo>
                  <a:lnTo>
                    <a:pt x="3401" y="2358"/>
                  </a:lnTo>
                  <a:lnTo>
                    <a:pt x="3632" y="2474"/>
                  </a:lnTo>
                  <a:lnTo>
                    <a:pt x="3864" y="2474"/>
                  </a:lnTo>
                  <a:lnTo>
                    <a:pt x="3980" y="2783"/>
                  </a:lnTo>
                  <a:lnTo>
                    <a:pt x="4135" y="3208"/>
                  </a:lnTo>
                  <a:lnTo>
                    <a:pt x="3362" y="2938"/>
                  </a:lnTo>
                  <a:lnTo>
                    <a:pt x="3401" y="3092"/>
                  </a:lnTo>
                  <a:lnTo>
                    <a:pt x="3787" y="3247"/>
                  </a:lnTo>
                  <a:lnTo>
                    <a:pt x="4212" y="3363"/>
                  </a:lnTo>
                  <a:lnTo>
                    <a:pt x="4483" y="3981"/>
                  </a:lnTo>
                  <a:lnTo>
                    <a:pt x="3980" y="3904"/>
                  </a:lnTo>
                  <a:lnTo>
                    <a:pt x="3478" y="3749"/>
                  </a:lnTo>
                  <a:lnTo>
                    <a:pt x="3516" y="3981"/>
                  </a:lnTo>
                  <a:lnTo>
                    <a:pt x="3748" y="4058"/>
                  </a:lnTo>
                  <a:lnTo>
                    <a:pt x="4019" y="4097"/>
                  </a:lnTo>
                  <a:lnTo>
                    <a:pt x="4289" y="4136"/>
                  </a:lnTo>
                  <a:lnTo>
                    <a:pt x="4560" y="4097"/>
                  </a:lnTo>
                  <a:lnTo>
                    <a:pt x="4908" y="4908"/>
                  </a:lnTo>
                  <a:lnTo>
                    <a:pt x="4289" y="4908"/>
                  </a:lnTo>
                  <a:lnTo>
                    <a:pt x="3980" y="4870"/>
                  </a:lnTo>
                  <a:lnTo>
                    <a:pt x="3710" y="4792"/>
                  </a:lnTo>
                  <a:lnTo>
                    <a:pt x="3787" y="5063"/>
                  </a:lnTo>
                  <a:lnTo>
                    <a:pt x="3980" y="5063"/>
                  </a:lnTo>
                  <a:lnTo>
                    <a:pt x="4483" y="5102"/>
                  </a:lnTo>
                  <a:lnTo>
                    <a:pt x="4714" y="5102"/>
                  </a:lnTo>
                  <a:lnTo>
                    <a:pt x="4985" y="5063"/>
                  </a:lnTo>
                  <a:lnTo>
                    <a:pt x="5178" y="5527"/>
                  </a:lnTo>
                  <a:lnTo>
                    <a:pt x="5371" y="6029"/>
                  </a:lnTo>
                  <a:lnTo>
                    <a:pt x="4830" y="6029"/>
                  </a:lnTo>
                  <a:lnTo>
                    <a:pt x="4289" y="5952"/>
                  </a:lnTo>
                  <a:lnTo>
                    <a:pt x="3980" y="5836"/>
                  </a:lnTo>
                  <a:lnTo>
                    <a:pt x="4019" y="6145"/>
                  </a:lnTo>
                  <a:lnTo>
                    <a:pt x="4367" y="6222"/>
                  </a:lnTo>
                  <a:lnTo>
                    <a:pt x="4714" y="6261"/>
                  </a:lnTo>
                  <a:lnTo>
                    <a:pt x="5062" y="6222"/>
                  </a:lnTo>
                  <a:lnTo>
                    <a:pt x="5410" y="6184"/>
                  </a:lnTo>
                  <a:lnTo>
                    <a:pt x="5526" y="6686"/>
                  </a:lnTo>
                  <a:lnTo>
                    <a:pt x="5603" y="7227"/>
                  </a:lnTo>
                  <a:lnTo>
                    <a:pt x="5642" y="7652"/>
                  </a:lnTo>
                  <a:lnTo>
                    <a:pt x="5603" y="7613"/>
                  </a:lnTo>
                  <a:lnTo>
                    <a:pt x="5564" y="7613"/>
                  </a:lnTo>
                  <a:lnTo>
                    <a:pt x="5449" y="7652"/>
                  </a:lnTo>
                  <a:lnTo>
                    <a:pt x="5333" y="7613"/>
                  </a:lnTo>
                  <a:lnTo>
                    <a:pt x="4985" y="7536"/>
                  </a:lnTo>
                  <a:lnTo>
                    <a:pt x="4405" y="7304"/>
                  </a:lnTo>
                  <a:lnTo>
                    <a:pt x="4057" y="7188"/>
                  </a:lnTo>
                  <a:lnTo>
                    <a:pt x="4019" y="7459"/>
                  </a:lnTo>
                  <a:lnTo>
                    <a:pt x="4483" y="7575"/>
                  </a:lnTo>
                  <a:lnTo>
                    <a:pt x="5023" y="7768"/>
                  </a:lnTo>
                  <a:lnTo>
                    <a:pt x="5294" y="7806"/>
                  </a:lnTo>
                  <a:lnTo>
                    <a:pt x="5449" y="7806"/>
                  </a:lnTo>
                  <a:lnTo>
                    <a:pt x="5564" y="7768"/>
                  </a:lnTo>
                  <a:lnTo>
                    <a:pt x="5603" y="7768"/>
                  </a:lnTo>
                  <a:lnTo>
                    <a:pt x="5642" y="7729"/>
                  </a:lnTo>
                  <a:lnTo>
                    <a:pt x="5642" y="8579"/>
                  </a:lnTo>
                  <a:lnTo>
                    <a:pt x="5603" y="9468"/>
                  </a:lnTo>
                  <a:lnTo>
                    <a:pt x="5449" y="9429"/>
                  </a:lnTo>
                  <a:lnTo>
                    <a:pt x="5294" y="9391"/>
                  </a:lnTo>
                  <a:lnTo>
                    <a:pt x="5023" y="9236"/>
                  </a:lnTo>
                  <a:lnTo>
                    <a:pt x="4405" y="8966"/>
                  </a:lnTo>
                  <a:lnTo>
                    <a:pt x="4019" y="8811"/>
                  </a:lnTo>
                  <a:lnTo>
                    <a:pt x="3632" y="8618"/>
                  </a:lnTo>
                  <a:lnTo>
                    <a:pt x="3555" y="8811"/>
                  </a:lnTo>
                  <a:lnTo>
                    <a:pt x="4019" y="9043"/>
                  </a:lnTo>
                  <a:lnTo>
                    <a:pt x="4521" y="9236"/>
                  </a:lnTo>
                  <a:lnTo>
                    <a:pt x="5023" y="9507"/>
                  </a:lnTo>
                  <a:lnTo>
                    <a:pt x="5333" y="9623"/>
                  </a:lnTo>
                  <a:lnTo>
                    <a:pt x="5603" y="9623"/>
                  </a:lnTo>
                  <a:lnTo>
                    <a:pt x="5526" y="10125"/>
                  </a:lnTo>
                  <a:lnTo>
                    <a:pt x="5410" y="10627"/>
                  </a:lnTo>
                  <a:lnTo>
                    <a:pt x="5255" y="11091"/>
                  </a:lnTo>
                  <a:lnTo>
                    <a:pt x="5062" y="11555"/>
                  </a:lnTo>
                  <a:lnTo>
                    <a:pt x="5023" y="11632"/>
                  </a:lnTo>
                  <a:lnTo>
                    <a:pt x="4405" y="11284"/>
                  </a:lnTo>
                  <a:lnTo>
                    <a:pt x="3864" y="10898"/>
                  </a:lnTo>
                  <a:lnTo>
                    <a:pt x="3323" y="10473"/>
                  </a:lnTo>
                  <a:lnTo>
                    <a:pt x="2782" y="10009"/>
                  </a:lnTo>
                  <a:lnTo>
                    <a:pt x="2666" y="10164"/>
                  </a:lnTo>
                  <a:lnTo>
                    <a:pt x="2937" y="10434"/>
                  </a:lnTo>
                  <a:lnTo>
                    <a:pt x="3169" y="10666"/>
                  </a:lnTo>
                  <a:lnTo>
                    <a:pt x="3748" y="11091"/>
                  </a:lnTo>
                  <a:lnTo>
                    <a:pt x="4328" y="11477"/>
                  </a:lnTo>
                  <a:lnTo>
                    <a:pt x="4946" y="11748"/>
                  </a:lnTo>
                  <a:lnTo>
                    <a:pt x="4714" y="12134"/>
                  </a:lnTo>
                  <a:lnTo>
                    <a:pt x="4444" y="12482"/>
                  </a:lnTo>
                  <a:lnTo>
                    <a:pt x="3826" y="13139"/>
                  </a:lnTo>
                  <a:lnTo>
                    <a:pt x="3594" y="13100"/>
                  </a:lnTo>
                  <a:lnTo>
                    <a:pt x="3362" y="13023"/>
                  </a:lnTo>
                  <a:lnTo>
                    <a:pt x="3130" y="12868"/>
                  </a:lnTo>
                  <a:lnTo>
                    <a:pt x="2898" y="12714"/>
                  </a:lnTo>
                  <a:lnTo>
                    <a:pt x="2435" y="12366"/>
                  </a:lnTo>
                  <a:lnTo>
                    <a:pt x="2048" y="12018"/>
                  </a:lnTo>
                  <a:lnTo>
                    <a:pt x="1623" y="11632"/>
                  </a:lnTo>
                  <a:lnTo>
                    <a:pt x="1507" y="11825"/>
                  </a:lnTo>
                  <a:lnTo>
                    <a:pt x="2009" y="12250"/>
                  </a:lnTo>
                  <a:lnTo>
                    <a:pt x="2512" y="12637"/>
                  </a:lnTo>
                  <a:lnTo>
                    <a:pt x="2782" y="12830"/>
                  </a:lnTo>
                  <a:lnTo>
                    <a:pt x="3130" y="13100"/>
                  </a:lnTo>
                  <a:lnTo>
                    <a:pt x="3323" y="13178"/>
                  </a:lnTo>
                  <a:lnTo>
                    <a:pt x="3478" y="13255"/>
                  </a:lnTo>
                  <a:lnTo>
                    <a:pt x="3671" y="13255"/>
                  </a:lnTo>
                  <a:lnTo>
                    <a:pt x="3826" y="13178"/>
                  </a:lnTo>
                  <a:lnTo>
                    <a:pt x="3323" y="13757"/>
                  </a:lnTo>
                  <a:lnTo>
                    <a:pt x="3091" y="14066"/>
                  </a:lnTo>
                  <a:lnTo>
                    <a:pt x="2860" y="14375"/>
                  </a:lnTo>
                  <a:lnTo>
                    <a:pt x="2705" y="14607"/>
                  </a:lnTo>
                  <a:lnTo>
                    <a:pt x="2666" y="14646"/>
                  </a:lnTo>
                  <a:lnTo>
                    <a:pt x="2666" y="14684"/>
                  </a:lnTo>
                  <a:lnTo>
                    <a:pt x="2589" y="14839"/>
                  </a:lnTo>
                  <a:lnTo>
                    <a:pt x="2550" y="14800"/>
                  </a:lnTo>
                  <a:lnTo>
                    <a:pt x="2280" y="14762"/>
                  </a:lnTo>
                  <a:lnTo>
                    <a:pt x="2009" y="14723"/>
                  </a:lnTo>
                  <a:lnTo>
                    <a:pt x="1739" y="14607"/>
                  </a:lnTo>
                  <a:lnTo>
                    <a:pt x="1469" y="14491"/>
                  </a:lnTo>
                  <a:lnTo>
                    <a:pt x="966" y="14221"/>
                  </a:lnTo>
                  <a:lnTo>
                    <a:pt x="502" y="13873"/>
                  </a:lnTo>
                  <a:lnTo>
                    <a:pt x="387" y="14221"/>
                  </a:lnTo>
                  <a:lnTo>
                    <a:pt x="889" y="14530"/>
                  </a:lnTo>
                  <a:lnTo>
                    <a:pt x="1469" y="14762"/>
                  </a:lnTo>
                  <a:lnTo>
                    <a:pt x="2009" y="14878"/>
                  </a:lnTo>
                  <a:lnTo>
                    <a:pt x="2280" y="14916"/>
                  </a:lnTo>
                  <a:lnTo>
                    <a:pt x="2550" y="14916"/>
                  </a:lnTo>
                  <a:lnTo>
                    <a:pt x="2357" y="15380"/>
                  </a:lnTo>
                  <a:lnTo>
                    <a:pt x="2164" y="15844"/>
                  </a:lnTo>
                  <a:lnTo>
                    <a:pt x="1623" y="15766"/>
                  </a:lnTo>
                  <a:lnTo>
                    <a:pt x="1121" y="15651"/>
                  </a:lnTo>
                  <a:lnTo>
                    <a:pt x="116" y="15303"/>
                  </a:lnTo>
                  <a:lnTo>
                    <a:pt x="77" y="15573"/>
                  </a:lnTo>
                  <a:lnTo>
                    <a:pt x="580" y="15766"/>
                  </a:lnTo>
                  <a:lnTo>
                    <a:pt x="1082" y="15882"/>
                  </a:lnTo>
                  <a:lnTo>
                    <a:pt x="1623" y="15960"/>
                  </a:lnTo>
                  <a:lnTo>
                    <a:pt x="2125" y="15998"/>
                  </a:lnTo>
                  <a:lnTo>
                    <a:pt x="2009" y="16385"/>
                  </a:lnTo>
                  <a:lnTo>
                    <a:pt x="1971" y="16423"/>
                  </a:lnTo>
                  <a:lnTo>
                    <a:pt x="1971" y="16501"/>
                  </a:lnTo>
                  <a:lnTo>
                    <a:pt x="2009" y="16501"/>
                  </a:lnTo>
                  <a:lnTo>
                    <a:pt x="1932" y="16964"/>
                  </a:lnTo>
                  <a:lnTo>
                    <a:pt x="1855" y="17428"/>
                  </a:lnTo>
                  <a:lnTo>
                    <a:pt x="1391" y="17389"/>
                  </a:lnTo>
                  <a:lnTo>
                    <a:pt x="889" y="17273"/>
                  </a:lnTo>
                  <a:lnTo>
                    <a:pt x="464" y="17119"/>
                  </a:lnTo>
                  <a:lnTo>
                    <a:pt x="0" y="16964"/>
                  </a:lnTo>
                  <a:lnTo>
                    <a:pt x="0" y="17119"/>
                  </a:lnTo>
                  <a:lnTo>
                    <a:pt x="39" y="17273"/>
                  </a:lnTo>
                  <a:lnTo>
                    <a:pt x="464" y="17428"/>
                  </a:lnTo>
                  <a:lnTo>
                    <a:pt x="928" y="17505"/>
                  </a:lnTo>
                  <a:lnTo>
                    <a:pt x="1430" y="17544"/>
                  </a:lnTo>
                  <a:lnTo>
                    <a:pt x="1855" y="17505"/>
                  </a:lnTo>
                  <a:lnTo>
                    <a:pt x="1855" y="17544"/>
                  </a:lnTo>
                  <a:lnTo>
                    <a:pt x="1894" y="18046"/>
                  </a:lnTo>
                  <a:lnTo>
                    <a:pt x="1971" y="18471"/>
                  </a:lnTo>
                  <a:lnTo>
                    <a:pt x="1082" y="18471"/>
                  </a:lnTo>
                  <a:lnTo>
                    <a:pt x="232" y="18394"/>
                  </a:lnTo>
                  <a:lnTo>
                    <a:pt x="309" y="18703"/>
                  </a:lnTo>
                  <a:lnTo>
                    <a:pt x="734" y="18742"/>
                  </a:lnTo>
                  <a:lnTo>
                    <a:pt x="1159" y="18703"/>
                  </a:lnTo>
                  <a:lnTo>
                    <a:pt x="1584" y="18665"/>
                  </a:lnTo>
                  <a:lnTo>
                    <a:pt x="2009" y="18587"/>
                  </a:lnTo>
                  <a:lnTo>
                    <a:pt x="2164" y="19051"/>
                  </a:lnTo>
                  <a:lnTo>
                    <a:pt x="2396" y="19515"/>
                  </a:lnTo>
                  <a:lnTo>
                    <a:pt x="2125" y="19631"/>
                  </a:lnTo>
                  <a:lnTo>
                    <a:pt x="1894" y="19746"/>
                  </a:lnTo>
                  <a:lnTo>
                    <a:pt x="1623" y="19901"/>
                  </a:lnTo>
                  <a:lnTo>
                    <a:pt x="1353" y="20017"/>
                  </a:lnTo>
                  <a:lnTo>
                    <a:pt x="1121" y="20094"/>
                  </a:lnTo>
                  <a:lnTo>
                    <a:pt x="850" y="20094"/>
                  </a:lnTo>
                  <a:lnTo>
                    <a:pt x="966" y="20326"/>
                  </a:lnTo>
                  <a:lnTo>
                    <a:pt x="1353" y="20210"/>
                  </a:lnTo>
                  <a:lnTo>
                    <a:pt x="1700" y="20017"/>
                  </a:lnTo>
                  <a:lnTo>
                    <a:pt x="2087" y="19824"/>
                  </a:lnTo>
                  <a:lnTo>
                    <a:pt x="2435" y="19631"/>
                  </a:lnTo>
                  <a:lnTo>
                    <a:pt x="2473" y="19592"/>
                  </a:lnTo>
                  <a:lnTo>
                    <a:pt x="2705" y="19978"/>
                  </a:lnTo>
                  <a:lnTo>
                    <a:pt x="2976" y="20287"/>
                  </a:lnTo>
                  <a:lnTo>
                    <a:pt x="3091" y="20442"/>
                  </a:lnTo>
                  <a:lnTo>
                    <a:pt x="3053" y="20442"/>
                  </a:lnTo>
                  <a:lnTo>
                    <a:pt x="2705" y="20751"/>
                  </a:lnTo>
                  <a:lnTo>
                    <a:pt x="2319" y="21022"/>
                  </a:lnTo>
                  <a:lnTo>
                    <a:pt x="1932" y="21253"/>
                  </a:lnTo>
                  <a:lnTo>
                    <a:pt x="1507" y="21447"/>
                  </a:lnTo>
                  <a:lnTo>
                    <a:pt x="1662" y="21717"/>
                  </a:lnTo>
                  <a:lnTo>
                    <a:pt x="2048" y="21447"/>
                  </a:lnTo>
                  <a:lnTo>
                    <a:pt x="2473" y="21176"/>
                  </a:lnTo>
                  <a:lnTo>
                    <a:pt x="2821" y="20867"/>
                  </a:lnTo>
                  <a:lnTo>
                    <a:pt x="3130" y="20519"/>
                  </a:lnTo>
                  <a:lnTo>
                    <a:pt x="3594" y="21138"/>
                  </a:lnTo>
                  <a:lnTo>
                    <a:pt x="3980" y="21794"/>
                  </a:lnTo>
                  <a:lnTo>
                    <a:pt x="3594" y="22104"/>
                  </a:lnTo>
                  <a:lnTo>
                    <a:pt x="3169" y="22335"/>
                  </a:lnTo>
                  <a:lnTo>
                    <a:pt x="2744" y="22490"/>
                  </a:lnTo>
                  <a:lnTo>
                    <a:pt x="2280" y="22606"/>
                  </a:lnTo>
                  <a:lnTo>
                    <a:pt x="2048" y="22645"/>
                  </a:lnTo>
                  <a:lnTo>
                    <a:pt x="2164" y="22915"/>
                  </a:lnTo>
                  <a:lnTo>
                    <a:pt x="2666" y="22760"/>
                  </a:lnTo>
                  <a:lnTo>
                    <a:pt x="3169" y="22529"/>
                  </a:lnTo>
                  <a:lnTo>
                    <a:pt x="3632" y="22258"/>
                  </a:lnTo>
                  <a:lnTo>
                    <a:pt x="4057" y="21872"/>
                  </a:lnTo>
                  <a:lnTo>
                    <a:pt x="4212" y="22258"/>
                  </a:lnTo>
                  <a:lnTo>
                    <a:pt x="4367" y="22645"/>
                  </a:lnTo>
                  <a:lnTo>
                    <a:pt x="4521" y="23031"/>
                  </a:lnTo>
                  <a:lnTo>
                    <a:pt x="4598" y="23456"/>
                  </a:lnTo>
                  <a:lnTo>
                    <a:pt x="4405" y="23649"/>
                  </a:lnTo>
                  <a:lnTo>
                    <a:pt x="4135" y="23804"/>
                  </a:lnTo>
                  <a:lnTo>
                    <a:pt x="3903" y="23920"/>
                  </a:lnTo>
                  <a:lnTo>
                    <a:pt x="3594" y="24036"/>
                  </a:lnTo>
                  <a:lnTo>
                    <a:pt x="3323" y="24113"/>
                  </a:lnTo>
                  <a:lnTo>
                    <a:pt x="3014" y="24152"/>
                  </a:lnTo>
                  <a:lnTo>
                    <a:pt x="2396" y="24190"/>
                  </a:lnTo>
                  <a:lnTo>
                    <a:pt x="2396" y="24422"/>
                  </a:lnTo>
                  <a:lnTo>
                    <a:pt x="2782" y="24383"/>
                  </a:lnTo>
                  <a:lnTo>
                    <a:pt x="3130" y="24306"/>
                  </a:lnTo>
                  <a:lnTo>
                    <a:pt x="3516" y="24229"/>
                  </a:lnTo>
                  <a:lnTo>
                    <a:pt x="3942" y="24113"/>
                  </a:lnTo>
                  <a:lnTo>
                    <a:pt x="4135" y="23997"/>
                  </a:lnTo>
                  <a:lnTo>
                    <a:pt x="4328" y="23881"/>
                  </a:lnTo>
                  <a:lnTo>
                    <a:pt x="4483" y="23765"/>
                  </a:lnTo>
                  <a:lnTo>
                    <a:pt x="4637" y="23611"/>
                  </a:lnTo>
                  <a:lnTo>
                    <a:pt x="4676" y="23881"/>
                  </a:lnTo>
                  <a:lnTo>
                    <a:pt x="4753" y="24577"/>
                  </a:lnTo>
                  <a:lnTo>
                    <a:pt x="4792" y="25233"/>
                  </a:lnTo>
                  <a:lnTo>
                    <a:pt x="4173" y="25349"/>
                  </a:lnTo>
                  <a:lnTo>
                    <a:pt x="3594" y="25349"/>
                  </a:lnTo>
                  <a:lnTo>
                    <a:pt x="3014" y="25311"/>
                  </a:lnTo>
                  <a:lnTo>
                    <a:pt x="2435" y="25233"/>
                  </a:lnTo>
                  <a:lnTo>
                    <a:pt x="2473" y="25543"/>
                  </a:lnTo>
                  <a:lnTo>
                    <a:pt x="2744" y="25620"/>
                  </a:lnTo>
                  <a:lnTo>
                    <a:pt x="3632" y="25620"/>
                  </a:lnTo>
                  <a:lnTo>
                    <a:pt x="4212" y="25543"/>
                  </a:lnTo>
                  <a:lnTo>
                    <a:pt x="4792" y="25388"/>
                  </a:lnTo>
                  <a:lnTo>
                    <a:pt x="4869" y="25813"/>
                  </a:lnTo>
                  <a:lnTo>
                    <a:pt x="4869" y="25852"/>
                  </a:lnTo>
                  <a:lnTo>
                    <a:pt x="4908" y="25929"/>
                  </a:lnTo>
                  <a:lnTo>
                    <a:pt x="4946" y="26122"/>
                  </a:lnTo>
                  <a:lnTo>
                    <a:pt x="4676" y="26315"/>
                  </a:lnTo>
                  <a:lnTo>
                    <a:pt x="4405" y="26509"/>
                  </a:lnTo>
                  <a:lnTo>
                    <a:pt x="4135" y="26625"/>
                  </a:lnTo>
                  <a:lnTo>
                    <a:pt x="3826" y="26740"/>
                  </a:lnTo>
                  <a:lnTo>
                    <a:pt x="3246" y="26895"/>
                  </a:lnTo>
                  <a:lnTo>
                    <a:pt x="2666" y="27011"/>
                  </a:lnTo>
                  <a:lnTo>
                    <a:pt x="2782" y="27320"/>
                  </a:lnTo>
                  <a:lnTo>
                    <a:pt x="3362" y="27165"/>
                  </a:lnTo>
                  <a:lnTo>
                    <a:pt x="3671" y="27088"/>
                  </a:lnTo>
                  <a:lnTo>
                    <a:pt x="3980" y="26972"/>
                  </a:lnTo>
                  <a:lnTo>
                    <a:pt x="4251" y="26818"/>
                  </a:lnTo>
                  <a:lnTo>
                    <a:pt x="4521" y="26663"/>
                  </a:lnTo>
                  <a:lnTo>
                    <a:pt x="4753" y="26470"/>
                  </a:lnTo>
                  <a:lnTo>
                    <a:pt x="4985" y="26238"/>
                  </a:lnTo>
                  <a:lnTo>
                    <a:pt x="5217" y="26663"/>
                  </a:lnTo>
                  <a:lnTo>
                    <a:pt x="5449" y="27011"/>
                  </a:lnTo>
                  <a:lnTo>
                    <a:pt x="5410" y="27011"/>
                  </a:lnTo>
                  <a:lnTo>
                    <a:pt x="5178" y="27243"/>
                  </a:lnTo>
                  <a:lnTo>
                    <a:pt x="4946" y="27436"/>
                  </a:lnTo>
                  <a:lnTo>
                    <a:pt x="4483" y="27938"/>
                  </a:lnTo>
                  <a:lnTo>
                    <a:pt x="4251" y="28170"/>
                  </a:lnTo>
                  <a:lnTo>
                    <a:pt x="3980" y="28441"/>
                  </a:lnTo>
                  <a:lnTo>
                    <a:pt x="3710" y="28634"/>
                  </a:lnTo>
                  <a:lnTo>
                    <a:pt x="3903" y="28788"/>
                  </a:lnTo>
                  <a:lnTo>
                    <a:pt x="4212" y="28479"/>
                  </a:lnTo>
                  <a:lnTo>
                    <a:pt x="4483" y="28209"/>
                  </a:lnTo>
                  <a:lnTo>
                    <a:pt x="4946" y="27629"/>
                  </a:lnTo>
                  <a:lnTo>
                    <a:pt x="5178" y="27359"/>
                  </a:lnTo>
                  <a:lnTo>
                    <a:pt x="5449" y="27088"/>
                  </a:lnTo>
                  <a:lnTo>
                    <a:pt x="5449" y="27050"/>
                  </a:lnTo>
                  <a:lnTo>
                    <a:pt x="5835" y="27552"/>
                  </a:lnTo>
                  <a:lnTo>
                    <a:pt x="6221" y="28054"/>
                  </a:lnTo>
                  <a:lnTo>
                    <a:pt x="5835" y="28441"/>
                  </a:lnTo>
                  <a:lnTo>
                    <a:pt x="5449" y="28827"/>
                  </a:lnTo>
                  <a:lnTo>
                    <a:pt x="5255" y="28982"/>
                  </a:lnTo>
                  <a:lnTo>
                    <a:pt x="5062" y="29098"/>
                  </a:lnTo>
                  <a:lnTo>
                    <a:pt x="4676" y="29368"/>
                  </a:lnTo>
                  <a:lnTo>
                    <a:pt x="4869" y="29484"/>
                  </a:lnTo>
                  <a:lnTo>
                    <a:pt x="5023" y="29407"/>
                  </a:lnTo>
                  <a:lnTo>
                    <a:pt x="5178" y="29291"/>
                  </a:lnTo>
                  <a:lnTo>
                    <a:pt x="5487" y="29059"/>
                  </a:lnTo>
                  <a:lnTo>
                    <a:pt x="5912" y="28634"/>
                  </a:lnTo>
                  <a:lnTo>
                    <a:pt x="6299" y="28132"/>
                  </a:lnTo>
                  <a:lnTo>
                    <a:pt x="6608" y="28595"/>
                  </a:lnTo>
                  <a:lnTo>
                    <a:pt x="6878" y="29098"/>
                  </a:lnTo>
                  <a:lnTo>
                    <a:pt x="6530" y="29484"/>
                  </a:lnTo>
                  <a:lnTo>
                    <a:pt x="6183" y="29832"/>
                  </a:lnTo>
                  <a:lnTo>
                    <a:pt x="5912" y="30025"/>
                  </a:lnTo>
                  <a:lnTo>
                    <a:pt x="5603" y="30218"/>
                  </a:lnTo>
                  <a:lnTo>
                    <a:pt x="5719" y="30373"/>
                  </a:lnTo>
                  <a:lnTo>
                    <a:pt x="6067" y="30141"/>
                  </a:lnTo>
                  <a:lnTo>
                    <a:pt x="6376" y="29832"/>
                  </a:lnTo>
                  <a:lnTo>
                    <a:pt x="6685" y="29523"/>
                  </a:lnTo>
                  <a:lnTo>
                    <a:pt x="6956" y="29213"/>
                  </a:lnTo>
                  <a:lnTo>
                    <a:pt x="7071" y="29600"/>
                  </a:lnTo>
                  <a:lnTo>
                    <a:pt x="7187" y="30025"/>
                  </a:lnTo>
                  <a:lnTo>
                    <a:pt x="7265" y="30373"/>
                  </a:lnTo>
                  <a:lnTo>
                    <a:pt x="6762" y="30798"/>
                  </a:lnTo>
                  <a:lnTo>
                    <a:pt x="6299" y="31146"/>
                  </a:lnTo>
                  <a:lnTo>
                    <a:pt x="6376" y="31300"/>
                  </a:lnTo>
                  <a:lnTo>
                    <a:pt x="6453" y="31261"/>
                  </a:lnTo>
                  <a:lnTo>
                    <a:pt x="6878" y="30914"/>
                  </a:lnTo>
                  <a:lnTo>
                    <a:pt x="7265" y="30527"/>
                  </a:lnTo>
                  <a:lnTo>
                    <a:pt x="7265" y="31107"/>
                  </a:lnTo>
                  <a:lnTo>
                    <a:pt x="7226" y="31648"/>
                  </a:lnTo>
                  <a:lnTo>
                    <a:pt x="7071" y="32189"/>
                  </a:lnTo>
                  <a:lnTo>
                    <a:pt x="6917" y="32691"/>
                  </a:lnTo>
                  <a:lnTo>
                    <a:pt x="6994" y="32730"/>
                  </a:lnTo>
                  <a:lnTo>
                    <a:pt x="7071" y="32691"/>
                  </a:lnTo>
                  <a:lnTo>
                    <a:pt x="7149" y="32652"/>
                  </a:lnTo>
                  <a:lnTo>
                    <a:pt x="7149" y="32537"/>
                  </a:lnTo>
                  <a:lnTo>
                    <a:pt x="7265" y="32382"/>
                  </a:lnTo>
                  <a:lnTo>
                    <a:pt x="7419" y="31802"/>
                  </a:lnTo>
                  <a:lnTo>
                    <a:pt x="7458" y="31261"/>
                  </a:lnTo>
                  <a:lnTo>
                    <a:pt x="7458" y="30682"/>
                  </a:lnTo>
                  <a:lnTo>
                    <a:pt x="7381" y="30141"/>
                  </a:lnTo>
                  <a:lnTo>
                    <a:pt x="7806" y="30373"/>
                  </a:lnTo>
                  <a:lnTo>
                    <a:pt x="8192" y="30643"/>
                  </a:lnTo>
                  <a:lnTo>
                    <a:pt x="8231" y="30643"/>
                  </a:lnTo>
                  <a:lnTo>
                    <a:pt x="8308" y="30411"/>
                  </a:lnTo>
                  <a:lnTo>
                    <a:pt x="7844" y="30141"/>
                  </a:lnTo>
                  <a:lnTo>
                    <a:pt x="7342" y="29948"/>
                  </a:lnTo>
                  <a:lnTo>
                    <a:pt x="7187" y="29368"/>
                  </a:lnTo>
                  <a:lnTo>
                    <a:pt x="6956" y="28827"/>
                  </a:lnTo>
                  <a:lnTo>
                    <a:pt x="7381" y="28866"/>
                  </a:lnTo>
                  <a:lnTo>
                    <a:pt x="7767" y="28943"/>
                  </a:lnTo>
                  <a:lnTo>
                    <a:pt x="8115" y="29059"/>
                  </a:lnTo>
                  <a:lnTo>
                    <a:pt x="8501" y="29213"/>
                  </a:lnTo>
                  <a:lnTo>
                    <a:pt x="8501" y="29020"/>
                  </a:lnTo>
                  <a:lnTo>
                    <a:pt x="8115" y="28866"/>
                  </a:lnTo>
                  <a:lnTo>
                    <a:pt x="7728" y="28750"/>
                  </a:lnTo>
                  <a:lnTo>
                    <a:pt x="7303" y="28672"/>
                  </a:lnTo>
                  <a:lnTo>
                    <a:pt x="6878" y="28672"/>
                  </a:lnTo>
                  <a:lnTo>
                    <a:pt x="6646" y="28209"/>
                  </a:lnTo>
                  <a:lnTo>
                    <a:pt x="6337" y="27822"/>
                  </a:lnTo>
                  <a:lnTo>
                    <a:pt x="6105" y="27513"/>
                  </a:lnTo>
                  <a:lnTo>
                    <a:pt x="6646" y="27591"/>
                  </a:lnTo>
                  <a:lnTo>
                    <a:pt x="7265" y="27591"/>
                  </a:lnTo>
                  <a:lnTo>
                    <a:pt x="7844" y="27552"/>
                  </a:lnTo>
                  <a:lnTo>
                    <a:pt x="8424" y="27475"/>
                  </a:lnTo>
                  <a:lnTo>
                    <a:pt x="8385" y="27281"/>
                  </a:lnTo>
                  <a:lnTo>
                    <a:pt x="7883" y="27320"/>
                  </a:lnTo>
                  <a:lnTo>
                    <a:pt x="7342" y="27359"/>
                  </a:lnTo>
                  <a:lnTo>
                    <a:pt x="5990" y="27359"/>
                  </a:lnTo>
                  <a:lnTo>
                    <a:pt x="5603" y="26895"/>
                  </a:lnTo>
                  <a:lnTo>
                    <a:pt x="5333" y="26393"/>
                  </a:lnTo>
                  <a:lnTo>
                    <a:pt x="5178" y="26006"/>
                  </a:lnTo>
                  <a:lnTo>
                    <a:pt x="5371" y="26084"/>
                  </a:lnTo>
                  <a:lnTo>
                    <a:pt x="5564" y="26122"/>
                  </a:lnTo>
                  <a:lnTo>
                    <a:pt x="6028" y="26161"/>
                  </a:lnTo>
                  <a:lnTo>
                    <a:pt x="6878" y="26122"/>
                  </a:lnTo>
                  <a:lnTo>
                    <a:pt x="7497" y="26122"/>
                  </a:lnTo>
                  <a:lnTo>
                    <a:pt x="8115" y="26084"/>
                  </a:lnTo>
                  <a:lnTo>
                    <a:pt x="8037" y="25852"/>
                  </a:lnTo>
                  <a:lnTo>
                    <a:pt x="6994" y="25890"/>
                  </a:lnTo>
                  <a:lnTo>
                    <a:pt x="6067" y="25890"/>
                  </a:lnTo>
                  <a:lnTo>
                    <a:pt x="5564" y="25852"/>
                  </a:lnTo>
                  <a:lnTo>
                    <a:pt x="5101" y="25774"/>
                  </a:lnTo>
                  <a:lnTo>
                    <a:pt x="5023" y="25504"/>
                  </a:lnTo>
                  <a:lnTo>
                    <a:pt x="5023" y="25195"/>
                  </a:lnTo>
                  <a:lnTo>
                    <a:pt x="4985" y="24538"/>
                  </a:lnTo>
                  <a:lnTo>
                    <a:pt x="5294" y="24499"/>
                  </a:lnTo>
                  <a:lnTo>
                    <a:pt x="5642" y="24422"/>
                  </a:lnTo>
                  <a:lnTo>
                    <a:pt x="5951" y="24306"/>
                  </a:lnTo>
                  <a:lnTo>
                    <a:pt x="6299" y="24229"/>
                  </a:lnTo>
                  <a:lnTo>
                    <a:pt x="6530" y="24190"/>
                  </a:lnTo>
                  <a:lnTo>
                    <a:pt x="6801" y="24190"/>
                  </a:lnTo>
                  <a:lnTo>
                    <a:pt x="7265" y="24267"/>
                  </a:lnTo>
                  <a:lnTo>
                    <a:pt x="7110" y="23958"/>
                  </a:lnTo>
                  <a:lnTo>
                    <a:pt x="6608" y="23958"/>
                  </a:lnTo>
                  <a:lnTo>
                    <a:pt x="6183" y="24036"/>
                  </a:lnTo>
                  <a:lnTo>
                    <a:pt x="5758" y="24152"/>
                  </a:lnTo>
                  <a:lnTo>
                    <a:pt x="5371" y="24267"/>
                  </a:lnTo>
                  <a:lnTo>
                    <a:pt x="4946" y="24383"/>
                  </a:lnTo>
                  <a:lnTo>
                    <a:pt x="4946" y="24113"/>
                  </a:lnTo>
                  <a:lnTo>
                    <a:pt x="4830" y="23456"/>
                  </a:lnTo>
                  <a:lnTo>
                    <a:pt x="4714" y="22838"/>
                  </a:lnTo>
                  <a:lnTo>
                    <a:pt x="5062" y="22915"/>
                  </a:lnTo>
                  <a:lnTo>
                    <a:pt x="5874" y="22915"/>
                  </a:lnTo>
                  <a:lnTo>
                    <a:pt x="6260" y="22838"/>
                  </a:lnTo>
                  <a:lnTo>
                    <a:pt x="6105" y="22606"/>
                  </a:lnTo>
                  <a:lnTo>
                    <a:pt x="5719" y="22683"/>
                  </a:lnTo>
                  <a:lnTo>
                    <a:pt x="5371" y="22722"/>
                  </a:lnTo>
                  <a:lnTo>
                    <a:pt x="5023" y="22722"/>
                  </a:lnTo>
                  <a:lnTo>
                    <a:pt x="4676" y="22683"/>
                  </a:lnTo>
                  <a:lnTo>
                    <a:pt x="4637" y="22683"/>
                  </a:lnTo>
                  <a:lnTo>
                    <a:pt x="4521" y="22258"/>
                  </a:lnTo>
                  <a:lnTo>
                    <a:pt x="4328" y="21872"/>
                  </a:lnTo>
                  <a:lnTo>
                    <a:pt x="4135" y="21485"/>
                  </a:lnTo>
                  <a:lnTo>
                    <a:pt x="3903" y="21099"/>
                  </a:lnTo>
                  <a:lnTo>
                    <a:pt x="3710" y="20828"/>
                  </a:lnTo>
                  <a:lnTo>
                    <a:pt x="3710" y="20828"/>
                  </a:lnTo>
                  <a:lnTo>
                    <a:pt x="4019" y="20944"/>
                  </a:lnTo>
                  <a:lnTo>
                    <a:pt x="4367" y="21060"/>
                  </a:lnTo>
                  <a:lnTo>
                    <a:pt x="4714" y="21138"/>
                  </a:lnTo>
                  <a:lnTo>
                    <a:pt x="5062" y="21176"/>
                  </a:lnTo>
                  <a:lnTo>
                    <a:pt x="4908" y="20906"/>
                  </a:lnTo>
                  <a:lnTo>
                    <a:pt x="4521" y="20867"/>
                  </a:lnTo>
                  <a:lnTo>
                    <a:pt x="4173" y="20790"/>
                  </a:lnTo>
                  <a:lnTo>
                    <a:pt x="3826" y="20712"/>
                  </a:lnTo>
                  <a:lnTo>
                    <a:pt x="3516" y="20558"/>
                  </a:lnTo>
                  <a:lnTo>
                    <a:pt x="2898" y="19746"/>
                  </a:lnTo>
                  <a:lnTo>
                    <a:pt x="2666" y="19360"/>
                  </a:lnTo>
                  <a:lnTo>
                    <a:pt x="2435" y="18935"/>
                  </a:lnTo>
                  <a:lnTo>
                    <a:pt x="2705" y="19051"/>
                  </a:lnTo>
                  <a:lnTo>
                    <a:pt x="2976" y="19090"/>
                  </a:lnTo>
                  <a:lnTo>
                    <a:pt x="3555" y="19128"/>
                  </a:lnTo>
                  <a:lnTo>
                    <a:pt x="4328" y="19128"/>
                  </a:lnTo>
                  <a:lnTo>
                    <a:pt x="4289" y="18935"/>
                  </a:lnTo>
                  <a:lnTo>
                    <a:pt x="3169" y="18935"/>
                  </a:lnTo>
                  <a:lnTo>
                    <a:pt x="2744" y="18858"/>
                  </a:lnTo>
                  <a:lnTo>
                    <a:pt x="2512" y="18819"/>
                  </a:lnTo>
                  <a:lnTo>
                    <a:pt x="2319" y="18742"/>
                  </a:lnTo>
                  <a:lnTo>
                    <a:pt x="2241" y="18433"/>
                  </a:lnTo>
                  <a:lnTo>
                    <a:pt x="2164" y="18124"/>
                  </a:lnTo>
                  <a:lnTo>
                    <a:pt x="2125" y="17776"/>
                  </a:lnTo>
                  <a:lnTo>
                    <a:pt x="2125" y="17428"/>
                  </a:lnTo>
                  <a:lnTo>
                    <a:pt x="2164" y="17042"/>
                  </a:lnTo>
                  <a:lnTo>
                    <a:pt x="2203" y="16694"/>
                  </a:lnTo>
                  <a:lnTo>
                    <a:pt x="2435" y="16848"/>
                  </a:lnTo>
                  <a:lnTo>
                    <a:pt x="2666" y="17003"/>
                  </a:lnTo>
                  <a:lnTo>
                    <a:pt x="2898" y="17119"/>
                  </a:lnTo>
                  <a:lnTo>
                    <a:pt x="3169" y="17235"/>
                  </a:lnTo>
                  <a:lnTo>
                    <a:pt x="3748" y="17389"/>
                  </a:lnTo>
                  <a:lnTo>
                    <a:pt x="4289" y="17467"/>
                  </a:lnTo>
                  <a:lnTo>
                    <a:pt x="4328" y="17235"/>
                  </a:lnTo>
                  <a:lnTo>
                    <a:pt x="3787" y="17119"/>
                  </a:lnTo>
                  <a:lnTo>
                    <a:pt x="3246" y="17003"/>
                  </a:lnTo>
                  <a:lnTo>
                    <a:pt x="2744" y="16810"/>
                  </a:lnTo>
                  <a:lnTo>
                    <a:pt x="2473" y="16694"/>
                  </a:lnTo>
                  <a:lnTo>
                    <a:pt x="2241" y="16539"/>
                  </a:lnTo>
                  <a:lnTo>
                    <a:pt x="2357" y="16076"/>
                  </a:lnTo>
                  <a:lnTo>
                    <a:pt x="2473" y="15651"/>
                  </a:lnTo>
                  <a:lnTo>
                    <a:pt x="2666" y="15264"/>
                  </a:lnTo>
                  <a:lnTo>
                    <a:pt x="2860" y="14878"/>
                  </a:lnTo>
                  <a:lnTo>
                    <a:pt x="3285" y="15225"/>
                  </a:lnTo>
                  <a:lnTo>
                    <a:pt x="3710" y="15535"/>
                  </a:lnTo>
                  <a:lnTo>
                    <a:pt x="4173" y="15844"/>
                  </a:lnTo>
                  <a:lnTo>
                    <a:pt x="4637" y="16153"/>
                  </a:lnTo>
                  <a:lnTo>
                    <a:pt x="4676" y="16037"/>
                  </a:lnTo>
                  <a:lnTo>
                    <a:pt x="4753" y="15844"/>
                  </a:lnTo>
                  <a:lnTo>
                    <a:pt x="3826" y="15303"/>
                  </a:lnTo>
                  <a:lnTo>
                    <a:pt x="2937" y="14723"/>
                  </a:lnTo>
                  <a:lnTo>
                    <a:pt x="3285" y="14182"/>
                  </a:lnTo>
                  <a:lnTo>
                    <a:pt x="3671" y="13641"/>
                  </a:lnTo>
                  <a:lnTo>
                    <a:pt x="4019" y="13989"/>
                  </a:lnTo>
                  <a:lnTo>
                    <a:pt x="4444" y="14298"/>
                  </a:lnTo>
                  <a:lnTo>
                    <a:pt x="4869" y="14530"/>
                  </a:lnTo>
                  <a:lnTo>
                    <a:pt x="5333" y="14762"/>
                  </a:lnTo>
                  <a:lnTo>
                    <a:pt x="5449" y="14569"/>
                  </a:lnTo>
                  <a:lnTo>
                    <a:pt x="5023" y="14337"/>
                  </a:lnTo>
                  <a:lnTo>
                    <a:pt x="4598" y="14105"/>
                  </a:lnTo>
                  <a:lnTo>
                    <a:pt x="4173" y="13834"/>
                  </a:lnTo>
                  <a:lnTo>
                    <a:pt x="3787" y="13525"/>
                  </a:lnTo>
                  <a:lnTo>
                    <a:pt x="3903" y="13409"/>
                  </a:lnTo>
                  <a:lnTo>
                    <a:pt x="4367" y="12907"/>
                  </a:lnTo>
                  <a:lnTo>
                    <a:pt x="4792" y="12405"/>
                  </a:lnTo>
                  <a:lnTo>
                    <a:pt x="4830" y="12559"/>
                  </a:lnTo>
                  <a:lnTo>
                    <a:pt x="4908" y="12714"/>
                  </a:lnTo>
                  <a:lnTo>
                    <a:pt x="5139" y="12984"/>
                  </a:lnTo>
                  <a:lnTo>
                    <a:pt x="5371" y="13255"/>
                  </a:lnTo>
                  <a:lnTo>
                    <a:pt x="5603" y="13448"/>
                  </a:lnTo>
                  <a:lnTo>
                    <a:pt x="5951" y="13757"/>
                  </a:lnTo>
                  <a:lnTo>
                    <a:pt x="6105" y="13564"/>
                  </a:lnTo>
                  <a:lnTo>
                    <a:pt x="5758" y="13293"/>
                  </a:lnTo>
                  <a:lnTo>
                    <a:pt x="5371" y="12984"/>
                  </a:lnTo>
                  <a:lnTo>
                    <a:pt x="5217" y="12830"/>
                  </a:lnTo>
                  <a:lnTo>
                    <a:pt x="5062" y="12637"/>
                  </a:lnTo>
                  <a:lnTo>
                    <a:pt x="4946" y="12443"/>
                  </a:lnTo>
                  <a:lnTo>
                    <a:pt x="4869" y="12250"/>
                  </a:lnTo>
                  <a:lnTo>
                    <a:pt x="5101" y="11941"/>
                  </a:lnTo>
                  <a:lnTo>
                    <a:pt x="5294" y="11593"/>
                  </a:lnTo>
                  <a:lnTo>
                    <a:pt x="5449" y="11207"/>
                  </a:lnTo>
                  <a:lnTo>
                    <a:pt x="5603" y="10820"/>
                  </a:lnTo>
                  <a:lnTo>
                    <a:pt x="5835" y="11168"/>
                  </a:lnTo>
                  <a:lnTo>
                    <a:pt x="6144" y="11516"/>
                  </a:lnTo>
                  <a:lnTo>
                    <a:pt x="6453" y="11825"/>
                  </a:lnTo>
                  <a:lnTo>
                    <a:pt x="6801" y="12096"/>
                  </a:lnTo>
                  <a:lnTo>
                    <a:pt x="6878" y="11941"/>
                  </a:lnTo>
                  <a:lnTo>
                    <a:pt x="6917" y="11786"/>
                  </a:lnTo>
                  <a:lnTo>
                    <a:pt x="6569" y="11555"/>
                  </a:lnTo>
                  <a:lnTo>
                    <a:pt x="6221" y="11284"/>
                  </a:lnTo>
                  <a:lnTo>
                    <a:pt x="5912" y="10975"/>
                  </a:lnTo>
                  <a:lnTo>
                    <a:pt x="5642" y="10627"/>
                  </a:lnTo>
                  <a:lnTo>
                    <a:pt x="5758" y="10048"/>
                  </a:lnTo>
                  <a:lnTo>
                    <a:pt x="5835" y="9429"/>
                  </a:lnTo>
                  <a:lnTo>
                    <a:pt x="6105" y="9661"/>
                  </a:lnTo>
                  <a:lnTo>
                    <a:pt x="6415" y="9816"/>
                  </a:lnTo>
                  <a:lnTo>
                    <a:pt x="6762" y="9970"/>
                  </a:lnTo>
                  <a:lnTo>
                    <a:pt x="7110" y="10048"/>
                  </a:lnTo>
                  <a:lnTo>
                    <a:pt x="7303" y="10125"/>
                  </a:lnTo>
                  <a:lnTo>
                    <a:pt x="7342" y="9854"/>
                  </a:lnTo>
                  <a:lnTo>
                    <a:pt x="6956" y="9738"/>
                  </a:lnTo>
                  <a:lnTo>
                    <a:pt x="6569" y="9623"/>
                  </a:lnTo>
                  <a:lnTo>
                    <a:pt x="6183" y="9429"/>
                  </a:lnTo>
                  <a:lnTo>
                    <a:pt x="5835" y="9197"/>
                  </a:lnTo>
                  <a:lnTo>
                    <a:pt x="5874" y="8386"/>
                  </a:lnTo>
                  <a:lnTo>
                    <a:pt x="6260" y="8463"/>
                  </a:lnTo>
                  <a:lnTo>
                    <a:pt x="6608" y="8541"/>
                  </a:lnTo>
                  <a:lnTo>
                    <a:pt x="7303" y="8618"/>
                  </a:lnTo>
                  <a:lnTo>
                    <a:pt x="7342" y="8618"/>
                  </a:lnTo>
                  <a:lnTo>
                    <a:pt x="7342" y="8386"/>
                  </a:lnTo>
                  <a:lnTo>
                    <a:pt x="6608" y="8309"/>
                  </a:lnTo>
                  <a:lnTo>
                    <a:pt x="6260" y="8270"/>
                  </a:lnTo>
                  <a:lnTo>
                    <a:pt x="5874" y="8270"/>
                  </a:lnTo>
                  <a:lnTo>
                    <a:pt x="5874" y="7729"/>
                  </a:lnTo>
                  <a:lnTo>
                    <a:pt x="5835" y="7188"/>
                  </a:lnTo>
                  <a:lnTo>
                    <a:pt x="6453" y="7265"/>
                  </a:lnTo>
                  <a:lnTo>
                    <a:pt x="7110" y="7265"/>
                  </a:lnTo>
                  <a:lnTo>
                    <a:pt x="7033" y="6995"/>
                  </a:lnTo>
                  <a:lnTo>
                    <a:pt x="6260" y="6995"/>
                  </a:lnTo>
                  <a:lnTo>
                    <a:pt x="5835" y="7034"/>
                  </a:lnTo>
                  <a:lnTo>
                    <a:pt x="5680" y="6338"/>
                  </a:lnTo>
                  <a:lnTo>
                    <a:pt x="6415" y="6184"/>
                  </a:lnTo>
                  <a:lnTo>
                    <a:pt x="6724" y="6145"/>
                  </a:lnTo>
                  <a:lnTo>
                    <a:pt x="6608" y="5952"/>
                  </a:lnTo>
                  <a:lnTo>
                    <a:pt x="6415" y="5990"/>
                  </a:lnTo>
                  <a:lnTo>
                    <a:pt x="6028" y="6029"/>
                  </a:lnTo>
                  <a:lnTo>
                    <a:pt x="5642" y="6145"/>
                  </a:lnTo>
                  <a:lnTo>
                    <a:pt x="5487" y="5643"/>
                  </a:lnTo>
                  <a:lnTo>
                    <a:pt x="5294" y="5179"/>
                  </a:lnTo>
                  <a:lnTo>
                    <a:pt x="5526" y="5063"/>
                  </a:lnTo>
                  <a:lnTo>
                    <a:pt x="5758" y="4947"/>
                  </a:lnTo>
                  <a:lnTo>
                    <a:pt x="6028" y="4870"/>
                  </a:lnTo>
                  <a:lnTo>
                    <a:pt x="5912" y="4677"/>
                  </a:lnTo>
                  <a:lnTo>
                    <a:pt x="5564" y="4870"/>
                  </a:lnTo>
                  <a:lnTo>
                    <a:pt x="5255" y="5024"/>
                  </a:lnTo>
                  <a:lnTo>
                    <a:pt x="4946" y="4406"/>
                  </a:lnTo>
                  <a:lnTo>
                    <a:pt x="5178" y="4290"/>
                  </a:lnTo>
                  <a:lnTo>
                    <a:pt x="5371" y="4136"/>
                  </a:lnTo>
                  <a:lnTo>
                    <a:pt x="5564" y="4020"/>
                  </a:lnTo>
                  <a:lnTo>
                    <a:pt x="5449" y="3865"/>
                  </a:lnTo>
                  <a:lnTo>
                    <a:pt x="5371" y="3904"/>
                  </a:lnTo>
                  <a:lnTo>
                    <a:pt x="4869" y="4251"/>
                  </a:lnTo>
                  <a:lnTo>
                    <a:pt x="4560" y="3595"/>
                  </a:lnTo>
                  <a:lnTo>
                    <a:pt x="4521" y="3440"/>
                  </a:lnTo>
                  <a:lnTo>
                    <a:pt x="5062" y="3131"/>
                  </a:lnTo>
                  <a:lnTo>
                    <a:pt x="4985" y="2976"/>
                  </a:lnTo>
                  <a:lnTo>
                    <a:pt x="4946" y="3015"/>
                  </a:lnTo>
                  <a:lnTo>
                    <a:pt x="4483" y="3363"/>
                  </a:lnTo>
                  <a:lnTo>
                    <a:pt x="4483" y="3401"/>
                  </a:lnTo>
                  <a:lnTo>
                    <a:pt x="4173" y="2706"/>
                  </a:lnTo>
                  <a:lnTo>
                    <a:pt x="4637" y="2281"/>
                  </a:lnTo>
                  <a:lnTo>
                    <a:pt x="4560" y="2165"/>
                  </a:lnTo>
                  <a:lnTo>
                    <a:pt x="4135" y="2551"/>
                  </a:lnTo>
                  <a:lnTo>
                    <a:pt x="3980" y="1972"/>
                  </a:lnTo>
                  <a:lnTo>
                    <a:pt x="4367" y="1663"/>
                  </a:lnTo>
                  <a:lnTo>
                    <a:pt x="4289" y="1469"/>
                  </a:lnTo>
                  <a:lnTo>
                    <a:pt x="3942" y="1817"/>
                  </a:lnTo>
                  <a:lnTo>
                    <a:pt x="3826" y="1122"/>
                  </a:lnTo>
                  <a:lnTo>
                    <a:pt x="4096" y="851"/>
                  </a:lnTo>
                  <a:lnTo>
                    <a:pt x="4019" y="658"/>
                  </a:lnTo>
                  <a:lnTo>
                    <a:pt x="3787" y="928"/>
                  </a:lnTo>
                  <a:lnTo>
                    <a:pt x="3787" y="503"/>
                  </a:lnTo>
                  <a:lnTo>
                    <a:pt x="3787"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13"/>
          <p:cNvSpPr/>
          <p:nvPr/>
        </p:nvSpPr>
        <p:spPr>
          <a:xfrm>
            <a:off x="5268649" y="-2965200"/>
            <a:ext cx="6037048" cy="5813363"/>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9">
    <p:spTree>
      <p:nvGrpSpPr>
        <p:cNvPr id="1" name="Shape 356"/>
        <p:cNvGrpSpPr/>
        <p:nvPr/>
      </p:nvGrpSpPr>
      <p:grpSpPr>
        <a:xfrm>
          <a:off x="0" y="0"/>
          <a:ext cx="0" cy="0"/>
          <a:chOff x="0" y="0"/>
          <a:chExt cx="0" cy="0"/>
        </a:xfrm>
      </p:grpSpPr>
      <p:sp>
        <p:nvSpPr>
          <p:cNvPr id="357" name="Google Shape;357;p30"/>
          <p:cNvSpPr/>
          <p:nvPr/>
        </p:nvSpPr>
        <p:spPr>
          <a:xfrm>
            <a:off x="-2586838" y="-3518850"/>
            <a:ext cx="6037048" cy="5813363"/>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p:nvPr/>
        </p:nvSpPr>
        <p:spPr>
          <a:xfrm>
            <a:off x="6016949" y="1079050"/>
            <a:ext cx="6037048" cy="5813363"/>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0"/>
          <p:cNvSpPr/>
          <p:nvPr/>
        </p:nvSpPr>
        <p:spPr>
          <a:xfrm>
            <a:off x="6878413" y="2233196"/>
            <a:ext cx="3668020" cy="3532112"/>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0"/>
          <p:cNvSpPr/>
          <p:nvPr/>
        </p:nvSpPr>
        <p:spPr>
          <a:xfrm>
            <a:off x="-1114012" y="-1692279"/>
            <a:ext cx="3668020" cy="3532112"/>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0"/>
          <p:cNvSpPr/>
          <p:nvPr/>
        </p:nvSpPr>
        <p:spPr>
          <a:xfrm>
            <a:off x="-833263" y="-1312794"/>
            <a:ext cx="2202773" cy="2121156"/>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 name="Google Shape;362;p30"/>
          <p:cNvGrpSpPr/>
          <p:nvPr/>
        </p:nvGrpSpPr>
        <p:grpSpPr>
          <a:xfrm rot="1398073" flipH="1">
            <a:off x="454191" y="3310611"/>
            <a:ext cx="1421701" cy="2589226"/>
            <a:chOff x="4518575" y="1944100"/>
            <a:chExt cx="475300" cy="865575"/>
          </a:xfrm>
        </p:grpSpPr>
        <p:sp>
          <p:nvSpPr>
            <p:cNvPr id="363" name="Google Shape;363;p30"/>
            <p:cNvSpPr/>
            <p:nvPr/>
          </p:nvSpPr>
          <p:spPr>
            <a:xfrm>
              <a:off x="4657675" y="1944100"/>
              <a:ext cx="336200" cy="800850"/>
            </a:xfrm>
            <a:custGeom>
              <a:avLst/>
              <a:gdLst/>
              <a:ahLst/>
              <a:cxnLst/>
              <a:rect l="l" t="t" r="r" b="b"/>
              <a:pathLst>
                <a:path w="13448" h="32034" extrusionOk="0">
                  <a:moveTo>
                    <a:pt x="13061" y="1"/>
                  </a:moveTo>
                  <a:lnTo>
                    <a:pt x="12984" y="78"/>
                  </a:lnTo>
                  <a:lnTo>
                    <a:pt x="12443" y="1314"/>
                  </a:lnTo>
                  <a:lnTo>
                    <a:pt x="11825" y="2512"/>
                  </a:lnTo>
                  <a:lnTo>
                    <a:pt x="11515" y="3092"/>
                  </a:lnTo>
                  <a:lnTo>
                    <a:pt x="11168" y="3671"/>
                  </a:lnTo>
                  <a:lnTo>
                    <a:pt x="10781" y="4174"/>
                  </a:lnTo>
                  <a:lnTo>
                    <a:pt x="10356" y="4676"/>
                  </a:lnTo>
                  <a:lnTo>
                    <a:pt x="9931" y="5063"/>
                  </a:lnTo>
                  <a:lnTo>
                    <a:pt x="9506" y="5410"/>
                  </a:lnTo>
                  <a:lnTo>
                    <a:pt x="8656" y="6067"/>
                  </a:lnTo>
                  <a:lnTo>
                    <a:pt x="7767" y="6685"/>
                  </a:lnTo>
                  <a:lnTo>
                    <a:pt x="7342" y="6995"/>
                  </a:lnTo>
                  <a:lnTo>
                    <a:pt x="6917" y="7381"/>
                  </a:lnTo>
                  <a:lnTo>
                    <a:pt x="6260" y="8077"/>
                  </a:lnTo>
                  <a:lnTo>
                    <a:pt x="5642" y="8849"/>
                  </a:lnTo>
                  <a:lnTo>
                    <a:pt x="5062" y="9661"/>
                  </a:lnTo>
                  <a:lnTo>
                    <a:pt x="4560" y="10550"/>
                  </a:lnTo>
                  <a:lnTo>
                    <a:pt x="4174" y="11438"/>
                  </a:lnTo>
                  <a:lnTo>
                    <a:pt x="3826" y="12404"/>
                  </a:lnTo>
                  <a:lnTo>
                    <a:pt x="3555" y="13409"/>
                  </a:lnTo>
                  <a:lnTo>
                    <a:pt x="3362" y="14414"/>
                  </a:lnTo>
                  <a:lnTo>
                    <a:pt x="3208" y="15805"/>
                  </a:lnTo>
                  <a:lnTo>
                    <a:pt x="3092" y="16500"/>
                  </a:lnTo>
                  <a:lnTo>
                    <a:pt x="3014" y="16848"/>
                  </a:lnTo>
                  <a:lnTo>
                    <a:pt x="2899" y="17157"/>
                  </a:lnTo>
                  <a:lnTo>
                    <a:pt x="2783" y="17466"/>
                  </a:lnTo>
                  <a:lnTo>
                    <a:pt x="2628" y="17775"/>
                  </a:lnTo>
                  <a:lnTo>
                    <a:pt x="2435" y="18046"/>
                  </a:lnTo>
                  <a:lnTo>
                    <a:pt x="2242" y="18278"/>
                  </a:lnTo>
                  <a:lnTo>
                    <a:pt x="1817" y="18741"/>
                  </a:lnTo>
                  <a:lnTo>
                    <a:pt x="1392" y="19244"/>
                  </a:lnTo>
                  <a:lnTo>
                    <a:pt x="1121" y="19591"/>
                  </a:lnTo>
                  <a:lnTo>
                    <a:pt x="889" y="19978"/>
                  </a:lnTo>
                  <a:lnTo>
                    <a:pt x="657" y="20403"/>
                  </a:lnTo>
                  <a:lnTo>
                    <a:pt x="464" y="20828"/>
                  </a:lnTo>
                  <a:lnTo>
                    <a:pt x="310" y="21253"/>
                  </a:lnTo>
                  <a:lnTo>
                    <a:pt x="194" y="21717"/>
                  </a:lnTo>
                  <a:lnTo>
                    <a:pt x="78" y="22180"/>
                  </a:lnTo>
                  <a:lnTo>
                    <a:pt x="39" y="22644"/>
                  </a:lnTo>
                  <a:lnTo>
                    <a:pt x="0" y="23185"/>
                  </a:lnTo>
                  <a:lnTo>
                    <a:pt x="0" y="23726"/>
                  </a:lnTo>
                  <a:lnTo>
                    <a:pt x="39" y="24267"/>
                  </a:lnTo>
                  <a:lnTo>
                    <a:pt x="78" y="24808"/>
                  </a:lnTo>
                  <a:lnTo>
                    <a:pt x="232" y="25851"/>
                  </a:lnTo>
                  <a:lnTo>
                    <a:pt x="387" y="26895"/>
                  </a:lnTo>
                  <a:lnTo>
                    <a:pt x="503" y="28208"/>
                  </a:lnTo>
                  <a:lnTo>
                    <a:pt x="619" y="29484"/>
                  </a:lnTo>
                  <a:lnTo>
                    <a:pt x="619" y="30604"/>
                  </a:lnTo>
                  <a:lnTo>
                    <a:pt x="657" y="31145"/>
                  </a:lnTo>
                  <a:lnTo>
                    <a:pt x="735" y="31686"/>
                  </a:lnTo>
                  <a:lnTo>
                    <a:pt x="696" y="31802"/>
                  </a:lnTo>
                  <a:lnTo>
                    <a:pt x="696" y="31879"/>
                  </a:lnTo>
                  <a:lnTo>
                    <a:pt x="735" y="31957"/>
                  </a:lnTo>
                  <a:lnTo>
                    <a:pt x="812" y="31995"/>
                  </a:lnTo>
                  <a:lnTo>
                    <a:pt x="851" y="31995"/>
                  </a:lnTo>
                  <a:lnTo>
                    <a:pt x="889" y="32034"/>
                  </a:lnTo>
                  <a:lnTo>
                    <a:pt x="966" y="32034"/>
                  </a:lnTo>
                  <a:lnTo>
                    <a:pt x="1005" y="31995"/>
                  </a:lnTo>
                  <a:lnTo>
                    <a:pt x="1044" y="31918"/>
                  </a:lnTo>
                  <a:lnTo>
                    <a:pt x="1044" y="31841"/>
                  </a:lnTo>
                  <a:lnTo>
                    <a:pt x="1082" y="31763"/>
                  </a:lnTo>
                  <a:lnTo>
                    <a:pt x="1314" y="30720"/>
                  </a:lnTo>
                  <a:lnTo>
                    <a:pt x="1546" y="29715"/>
                  </a:lnTo>
                  <a:lnTo>
                    <a:pt x="1855" y="28943"/>
                  </a:lnTo>
                  <a:lnTo>
                    <a:pt x="2203" y="28208"/>
                  </a:lnTo>
                  <a:lnTo>
                    <a:pt x="2589" y="27474"/>
                  </a:lnTo>
                  <a:lnTo>
                    <a:pt x="3053" y="26817"/>
                  </a:lnTo>
                  <a:lnTo>
                    <a:pt x="3401" y="26392"/>
                  </a:lnTo>
                  <a:lnTo>
                    <a:pt x="3749" y="25967"/>
                  </a:lnTo>
                  <a:lnTo>
                    <a:pt x="4521" y="25233"/>
                  </a:lnTo>
                  <a:lnTo>
                    <a:pt x="5256" y="24460"/>
                  </a:lnTo>
                  <a:lnTo>
                    <a:pt x="5603" y="24074"/>
                  </a:lnTo>
                  <a:lnTo>
                    <a:pt x="5951" y="23649"/>
                  </a:lnTo>
                  <a:lnTo>
                    <a:pt x="6260" y="23185"/>
                  </a:lnTo>
                  <a:lnTo>
                    <a:pt x="6492" y="22760"/>
                  </a:lnTo>
                  <a:lnTo>
                    <a:pt x="6724" y="22296"/>
                  </a:lnTo>
                  <a:lnTo>
                    <a:pt x="6917" y="21794"/>
                  </a:lnTo>
                  <a:lnTo>
                    <a:pt x="7110" y="21292"/>
                  </a:lnTo>
                  <a:lnTo>
                    <a:pt x="7226" y="20789"/>
                  </a:lnTo>
                  <a:lnTo>
                    <a:pt x="7342" y="20287"/>
                  </a:lnTo>
                  <a:lnTo>
                    <a:pt x="7420" y="19746"/>
                  </a:lnTo>
                  <a:lnTo>
                    <a:pt x="7458" y="19166"/>
                  </a:lnTo>
                  <a:lnTo>
                    <a:pt x="7458" y="18587"/>
                  </a:lnTo>
                  <a:lnTo>
                    <a:pt x="7381" y="17428"/>
                  </a:lnTo>
                  <a:lnTo>
                    <a:pt x="7304" y="16307"/>
                  </a:lnTo>
                  <a:lnTo>
                    <a:pt x="7304" y="15727"/>
                  </a:lnTo>
                  <a:lnTo>
                    <a:pt x="7304" y="15148"/>
                  </a:lnTo>
                  <a:lnTo>
                    <a:pt x="7381" y="14491"/>
                  </a:lnTo>
                  <a:lnTo>
                    <a:pt x="7535" y="13950"/>
                  </a:lnTo>
                  <a:lnTo>
                    <a:pt x="7729" y="13409"/>
                  </a:lnTo>
                  <a:lnTo>
                    <a:pt x="7961" y="12945"/>
                  </a:lnTo>
                  <a:lnTo>
                    <a:pt x="8231" y="12520"/>
                  </a:lnTo>
                  <a:lnTo>
                    <a:pt x="8540" y="12172"/>
                  </a:lnTo>
                  <a:lnTo>
                    <a:pt x="8888" y="11786"/>
                  </a:lnTo>
                  <a:lnTo>
                    <a:pt x="9236" y="11477"/>
                  </a:lnTo>
                  <a:lnTo>
                    <a:pt x="10008" y="10820"/>
                  </a:lnTo>
                  <a:lnTo>
                    <a:pt x="10820" y="10163"/>
                  </a:lnTo>
                  <a:lnTo>
                    <a:pt x="11206" y="9815"/>
                  </a:lnTo>
                  <a:lnTo>
                    <a:pt x="11554" y="9429"/>
                  </a:lnTo>
                  <a:lnTo>
                    <a:pt x="11902" y="9043"/>
                  </a:lnTo>
                  <a:lnTo>
                    <a:pt x="12211" y="8579"/>
                  </a:lnTo>
                  <a:lnTo>
                    <a:pt x="12520" y="8115"/>
                  </a:lnTo>
                  <a:lnTo>
                    <a:pt x="12752" y="7613"/>
                  </a:lnTo>
                  <a:lnTo>
                    <a:pt x="12945" y="7072"/>
                  </a:lnTo>
                  <a:lnTo>
                    <a:pt x="13100" y="6570"/>
                  </a:lnTo>
                  <a:lnTo>
                    <a:pt x="13254" y="6029"/>
                  </a:lnTo>
                  <a:lnTo>
                    <a:pt x="13332" y="5488"/>
                  </a:lnTo>
                  <a:lnTo>
                    <a:pt x="13409" y="4947"/>
                  </a:lnTo>
                  <a:lnTo>
                    <a:pt x="13409" y="4406"/>
                  </a:lnTo>
                  <a:lnTo>
                    <a:pt x="13448" y="3324"/>
                  </a:lnTo>
                  <a:lnTo>
                    <a:pt x="13370" y="2242"/>
                  </a:lnTo>
                  <a:lnTo>
                    <a:pt x="13216" y="116"/>
                  </a:lnTo>
                  <a:lnTo>
                    <a:pt x="13177" y="39"/>
                  </a:lnTo>
                  <a:lnTo>
                    <a:pt x="13100" y="39"/>
                  </a:lnTo>
                  <a:lnTo>
                    <a:pt x="13061"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0"/>
            <p:cNvSpPr/>
            <p:nvPr/>
          </p:nvSpPr>
          <p:spPr>
            <a:xfrm>
              <a:off x="4657675" y="1944100"/>
              <a:ext cx="336200" cy="800850"/>
            </a:xfrm>
            <a:custGeom>
              <a:avLst/>
              <a:gdLst/>
              <a:ahLst/>
              <a:cxnLst/>
              <a:rect l="l" t="t" r="r" b="b"/>
              <a:pathLst>
                <a:path w="13448" h="32034" extrusionOk="0">
                  <a:moveTo>
                    <a:pt x="13061" y="1"/>
                  </a:moveTo>
                  <a:lnTo>
                    <a:pt x="13022" y="39"/>
                  </a:lnTo>
                  <a:lnTo>
                    <a:pt x="12752" y="1585"/>
                  </a:lnTo>
                  <a:lnTo>
                    <a:pt x="12443" y="1237"/>
                  </a:lnTo>
                  <a:lnTo>
                    <a:pt x="12366" y="1508"/>
                  </a:lnTo>
                  <a:lnTo>
                    <a:pt x="12520" y="1701"/>
                  </a:lnTo>
                  <a:lnTo>
                    <a:pt x="12713" y="1855"/>
                  </a:lnTo>
                  <a:lnTo>
                    <a:pt x="12481" y="2821"/>
                  </a:lnTo>
                  <a:lnTo>
                    <a:pt x="12056" y="2358"/>
                  </a:lnTo>
                  <a:lnTo>
                    <a:pt x="11979" y="2242"/>
                  </a:lnTo>
                  <a:lnTo>
                    <a:pt x="11902" y="2435"/>
                  </a:lnTo>
                  <a:lnTo>
                    <a:pt x="12018" y="2590"/>
                  </a:lnTo>
                  <a:lnTo>
                    <a:pt x="12211" y="2821"/>
                  </a:lnTo>
                  <a:lnTo>
                    <a:pt x="12327" y="2899"/>
                  </a:lnTo>
                  <a:lnTo>
                    <a:pt x="12443" y="3015"/>
                  </a:lnTo>
                  <a:lnTo>
                    <a:pt x="12134" y="4058"/>
                  </a:lnTo>
                  <a:lnTo>
                    <a:pt x="11747" y="3710"/>
                  </a:lnTo>
                  <a:lnTo>
                    <a:pt x="11400" y="3285"/>
                  </a:lnTo>
                  <a:lnTo>
                    <a:pt x="11284" y="3478"/>
                  </a:lnTo>
                  <a:lnTo>
                    <a:pt x="11477" y="3671"/>
                  </a:lnTo>
                  <a:lnTo>
                    <a:pt x="11786" y="3942"/>
                  </a:lnTo>
                  <a:lnTo>
                    <a:pt x="12095" y="4174"/>
                  </a:lnTo>
                  <a:lnTo>
                    <a:pt x="11709" y="5178"/>
                  </a:lnTo>
                  <a:lnTo>
                    <a:pt x="11438" y="4947"/>
                  </a:lnTo>
                  <a:lnTo>
                    <a:pt x="11206" y="4715"/>
                  </a:lnTo>
                  <a:lnTo>
                    <a:pt x="10743" y="4212"/>
                  </a:lnTo>
                  <a:lnTo>
                    <a:pt x="10588" y="4406"/>
                  </a:lnTo>
                  <a:lnTo>
                    <a:pt x="11090" y="4908"/>
                  </a:lnTo>
                  <a:lnTo>
                    <a:pt x="11361" y="5140"/>
                  </a:lnTo>
                  <a:lnTo>
                    <a:pt x="11631" y="5294"/>
                  </a:lnTo>
                  <a:lnTo>
                    <a:pt x="11593" y="5410"/>
                  </a:lnTo>
                  <a:lnTo>
                    <a:pt x="11554" y="5410"/>
                  </a:lnTo>
                  <a:lnTo>
                    <a:pt x="11322" y="5951"/>
                  </a:lnTo>
                  <a:lnTo>
                    <a:pt x="11013" y="6454"/>
                  </a:lnTo>
                  <a:lnTo>
                    <a:pt x="10704" y="6144"/>
                  </a:lnTo>
                  <a:lnTo>
                    <a:pt x="10434" y="5797"/>
                  </a:lnTo>
                  <a:lnTo>
                    <a:pt x="9893" y="5101"/>
                  </a:lnTo>
                  <a:lnTo>
                    <a:pt x="9738" y="5256"/>
                  </a:lnTo>
                  <a:lnTo>
                    <a:pt x="10047" y="5681"/>
                  </a:lnTo>
                  <a:lnTo>
                    <a:pt x="10472" y="6183"/>
                  </a:lnTo>
                  <a:lnTo>
                    <a:pt x="10665" y="6415"/>
                  </a:lnTo>
                  <a:lnTo>
                    <a:pt x="10936" y="6608"/>
                  </a:lnTo>
                  <a:lnTo>
                    <a:pt x="10511" y="7188"/>
                  </a:lnTo>
                  <a:lnTo>
                    <a:pt x="10047" y="7767"/>
                  </a:lnTo>
                  <a:lnTo>
                    <a:pt x="9738" y="7420"/>
                  </a:lnTo>
                  <a:lnTo>
                    <a:pt x="9506" y="7033"/>
                  </a:lnTo>
                  <a:lnTo>
                    <a:pt x="9042" y="6222"/>
                  </a:lnTo>
                  <a:lnTo>
                    <a:pt x="8849" y="5913"/>
                  </a:lnTo>
                  <a:lnTo>
                    <a:pt x="8695" y="6029"/>
                  </a:lnTo>
                  <a:lnTo>
                    <a:pt x="8965" y="6531"/>
                  </a:lnTo>
                  <a:lnTo>
                    <a:pt x="9429" y="7226"/>
                  </a:lnTo>
                  <a:lnTo>
                    <a:pt x="9661" y="7574"/>
                  </a:lnTo>
                  <a:lnTo>
                    <a:pt x="9970" y="7845"/>
                  </a:lnTo>
                  <a:lnTo>
                    <a:pt x="9661" y="8154"/>
                  </a:lnTo>
                  <a:lnTo>
                    <a:pt x="9429" y="8386"/>
                  </a:lnTo>
                  <a:lnTo>
                    <a:pt x="9158" y="8579"/>
                  </a:lnTo>
                  <a:lnTo>
                    <a:pt x="8733" y="7845"/>
                  </a:lnTo>
                  <a:lnTo>
                    <a:pt x="8308" y="7110"/>
                  </a:lnTo>
                  <a:lnTo>
                    <a:pt x="7999" y="6492"/>
                  </a:lnTo>
                  <a:lnTo>
                    <a:pt x="7845" y="6647"/>
                  </a:lnTo>
                  <a:lnTo>
                    <a:pt x="8115" y="7226"/>
                  </a:lnTo>
                  <a:lnTo>
                    <a:pt x="8540" y="7961"/>
                  </a:lnTo>
                  <a:lnTo>
                    <a:pt x="8772" y="8347"/>
                  </a:lnTo>
                  <a:lnTo>
                    <a:pt x="9042" y="8656"/>
                  </a:lnTo>
                  <a:lnTo>
                    <a:pt x="8540" y="9004"/>
                  </a:lnTo>
                  <a:lnTo>
                    <a:pt x="8076" y="9313"/>
                  </a:lnTo>
                  <a:lnTo>
                    <a:pt x="7806" y="8927"/>
                  </a:lnTo>
                  <a:lnTo>
                    <a:pt x="7535" y="8502"/>
                  </a:lnTo>
                  <a:lnTo>
                    <a:pt x="7110" y="7613"/>
                  </a:lnTo>
                  <a:lnTo>
                    <a:pt x="6994" y="7342"/>
                  </a:lnTo>
                  <a:lnTo>
                    <a:pt x="6917" y="7381"/>
                  </a:lnTo>
                  <a:lnTo>
                    <a:pt x="6801" y="7497"/>
                  </a:lnTo>
                  <a:lnTo>
                    <a:pt x="7072" y="7999"/>
                  </a:lnTo>
                  <a:lnTo>
                    <a:pt x="7458" y="8733"/>
                  </a:lnTo>
                  <a:lnTo>
                    <a:pt x="7690" y="9081"/>
                  </a:lnTo>
                  <a:lnTo>
                    <a:pt x="7961" y="9390"/>
                  </a:lnTo>
                  <a:lnTo>
                    <a:pt x="7497" y="9699"/>
                  </a:lnTo>
                  <a:lnTo>
                    <a:pt x="7072" y="10086"/>
                  </a:lnTo>
                  <a:lnTo>
                    <a:pt x="7033" y="10086"/>
                  </a:lnTo>
                  <a:lnTo>
                    <a:pt x="6724" y="9699"/>
                  </a:lnTo>
                  <a:lnTo>
                    <a:pt x="6454" y="9313"/>
                  </a:lnTo>
                  <a:lnTo>
                    <a:pt x="5951" y="8463"/>
                  </a:lnTo>
                  <a:lnTo>
                    <a:pt x="5758" y="8656"/>
                  </a:lnTo>
                  <a:lnTo>
                    <a:pt x="6222" y="9352"/>
                  </a:lnTo>
                  <a:lnTo>
                    <a:pt x="6531" y="9815"/>
                  </a:lnTo>
                  <a:lnTo>
                    <a:pt x="6724" y="10009"/>
                  </a:lnTo>
                  <a:lnTo>
                    <a:pt x="6956" y="10202"/>
                  </a:lnTo>
                  <a:lnTo>
                    <a:pt x="6569" y="10627"/>
                  </a:lnTo>
                  <a:lnTo>
                    <a:pt x="6260" y="11052"/>
                  </a:lnTo>
                  <a:lnTo>
                    <a:pt x="5681" y="10665"/>
                  </a:lnTo>
                  <a:lnTo>
                    <a:pt x="5101" y="10202"/>
                  </a:lnTo>
                  <a:lnTo>
                    <a:pt x="4869" y="10009"/>
                  </a:lnTo>
                  <a:lnTo>
                    <a:pt x="4715" y="10240"/>
                  </a:lnTo>
                  <a:lnTo>
                    <a:pt x="5101" y="10511"/>
                  </a:lnTo>
                  <a:lnTo>
                    <a:pt x="5449" y="10781"/>
                  </a:lnTo>
                  <a:lnTo>
                    <a:pt x="5835" y="10975"/>
                  </a:lnTo>
                  <a:lnTo>
                    <a:pt x="6183" y="11168"/>
                  </a:lnTo>
                  <a:lnTo>
                    <a:pt x="5951" y="11670"/>
                  </a:lnTo>
                  <a:lnTo>
                    <a:pt x="5719" y="12134"/>
                  </a:lnTo>
                  <a:lnTo>
                    <a:pt x="5024" y="11631"/>
                  </a:lnTo>
                  <a:lnTo>
                    <a:pt x="4328" y="11129"/>
                  </a:lnTo>
                  <a:lnTo>
                    <a:pt x="4290" y="11129"/>
                  </a:lnTo>
                  <a:lnTo>
                    <a:pt x="4212" y="11361"/>
                  </a:lnTo>
                  <a:lnTo>
                    <a:pt x="4367" y="11477"/>
                  </a:lnTo>
                  <a:lnTo>
                    <a:pt x="4985" y="11941"/>
                  </a:lnTo>
                  <a:lnTo>
                    <a:pt x="5333" y="12134"/>
                  </a:lnTo>
                  <a:lnTo>
                    <a:pt x="5487" y="12211"/>
                  </a:lnTo>
                  <a:lnTo>
                    <a:pt x="5681" y="12211"/>
                  </a:lnTo>
                  <a:lnTo>
                    <a:pt x="5449" y="12791"/>
                  </a:lnTo>
                  <a:lnTo>
                    <a:pt x="5294" y="13177"/>
                  </a:lnTo>
                  <a:lnTo>
                    <a:pt x="4869" y="13138"/>
                  </a:lnTo>
                  <a:lnTo>
                    <a:pt x="4483" y="13023"/>
                  </a:lnTo>
                  <a:lnTo>
                    <a:pt x="4096" y="12945"/>
                  </a:lnTo>
                  <a:lnTo>
                    <a:pt x="3710" y="12791"/>
                  </a:lnTo>
                  <a:lnTo>
                    <a:pt x="3633" y="13138"/>
                  </a:lnTo>
                  <a:lnTo>
                    <a:pt x="4019" y="13254"/>
                  </a:lnTo>
                  <a:lnTo>
                    <a:pt x="4444" y="13332"/>
                  </a:lnTo>
                  <a:lnTo>
                    <a:pt x="4831" y="13370"/>
                  </a:lnTo>
                  <a:lnTo>
                    <a:pt x="5256" y="13332"/>
                  </a:lnTo>
                  <a:lnTo>
                    <a:pt x="5101" y="13873"/>
                  </a:lnTo>
                  <a:lnTo>
                    <a:pt x="4985" y="14375"/>
                  </a:lnTo>
                  <a:lnTo>
                    <a:pt x="4328" y="14259"/>
                  </a:lnTo>
                  <a:lnTo>
                    <a:pt x="3980" y="14220"/>
                  </a:lnTo>
                  <a:lnTo>
                    <a:pt x="3633" y="14143"/>
                  </a:lnTo>
                  <a:lnTo>
                    <a:pt x="3440" y="14066"/>
                  </a:lnTo>
                  <a:lnTo>
                    <a:pt x="3401" y="14298"/>
                  </a:lnTo>
                  <a:lnTo>
                    <a:pt x="3787" y="14414"/>
                  </a:lnTo>
                  <a:lnTo>
                    <a:pt x="4174" y="14491"/>
                  </a:lnTo>
                  <a:lnTo>
                    <a:pt x="4599" y="14530"/>
                  </a:lnTo>
                  <a:lnTo>
                    <a:pt x="4985" y="14491"/>
                  </a:lnTo>
                  <a:lnTo>
                    <a:pt x="4869" y="15418"/>
                  </a:lnTo>
                  <a:lnTo>
                    <a:pt x="4483" y="15380"/>
                  </a:lnTo>
                  <a:lnTo>
                    <a:pt x="4135" y="15380"/>
                  </a:lnTo>
                  <a:lnTo>
                    <a:pt x="3749" y="15302"/>
                  </a:lnTo>
                  <a:lnTo>
                    <a:pt x="3401" y="15225"/>
                  </a:lnTo>
                  <a:lnTo>
                    <a:pt x="3285" y="15186"/>
                  </a:lnTo>
                  <a:lnTo>
                    <a:pt x="3246" y="15418"/>
                  </a:lnTo>
                  <a:lnTo>
                    <a:pt x="3671" y="15534"/>
                  </a:lnTo>
                  <a:lnTo>
                    <a:pt x="4058" y="15611"/>
                  </a:lnTo>
                  <a:lnTo>
                    <a:pt x="4444" y="15611"/>
                  </a:lnTo>
                  <a:lnTo>
                    <a:pt x="4831" y="15534"/>
                  </a:lnTo>
                  <a:lnTo>
                    <a:pt x="4831" y="16075"/>
                  </a:lnTo>
                  <a:lnTo>
                    <a:pt x="4792" y="16577"/>
                  </a:lnTo>
                  <a:lnTo>
                    <a:pt x="4367" y="16577"/>
                  </a:lnTo>
                  <a:lnTo>
                    <a:pt x="3942" y="16462"/>
                  </a:lnTo>
                  <a:lnTo>
                    <a:pt x="3555" y="16346"/>
                  </a:lnTo>
                  <a:lnTo>
                    <a:pt x="3169" y="16191"/>
                  </a:lnTo>
                  <a:lnTo>
                    <a:pt x="3130" y="16462"/>
                  </a:lnTo>
                  <a:lnTo>
                    <a:pt x="3671" y="16616"/>
                  </a:lnTo>
                  <a:lnTo>
                    <a:pt x="3942" y="16693"/>
                  </a:lnTo>
                  <a:lnTo>
                    <a:pt x="4212" y="16732"/>
                  </a:lnTo>
                  <a:lnTo>
                    <a:pt x="4521" y="16771"/>
                  </a:lnTo>
                  <a:lnTo>
                    <a:pt x="4792" y="16732"/>
                  </a:lnTo>
                  <a:lnTo>
                    <a:pt x="4792" y="16732"/>
                  </a:lnTo>
                  <a:lnTo>
                    <a:pt x="4753" y="17234"/>
                  </a:lnTo>
                  <a:lnTo>
                    <a:pt x="4676" y="17698"/>
                  </a:lnTo>
                  <a:lnTo>
                    <a:pt x="4599" y="17775"/>
                  </a:lnTo>
                  <a:lnTo>
                    <a:pt x="4637" y="17853"/>
                  </a:lnTo>
                  <a:lnTo>
                    <a:pt x="4637" y="17930"/>
                  </a:lnTo>
                  <a:lnTo>
                    <a:pt x="4135" y="17891"/>
                  </a:lnTo>
                  <a:lnTo>
                    <a:pt x="3671" y="17775"/>
                  </a:lnTo>
                  <a:lnTo>
                    <a:pt x="3208" y="17621"/>
                  </a:lnTo>
                  <a:lnTo>
                    <a:pt x="2783" y="17428"/>
                  </a:lnTo>
                  <a:lnTo>
                    <a:pt x="2667" y="17698"/>
                  </a:lnTo>
                  <a:lnTo>
                    <a:pt x="3130" y="17891"/>
                  </a:lnTo>
                  <a:lnTo>
                    <a:pt x="3594" y="18007"/>
                  </a:lnTo>
                  <a:lnTo>
                    <a:pt x="4096" y="18084"/>
                  </a:lnTo>
                  <a:lnTo>
                    <a:pt x="4599" y="18084"/>
                  </a:lnTo>
                  <a:lnTo>
                    <a:pt x="4483" y="18510"/>
                  </a:lnTo>
                  <a:lnTo>
                    <a:pt x="4328" y="18935"/>
                  </a:lnTo>
                  <a:lnTo>
                    <a:pt x="4135" y="19360"/>
                  </a:lnTo>
                  <a:lnTo>
                    <a:pt x="3903" y="19823"/>
                  </a:lnTo>
                  <a:lnTo>
                    <a:pt x="3362" y="19553"/>
                  </a:lnTo>
                  <a:lnTo>
                    <a:pt x="2899" y="19244"/>
                  </a:lnTo>
                  <a:lnTo>
                    <a:pt x="2435" y="18896"/>
                  </a:lnTo>
                  <a:lnTo>
                    <a:pt x="2010" y="18548"/>
                  </a:lnTo>
                  <a:lnTo>
                    <a:pt x="1817" y="18780"/>
                  </a:lnTo>
                  <a:lnTo>
                    <a:pt x="2280" y="19166"/>
                  </a:lnTo>
                  <a:lnTo>
                    <a:pt x="2783" y="19476"/>
                  </a:lnTo>
                  <a:lnTo>
                    <a:pt x="3324" y="19746"/>
                  </a:lnTo>
                  <a:lnTo>
                    <a:pt x="3865" y="19901"/>
                  </a:lnTo>
                  <a:lnTo>
                    <a:pt x="3826" y="19978"/>
                  </a:lnTo>
                  <a:lnTo>
                    <a:pt x="3208" y="21060"/>
                  </a:lnTo>
                  <a:lnTo>
                    <a:pt x="3169" y="21098"/>
                  </a:lnTo>
                  <a:lnTo>
                    <a:pt x="2396" y="20596"/>
                  </a:lnTo>
                  <a:lnTo>
                    <a:pt x="2010" y="20326"/>
                  </a:lnTo>
                  <a:lnTo>
                    <a:pt x="1662" y="20017"/>
                  </a:lnTo>
                  <a:lnTo>
                    <a:pt x="1392" y="19785"/>
                  </a:lnTo>
                  <a:lnTo>
                    <a:pt x="1160" y="19553"/>
                  </a:lnTo>
                  <a:lnTo>
                    <a:pt x="1005" y="19785"/>
                  </a:lnTo>
                  <a:lnTo>
                    <a:pt x="1507" y="20248"/>
                  </a:lnTo>
                  <a:lnTo>
                    <a:pt x="2010" y="20635"/>
                  </a:lnTo>
                  <a:lnTo>
                    <a:pt x="2589" y="20983"/>
                  </a:lnTo>
                  <a:lnTo>
                    <a:pt x="3092" y="21253"/>
                  </a:lnTo>
                  <a:lnTo>
                    <a:pt x="2628" y="22142"/>
                  </a:lnTo>
                  <a:lnTo>
                    <a:pt x="2319" y="22065"/>
                  </a:lnTo>
                  <a:lnTo>
                    <a:pt x="2010" y="21949"/>
                  </a:lnTo>
                  <a:lnTo>
                    <a:pt x="1739" y="21794"/>
                  </a:lnTo>
                  <a:lnTo>
                    <a:pt x="1469" y="21601"/>
                  </a:lnTo>
                  <a:lnTo>
                    <a:pt x="966" y="21214"/>
                  </a:lnTo>
                  <a:lnTo>
                    <a:pt x="503" y="20789"/>
                  </a:lnTo>
                  <a:lnTo>
                    <a:pt x="387" y="21060"/>
                  </a:lnTo>
                  <a:lnTo>
                    <a:pt x="889" y="21485"/>
                  </a:lnTo>
                  <a:lnTo>
                    <a:pt x="1392" y="21833"/>
                  </a:lnTo>
                  <a:lnTo>
                    <a:pt x="1701" y="21987"/>
                  </a:lnTo>
                  <a:lnTo>
                    <a:pt x="1971" y="22103"/>
                  </a:lnTo>
                  <a:lnTo>
                    <a:pt x="2280" y="22180"/>
                  </a:lnTo>
                  <a:lnTo>
                    <a:pt x="2589" y="22258"/>
                  </a:lnTo>
                  <a:lnTo>
                    <a:pt x="2358" y="22721"/>
                  </a:lnTo>
                  <a:lnTo>
                    <a:pt x="2164" y="23224"/>
                  </a:lnTo>
                  <a:lnTo>
                    <a:pt x="1894" y="23146"/>
                  </a:lnTo>
                  <a:lnTo>
                    <a:pt x="1623" y="23031"/>
                  </a:lnTo>
                  <a:lnTo>
                    <a:pt x="1082" y="22799"/>
                  </a:lnTo>
                  <a:lnTo>
                    <a:pt x="580" y="22528"/>
                  </a:lnTo>
                  <a:lnTo>
                    <a:pt x="78" y="22219"/>
                  </a:lnTo>
                  <a:lnTo>
                    <a:pt x="39" y="22528"/>
                  </a:lnTo>
                  <a:lnTo>
                    <a:pt x="696" y="22876"/>
                  </a:lnTo>
                  <a:lnTo>
                    <a:pt x="1044" y="23069"/>
                  </a:lnTo>
                  <a:lnTo>
                    <a:pt x="1392" y="23224"/>
                  </a:lnTo>
                  <a:lnTo>
                    <a:pt x="1739" y="23301"/>
                  </a:lnTo>
                  <a:lnTo>
                    <a:pt x="2126" y="23378"/>
                  </a:lnTo>
                  <a:lnTo>
                    <a:pt x="1855" y="24344"/>
                  </a:lnTo>
                  <a:lnTo>
                    <a:pt x="1198" y="24190"/>
                  </a:lnTo>
                  <a:lnTo>
                    <a:pt x="851" y="24112"/>
                  </a:lnTo>
                  <a:lnTo>
                    <a:pt x="541" y="23997"/>
                  </a:lnTo>
                  <a:lnTo>
                    <a:pt x="0" y="23726"/>
                  </a:lnTo>
                  <a:lnTo>
                    <a:pt x="39" y="24035"/>
                  </a:lnTo>
                  <a:lnTo>
                    <a:pt x="464" y="24228"/>
                  </a:lnTo>
                  <a:lnTo>
                    <a:pt x="928" y="24344"/>
                  </a:lnTo>
                  <a:lnTo>
                    <a:pt x="1353" y="24460"/>
                  </a:lnTo>
                  <a:lnTo>
                    <a:pt x="1817" y="24460"/>
                  </a:lnTo>
                  <a:lnTo>
                    <a:pt x="1546" y="25697"/>
                  </a:lnTo>
                  <a:lnTo>
                    <a:pt x="851" y="25619"/>
                  </a:lnTo>
                  <a:lnTo>
                    <a:pt x="541" y="25581"/>
                  </a:lnTo>
                  <a:lnTo>
                    <a:pt x="194" y="25504"/>
                  </a:lnTo>
                  <a:lnTo>
                    <a:pt x="194" y="25504"/>
                  </a:lnTo>
                  <a:lnTo>
                    <a:pt x="232" y="25735"/>
                  </a:lnTo>
                  <a:lnTo>
                    <a:pt x="580" y="25813"/>
                  </a:lnTo>
                  <a:lnTo>
                    <a:pt x="889" y="25851"/>
                  </a:lnTo>
                  <a:lnTo>
                    <a:pt x="1198" y="25890"/>
                  </a:lnTo>
                  <a:lnTo>
                    <a:pt x="1507" y="25851"/>
                  </a:lnTo>
                  <a:lnTo>
                    <a:pt x="1507" y="25851"/>
                  </a:lnTo>
                  <a:lnTo>
                    <a:pt x="1353" y="26856"/>
                  </a:lnTo>
                  <a:lnTo>
                    <a:pt x="1353" y="26933"/>
                  </a:lnTo>
                  <a:lnTo>
                    <a:pt x="1353" y="26972"/>
                  </a:lnTo>
                  <a:lnTo>
                    <a:pt x="851" y="26972"/>
                  </a:lnTo>
                  <a:lnTo>
                    <a:pt x="387" y="26817"/>
                  </a:lnTo>
                  <a:lnTo>
                    <a:pt x="387" y="26895"/>
                  </a:lnTo>
                  <a:lnTo>
                    <a:pt x="426" y="27088"/>
                  </a:lnTo>
                  <a:lnTo>
                    <a:pt x="503" y="27088"/>
                  </a:lnTo>
                  <a:lnTo>
                    <a:pt x="928" y="27126"/>
                  </a:lnTo>
                  <a:lnTo>
                    <a:pt x="1121" y="27126"/>
                  </a:lnTo>
                  <a:lnTo>
                    <a:pt x="1314" y="27088"/>
                  </a:lnTo>
                  <a:lnTo>
                    <a:pt x="1198" y="28054"/>
                  </a:lnTo>
                  <a:lnTo>
                    <a:pt x="851" y="28015"/>
                  </a:lnTo>
                  <a:lnTo>
                    <a:pt x="503" y="27977"/>
                  </a:lnTo>
                  <a:lnTo>
                    <a:pt x="503" y="27977"/>
                  </a:lnTo>
                  <a:lnTo>
                    <a:pt x="541" y="28208"/>
                  </a:lnTo>
                  <a:lnTo>
                    <a:pt x="889" y="28208"/>
                  </a:lnTo>
                  <a:lnTo>
                    <a:pt x="1198" y="28170"/>
                  </a:lnTo>
                  <a:lnTo>
                    <a:pt x="1121" y="28827"/>
                  </a:lnTo>
                  <a:lnTo>
                    <a:pt x="1082" y="28865"/>
                  </a:lnTo>
                  <a:lnTo>
                    <a:pt x="1082" y="28943"/>
                  </a:lnTo>
                  <a:lnTo>
                    <a:pt x="1121" y="28981"/>
                  </a:lnTo>
                  <a:lnTo>
                    <a:pt x="1082" y="29329"/>
                  </a:lnTo>
                  <a:lnTo>
                    <a:pt x="619" y="29252"/>
                  </a:lnTo>
                  <a:lnTo>
                    <a:pt x="619" y="29484"/>
                  </a:lnTo>
                  <a:lnTo>
                    <a:pt x="1044" y="29445"/>
                  </a:lnTo>
                  <a:lnTo>
                    <a:pt x="928" y="30836"/>
                  </a:lnTo>
                  <a:lnTo>
                    <a:pt x="657" y="30836"/>
                  </a:lnTo>
                  <a:lnTo>
                    <a:pt x="657" y="31029"/>
                  </a:lnTo>
                  <a:lnTo>
                    <a:pt x="889" y="30991"/>
                  </a:lnTo>
                  <a:lnTo>
                    <a:pt x="812" y="31957"/>
                  </a:lnTo>
                  <a:lnTo>
                    <a:pt x="851" y="31995"/>
                  </a:lnTo>
                  <a:lnTo>
                    <a:pt x="889" y="31995"/>
                  </a:lnTo>
                  <a:lnTo>
                    <a:pt x="928" y="32034"/>
                  </a:lnTo>
                  <a:lnTo>
                    <a:pt x="1005" y="31995"/>
                  </a:lnTo>
                  <a:lnTo>
                    <a:pt x="1082" y="30952"/>
                  </a:lnTo>
                  <a:lnTo>
                    <a:pt x="1121" y="30913"/>
                  </a:lnTo>
                  <a:lnTo>
                    <a:pt x="1082" y="30875"/>
                  </a:lnTo>
                  <a:lnTo>
                    <a:pt x="1160" y="30140"/>
                  </a:lnTo>
                  <a:lnTo>
                    <a:pt x="1430" y="30063"/>
                  </a:lnTo>
                  <a:lnTo>
                    <a:pt x="1469" y="30025"/>
                  </a:lnTo>
                  <a:lnTo>
                    <a:pt x="1546" y="29870"/>
                  </a:lnTo>
                  <a:lnTo>
                    <a:pt x="1392" y="29870"/>
                  </a:lnTo>
                  <a:lnTo>
                    <a:pt x="1198" y="29947"/>
                  </a:lnTo>
                  <a:lnTo>
                    <a:pt x="1276" y="28981"/>
                  </a:lnTo>
                  <a:lnTo>
                    <a:pt x="1662" y="28981"/>
                  </a:lnTo>
                  <a:lnTo>
                    <a:pt x="1817" y="29020"/>
                  </a:lnTo>
                  <a:lnTo>
                    <a:pt x="1894" y="28865"/>
                  </a:lnTo>
                  <a:lnTo>
                    <a:pt x="1701" y="28827"/>
                  </a:lnTo>
                  <a:lnTo>
                    <a:pt x="1507" y="28788"/>
                  </a:lnTo>
                  <a:lnTo>
                    <a:pt x="1314" y="28788"/>
                  </a:lnTo>
                  <a:lnTo>
                    <a:pt x="1392" y="28092"/>
                  </a:lnTo>
                  <a:lnTo>
                    <a:pt x="1546" y="28131"/>
                  </a:lnTo>
                  <a:lnTo>
                    <a:pt x="2242" y="28131"/>
                  </a:lnTo>
                  <a:lnTo>
                    <a:pt x="2319" y="27938"/>
                  </a:lnTo>
                  <a:lnTo>
                    <a:pt x="2087" y="27899"/>
                  </a:lnTo>
                  <a:lnTo>
                    <a:pt x="1739" y="27861"/>
                  </a:lnTo>
                  <a:lnTo>
                    <a:pt x="1585" y="27861"/>
                  </a:lnTo>
                  <a:lnTo>
                    <a:pt x="1430" y="27899"/>
                  </a:lnTo>
                  <a:lnTo>
                    <a:pt x="1546" y="27049"/>
                  </a:lnTo>
                  <a:lnTo>
                    <a:pt x="2126" y="27165"/>
                  </a:lnTo>
                  <a:lnTo>
                    <a:pt x="2744" y="27281"/>
                  </a:lnTo>
                  <a:lnTo>
                    <a:pt x="2860" y="27126"/>
                  </a:lnTo>
                  <a:lnTo>
                    <a:pt x="2203" y="26972"/>
                  </a:lnTo>
                  <a:lnTo>
                    <a:pt x="1585" y="26817"/>
                  </a:lnTo>
                  <a:lnTo>
                    <a:pt x="1701" y="25967"/>
                  </a:lnTo>
                  <a:lnTo>
                    <a:pt x="1739" y="25967"/>
                  </a:lnTo>
                  <a:lnTo>
                    <a:pt x="2126" y="26122"/>
                  </a:lnTo>
                  <a:lnTo>
                    <a:pt x="2551" y="26276"/>
                  </a:lnTo>
                  <a:lnTo>
                    <a:pt x="2937" y="26354"/>
                  </a:lnTo>
                  <a:lnTo>
                    <a:pt x="3362" y="26431"/>
                  </a:lnTo>
                  <a:lnTo>
                    <a:pt x="3517" y="26276"/>
                  </a:lnTo>
                  <a:lnTo>
                    <a:pt x="3053" y="26160"/>
                  </a:lnTo>
                  <a:lnTo>
                    <a:pt x="2628" y="26045"/>
                  </a:lnTo>
                  <a:lnTo>
                    <a:pt x="1817" y="25735"/>
                  </a:lnTo>
                  <a:lnTo>
                    <a:pt x="1739" y="25735"/>
                  </a:lnTo>
                  <a:lnTo>
                    <a:pt x="1971" y="24653"/>
                  </a:lnTo>
                  <a:lnTo>
                    <a:pt x="2010" y="24731"/>
                  </a:lnTo>
                  <a:lnTo>
                    <a:pt x="2280" y="24885"/>
                  </a:lnTo>
                  <a:lnTo>
                    <a:pt x="2551" y="25040"/>
                  </a:lnTo>
                  <a:lnTo>
                    <a:pt x="2821" y="25156"/>
                  </a:lnTo>
                  <a:lnTo>
                    <a:pt x="3092" y="25233"/>
                  </a:lnTo>
                  <a:lnTo>
                    <a:pt x="3671" y="25388"/>
                  </a:lnTo>
                  <a:lnTo>
                    <a:pt x="4290" y="25426"/>
                  </a:lnTo>
                  <a:lnTo>
                    <a:pt x="4483" y="25272"/>
                  </a:lnTo>
                  <a:lnTo>
                    <a:pt x="3865" y="25156"/>
                  </a:lnTo>
                  <a:lnTo>
                    <a:pt x="3285" y="24963"/>
                  </a:lnTo>
                  <a:lnTo>
                    <a:pt x="2705" y="24731"/>
                  </a:lnTo>
                  <a:lnTo>
                    <a:pt x="2126" y="24499"/>
                  </a:lnTo>
                  <a:lnTo>
                    <a:pt x="2048" y="24499"/>
                  </a:lnTo>
                  <a:lnTo>
                    <a:pt x="2010" y="24576"/>
                  </a:lnTo>
                  <a:lnTo>
                    <a:pt x="2164" y="23919"/>
                  </a:lnTo>
                  <a:lnTo>
                    <a:pt x="2396" y="23262"/>
                  </a:lnTo>
                  <a:lnTo>
                    <a:pt x="2628" y="23417"/>
                  </a:lnTo>
                  <a:lnTo>
                    <a:pt x="2899" y="23571"/>
                  </a:lnTo>
                  <a:lnTo>
                    <a:pt x="3401" y="23842"/>
                  </a:lnTo>
                  <a:lnTo>
                    <a:pt x="3980" y="24035"/>
                  </a:lnTo>
                  <a:lnTo>
                    <a:pt x="4521" y="24151"/>
                  </a:lnTo>
                  <a:lnTo>
                    <a:pt x="4985" y="24267"/>
                  </a:lnTo>
                  <a:lnTo>
                    <a:pt x="5410" y="24306"/>
                  </a:lnTo>
                  <a:lnTo>
                    <a:pt x="5603" y="24074"/>
                  </a:lnTo>
                  <a:lnTo>
                    <a:pt x="5333" y="24074"/>
                  </a:lnTo>
                  <a:lnTo>
                    <a:pt x="5062" y="24035"/>
                  </a:lnTo>
                  <a:lnTo>
                    <a:pt x="4521" y="23881"/>
                  </a:lnTo>
                  <a:lnTo>
                    <a:pt x="3980" y="23726"/>
                  </a:lnTo>
                  <a:lnTo>
                    <a:pt x="3478" y="23533"/>
                  </a:lnTo>
                  <a:lnTo>
                    <a:pt x="2976" y="23301"/>
                  </a:lnTo>
                  <a:lnTo>
                    <a:pt x="2512" y="23031"/>
                  </a:lnTo>
                  <a:lnTo>
                    <a:pt x="2473" y="23031"/>
                  </a:lnTo>
                  <a:lnTo>
                    <a:pt x="2744" y="22335"/>
                  </a:lnTo>
                  <a:lnTo>
                    <a:pt x="3092" y="21639"/>
                  </a:lnTo>
                  <a:lnTo>
                    <a:pt x="3285" y="21292"/>
                  </a:lnTo>
                  <a:lnTo>
                    <a:pt x="3517" y="21446"/>
                  </a:lnTo>
                  <a:lnTo>
                    <a:pt x="3749" y="21601"/>
                  </a:lnTo>
                  <a:lnTo>
                    <a:pt x="4290" y="21871"/>
                  </a:lnTo>
                  <a:lnTo>
                    <a:pt x="4831" y="22065"/>
                  </a:lnTo>
                  <a:lnTo>
                    <a:pt x="5410" y="22219"/>
                  </a:lnTo>
                  <a:lnTo>
                    <a:pt x="6028" y="22374"/>
                  </a:lnTo>
                  <a:lnTo>
                    <a:pt x="6338" y="22412"/>
                  </a:lnTo>
                  <a:lnTo>
                    <a:pt x="6647" y="22451"/>
                  </a:lnTo>
                  <a:lnTo>
                    <a:pt x="6724" y="22296"/>
                  </a:lnTo>
                  <a:lnTo>
                    <a:pt x="6338" y="22219"/>
                  </a:lnTo>
                  <a:lnTo>
                    <a:pt x="5951" y="22103"/>
                  </a:lnTo>
                  <a:lnTo>
                    <a:pt x="5178" y="21871"/>
                  </a:lnTo>
                  <a:lnTo>
                    <a:pt x="4251" y="21524"/>
                  </a:lnTo>
                  <a:lnTo>
                    <a:pt x="3362" y="21137"/>
                  </a:lnTo>
                  <a:lnTo>
                    <a:pt x="3942" y="20171"/>
                  </a:lnTo>
                  <a:lnTo>
                    <a:pt x="4444" y="20403"/>
                  </a:lnTo>
                  <a:lnTo>
                    <a:pt x="4985" y="20596"/>
                  </a:lnTo>
                  <a:lnTo>
                    <a:pt x="5526" y="20751"/>
                  </a:lnTo>
                  <a:lnTo>
                    <a:pt x="6106" y="20867"/>
                  </a:lnTo>
                  <a:lnTo>
                    <a:pt x="6415" y="20905"/>
                  </a:lnTo>
                  <a:lnTo>
                    <a:pt x="6685" y="20944"/>
                  </a:lnTo>
                  <a:lnTo>
                    <a:pt x="6956" y="20905"/>
                  </a:lnTo>
                  <a:lnTo>
                    <a:pt x="7226" y="20867"/>
                  </a:lnTo>
                  <a:lnTo>
                    <a:pt x="7265" y="20712"/>
                  </a:lnTo>
                  <a:lnTo>
                    <a:pt x="7072" y="20751"/>
                  </a:lnTo>
                  <a:lnTo>
                    <a:pt x="6608" y="20751"/>
                  </a:lnTo>
                  <a:lnTo>
                    <a:pt x="6338" y="20673"/>
                  </a:lnTo>
                  <a:lnTo>
                    <a:pt x="5835" y="20558"/>
                  </a:lnTo>
                  <a:lnTo>
                    <a:pt x="4908" y="20287"/>
                  </a:lnTo>
                  <a:lnTo>
                    <a:pt x="4019" y="20094"/>
                  </a:lnTo>
                  <a:lnTo>
                    <a:pt x="4290" y="19553"/>
                  </a:lnTo>
                  <a:lnTo>
                    <a:pt x="4560" y="18973"/>
                  </a:lnTo>
                  <a:lnTo>
                    <a:pt x="5256" y="19166"/>
                  </a:lnTo>
                  <a:lnTo>
                    <a:pt x="5990" y="19282"/>
                  </a:lnTo>
                  <a:lnTo>
                    <a:pt x="6724" y="19360"/>
                  </a:lnTo>
                  <a:lnTo>
                    <a:pt x="7458" y="19360"/>
                  </a:lnTo>
                  <a:lnTo>
                    <a:pt x="7458" y="19205"/>
                  </a:lnTo>
                  <a:lnTo>
                    <a:pt x="6763" y="19128"/>
                  </a:lnTo>
                  <a:lnTo>
                    <a:pt x="6067" y="19012"/>
                  </a:lnTo>
                  <a:lnTo>
                    <a:pt x="5333" y="18896"/>
                  </a:lnTo>
                  <a:lnTo>
                    <a:pt x="4637" y="18819"/>
                  </a:lnTo>
                  <a:lnTo>
                    <a:pt x="4792" y="18394"/>
                  </a:lnTo>
                  <a:lnTo>
                    <a:pt x="4908" y="17930"/>
                  </a:lnTo>
                  <a:lnTo>
                    <a:pt x="5526" y="17930"/>
                  </a:lnTo>
                  <a:lnTo>
                    <a:pt x="6144" y="17853"/>
                  </a:lnTo>
                  <a:lnTo>
                    <a:pt x="6801" y="17698"/>
                  </a:lnTo>
                  <a:lnTo>
                    <a:pt x="7420" y="17505"/>
                  </a:lnTo>
                  <a:lnTo>
                    <a:pt x="7381" y="17350"/>
                  </a:lnTo>
                  <a:lnTo>
                    <a:pt x="6801" y="17466"/>
                  </a:lnTo>
                  <a:lnTo>
                    <a:pt x="6183" y="17544"/>
                  </a:lnTo>
                  <a:lnTo>
                    <a:pt x="4985" y="17659"/>
                  </a:lnTo>
                  <a:lnTo>
                    <a:pt x="5024" y="17118"/>
                  </a:lnTo>
                  <a:lnTo>
                    <a:pt x="5062" y="16577"/>
                  </a:lnTo>
                  <a:lnTo>
                    <a:pt x="5642" y="16577"/>
                  </a:lnTo>
                  <a:lnTo>
                    <a:pt x="6183" y="16462"/>
                  </a:lnTo>
                  <a:lnTo>
                    <a:pt x="6763" y="16346"/>
                  </a:lnTo>
                  <a:lnTo>
                    <a:pt x="7304" y="16152"/>
                  </a:lnTo>
                  <a:lnTo>
                    <a:pt x="7304" y="16037"/>
                  </a:lnTo>
                  <a:lnTo>
                    <a:pt x="6763" y="16152"/>
                  </a:lnTo>
                  <a:lnTo>
                    <a:pt x="6183" y="16230"/>
                  </a:lnTo>
                  <a:lnTo>
                    <a:pt x="5062" y="16384"/>
                  </a:lnTo>
                  <a:lnTo>
                    <a:pt x="5101" y="15766"/>
                  </a:lnTo>
                  <a:lnTo>
                    <a:pt x="5101" y="15109"/>
                  </a:lnTo>
                  <a:lnTo>
                    <a:pt x="5449" y="15225"/>
                  </a:lnTo>
                  <a:lnTo>
                    <a:pt x="5835" y="15264"/>
                  </a:lnTo>
                  <a:lnTo>
                    <a:pt x="6531" y="15341"/>
                  </a:lnTo>
                  <a:lnTo>
                    <a:pt x="7304" y="15380"/>
                  </a:lnTo>
                  <a:lnTo>
                    <a:pt x="7304" y="15225"/>
                  </a:lnTo>
                  <a:lnTo>
                    <a:pt x="6956" y="15186"/>
                  </a:lnTo>
                  <a:lnTo>
                    <a:pt x="6569" y="15109"/>
                  </a:lnTo>
                  <a:lnTo>
                    <a:pt x="5835" y="15071"/>
                  </a:lnTo>
                  <a:lnTo>
                    <a:pt x="5487" y="14993"/>
                  </a:lnTo>
                  <a:lnTo>
                    <a:pt x="5140" y="14916"/>
                  </a:lnTo>
                  <a:lnTo>
                    <a:pt x="5256" y="14298"/>
                  </a:lnTo>
                  <a:lnTo>
                    <a:pt x="5372" y="13718"/>
                  </a:lnTo>
                  <a:lnTo>
                    <a:pt x="5874" y="13950"/>
                  </a:lnTo>
                  <a:lnTo>
                    <a:pt x="6376" y="14104"/>
                  </a:lnTo>
                  <a:lnTo>
                    <a:pt x="6917" y="14259"/>
                  </a:lnTo>
                  <a:lnTo>
                    <a:pt x="7420" y="14298"/>
                  </a:lnTo>
                  <a:lnTo>
                    <a:pt x="7458" y="14143"/>
                  </a:lnTo>
                  <a:lnTo>
                    <a:pt x="7149" y="14104"/>
                  </a:lnTo>
                  <a:lnTo>
                    <a:pt x="6840" y="14027"/>
                  </a:lnTo>
                  <a:lnTo>
                    <a:pt x="6492" y="13911"/>
                  </a:lnTo>
                  <a:lnTo>
                    <a:pt x="6144" y="13795"/>
                  </a:lnTo>
                  <a:lnTo>
                    <a:pt x="5797" y="13641"/>
                  </a:lnTo>
                  <a:lnTo>
                    <a:pt x="5449" y="13564"/>
                  </a:lnTo>
                  <a:lnTo>
                    <a:pt x="5603" y="13061"/>
                  </a:lnTo>
                  <a:lnTo>
                    <a:pt x="5797" y="12559"/>
                  </a:lnTo>
                  <a:lnTo>
                    <a:pt x="6028" y="12752"/>
                  </a:lnTo>
                  <a:lnTo>
                    <a:pt x="6338" y="12907"/>
                  </a:lnTo>
                  <a:lnTo>
                    <a:pt x="6608" y="13061"/>
                  </a:lnTo>
                  <a:lnTo>
                    <a:pt x="6917" y="13138"/>
                  </a:lnTo>
                  <a:lnTo>
                    <a:pt x="7304" y="13254"/>
                  </a:lnTo>
                  <a:lnTo>
                    <a:pt x="7767" y="13332"/>
                  </a:lnTo>
                  <a:lnTo>
                    <a:pt x="7883" y="13100"/>
                  </a:lnTo>
                  <a:lnTo>
                    <a:pt x="7690" y="13061"/>
                  </a:lnTo>
                  <a:lnTo>
                    <a:pt x="7226" y="12945"/>
                  </a:lnTo>
                  <a:lnTo>
                    <a:pt x="6763" y="12791"/>
                  </a:lnTo>
                  <a:lnTo>
                    <a:pt x="6299" y="12597"/>
                  </a:lnTo>
                  <a:lnTo>
                    <a:pt x="5874" y="12366"/>
                  </a:lnTo>
                  <a:lnTo>
                    <a:pt x="6106" y="11825"/>
                  </a:lnTo>
                  <a:lnTo>
                    <a:pt x="6415" y="11322"/>
                  </a:lnTo>
                  <a:lnTo>
                    <a:pt x="6724" y="10859"/>
                  </a:lnTo>
                  <a:lnTo>
                    <a:pt x="6801" y="10975"/>
                  </a:lnTo>
                  <a:lnTo>
                    <a:pt x="6917" y="11090"/>
                  </a:lnTo>
                  <a:lnTo>
                    <a:pt x="7149" y="11284"/>
                  </a:lnTo>
                  <a:lnTo>
                    <a:pt x="7729" y="11593"/>
                  </a:lnTo>
                  <a:lnTo>
                    <a:pt x="8617" y="12057"/>
                  </a:lnTo>
                  <a:lnTo>
                    <a:pt x="8772" y="11902"/>
                  </a:lnTo>
                  <a:lnTo>
                    <a:pt x="8038" y="11516"/>
                  </a:lnTo>
                  <a:lnTo>
                    <a:pt x="7381" y="11168"/>
                  </a:lnTo>
                  <a:lnTo>
                    <a:pt x="7072" y="10975"/>
                  </a:lnTo>
                  <a:lnTo>
                    <a:pt x="6801" y="10743"/>
                  </a:lnTo>
                  <a:lnTo>
                    <a:pt x="7072" y="10434"/>
                  </a:lnTo>
                  <a:lnTo>
                    <a:pt x="7381" y="10163"/>
                  </a:lnTo>
                  <a:lnTo>
                    <a:pt x="8038" y="9699"/>
                  </a:lnTo>
                  <a:lnTo>
                    <a:pt x="8386" y="10124"/>
                  </a:lnTo>
                  <a:lnTo>
                    <a:pt x="8772" y="10511"/>
                  </a:lnTo>
                  <a:lnTo>
                    <a:pt x="9197" y="10820"/>
                  </a:lnTo>
                  <a:lnTo>
                    <a:pt x="9661" y="11090"/>
                  </a:lnTo>
                  <a:lnTo>
                    <a:pt x="9931" y="10897"/>
                  </a:lnTo>
                  <a:lnTo>
                    <a:pt x="9468" y="10588"/>
                  </a:lnTo>
                  <a:lnTo>
                    <a:pt x="9042" y="10318"/>
                  </a:lnTo>
                  <a:lnTo>
                    <a:pt x="8617" y="9970"/>
                  </a:lnTo>
                  <a:lnTo>
                    <a:pt x="8154" y="9622"/>
                  </a:lnTo>
                  <a:lnTo>
                    <a:pt x="8695" y="9274"/>
                  </a:lnTo>
                  <a:lnTo>
                    <a:pt x="9197" y="8888"/>
                  </a:lnTo>
                  <a:lnTo>
                    <a:pt x="9313" y="8772"/>
                  </a:lnTo>
                  <a:lnTo>
                    <a:pt x="9661" y="9158"/>
                  </a:lnTo>
                  <a:lnTo>
                    <a:pt x="10047" y="9506"/>
                  </a:lnTo>
                  <a:lnTo>
                    <a:pt x="10472" y="9815"/>
                  </a:lnTo>
                  <a:lnTo>
                    <a:pt x="10936" y="10047"/>
                  </a:lnTo>
                  <a:lnTo>
                    <a:pt x="11206" y="9777"/>
                  </a:lnTo>
                  <a:lnTo>
                    <a:pt x="10897" y="9661"/>
                  </a:lnTo>
                  <a:lnTo>
                    <a:pt x="10511" y="9468"/>
                  </a:lnTo>
                  <a:lnTo>
                    <a:pt x="10124" y="9236"/>
                  </a:lnTo>
                  <a:lnTo>
                    <a:pt x="9777" y="8965"/>
                  </a:lnTo>
                  <a:lnTo>
                    <a:pt x="9468" y="8656"/>
                  </a:lnTo>
                  <a:lnTo>
                    <a:pt x="9854" y="8308"/>
                  </a:lnTo>
                  <a:lnTo>
                    <a:pt x="10240" y="7883"/>
                  </a:lnTo>
                  <a:lnTo>
                    <a:pt x="10549" y="8038"/>
                  </a:lnTo>
                  <a:lnTo>
                    <a:pt x="10820" y="8192"/>
                  </a:lnTo>
                  <a:lnTo>
                    <a:pt x="11052" y="8386"/>
                  </a:lnTo>
                  <a:lnTo>
                    <a:pt x="11361" y="8540"/>
                  </a:lnTo>
                  <a:lnTo>
                    <a:pt x="11709" y="8656"/>
                  </a:lnTo>
                  <a:lnTo>
                    <a:pt x="12134" y="8733"/>
                  </a:lnTo>
                  <a:lnTo>
                    <a:pt x="12211" y="8617"/>
                  </a:lnTo>
                  <a:lnTo>
                    <a:pt x="11670" y="8424"/>
                  </a:lnTo>
                  <a:lnTo>
                    <a:pt x="11400" y="8308"/>
                  </a:lnTo>
                  <a:lnTo>
                    <a:pt x="11129" y="8192"/>
                  </a:lnTo>
                  <a:lnTo>
                    <a:pt x="10743" y="7922"/>
                  </a:lnTo>
                  <a:lnTo>
                    <a:pt x="10588" y="7845"/>
                  </a:lnTo>
                  <a:lnTo>
                    <a:pt x="10395" y="7767"/>
                  </a:lnTo>
                  <a:lnTo>
                    <a:pt x="10820" y="7226"/>
                  </a:lnTo>
                  <a:lnTo>
                    <a:pt x="11206" y="6647"/>
                  </a:lnTo>
                  <a:lnTo>
                    <a:pt x="11902" y="6840"/>
                  </a:lnTo>
                  <a:lnTo>
                    <a:pt x="12636" y="7033"/>
                  </a:lnTo>
                  <a:lnTo>
                    <a:pt x="12945" y="7110"/>
                  </a:lnTo>
                  <a:lnTo>
                    <a:pt x="13022" y="6917"/>
                  </a:lnTo>
                  <a:lnTo>
                    <a:pt x="12366" y="6724"/>
                  </a:lnTo>
                  <a:lnTo>
                    <a:pt x="11863" y="6570"/>
                  </a:lnTo>
                  <a:lnTo>
                    <a:pt x="11322" y="6415"/>
                  </a:lnTo>
                  <a:lnTo>
                    <a:pt x="11593" y="5951"/>
                  </a:lnTo>
                  <a:lnTo>
                    <a:pt x="11825" y="5488"/>
                  </a:lnTo>
                  <a:lnTo>
                    <a:pt x="12211" y="5565"/>
                  </a:lnTo>
                  <a:lnTo>
                    <a:pt x="12752" y="5642"/>
                  </a:lnTo>
                  <a:lnTo>
                    <a:pt x="13022" y="5681"/>
                  </a:lnTo>
                  <a:lnTo>
                    <a:pt x="13293" y="5681"/>
                  </a:lnTo>
                  <a:lnTo>
                    <a:pt x="13332" y="5449"/>
                  </a:lnTo>
                  <a:lnTo>
                    <a:pt x="12791" y="5449"/>
                  </a:lnTo>
                  <a:lnTo>
                    <a:pt x="12288" y="5333"/>
                  </a:lnTo>
                  <a:lnTo>
                    <a:pt x="11941" y="5256"/>
                  </a:lnTo>
                  <a:lnTo>
                    <a:pt x="12250" y="4560"/>
                  </a:lnTo>
                  <a:lnTo>
                    <a:pt x="12366" y="4599"/>
                  </a:lnTo>
                  <a:lnTo>
                    <a:pt x="12520" y="4599"/>
                  </a:lnTo>
                  <a:lnTo>
                    <a:pt x="12829" y="4560"/>
                  </a:lnTo>
                  <a:lnTo>
                    <a:pt x="13409" y="4444"/>
                  </a:lnTo>
                  <a:lnTo>
                    <a:pt x="13448" y="4290"/>
                  </a:lnTo>
                  <a:lnTo>
                    <a:pt x="13022" y="4367"/>
                  </a:lnTo>
                  <a:lnTo>
                    <a:pt x="12288" y="4367"/>
                  </a:lnTo>
                  <a:lnTo>
                    <a:pt x="12636" y="3324"/>
                  </a:lnTo>
                  <a:lnTo>
                    <a:pt x="12829" y="3324"/>
                  </a:lnTo>
                  <a:lnTo>
                    <a:pt x="13216" y="3208"/>
                  </a:lnTo>
                  <a:lnTo>
                    <a:pt x="13409" y="3130"/>
                  </a:lnTo>
                  <a:lnTo>
                    <a:pt x="13409" y="2899"/>
                  </a:lnTo>
                  <a:lnTo>
                    <a:pt x="13100" y="3053"/>
                  </a:lnTo>
                  <a:lnTo>
                    <a:pt x="12675" y="3130"/>
                  </a:lnTo>
                  <a:lnTo>
                    <a:pt x="12868" y="2435"/>
                  </a:lnTo>
                  <a:lnTo>
                    <a:pt x="13022" y="2396"/>
                  </a:lnTo>
                  <a:lnTo>
                    <a:pt x="13177" y="2319"/>
                  </a:lnTo>
                  <a:lnTo>
                    <a:pt x="13370" y="2203"/>
                  </a:lnTo>
                  <a:lnTo>
                    <a:pt x="13370" y="1933"/>
                  </a:lnTo>
                  <a:lnTo>
                    <a:pt x="13138" y="2087"/>
                  </a:lnTo>
                  <a:lnTo>
                    <a:pt x="12907" y="2203"/>
                  </a:lnTo>
                  <a:lnTo>
                    <a:pt x="13100" y="1160"/>
                  </a:lnTo>
                  <a:lnTo>
                    <a:pt x="13293" y="1044"/>
                  </a:lnTo>
                  <a:lnTo>
                    <a:pt x="13293" y="889"/>
                  </a:lnTo>
                  <a:lnTo>
                    <a:pt x="13100" y="1005"/>
                  </a:lnTo>
                  <a:lnTo>
                    <a:pt x="13177" y="39"/>
                  </a:lnTo>
                  <a:lnTo>
                    <a:pt x="13100" y="39"/>
                  </a:lnTo>
                  <a:lnTo>
                    <a:pt x="13061" y="1"/>
                  </a:lnTo>
                  <a:close/>
                </a:path>
              </a:pathLst>
            </a:custGeom>
            <a:solidFill>
              <a:srgbClr val="3791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0"/>
            <p:cNvSpPr/>
            <p:nvPr/>
          </p:nvSpPr>
          <p:spPr>
            <a:xfrm>
              <a:off x="4518575" y="1991425"/>
              <a:ext cx="212550" cy="818250"/>
            </a:xfrm>
            <a:custGeom>
              <a:avLst/>
              <a:gdLst/>
              <a:ahLst/>
              <a:cxnLst/>
              <a:rect l="l" t="t" r="r" b="b"/>
              <a:pathLst>
                <a:path w="8502" h="32730" extrusionOk="0">
                  <a:moveTo>
                    <a:pt x="3787" y="1"/>
                  </a:moveTo>
                  <a:lnTo>
                    <a:pt x="3748" y="40"/>
                  </a:lnTo>
                  <a:lnTo>
                    <a:pt x="3671" y="78"/>
                  </a:lnTo>
                  <a:lnTo>
                    <a:pt x="3671" y="156"/>
                  </a:lnTo>
                  <a:lnTo>
                    <a:pt x="3671" y="271"/>
                  </a:lnTo>
                  <a:lnTo>
                    <a:pt x="3555" y="774"/>
                  </a:lnTo>
                  <a:lnTo>
                    <a:pt x="3439" y="1315"/>
                  </a:lnTo>
                  <a:lnTo>
                    <a:pt x="3401" y="1817"/>
                  </a:lnTo>
                  <a:lnTo>
                    <a:pt x="3362" y="2358"/>
                  </a:lnTo>
                  <a:lnTo>
                    <a:pt x="3362" y="2899"/>
                  </a:lnTo>
                  <a:lnTo>
                    <a:pt x="3401" y="3401"/>
                  </a:lnTo>
                  <a:lnTo>
                    <a:pt x="3478" y="3942"/>
                  </a:lnTo>
                  <a:lnTo>
                    <a:pt x="3594" y="4445"/>
                  </a:lnTo>
                  <a:lnTo>
                    <a:pt x="3826" y="5179"/>
                  </a:lnTo>
                  <a:lnTo>
                    <a:pt x="3980" y="5952"/>
                  </a:lnTo>
                  <a:lnTo>
                    <a:pt x="4057" y="6299"/>
                  </a:lnTo>
                  <a:lnTo>
                    <a:pt x="4096" y="6686"/>
                  </a:lnTo>
                  <a:lnTo>
                    <a:pt x="4096" y="7072"/>
                  </a:lnTo>
                  <a:lnTo>
                    <a:pt x="4019" y="7497"/>
                  </a:lnTo>
                  <a:lnTo>
                    <a:pt x="3942" y="7806"/>
                  </a:lnTo>
                  <a:lnTo>
                    <a:pt x="3864" y="8116"/>
                  </a:lnTo>
                  <a:lnTo>
                    <a:pt x="3594" y="8695"/>
                  </a:lnTo>
                  <a:lnTo>
                    <a:pt x="3285" y="9275"/>
                  </a:lnTo>
                  <a:lnTo>
                    <a:pt x="2976" y="9777"/>
                  </a:lnTo>
                  <a:lnTo>
                    <a:pt x="2319" y="10627"/>
                  </a:lnTo>
                  <a:lnTo>
                    <a:pt x="1739" y="11477"/>
                  </a:lnTo>
                  <a:lnTo>
                    <a:pt x="1430" y="11902"/>
                  </a:lnTo>
                  <a:lnTo>
                    <a:pt x="1159" y="12366"/>
                  </a:lnTo>
                  <a:lnTo>
                    <a:pt x="889" y="12868"/>
                  </a:lnTo>
                  <a:lnTo>
                    <a:pt x="657" y="13371"/>
                  </a:lnTo>
                  <a:lnTo>
                    <a:pt x="502" y="13796"/>
                  </a:lnTo>
                  <a:lnTo>
                    <a:pt x="348" y="14259"/>
                  </a:lnTo>
                  <a:lnTo>
                    <a:pt x="232" y="14723"/>
                  </a:lnTo>
                  <a:lnTo>
                    <a:pt x="155" y="15187"/>
                  </a:lnTo>
                  <a:lnTo>
                    <a:pt x="77" y="15689"/>
                  </a:lnTo>
                  <a:lnTo>
                    <a:pt x="0" y="16153"/>
                  </a:lnTo>
                  <a:lnTo>
                    <a:pt x="0" y="16655"/>
                  </a:lnTo>
                  <a:lnTo>
                    <a:pt x="0" y="17119"/>
                  </a:lnTo>
                  <a:lnTo>
                    <a:pt x="77" y="17698"/>
                  </a:lnTo>
                  <a:lnTo>
                    <a:pt x="155" y="18239"/>
                  </a:lnTo>
                  <a:lnTo>
                    <a:pt x="309" y="18742"/>
                  </a:lnTo>
                  <a:lnTo>
                    <a:pt x="464" y="19244"/>
                  </a:lnTo>
                  <a:lnTo>
                    <a:pt x="657" y="19746"/>
                  </a:lnTo>
                  <a:lnTo>
                    <a:pt x="889" y="20210"/>
                  </a:lnTo>
                  <a:lnTo>
                    <a:pt x="1353" y="21138"/>
                  </a:lnTo>
                  <a:lnTo>
                    <a:pt x="1816" y="22065"/>
                  </a:lnTo>
                  <a:lnTo>
                    <a:pt x="2009" y="22529"/>
                  </a:lnTo>
                  <a:lnTo>
                    <a:pt x="2203" y="23031"/>
                  </a:lnTo>
                  <a:lnTo>
                    <a:pt x="2280" y="23379"/>
                  </a:lnTo>
                  <a:lnTo>
                    <a:pt x="2357" y="23726"/>
                  </a:lnTo>
                  <a:lnTo>
                    <a:pt x="2396" y="24422"/>
                  </a:lnTo>
                  <a:lnTo>
                    <a:pt x="2473" y="25852"/>
                  </a:lnTo>
                  <a:lnTo>
                    <a:pt x="2512" y="26354"/>
                  </a:lnTo>
                  <a:lnTo>
                    <a:pt x="2589" y="26818"/>
                  </a:lnTo>
                  <a:lnTo>
                    <a:pt x="2744" y="27204"/>
                  </a:lnTo>
                  <a:lnTo>
                    <a:pt x="2898" y="27591"/>
                  </a:lnTo>
                  <a:lnTo>
                    <a:pt x="3091" y="27938"/>
                  </a:lnTo>
                  <a:lnTo>
                    <a:pt x="3362" y="28247"/>
                  </a:lnTo>
                  <a:lnTo>
                    <a:pt x="3632" y="28557"/>
                  </a:lnTo>
                  <a:lnTo>
                    <a:pt x="3980" y="28827"/>
                  </a:lnTo>
                  <a:lnTo>
                    <a:pt x="4444" y="29175"/>
                  </a:lnTo>
                  <a:lnTo>
                    <a:pt x="4908" y="29523"/>
                  </a:lnTo>
                  <a:lnTo>
                    <a:pt x="5333" y="29909"/>
                  </a:lnTo>
                  <a:lnTo>
                    <a:pt x="5719" y="30334"/>
                  </a:lnTo>
                  <a:lnTo>
                    <a:pt x="6067" y="30798"/>
                  </a:lnTo>
                  <a:lnTo>
                    <a:pt x="6376" y="31339"/>
                  </a:lnTo>
                  <a:lnTo>
                    <a:pt x="6646" y="31918"/>
                  </a:lnTo>
                  <a:lnTo>
                    <a:pt x="6840" y="32575"/>
                  </a:lnTo>
                  <a:lnTo>
                    <a:pt x="6878" y="32652"/>
                  </a:lnTo>
                  <a:lnTo>
                    <a:pt x="6917" y="32691"/>
                  </a:lnTo>
                  <a:lnTo>
                    <a:pt x="6994" y="32730"/>
                  </a:lnTo>
                  <a:lnTo>
                    <a:pt x="7033" y="32730"/>
                  </a:lnTo>
                  <a:lnTo>
                    <a:pt x="7110" y="32652"/>
                  </a:lnTo>
                  <a:lnTo>
                    <a:pt x="7149" y="32614"/>
                  </a:lnTo>
                  <a:lnTo>
                    <a:pt x="7149" y="32537"/>
                  </a:lnTo>
                  <a:lnTo>
                    <a:pt x="7458" y="32150"/>
                  </a:lnTo>
                  <a:lnTo>
                    <a:pt x="7728" y="31725"/>
                  </a:lnTo>
                  <a:lnTo>
                    <a:pt x="7960" y="31300"/>
                  </a:lnTo>
                  <a:lnTo>
                    <a:pt x="8153" y="30875"/>
                  </a:lnTo>
                  <a:lnTo>
                    <a:pt x="8308" y="30373"/>
                  </a:lnTo>
                  <a:lnTo>
                    <a:pt x="8424" y="29909"/>
                  </a:lnTo>
                  <a:lnTo>
                    <a:pt x="8463" y="29407"/>
                  </a:lnTo>
                  <a:lnTo>
                    <a:pt x="8501" y="28904"/>
                  </a:lnTo>
                  <a:lnTo>
                    <a:pt x="8501" y="28402"/>
                  </a:lnTo>
                  <a:lnTo>
                    <a:pt x="8463" y="27861"/>
                  </a:lnTo>
                  <a:lnTo>
                    <a:pt x="8424" y="27359"/>
                  </a:lnTo>
                  <a:lnTo>
                    <a:pt x="8308" y="26856"/>
                  </a:lnTo>
                  <a:lnTo>
                    <a:pt x="8192" y="26393"/>
                  </a:lnTo>
                  <a:lnTo>
                    <a:pt x="8037" y="25890"/>
                  </a:lnTo>
                  <a:lnTo>
                    <a:pt x="7883" y="25427"/>
                  </a:lnTo>
                  <a:lnTo>
                    <a:pt x="7690" y="25002"/>
                  </a:lnTo>
                  <a:lnTo>
                    <a:pt x="7419" y="24499"/>
                  </a:lnTo>
                  <a:lnTo>
                    <a:pt x="7110" y="23997"/>
                  </a:lnTo>
                  <a:lnTo>
                    <a:pt x="6492" y="23147"/>
                  </a:lnTo>
                  <a:lnTo>
                    <a:pt x="5835" y="22297"/>
                  </a:lnTo>
                  <a:lnTo>
                    <a:pt x="5178" y="21408"/>
                  </a:lnTo>
                  <a:lnTo>
                    <a:pt x="4869" y="20828"/>
                  </a:lnTo>
                  <a:lnTo>
                    <a:pt x="4598" y="20172"/>
                  </a:lnTo>
                  <a:lnTo>
                    <a:pt x="4405" y="19515"/>
                  </a:lnTo>
                  <a:lnTo>
                    <a:pt x="4289" y="18819"/>
                  </a:lnTo>
                  <a:lnTo>
                    <a:pt x="4251" y="18124"/>
                  </a:lnTo>
                  <a:lnTo>
                    <a:pt x="4289" y="17428"/>
                  </a:lnTo>
                  <a:lnTo>
                    <a:pt x="4444" y="16694"/>
                  </a:lnTo>
                  <a:lnTo>
                    <a:pt x="4560" y="16385"/>
                  </a:lnTo>
                  <a:lnTo>
                    <a:pt x="4676" y="16037"/>
                  </a:lnTo>
                  <a:lnTo>
                    <a:pt x="4946" y="15496"/>
                  </a:lnTo>
                  <a:lnTo>
                    <a:pt x="5217" y="14994"/>
                  </a:lnTo>
                  <a:lnTo>
                    <a:pt x="5796" y="13989"/>
                  </a:lnTo>
                  <a:lnTo>
                    <a:pt x="6105" y="13525"/>
                  </a:lnTo>
                  <a:lnTo>
                    <a:pt x="6376" y="13023"/>
                  </a:lnTo>
                  <a:lnTo>
                    <a:pt x="6646" y="12482"/>
                  </a:lnTo>
                  <a:lnTo>
                    <a:pt x="6878" y="11941"/>
                  </a:lnTo>
                  <a:lnTo>
                    <a:pt x="7033" y="11439"/>
                  </a:lnTo>
                  <a:lnTo>
                    <a:pt x="7149" y="10975"/>
                  </a:lnTo>
                  <a:lnTo>
                    <a:pt x="7265" y="10473"/>
                  </a:lnTo>
                  <a:lnTo>
                    <a:pt x="7303" y="9970"/>
                  </a:lnTo>
                  <a:lnTo>
                    <a:pt x="7381" y="9468"/>
                  </a:lnTo>
                  <a:lnTo>
                    <a:pt x="7381" y="8966"/>
                  </a:lnTo>
                  <a:lnTo>
                    <a:pt x="7342" y="8463"/>
                  </a:lnTo>
                  <a:lnTo>
                    <a:pt x="7265" y="7961"/>
                  </a:lnTo>
                  <a:lnTo>
                    <a:pt x="7187" y="7497"/>
                  </a:lnTo>
                  <a:lnTo>
                    <a:pt x="7033" y="7034"/>
                  </a:lnTo>
                  <a:lnTo>
                    <a:pt x="6878" y="6609"/>
                  </a:lnTo>
                  <a:lnTo>
                    <a:pt x="6724" y="6184"/>
                  </a:lnTo>
                  <a:lnTo>
                    <a:pt x="6299" y="5333"/>
                  </a:lnTo>
                  <a:lnTo>
                    <a:pt x="5835" y="4561"/>
                  </a:lnTo>
                  <a:lnTo>
                    <a:pt x="5255" y="3517"/>
                  </a:lnTo>
                  <a:lnTo>
                    <a:pt x="4714" y="2474"/>
                  </a:lnTo>
                  <a:lnTo>
                    <a:pt x="4444" y="1933"/>
                  </a:lnTo>
                  <a:lnTo>
                    <a:pt x="4251" y="1353"/>
                  </a:lnTo>
                  <a:lnTo>
                    <a:pt x="4057" y="774"/>
                  </a:lnTo>
                  <a:lnTo>
                    <a:pt x="3903" y="156"/>
                  </a:lnTo>
                  <a:lnTo>
                    <a:pt x="3903" y="78"/>
                  </a:lnTo>
                  <a:lnTo>
                    <a:pt x="3864" y="40"/>
                  </a:lnTo>
                  <a:lnTo>
                    <a:pt x="3787" y="1"/>
                  </a:lnTo>
                  <a:close/>
                </a:path>
              </a:pathLst>
            </a:custGeom>
            <a:solidFill>
              <a:srgbClr val="318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0"/>
            <p:cNvSpPr/>
            <p:nvPr/>
          </p:nvSpPr>
          <p:spPr>
            <a:xfrm>
              <a:off x="4518575" y="1991425"/>
              <a:ext cx="212550" cy="818250"/>
            </a:xfrm>
            <a:custGeom>
              <a:avLst/>
              <a:gdLst/>
              <a:ahLst/>
              <a:cxnLst/>
              <a:rect l="l" t="t" r="r" b="b"/>
              <a:pathLst>
                <a:path w="8502" h="32730" extrusionOk="0">
                  <a:moveTo>
                    <a:pt x="3787" y="1"/>
                  </a:moveTo>
                  <a:lnTo>
                    <a:pt x="3710" y="40"/>
                  </a:lnTo>
                  <a:lnTo>
                    <a:pt x="3671" y="156"/>
                  </a:lnTo>
                  <a:lnTo>
                    <a:pt x="3671" y="271"/>
                  </a:lnTo>
                  <a:lnTo>
                    <a:pt x="3594" y="542"/>
                  </a:lnTo>
                  <a:lnTo>
                    <a:pt x="3632" y="967"/>
                  </a:lnTo>
                  <a:lnTo>
                    <a:pt x="3632" y="1353"/>
                  </a:lnTo>
                  <a:lnTo>
                    <a:pt x="3478" y="1199"/>
                  </a:lnTo>
                  <a:lnTo>
                    <a:pt x="3439" y="1431"/>
                  </a:lnTo>
                  <a:lnTo>
                    <a:pt x="3671" y="1585"/>
                  </a:lnTo>
                  <a:lnTo>
                    <a:pt x="3826" y="2319"/>
                  </a:lnTo>
                  <a:lnTo>
                    <a:pt x="3594" y="2242"/>
                  </a:lnTo>
                  <a:lnTo>
                    <a:pt x="3401" y="2126"/>
                  </a:lnTo>
                  <a:lnTo>
                    <a:pt x="3362" y="2126"/>
                  </a:lnTo>
                  <a:lnTo>
                    <a:pt x="3362" y="2319"/>
                  </a:lnTo>
                  <a:lnTo>
                    <a:pt x="3401" y="2358"/>
                  </a:lnTo>
                  <a:lnTo>
                    <a:pt x="3632" y="2474"/>
                  </a:lnTo>
                  <a:lnTo>
                    <a:pt x="3864" y="2474"/>
                  </a:lnTo>
                  <a:lnTo>
                    <a:pt x="3980" y="2783"/>
                  </a:lnTo>
                  <a:lnTo>
                    <a:pt x="4135" y="3208"/>
                  </a:lnTo>
                  <a:lnTo>
                    <a:pt x="3362" y="2938"/>
                  </a:lnTo>
                  <a:lnTo>
                    <a:pt x="3401" y="3092"/>
                  </a:lnTo>
                  <a:lnTo>
                    <a:pt x="3787" y="3247"/>
                  </a:lnTo>
                  <a:lnTo>
                    <a:pt x="4212" y="3363"/>
                  </a:lnTo>
                  <a:lnTo>
                    <a:pt x="4483" y="3981"/>
                  </a:lnTo>
                  <a:lnTo>
                    <a:pt x="3980" y="3904"/>
                  </a:lnTo>
                  <a:lnTo>
                    <a:pt x="3478" y="3749"/>
                  </a:lnTo>
                  <a:lnTo>
                    <a:pt x="3516" y="3981"/>
                  </a:lnTo>
                  <a:lnTo>
                    <a:pt x="3748" y="4058"/>
                  </a:lnTo>
                  <a:lnTo>
                    <a:pt x="4019" y="4097"/>
                  </a:lnTo>
                  <a:lnTo>
                    <a:pt x="4289" y="4136"/>
                  </a:lnTo>
                  <a:lnTo>
                    <a:pt x="4560" y="4097"/>
                  </a:lnTo>
                  <a:lnTo>
                    <a:pt x="4908" y="4908"/>
                  </a:lnTo>
                  <a:lnTo>
                    <a:pt x="4289" y="4908"/>
                  </a:lnTo>
                  <a:lnTo>
                    <a:pt x="3980" y="4870"/>
                  </a:lnTo>
                  <a:lnTo>
                    <a:pt x="3710" y="4792"/>
                  </a:lnTo>
                  <a:lnTo>
                    <a:pt x="3787" y="5063"/>
                  </a:lnTo>
                  <a:lnTo>
                    <a:pt x="3980" y="5063"/>
                  </a:lnTo>
                  <a:lnTo>
                    <a:pt x="4483" y="5102"/>
                  </a:lnTo>
                  <a:lnTo>
                    <a:pt x="4714" y="5102"/>
                  </a:lnTo>
                  <a:lnTo>
                    <a:pt x="4985" y="5063"/>
                  </a:lnTo>
                  <a:lnTo>
                    <a:pt x="5178" y="5527"/>
                  </a:lnTo>
                  <a:lnTo>
                    <a:pt x="5371" y="6029"/>
                  </a:lnTo>
                  <a:lnTo>
                    <a:pt x="4830" y="6029"/>
                  </a:lnTo>
                  <a:lnTo>
                    <a:pt x="4289" y="5952"/>
                  </a:lnTo>
                  <a:lnTo>
                    <a:pt x="3980" y="5836"/>
                  </a:lnTo>
                  <a:lnTo>
                    <a:pt x="4019" y="6145"/>
                  </a:lnTo>
                  <a:lnTo>
                    <a:pt x="4367" y="6222"/>
                  </a:lnTo>
                  <a:lnTo>
                    <a:pt x="4714" y="6261"/>
                  </a:lnTo>
                  <a:lnTo>
                    <a:pt x="5062" y="6222"/>
                  </a:lnTo>
                  <a:lnTo>
                    <a:pt x="5410" y="6184"/>
                  </a:lnTo>
                  <a:lnTo>
                    <a:pt x="5526" y="6686"/>
                  </a:lnTo>
                  <a:lnTo>
                    <a:pt x="5603" y="7227"/>
                  </a:lnTo>
                  <a:lnTo>
                    <a:pt x="5642" y="7652"/>
                  </a:lnTo>
                  <a:lnTo>
                    <a:pt x="5603" y="7613"/>
                  </a:lnTo>
                  <a:lnTo>
                    <a:pt x="5564" y="7613"/>
                  </a:lnTo>
                  <a:lnTo>
                    <a:pt x="5449" y="7652"/>
                  </a:lnTo>
                  <a:lnTo>
                    <a:pt x="5333" y="7613"/>
                  </a:lnTo>
                  <a:lnTo>
                    <a:pt x="4985" y="7536"/>
                  </a:lnTo>
                  <a:lnTo>
                    <a:pt x="4405" y="7304"/>
                  </a:lnTo>
                  <a:lnTo>
                    <a:pt x="4057" y="7188"/>
                  </a:lnTo>
                  <a:lnTo>
                    <a:pt x="4019" y="7459"/>
                  </a:lnTo>
                  <a:lnTo>
                    <a:pt x="4483" y="7575"/>
                  </a:lnTo>
                  <a:lnTo>
                    <a:pt x="5023" y="7768"/>
                  </a:lnTo>
                  <a:lnTo>
                    <a:pt x="5294" y="7806"/>
                  </a:lnTo>
                  <a:lnTo>
                    <a:pt x="5449" y="7806"/>
                  </a:lnTo>
                  <a:lnTo>
                    <a:pt x="5564" y="7768"/>
                  </a:lnTo>
                  <a:lnTo>
                    <a:pt x="5603" y="7768"/>
                  </a:lnTo>
                  <a:lnTo>
                    <a:pt x="5642" y="7729"/>
                  </a:lnTo>
                  <a:lnTo>
                    <a:pt x="5642" y="8579"/>
                  </a:lnTo>
                  <a:lnTo>
                    <a:pt x="5603" y="9468"/>
                  </a:lnTo>
                  <a:lnTo>
                    <a:pt x="5449" y="9429"/>
                  </a:lnTo>
                  <a:lnTo>
                    <a:pt x="5294" y="9391"/>
                  </a:lnTo>
                  <a:lnTo>
                    <a:pt x="5023" y="9236"/>
                  </a:lnTo>
                  <a:lnTo>
                    <a:pt x="4405" y="8966"/>
                  </a:lnTo>
                  <a:lnTo>
                    <a:pt x="4019" y="8811"/>
                  </a:lnTo>
                  <a:lnTo>
                    <a:pt x="3632" y="8618"/>
                  </a:lnTo>
                  <a:lnTo>
                    <a:pt x="3555" y="8811"/>
                  </a:lnTo>
                  <a:lnTo>
                    <a:pt x="4019" y="9043"/>
                  </a:lnTo>
                  <a:lnTo>
                    <a:pt x="4521" y="9236"/>
                  </a:lnTo>
                  <a:lnTo>
                    <a:pt x="5023" y="9507"/>
                  </a:lnTo>
                  <a:lnTo>
                    <a:pt x="5333" y="9623"/>
                  </a:lnTo>
                  <a:lnTo>
                    <a:pt x="5603" y="9623"/>
                  </a:lnTo>
                  <a:lnTo>
                    <a:pt x="5526" y="10125"/>
                  </a:lnTo>
                  <a:lnTo>
                    <a:pt x="5410" y="10627"/>
                  </a:lnTo>
                  <a:lnTo>
                    <a:pt x="5255" y="11091"/>
                  </a:lnTo>
                  <a:lnTo>
                    <a:pt x="5062" y="11555"/>
                  </a:lnTo>
                  <a:lnTo>
                    <a:pt x="5023" y="11632"/>
                  </a:lnTo>
                  <a:lnTo>
                    <a:pt x="4405" y="11284"/>
                  </a:lnTo>
                  <a:lnTo>
                    <a:pt x="3864" y="10898"/>
                  </a:lnTo>
                  <a:lnTo>
                    <a:pt x="3323" y="10473"/>
                  </a:lnTo>
                  <a:lnTo>
                    <a:pt x="2782" y="10009"/>
                  </a:lnTo>
                  <a:lnTo>
                    <a:pt x="2666" y="10164"/>
                  </a:lnTo>
                  <a:lnTo>
                    <a:pt x="2937" y="10434"/>
                  </a:lnTo>
                  <a:lnTo>
                    <a:pt x="3169" y="10666"/>
                  </a:lnTo>
                  <a:lnTo>
                    <a:pt x="3748" y="11091"/>
                  </a:lnTo>
                  <a:lnTo>
                    <a:pt x="4328" y="11477"/>
                  </a:lnTo>
                  <a:lnTo>
                    <a:pt x="4946" y="11748"/>
                  </a:lnTo>
                  <a:lnTo>
                    <a:pt x="4714" y="12134"/>
                  </a:lnTo>
                  <a:lnTo>
                    <a:pt x="4444" y="12482"/>
                  </a:lnTo>
                  <a:lnTo>
                    <a:pt x="3826" y="13139"/>
                  </a:lnTo>
                  <a:lnTo>
                    <a:pt x="3594" y="13100"/>
                  </a:lnTo>
                  <a:lnTo>
                    <a:pt x="3362" y="13023"/>
                  </a:lnTo>
                  <a:lnTo>
                    <a:pt x="3130" y="12868"/>
                  </a:lnTo>
                  <a:lnTo>
                    <a:pt x="2898" y="12714"/>
                  </a:lnTo>
                  <a:lnTo>
                    <a:pt x="2435" y="12366"/>
                  </a:lnTo>
                  <a:lnTo>
                    <a:pt x="2048" y="12018"/>
                  </a:lnTo>
                  <a:lnTo>
                    <a:pt x="1623" y="11632"/>
                  </a:lnTo>
                  <a:lnTo>
                    <a:pt x="1507" y="11825"/>
                  </a:lnTo>
                  <a:lnTo>
                    <a:pt x="2009" y="12250"/>
                  </a:lnTo>
                  <a:lnTo>
                    <a:pt x="2512" y="12637"/>
                  </a:lnTo>
                  <a:lnTo>
                    <a:pt x="2782" y="12830"/>
                  </a:lnTo>
                  <a:lnTo>
                    <a:pt x="3130" y="13100"/>
                  </a:lnTo>
                  <a:lnTo>
                    <a:pt x="3323" y="13178"/>
                  </a:lnTo>
                  <a:lnTo>
                    <a:pt x="3478" y="13255"/>
                  </a:lnTo>
                  <a:lnTo>
                    <a:pt x="3671" y="13255"/>
                  </a:lnTo>
                  <a:lnTo>
                    <a:pt x="3826" y="13178"/>
                  </a:lnTo>
                  <a:lnTo>
                    <a:pt x="3323" y="13757"/>
                  </a:lnTo>
                  <a:lnTo>
                    <a:pt x="3091" y="14066"/>
                  </a:lnTo>
                  <a:lnTo>
                    <a:pt x="2860" y="14375"/>
                  </a:lnTo>
                  <a:lnTo>
                    <a:pt x="2705" y="14607"/>
                  </a:lnTo>
                  <a:lnTo>
                    <a:pt x="2666" y="14646"/>
                  </a:lnTo>
                  <a:lnTo>
                    <a:pt x="2666" y="14684"/>
                  </a:lnTo>
                  <a:lnTo>
                    <a:pt x="2589" y="14839"/>
                  </a:lnTo>
                  <a:lnTo>
                    <a:pt x="2550" y="14800"/>
                  </a:lnTo>
                  <a:lnTo>
                    <a:pt x="2280" y="14762"/>
                  </a:lnTo>
                  <a:lnTo>
                    <a:pt x="2009" y="14723"/>
                  </a:lnTo>
                  <a:lnTo>
                    <a:pt x="1739" y="14607"/>
                  </a:lnTo>
                  <a:lnTo>
                    <a:pt x="1469" y="14491"/>
                  </a:lnTo>
                  <a:lnTo>
                    <a:pt x="966" y="14221"/>
                  </a:lnTo>
                  <a:lnTo>
                    <a:pt x="502" y="13873"/>
                  </a:lnTo>
                  <a:lnTo>
                    <a:pt x="387" y="14221"/>
                  </a:lnTo>
                  <a:lnTo>
                    <a:pt x="889" y="14530"/>
                  </a:lnTo>
                  <a:lnTo>
                    <a:pt x="1469" y="14762"/>
                  </a:lnTo>
                  <a:lnTo>
                    <a:pt x="2009" y="14878"/>
                  </a:lnTo>
                  <a:lnTo>
                    <a:pt x="2280" y="14916"/>
                  </a:lnTo>
                  <a:lnTo>
                    <a:pt x="2550" y="14916"/>
                  </a:lnTo>
                  <a:lnTo>
                    <a:pt x="2357" y="15380"/>
                  </a:lnTo>
                  <a:lnTo>
                    <a:pt x="2164" y="15844"/>
                  </a:lnTo>
                  <a:lnTo>
                    <a:pt x="1623" y="15766"/>
                  </a:lnTo>
                  <a:lnTo>
                    <a:pt x="1121" y="15651"/>
                  </a:lnTo>
                  <a:lnTo>
                    <a:pt x="116" y="15303"/>
                  </a:lnTo>
                  <a:lnTo>
                    <a:pt x="77" y="15573"/>
                  </a:lnTo>
                  <a:lnTo>
                    <a:pt x="580" y="15766"/>
                  </a:lnTo>
                  <a:lnTo>
                    <a:pt x="1082" y="15882"/>
                  </a:lnTo>
                  <a:lnTo>
                    <a:pt x="1623" y="15960"/>
                  </a:lnTo>
                  <a:lnTo>
                    <a:pt x="2125" y="15998"/>
                  </a:lnTo>
                  <a:lnTo>
                    <a:pt x="2009" y="16385"/>
                  </a:lnTo>
                  <a:lnTo>
                    <a:pt x="1971" y="16423"/>
                  </a:lnTo>
                  <a:lnTo>
                    <a:pt x="1971" y="16501"/>
                  </a:lnTo>
                  <a:lnTo>
                    <a:pt x="2009" y="16501"/>
                  </a:lnTo>
                  <a:lnTo>
                    <a:pt x="1932" y="16964"/>
                  </a:lnTo>
                  <a:lnTo>
                    <a:pt x="1855" y="17428"/>
                  </a:lnTo>
                  <a:lnTo>
                    <a:pt x="1391" y="17389"/>
                  </a:lnTo>
                  <a:lnTo>
                    <a:pt x="889" y="17273"/>
                  </a:lnTo>
                  <a:lnTo>
                    <a:pt x="464" y="17119"/>
                  </a:lnTo>
                  <a:lnTo>
                    <a:pt x="0" y="16964"/>
                  </a:lnTo>
                  <a:lnTo>
                    <a:pt x="0" y="17119"/>
                  </a:lnTo>
                  <a:lnTo>
                    <a:pt x="39" y="17273"/>
                  </a:lnTo>
                  <a:lnTo>
                    <a:pt x="464" y="17428"/>
                  </a:lnTo>
                  <a:lnTo>
                    <a:pt x="928" y="17505"/>
                  </a:lnTo>
                  <a:lnTo>
                    <a:pt x="1430" y="17544"/>
                  </a:lnTo>
                  <a:lnTo>
                    <a:pt x="1855" y="17505"/>
                  </a:lnTo>
                  <a:lnTo>
                    <a:pt x="1855" y="17544"/>
                  </a:lnTo>
                  <a:lnTo>
                    <a:pt x="1894" y="18046"/>
                  </a:lnTo>
                  <a:lnTo>
                    <a:pt x="1971" y="18471"/>
                  </a:lnTo>
                  <a:lnTo>
                    <a:pt x="1082" y="18471"/>
                  </a:lnTo>
                  <a:lnTo>
                    <a:pt x="232" y="18394"/>
                  </a:lnTo>
                  <a:lnTo>
                    <a:pt x="309" y="18703"/>
                  </a:lnTo>
                  <a:lnTo>
                    <a:pt x="734" y="18742"/>
                  </a:lnTo>
                  <a:lnTo>
                    <a:pt x="1159" y="18703"/>
                  </a:lnTo>
                  <a:lnTo>
                    <a:pt x="1584" y="18665"/>
                  </a:lnTo>
                  <a:lnTo>
                    <a:pt x="2009" y="18587"/>
                  </a:lnTo>
                  <a:lnTo>
                    <a:pt x="2164" y="19051"/>
                  </a:lnTo>
                  <a:lnTo>
                    <a:pt x="2396" y="19515"/>
                  </a:lnTo>
                  <a:lnTo>
                    <a:pt x="2125" y="19631"/>
                  </a:lnTo>
                  <a:lnTo>
                    <a:pt x="1894" y="19746"/>
                  </a:lnTo>
                  <a:lnTo>
                    <a:pt x="1623" y="19901"/>
                  </a:lnTo>
                  <a:lnTo>
                    <a:pt x="1353" y="20017"/>
                  </a:lnTo>
                  <a:lnTo>
                    <a:pt x="1121" y="20094"/>
                  </a:lnTo>
                  <a:lnTo>
                    <a:pt x="850" y="20094"/>
                  </a:lnTo>
                  <a:lnTo>
                    <a:pt x="966" y="20326"/>
                  </a:lnTo>
                  <a:lnTo>
                    <a:pt x="1353" y="20210"/>
                  </a:lnTo>
                  <a:lnTo>
                    <a:pt x="1700" y="20017"/>
                  </a:lnTo>
                  <a:lnTo>
                    <a:pt x="2087" y="19824"/>
                  </a:lnTo>
                  <a:lnTo>
                    <a:pt x="2435" y="19631"/>
                  </a:lnTo>
                  <a:lnTo>
                    <a:pt x="2473" y="19592"/>
                  </a:lnTo>
                  <a:lnTo>
                    <a:pt x="2705" y="19978"/>
                  </a:lnTo>
                  <a:lnTo>
                    <a:pt x="2976" y="20287"/>
                  </a:lnTo>
                  <a:lnTo>
                    <a:pt x="3091" y="20442"/>
                  </a:lnTo>
                  <a:lnTo>
                    <a:pt x="3053" y="20442"/>
                  </a:lnTo>
                  <a:lnTo>
                    <a:pt x="2705" y="20751"/>
                  </a:lnTo>
                  <a:lnTo>
                    <a:pt x="2319" y="21022"/>
                  </a:lnTo>
                  <a:lnTo>
                    <a:pt x="1932" y="21253"/>
                  </a:lnTo>
                  <a:lnTo>
                    <a:pt x="1507" y="21447"/>
                  </a:lnTo>
                  <a:lnTo>
                    <a:pt x="1662" y="21717"/>
                  </a:lnTo>
                  <a:lnTo>
                    <a:pt x="2048" y="21447"/>
                  </a:lnTo>
                  <a:lnTo>
                    <a:pt x="2473" y="21176"/>
                  </a:lnTo>
                  <a:lnTo>
                    <a:pt x="2821" y="20867"/>
                  </a:lnTo>
                  <a:lnTo>
                    <a:pt x="3130" y="20519"/>
                  </a:lnTo>
                  <a:lnTo>
                    <a:pt x="3594" y="21138"/>
                  </a:lnTo>
                  <a:lnTo>
                    <a:pt x="3980" y="21794"/>
                  </a:lnTo>
                  <a:lnTo>
                    <a:pt x="3594" y="22104"/>
                  </a:lnTo>
                  <a:lnTo>
                    <a:pt x="3169" y="22335"/>
                  </a:lnTo>
                  <a:lnTo>
                    <a:pt x="2744" y="22490"/>
                  </a:lnTo>
                  <a:lnTo>
                    <a:pt x="2280" y="22606"/>
                  </a:lnTo>
                  <a:lnTo>
                    <a:pt x="2048" y="22645"/>
                  </a:lnTo>
                  <a:lnTo>
                    <a:pt x="2164" y="22915"/>
                  </a:lnTo>
                  <a:lnTo>
                    <a:pt x="2666" y="22760"/>
                  </a:lnTo>
                  <a:lnTo>
                    <a:pt x="3169" y="22529"/>
                  </a:lnTo>
                  <a:lnTo>
                    <a:pt x="3632" y="22258"/>
                  </a:lnTo>
                  <a:lnTo>
                    <a:pt x="4057" y="21872"/>
                  </a:lnTo>
                  <a:lnTo>
                    <a:pt x="4212" y="22258"/>
                  </a:lnTo>
                  <a:lnTo>
                    <a:pt x="4367" y="22645"/>
                  </a:lnTo>
                  <a:lnTo>
                    <a:pt x="4521" y="23031"/>
                  </a:lnTo>
                  <a:lnTo>
                    <a:pt x="4598" y="23456"/>
                  </a:lnTo>
                  <a:lnTo>
                    <a:pt x="4405" y="23649"/>
                  </a:lnTo>
                  <a:lnTo>
                    <a:pt x="4135" y="23804"/>
                  </a:lnTo>
                  <a:lnTo>
                    <a:pt x="3903" y="23920"/>
                  </a:lnTo>
                  <a:lnTo>
                    <a:pt x="3594" y="24036"/>
                  </a:lnTo>
                  <a:lnTo>
                    <a:pt x="3323" y="24113"/>
                  </a:lnTo>
                  <a:lnTo>
                    <a:pt x="3014" y="24152"/>
                  </a:lnTo>
                  <a:lnTo>
                    <a:pt x="2396" y="24190"/>
                  </a:lnTo>
                  <a:lnTo>
                    <a:pt x="2396" y="24422"/>
                  </a:lnTo>
                  <a:lnTo>
                    <a:pt x="2782" y="24383"/>
                  </a:lnTo>
                  <a:lnTo>
                    <a:pt x="3130" y="24306"/>
                  </a:lnTo>
                  <a:lnTo>
                    <a:pt x="3516" y="24229"/>
                  </a:lnTo>
                  <a:lnTo>
                    <a:pt x="3942" y="24113"/>
                  </a:lnTo>
                  <a:lnTo>
                    <a:pt x="4135" y="23997"/>
                  </a:lnTo>
                  <a:lnTo>
                    <a:pt x="4328" y="23881"/>
                  </a:lnTo>
                  <a:lnTo>
                    <a:pt x="4483" y="23765"/>
                  </a:lnTo>
                  <a:lnTo>
                    <a:pt x="4637" y="23611"/>
                  </a:lnTo>
                  <a:lnTo>
                    <a:pt x="4676" y="23881"/>
                  </a:lnTo>
                  <a:lnTo>
                    <a:pt x="4753" y="24577"/>
                  </a:lnTo>
                  <a:lnTo>
                    <a:pt x="4792" y="25233"/>
                  </a:lnTo>
                  <a:lnTo>
                    <a:pt x="4173" y="25349"/>
                  </a:lnTo>
                  <a:lnTo>
                    <a:pt x="3594" y="25349"/>
                  </a:lnTo>
                  <a:lnTo>
                    <a:pt x="3014" y="25311"/>
                  </a:lnTo>
                  <a:lnTo>
                    <a:pt x="2435" y="25233"/>
                  </a:lnTo>
                  <a:lnTo>
                    <a:pt x="2473" y="25543"/>
                  </a:lnTo>
                  <a:lnTo>
                    <a:pt x="2744" y="25620"/>
                  </a:lnTo>
                  <a:lnTo>
                    <a:pt x="3632" y="25620"/>
                  </a:lnTo>
                  <a:lnTo>
                    <a:pt x="4212" y="25543"/>
                  </a:lnTo>
                  <a:lnTo>
                    <a:pt x="4792" y="25388"/>
                  </a:lnTo>
                  <a:lnTo>
                    <a:pt x="4869" y="25813"/>
                  </a:lnTo>
                  <a:lnTo>
                    <a:pt x="4869" y="25852"/>
                  </a:lnTo>
                  <a:lnTo>
                    <a:pt x="4908" y="25929"/>
                  </a:lnTo>
                  <a:lnTo>
                    <a:pt x="4946" y="26122"/>
                  </a:lnTo>
                  <a:lnTo>
                    <a:pt x="4676" y="26315"/>
                  </a:lnTo>
                  <a:lnTo>
                    <a:pt x="4405" y="26509"/>
                  </a:lnTo>
                  <a:lnTo>
                    <a:pt x="4135" y="26625"/>
                  </a:lnTo>
                  <a:lnTo>
                    <a:pt x="3826" y="26740"/>
                  </a:lnTo>
                  <a:lnTo>
                    <a:pt x="3246" y="26895"/>
                  </a:lnTo>
                  <a:lnTo>
                    <a:pt x="2666" y="27011"/>
                  </a:lnTo>
                  <a:lnTo>
                    <a:pt x="2782" y="27320"/>
                  </a:lnTo>
                  <a:lnTo>
                    <a:pt x="3362" y="27165"/>
                  </a:lnTo>
                  <a:lnTo>
                    <a:pt x="3671" y="27088"/>
                  </a:lnTo>
                  <a:lnTo>
                    <a:pt x="3980" y="26972"/>
                  </a:lnTo>
                  <a:lnTo>
                    <a:pt x="4251" y="26818"/>
                  </a:lnTo>
                  <a:lnTo>
                    <a:pt x="4521" y="26663"/>
                  </a:lnTo>
                  <a:lnTo>
                    <a:pt x="4753" y="26470"/>
                  </a:lnTo>
                  <a:lnTo>
                    <a:pt x="4985" y="26238"/>
                  </a:lnTo>
                  <a:lnTo>
                    <a:pt x="5217" y="26663"/>
                  </a:lnTo>
                  <a:lnTo>
                    <a:pt x="5449" y="27011"/>
                  </a:lnTo>
                  <a:lnTo>
                    <a:pt x="5410" y="27011"/>
                  </a:lnTo>
                  <a:lnTo>
                    <a:pt x="5178" y="27243"/>
                  </a:lnTo>
                  <a:lnTo>
                    <a:pt x="4946" y="27436"/>
                  </a:lnTo>
                  <a:lnTo>
                    <a:pt x="4483" y="27938"/>
                  </a:lnTo>
                  <a:lnTo>
                    <a:pt x="4251" y="28170"/>
                  </a:lnTo>
                  <a:lnTo>
                    <a:pt x="3980" y="28441"/>
                  </a:lnTo>
                  <a:lnTo>
                    <a:pt x="3710" y="28634"/>
                  </a:lnTo>
                  <a:lnTo>
                    <a:pt x="3903" y="28788"/>
                  </a:lnTo>
                  <a:lnTo>
                    <a:pt x="4212" y="28479"/>
                  </a:lnTo>
                  <a:lnTo>
                    <a:pt x="4483" y="28209"/>
                  </a:lnTo>
                  <a:lnTo>
                    <a:pt x="4946" y="27629"/>
                  </a:lnTo>
                  <a:lnTo>
                    <a:pt x="5178" y="27359"/>
                  </a:lnTo>
                  <a:lnTo>
                    <a:pt x="5449" y="27088"/>
                  </a:lnTo>
                  <a:lnTo>
                    <a:pt x="5449" y="27050"/>
                  </a:lnTo>
                  <a:lnTo>
                    <a:pt x="5835" y="27552"/>
                  </a:lnTo>
                  <a:lnTo>
                    <a:pt x="6221" y="28054"/>
                  </a:lnTo>
                  <a:lnTo>
                    <a:pt x="5835" y="28441"/>
                  </a:lnTo>
                  <a:lnTo>
                    <a:pt x="5449" y="28827"/>
                  </a:lnTo>
                  <a:lnTo>
                    <a:pt x="5255" y="28982"/>
                  </a:lnTo>
                  <a:lnTo>
                    <a:pt x="5062" y="29098"/>
                  </a:lnTo>
                  <a:lnTo>
                    <a:pt x="4676" y="29368"/>
                  </a:lnTo>
                  <a:lnTo>
                    <a:pt x="4869" y="29484"/>
                  </a:lnTo>
                  <a:lnTo>
                    <a:pt x="5023" y="29407"/>
                  </a:lnTo>
                  <a:lnTo>
                    <a:pt x="5178" y="29291"/>
                  </a:lnTo>
                  <a:lnTo>
                    <a:pt x="5487" y="29059"/>
                  </a:lnTo>
                  <a:lnTo>
                    <a:pt x="5912" y="28634"/>
                  </a:lnTo>
                  <a:lnTo>
                    <a:pt x="6299" y="28132"/>
                  </a:lnTo>
                  <a:lnTo>
                    <a:pt x="6608" y="28595"/>
                  </a:lnTo>
                  <a:lnTo>
                    <a:pt x="6878" y="29098"/>
                  </a:lnTo>
                  <a:lnTo>
                    <a:pt x="6530" y="29484"/>
                  </a:lnTo>
                  <a:lnTo>
                    <a:pt x="6183" y="29832"/>
                  </a:lnTo>
                  <a:lnTo>
                    <a:pt x="5912" y="30025"/>
                  </a:lnTo>
                  <a:lnTo>
                    <a:pt x="5603" y="30218"/>
                  </a:lnTo>
                  <a:lnTo>
                    <a:pt x="5719" y="30373"/>
                  </a:lnTo>
                  <a:lnTo>
                    <a:pt x="6067" y="30141"/>
                  </a:lnTo>
                  <a:lnTo>
                    <a:pt x="6376" y="29832"/>
                  </a:lnTo>
                  <a:lnTo>
                    <a:pt x="6685" y="29523"/>
                  </a:lnTo>
                  <a:lnTo>
                    <a:pt x="6956" y="29213"/>
                  </a:lnTo>
                  <a:lnTo>
                    <a:pt x="7071" y="29600"/>
                  </a:lnTo>
                  <a:lnTo>
                    <a:pt x="7187" y="30025"/>
                  </a:lnTo>
                  <a:lnTo>
                    <a:pt x="7265" y="30373"/>
                  </a:lnTo>
                  <a:lnTo>
                    <a:pt x="6762" y="30798"/>
                  </a:lnTo>
                  <a:lnTo>
                    <a:pt x="6299" y="31146"/>
                  </a:lnTo>
                  <a:lnTo>
                    <a:pt x="6376" y="31300"/>
                  </a:lnTo>
                  <a:lnTo>
                    <a:pt x="6453" y="31261"/>
                  </a:lnTo>
                  <a:lnTo>
                    <a:pt x="6878" y="30914"/>
                  </a:lnTo>
                  <a:lnTo>
                    <a:pt x="7265" y="30527"/>
                  </a:lnTo>
                  <a:lnTo>
                    <a:pt x="7265" y="31107"/>
                  </a:lnTo>
                  <a:lnTo>
                    <a:pt x="7226" y="31648"/>
                  </a:lnTo>
                  <a:lnTo>
                    <a:pt x="7071" y="32189"/>
                  </a:lnTo>
                  <a:lnTo>
                    <a:pt x="6917" y="32691"/>
                  </a:lnTo>
                  <a:lnTo>
                    <a:pt x="6994" y="32730"/>
                  </a:lnTo>
                  <a:lnTo>
                    <a:pt x="7071" y="32691"/>
                  </a:lnTo>
                  <a:lnTo>
                    <a:pt x="7149" y="32652"/>
                  </a:lnTo>
                  <a:lnTo>
                    <a:pt x="7149" y="32537"/>
                  </a:lnTo>
                  <a:lnTo>
                    <a:pt x="7265" y="32382"/>
                  </a:lnTo>
                  <a:lnTo>
                    <a:pt x="7419" y="31802"/>
                  </a:lnTo>
                  <a:lnTo>
                    <a:pt x="7458" y="31261"/>
                  </a:lnTo>
                  <a:lnTo>
                    <a:pt x="7458" y="30682"/>
                  </a:lnTo>
                  <a:lnTo>
                    <a:pt x="7381" y="30141"/>
                  </a:lnTo>
                  <a:lnTo>
                    <a:pt x="7806" y="30373"/>
                  </a:lnTo>
                  <a:lnTo>
                    <a:pt x="8192" y="30643"/>
                  </a:lnTo>
                  <a:lnTo>
                    <a:pt x="8231" y="30643"/>
                  </a:lnTo>
                  <a:lnTo>
                    <a:pt x="8308" y="30411"/>
                  </a:lnTo>
                  <a:lnTo>
                    <a:pt x="7844" y="30141"/>
                  </a:lnTo>
                  <a:lnTo>
                    <a:pt x="7342" y="29948"/>
                  </a:lnTo>
                  <a:lnTo>
                    <a:pt x="7187" y="29368"/>
                  </a:lnTo>
                  <a:lnTo>
                    <a:pt x="6956" y="28827"/>
                  </a:lnTo>
                  <a:lnTo>
                    <a:pt x="7381" y="28866"/>
                  </a:lnTo>
                  <a:lnTo>
                    <a:pt x="7767" y="28943"/>
                  </a:lnTo>
                  <a:lnTo>
                    <a:pt x="8115" y="29059"/>
                  </a:lnTo>
                  <a:lnTo>
                    <a:pt x="8501" y="29213"/>
                  </a:lnTo>
                  <a:lnTo>
                    <a:pt x="8501" y="29020"/>
                  </a:lnTo>
                  <a:lnTo>
                    <a:pt x="8115" y="28866"/>
                  </a:lnTo>
                  <a:lnTo>
                    <a:pt x="7728" y="28750"/>
                  </a:lnTo>
                  <a:lnTo>
                    <a:pt x="7303" y="28672"/>
                  </a:lnTo>
                  <a:lnTo>
                    <a:pt x="6878" y="28672"/>
                  </a:lnTo>
                  <a:lnTo>
                    <a:pt x="6646" y="28209"/>
                  </a:lnTo>
                  <a:lnTo>
                    <a:pt x="6337" y="27822"/>
                  </a:lnTo>
                  <a:lnTo>
                    <a:pt x="6105" y="27513"/>
                  </a:lnTo>
                  <a:lnTo>
                    <a:pt x="6646" y="27591"/>
                  </a:lnTo>
                  <a:lnTo>
                    <a:pt x="7265" y="27591"/>
                  </a:lnTo>
                  <a:lnTo>
                    <a:pt x="7844" y="27552"/>
                  </a:lnTo>
                  <a:lnTo>
                    <a:pt x="8424" y="27475"/>
                  </a:lnTo>
                  <a:lnTo>
                    <a:pt x="8385" y="27281"/>
                  </a:lnTo>
                  <a:lnTo>
                    <a:pt x="7883" y="27320"/>
                  </a:lnTo>
                  <a:lnTo>
                    <a:pt x="7342" y="27359"/>
                  </a:lnTo>
                  <a:lnTo>
                    <a:pt x="5990" y="27359"/>
                  </a:lnTo>
                  <a:lnTo>
                    <a:pt x="5603" y="26895"/>
                  </a:lnTo>
                  <a:lnTo>
                    <a:pt x="5333" y="26393"/>
                  </a:lnTo>
                  <a:lnTo>
                    <a:pt x="5178" y="26006"/>
                  </a:lnTo>
                  <a:lnTo>
                    <a:pt x="5371" y="26084"/>
                  </a:lnTo>
                  <a:lnTo>
                    <a:pt x="5564" y="26122"/>
                  </a:lnTo>
                  <a:lnTo>
                    <a:pt x="6028" y="26161"/>
                  </a:lnTo>
                  <a:lnTo>
                    <a:pt x="6878" y="26122"/>
                  </a:lnTo>
                  <a:lnTo>
                    <a:pt x="7497" y="26122"/>
                  </a:lnTo>
                  <a:lnTo>
                    <a:pt x="8115" y="26084"/>
                  </a:lnTo>
                  <a:lnTo>
                    <a:pt x="8037" y="25852"/>
                  </a:lnTo>
                  <a:lnTo>
                    <a:pt x="6994" y="25890"/>
                  </a:lnTo>
                  <a:lnTo>
                    <a:pt x="6067" y="25890"/>
                  </a:lnTo>
                  <a:lnTo>
                    <a:pt x="5564" y="25852"/>
                  </a:lnTo>
                  <a:lnTo>
                    <a:pt x="5101" y="25774"/>
                  </a:lnTo>
                  <a:lnTo>
                    <a:pt x="5023" y="25504"/>
                  </a:lnTo>
                  <a:lnTo>
                    <a:pt x="5023" y="25195"/>
                  </a:lnTo>
                  <a:lnTo>
                    <a:pt x="4985" y="24538"/>
                  </a:lnTo>
                  <a:lnTo>
                    <a:pt x="5294" y="24499"/>
                  </a:lnTo>
                  <a:lnTo>
                    <a:pt x="5642" y="24422"/>
                  </a:lnTo>
                  <a:lnTo>
                    <a:pt x="5951" y="24306"/>
                  </a:lnTo>
                  <a:lnTo>
                    <a:pt x="6299" y="24229"/>
                  </a:lnTo>
                  <a:lnTo>
                    <a:pt x="6530" y="24190"/>
                  </a:lnTo>
                  <a:lnTo>
                    <a:pt x="6801" y="24190"/>
                  </a:lnTo>
                  <a:lnTo>
                    <a:pt x="7265" y="24267"/>
                  </a:lnTo>
                  <a:lnTo>
                    <a:pt x="7110" y="23958"/>
                  </a:lnTo>
                  <a:lnTo>
                    <a:pt x="6608" y="23958"/>
                  </a:lnTo>
                  <a:lnTo>
                    <a:pt x="6183" y="24036"/>
                  </a:lnTo>
                  <a:lnTo>
                    <a:pt x="5758" y="24152"/>
                  </a:lnTo>
                  <a:lnTo>
                    <a:pt x="5371" y="24267"/>
                  </a:lnTo>
                  <a:lnTo>
                    <a:pt x="4946" y="24383"/>
                  </a:lnTo>
                  <a:lnTo>
                    <a:pt x="4946" y="24113"/>
                  </a:lnTo>
                  <a:lnTo>
                    <a:pt x="4830" y="23456"/>
                  </a:lnTo>
                  <a:lnTo>
                    <a:pt x="4714" y="22838"/>
                  </a:lnTo>
                  <a:lnTo>
                    <a:pt x="5062" y="22915"/>
                  </a:lnTo>
                  <a:lnTo>
                    <a:pt x="5874" y="22915"/>
                  </a:lnTo>
                  <a:lnTo>
                    <a:pt x="6260" y="22838"/>
                  </a:lnTo>
                  <a:lnTo>
                    <a:pt x="6105" y="22606"/>
                  </a:lnTo>
                  <a:lnTo>
                    <a:pt x="5719" y="22683"/>
                  </a:lnTo>
                  <a:lnTo>
                    <a:pt x="5371" y="22722"/>
                  </a:lnTo>
                  <a:lnTo>
                    <a:pt x="5023" y="22722"/>
                  </a:lnTo>
                  <a:lnTo>
                    <a:pt x="4676" y="22683"/>
                  </a:lnTo>
                  <a:lnTo>
                    <a:pt x="4637" y="22683"/>
                  </a:lnTo>
                  <a:lnTo>
                    <a:pt x="4521" y="22258"/>
                  </a:lnTo>
                  <a:lnTo>
                    <a:pt x="4328" y="21872"/>
                  </a:lnTo>
                  <a:lnTo>
                    <a:pt x="4135" y="21485"/>
                  </a:lnTo>
                  <a:lnTo>
                    <a:pt x="3903" y="21099"/>
                  </a:lnTo>
                  <a:lnTo>
                    <a:pt x="3710" y="20828"/>
                  </a:lnTo>
                  <a:lnTo>
                    <a:pt x="3710" y="20828"/>
                  </a:lnTo>
                  <a:lnTo>
                    <a:pt x="4019" y="20944"/>
                  </a:lnTo>
                  <a:lnTo>
                    <a:pt x="4367" y="21060"/>
                  </a:lnTo>
                  <a:lnTo>
                    <a:pt x="4714" y="21138"/>
                  </a:lnTo>
                  <a:lnTo>
                    <a:pt x="5062" y="21176"/>
                  </a:lnTo>
                  <a:lnTo>
                    <a:pt x="4908" y="20906"/>
                  </a:lnTo>
                  <a:lnTo>
                    <a:pt x="4521" y="20867"/>
                  </a:lnTo>
                  <a:lnTo>
                    <a:pt x="4173" y="20790"/>
                  </a:lnTo>
                  <a:lnTo>
                    <a:pt x="3826" y="20712"/>
                  </a:lnTo>
                  <a:lnTo>
                    <a:pt x="3516" y="20558"/>
                  </a:lnTo>
                  <a:lnTo>
                    <a:pt x="2898" y="19746"/>
                  </a:lnTo>
                  <a:lnTo>
                    <a:pt x="2666" y="19360"/>
                  </a:lnTo>
                  <a:lnTo>
                    <a:pt x="2435" y="18935"/>
                  </a:lnTo>
                  <a:lnTo>
                    <a:pt x="2705" y="19051"/>
                  </a:lnTo>
                  <a:lnTo>
                    <a:pt x="2976" y="19090"/>
                  </a:lnTo>
                  <a:lnTo>
                    <a:pt x="3555" y="19128"/>
                  </a:lnTo>
                  <a:lnTo>
                    <a:pt x="4328" y="19128"/>
                  </a:lnTo>
                  <a:lnTo>
                    <a:pt x="4289" y="18935"/>
                  </a:lnTo>
                  <a:lnTo>
                    <a:pt x="3169" y="18935"/>
                  </a:lnTo>
                  <a:lnTo>
                    <a:pt x="2744" y="18858"/>
                  </a:lnTo>
                  <a:lnTo>
                    <a:pt x="2512" y="18819"/>
                  </a:lnTo>
                  <a:lnTo>
                    <a:pt x="2319" y="18742"/>
                  </a:lnTo>
                  <a:lnTo>
                    <a:pt x="2241" y="18433"/>
                  </a:lnTo>
                  <a:lnTo>
                    <a:pt x="2164" y="18124"/>
                  </a:lnTo>
                  <a:lnTo>
                    <a:pt x="2125" y="17776"/>
                  </a:lnTo>
                  <a:lnTo>
                    <a:pt x="2125" y="17428"/>
                  </a:lnTo>
                  <a:lnTo>
                    <a:pt x="2164" y="17042"/>
                  </a:lnTo>
                  <a:lnTo>
                    <a:pt x="2203" y="16694"/>
                  </a:lnTo>
                  <a:lnTo>
                    <a:pt x="2435" y="16848"/>
                  </a:lnTo>
                  <a:lnTo>
                    <a:pt x="2666" y="17003"/>
                  </a:lnTo>
                  <a:lnTo>
                    <a:pt x="2898" y="17119"/>
                  </a:lnTo>
                  <a:lnTo>
                    <a:pt x="3169" y="17235"/>
                  </a:lnTo>
                  <a:lnTo>
                    <a:pt x="3748" y="17389"/>
                  </a:lnTo>
                  <a:lnTo>
                    <a:pt x="4289" y="17467"/>
                  </a:lnTo>
                  <a:lnTo>
                    <a:pt x="4328" y="17235"/>
                  </a:lnTo>
                  <a:lnTo>
                    <a:pt x="3787" y="17119"/>
                  </a:lnTo>
                  <a:lnTo>
                    <a:pt x="3246" y="17003"/>
                  </a:lnTo>
                  <a:lnTo>
                    <a:pt x="2744" y="16810"/>
                  </a:lnTo>
                  <a:lnTo>
                    <a:pt x="2473" y="16694"/>
                  </a:lnTo>
                  <a:lnTo>
                    <a:pt x="2241" y="16539"/>
                  </a:lnTo>
                  <a:lnTo>
                    <a:pt x="2357" y="16076"/>
                  </a:lnTo>
                  <a:lnTo>
                    <a:pt x="2473" y="15651"/>
                  </a:lnTo>
                  <a:lnTo>
                    <a:pt x="2666" y="15264"/>
                  </a:lnTo>
                  <a:lnTo>
                    <a:pt x="2860" y="14878"/>
                  </a:lnTo>
                  <a:lnTo>
                    <a:pt x="3285" y="15225"/>
                  </a:lnTo>
                  <a:lnTo>
                    <a:pt x="3710" y="15535"/>
                  </a:lnTo>
                  <a:lnTo>
                    <a:pt x="4173" y="15844"/>
                  </a:lnTo>
                  <a:lnTo>
                    <a:pt x="4637" y="16153"/>
                  </a:lnTo>
                  <a:lnTo>
                    <a:pt x="4676" y="16037"/>
                  </a:lnTo>
                  <a:lnTo>
                    <a:pt x="4753" y="15844"/>
                  </a:lnTo>
                  <a:lnTo>
                    <a:pt x="3826" y="15303"/>
                  </a:lnTo>
                  <a:lnTo>
                    <a:pt x="2937" y="14723"/>
                  </a:lnTo>
                  <a:lnTo>
                    <a:pt x="3285" y="14182"/>
                  </a:lnTo>
                  <a:lnTo>
                    <a:pt x="3671" y="13641"/>
                  </a:lnTo>
                  <a:lnTo>
                    <a:pt x="4019" y="13989"/>
                  </a:lnTo>
                  <a:lnTo>
                    <a:pt x="4444" y="14298"/>
                  </a:lnTo>
                  <a:lnTo>
                    <a:pt x="4869" y="14530"/>
                  </a:lnTo>
                  <a:lnTo>
                    <a:pt x="5333" y="14762"/>
                  </a:lnTo>
                  <a:lnTo>
                    <a:pt x="5449" y="14569"/>
                  </a:lnTo>
                  <a:lnTo>
                    <a:pt x="5023" y="14337"/>
                  </a:lnTo>
                  <a:lnTo>
                    <a:pt x="4598" y="14105"/>
                  </a:lnTo>
                  <a:lnTo>
                    <a:pt x="4173" y="13834"/>
                  </a:lnTo>
                  <a:lnTo>
                    <a:pt x="3787" y="13525"/>
                  </a:lnTo>
                  <a:lnTo>
                    <a:pt x="3903" y="13409"/>
                  </a:lnTo>
                  <a:lnTo>
                    <a:pt x="4367" y="12907"/>
                  </a:lnTo>
                  <a:lnTo>
                    <a:pt x="4792" y="12405"/>
                  </a:lnTo>
                  <a:lnTo>
                    <a:pt x="4830" y="12559"/>
                  </a:lnTo>
                  <a:lnTo>
                    <a:pt x="4908" y="12714"/>
                  </a:lnTo>
                  <a:lnTo>
                    <a:pt x="5139" y="12984"/>
                  </a:lnTo>
                  <a:lnTo>
                    <a:pt x="5371" y="13255"/>
                  </a:lnTo>
                  <a:lnTo>
                    <a:pt x="5603" y="13448"/>
                  </a:lnTo>
                  <a:lnTo>
                    <a:pt x="5951" y="13757"/>
                  </a:lnTo>
                  <a:lnTo>
                    <a:pt x="6105" y="13564"/>
                  </a:lnTo>
                  <a:lnTo>
                    <a:pt x="5758" y="13293"/>
                  </a:lnTo>
                  <a:lnTo>
                    <a:pt x="5371" y="12984"/>
                  </a:lnTo>
                  <a:lnTo>
                    <a:pt x="5217" y="12830"/>
                  </a:lnTo>
                  <a:lnTo>
                    <a:pt x="5062" y="12637"/>
                  </a:lnTo>
                  <a:lnTo>
                    <a:pt x="4946" y="12443"/>
                  </a:lnTo>
                  <a:lnTo>
                    <a:pt x="4869" y="12250"/>
                  </a:lnTo>
                  <a:lnTo>
                    <a:pt x="5101" y="11941"/>
                  </a:lnTo>
                  <a:lnTo>
                    <a:pt x="5294" y="11593"/>
                  </a:lnTo>
                  <a:lnTo>
                    <a:pt x="5449" y="11207"/>
                  </a:lnTo>
                  <a:lnTo>
                    <a:pt x="5603" y="10820"/>
                  </a:lnTo>
                  <a:lnTo>
                    <a:pt x="5835" y="11168"/>
                  </a:lnTo>
                  <a:lnTo>
                    <a:pt x="6144" y="11516"/>
                  </a:lnTo>
                  <a:lnTo>
                    <a:pt x="6453" y="11825"/>
                  </a:lnTo>
                  <a:lnTo>
                    <a:pt x="6801" y="12096"/>
                  </a:lnTo>
                  <a:lnTo>
                    <a:pt x="6878" y="11941"/>
                  </a:lnTo>
                  <a:lnTo>
                    <a:pt x="6917" y="11786"/>
                  </a:lnTo>
                  <a:lnTo>
                    <a:pt x="6569" y="11555"/>
                  </a:lnTo>
                  <a:lnTo>
                    <a:pt x="6221" y="11284"/>
                  </a:lnTo>
                  <a:lnTo>
                    <a:pt x="5912" y="10975"/>
                  </a:lnTo>
                  <a:lnTo>
                    <a:pt x="5642" y="10627"/>
                  </a:lnTo>
                  <a:lnTo>
                    <a:pt x="5758" y="10048"/>
                  </a:lnTo>
                  <a:lnTo>
                    <a:pt x="5835" y="9429"/>
                  </a:lnTo>
                  <a:lnTo>
                    <a:pt x="6105" y="9661"/>
                  </a:lnTo>
                  <a:lnTo>
                    <a:pt x="6415" y="9816"/>
                  </a:lnTo>
                  <a:lnTo>
                    <a:pt x="6762" y="9970"/>
                  </a:lnTo>
                  <a:lnTo>
                    <a:pt x="7110" y="10048"/>
                  </a:lnTo>
                  <a:lnTo>
                    <a:pt x="7303" y="10125"/>
                  </a:lnTo>
                  <a:lnTo>
                    <a:pt x="7342" y="9854"/>
                  </a:lnTo>
                  <a:lnTo>
                    <a:pt x="6956" y="9738"/>
                  </a:lnTo>
                  <a:lnTo>
                    <a:pt x="6569" y="9623"/>
                  </a:lnTo>
                  <a:lnTo>
                    <a:pt x="6183" y="9429"/>
                  </a:lnTo>
                  <a:lnTo>
                    <a:pt x="5835" y="9197"/>
                  </a:lnTo>
                  <a:lnTo>
                    <a:pt x="5874" y="8386"/>
                  </a:lnTo>
                  <a:lnTo>
                    <a:pt x="6260" y="8463"/>
                  </a:lnTo>
                  <a:lnTo>
                    <a:pt x="6608" y="8541"/>
                  </a:lnTo>
                  <a:lnTo>
                    <a:pt x="7303" y="8618"/>
                  </a:lnTo>
                  <a:lnTo>
                    <a:pt x="7342" y="8618"/>
                  </a:lnTo>
                  <a:lnTo>
                    <a:pt x="7342" y="8386"/>
                  </a:lnTo>
                  <a:lnTo>
                    <a:pt x="6608" y="8309"/>
                  </a:lnTo>
                  <a:lnTo>
                    <a:pt x="6260" y="8270"/>
                  </a:lnTo>
                  <a:lnTo>
                    <a:pt x="5874" y="8270"/>
                  </a:lnTo>
                  <a:lnTo>
                    <a:pt x="5874" y="7729"/>
                  </a:lnTo>
                  <a:lnTo>
                    <a:pt x="5835" y="7188"/>
                  </a:lnTo>
                  <a:lnTo>
                    <a:pt x="6453" y="7265"/>
                  </a:lnTo>
                  <a:lnTo>
                    <a:pt x="7110" y="7265"/>
                  </a:lnTo>
                  <a:lnTo>
                    <a:pt x="7033" y="6995"/>
                  </a:lnTo>
                  <a:lnTo>
                    <a:pt x="6260" y="6995"/>
                  </a:lnTo>
                  <a:lnTo>
                    <a:pt x="5835" y="7034"/>
                  </a:lnTo>
                  <a:lnTo>
                    <a:pt x="5680" y="6338"/>
                  </a:lnTo>
                  <a:lnTo>
                    <a:pt x="6415" y="6184"/>
                  </a:lnTo>
                  <a:lnTo>
                    <a:pt x="6724" y="6145"/>
                  </a:lnTo>
                  <a:lnTo>
                    <a:pt x="6608" y="5952"/>
                  </a:lnTo>
                  <a:lnTo>
                    <a:pt x="6415" y="5990"/>
                  </a:lnTo>
                  <a:lnTo>
                    <a:pt x="6028" y="6029"/>
                  </a:lnTo>
                  <a:lnTo>
                    <a:pt x="5642" y="6145"/>
                  </a:lnTo>
                  <a:lnTo>
                    <a:pt x="5487" y="5643"/>
                  </a:lnTo>
                  <a:lnTo>
                    <a:pt x="5294" y="5179"/>
                  </a:lnTo>
                  <a:lnTo>
                    <a:pt x="5526" y="5063"/>
                  </a:lnTo>
                  <a:lnTo>
                    <a:pt x="5758" y="4947"/>
                  </a:lnTo>
                  <a:lnTo>
                    <a:pt x="6028" y="4870"/>
                  </a:lnTo>
                  <a:lnTo>
                    <a:pt x="5912" y="4677"/>
                  </a:lnTo>
                  <a:lnTo>
                    <a:pt x="5564" y="4870"/>
                  </a:lnTo>
                  <a:lnTo>
                    <a:pt x="5255" y="5024"/>
                  </a:lnTo>
                  <a:lnTo>
                    <a:pt x="4946" y="4406"/>
                  </a:lnTo>
                  <a:lnTo>
                    <a:pt x="5178" y="4290"/>
                  </a:lnTo>
                  <a:lnTo>
                    <a:pt x="5371" y="4136"/>
                  </a:lnTo>
                  <a:lnTo>
                    <a:pt x="5564" y="4020"/>
                  </a:lnTo>
                  <a:lnTo>
                    <a:pt x="5449" y="3865"/>
                  </a:lnTo>
                  <a:lnTo>
                    <a:pt x="5371" y="3904"/>
                  </a:lnTo>
                  <a:lnTo>
                    <a:pt x="4869" y="4251"/>
                  </a:lnTo>
                  <a:lnTo>
                    <a:pt x="4560" y="3595"/>
                  </a:lnTo>
                  <a:lnTo>
                    <a:pt x="4521" y="3440"/>
                  </a:lnTo>
                  <a:lnTo>
                    <a:pt x="5062" y="3131"/>
                  </a:lnTo>
                  <a:lnTo>
                    <a:pt x="4985" y="2976"/>
                  </a:lnTo>
                  <a:lnTo>
                    <a:pt x="4946" y="3015"/>
                  </a:lnTo>
                  <a:lnTo>
                    <a:pt x="4483" y="3363"/>
                  </a:lnTo>
                  <a:lnTo>
                    <a:pt x="4483" y="3401"/>
                  </a:lnTo>
                  <a:lnTo>
                    <a:pt x="4173" y="2706"/>
                  </a:lnTo>
                  <a:lnTo>
                    <a:pt x="4637" y="2281"/>
                  </a:lnTo>
                  <a:lnTo>
                    <a:pt x="4560" y="2165"/>
                  </a:lnTo>
                  <a:lnTo>
                    <a:pt x="4135" y="2551"/>
                  </a:lnTo>
                  <a:lnTo>
                    <a:pt x="3980" y="1972"/>
                  </a:lnTo>
                  <a:lnTo>
                    <a:pt x="4367" y="1663"/>
                  </a:lnTo>
                  <a:lnTo>
                    <a:pt x="4289" y="1469"/>
                  </a:lnTo>
                  <a:lnTo>
                    <a:pt x="3942" y="1817"/>
                  </a:lnTo>
                  <a:lnTo>
                    <a:pt x="3826" y="1122"/>
                  </a:lnTo>
                  <a:lnTo>
                    <a:pt x="4096" y="851"/>
                  </a:lnTo>
                  <a:lnTo>
                    <a:pt x="4019" y="658"/>
                  </a:lnTo>
                  <a:lnTo>
                    <a:pt x="3787" y="928"/>
                  </a:lnTo>
                  <a:lnTo>
                    <a:pt x="3787" y="503"/>
                  </a:lnTo>
                  <a:lnTo>
                    <a:pt x="3787"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30"/>
          <p:cNvGrpSpPr/>
          <p:nvPr/>
        </p:nvGrpSpPr>
        <p:grpSpPr>
          <a:xfrm rot="-1398073">
            <a:off x="7713154" y="3688736"/>
            <a:ext cx="1421701" cy="2589226"/>
            <a:chOff x="4518575" y="1944100"/>
            <a:chExt cx="475300" cy="865575"/>
          </a:xfrm>
        </p:grpSpPr>
        <p:sp>
          <p:nvSpPr>
            <p:cNvPr id="368" name="Google Shape;368;p30"/>
            <p:cNvSpPr/>
            <p:nvPr/>
          </p:nvSpPr>
          <p:spPr>
            <a:xfrm>
              <a:off x="4657675" y="1944100"/>
              <a:ext cx="336200" cy="800850"/>
            </a:xfrm>
            <a:custGeom>
              <a:avLst/>
              <a:gdLst/>
              <a:ahLst/>
              <a:cxnLst/>
              <a:rect l="l" t="t" r="r" b="b"/>
              <a:pathLst>
                <a:path w="13448" h="32034" extrusionOk="0">
                  <a:moveTo>
                    <a:pt x="13061" y="1"/>
                  </a:moveTo>
                  <a:lnTo>
                    <a:pt x="12984" y="78"/>
                  </a:lnTo>
                  <a:lnTo>
                    <a:pt x="12443" y="1314"/>
                  </a:lnTo>
                  <a:lnTo>
                    <a:pt x="11825" y="2512"/>
                  </a:lnTo>
                  <a:lnTo>
                    <a:pt x="11515" y="3092"/>
                  </a:lnTo>
                  <a:lnTo>
                    <a:pt x="11168" y="3671"/>
                  </a:lnTo>
                  <a:lnTo>
                    <a:pt x="10781" y="4174"/>
                  </a:lnTo>
                  <a:lnTo>
                    <a:pt x="10356" y="4676"/>
                  </a:lnTo>
                  <a:lnTo>
                    <a:pt x="9931" y="5063"/>
                  </a:lnTo>
                  <a:lnTo>
                    <a:pt x="9506" y="5410"/>
                  </a:lnTo>
                  <a:lnTo>
                    <a:pt x="8656" y="6067"/>
                  </a:lnTo>
                  <a:lnTo>
                    <a:pt x="7767" y="6685"/>
                  </a:lnTo>
                  <a:lnTo>
                    <a:pt x="7342" y="6995"/>
                  </a:lnTo>
                  <a:lnTo>
                    <a:pt x="6917" y="7381"/>
                  </a:lnTo>
                  <a:lnTo>
                    <a:pt x="6260" y="8077"/>
                  </a:lnTo>
                  <a:lnTo>
                    <a:pt x="5642" y="8849"/>
                  </a:lnTo>
                  <a:lnTo>
                    <a:pt x="5062" y="9661"/>
                  </a:lnTo>
                  <a:lnTo>
                    <a:pt x="4560" y="10550"/>
                  </a:lnTo>
                  <a:lnTo>
                    <a:pt x="4174" y="11438"/>
                  </a:lnTo>
                  <a:lnTo>
                    <a:pt x="3826" y="12404"/>
                  </a:lnTo>
                  <a:lnTo>
                    <a:pt x="3555" y="13409"/>
                  </a:lnTo>
                  <a:lnTo>
                    <a:pt x="3362" y="14414"/>
                  </a:lnTo>
                  <a:lnTo>
                    <a:pt x="3208" y="15805"/>
                  </a:lnTo>
                  <a:lnTo>
                    <a:pt x="3092" y="16500"/>
                  </a:lnTo>
                  <a:lnTo>
                    <a:pt x="3014" y="16848"/>
                  </a:lnTo>
                  <a:lnTo>
                    <a:pt x="2899" y="17157"/>
                  </a:lnTo>
                  <a:lnTo>
                    <a:pt x="2783" y="17466"/>
                  </a:lnTo>
                  <a:lnTo>
                    <a:pt x="2628" y="17775"/>
                  </a:lnTo>
                  <a:lnTo>
                    <a:pt x="2435" y="18046"/>
                  </a:lnTo>
                  <a:lnTo>
                    <a:pt x="2242" y="18278"/>
                  </a:lnTo>
                  <a:lnTo>
                    <a:pt x="1817" y="18741"/>
                  </a:lnTo>
                  <a:lnTo>
                    <a:pt x="1392" y="19244"/>
                  </a:lnTo>
                  <a:lnTo>
                    <a:pt x="1121" y="19591"/>
                  </a:lnTo>
                  <a:lnTo>
                    <a:pt x="889" y="19978"/>
                  </a:lnTo>
                  <a:lnTo>
                    <a:pt x="657" y="20403"/>
                  </a:lnTo>
                  <a:lnTo>
                    <a:pt x="464" y="20828"/>
                  </a:lnTo>
                  <a:lnTo>
                    <a:pt x="310" y="21253"/>
                  </a:lnTo>
                  <a:lnTo>
                    <a:pt x="194" y="21717"/>
                  </a:lnTo>
                  <a:lnTo>
                    <a:pt x="78" y="22180"/>
                  </a:lnTo>
                  <a:lnTo>
                    <a:pt x="39" y="22644"/>
                  </a:lnTo>
                  <a:lnTo>
                    <a:pt x="0" y="23185"/>
                  </a:lnTo>
                  <a:lnTo>
                    <a:pt x="0" y="23726"/>
                  </a:lnTo>
                  <a:lnTo>
                    <a:pt x="39" y="24267"/>
                  </a:lnTo>
                  <a:lnTo>
                    <a:pt x="78" y="24808"/>
                  </a:lnTo>
                  <a:lnTo>
                    <a:pt x="232" y="25851"/>
                  </a:lnTo>
                  <a:lnTo>
                    <a:pt x="387" y="26895"/>
                  </a:lnTo>
                  <a:lnTo>
                    <a:pt x="503" y="28208"/>
                  </a:lnTo>
                  <a:lnTo>
                    <a:pt x="619" y="29484"/>
                  </a:lnTo>
                  <a:lnTo>
                    <a:pt x="619" y="30604"/>
                  </a:lnTo>
                  <a:lnTo>
                    <a:pt x="657" y="31145"/>
                  </a:lnTo>
                  <a:lnTo>
                    <a:pt x="735" y="31686"/>
                  </a:lnTo>
                  <a:lnTo>
                    <a:pt x="696" y="31802"/>
                  </a:lnTo>
                  <a:lnTo>
                    <a:pt x="696" y="31879"/>
                  </a:lnTo>
                  <a:lnTo>
                    <a:pt x="735" y="31957"/>
                  </a:lnTo>
                  <a:lnTo>
                    <a:pt x="812" y="31995"/>
                  </a:lnTo>
                  <a:lnTo>
                    <a:pt x="851" y="31995"/>
                  </a:lnTo>
                  <a:lnTo>
                    <a:pt x="889" y="32034"/>
                  </a:lnTo>
                  <a:lnTo>
                    <a:pt x="966" y="32034"/>
                  </a:lnTo>
                  <a:lnTo>
                    <a:pt x="1005" y="31995"/>
                  </a:lnTo>
                  <a:lnTo>
                    <a:pt x="1044" y="31918"/>
                  </a:lnTo>
                  <a:lnTo>
                    <a:pt x="1044" y="31841"/>
                  </a:lnTo>
                  <a:lnTo>
                    <a:pt x="1082" y="31763"/>
                  </a:lnTo>
                  <a:lnTo>
                    <a:pt x="1314" y="30720"/>
                  </a:lnTo>
                  <a:lnTo>
                    <a:pt x="1546" y="29715"/>
                  </a:lnTo>
                  <a:lnTo>
                    <a:pt x="1855" y="28943"/>
                  </a:lnTo>
                  <a:lnTo>
                    <a:pt x="2203" y="28208"/>
                  </a:lnTo>
                  <a:lnTo>
                    <a:pt x="2589" y="27474"/>
                  </a:lnTo>
                  <a:lnTo>
                    <a:pt x="3053" y="26817"/>
                  </a:lnTo>
                  <a:lnTo>
                    <a:pt x="3401" y="26392"/>
                  </a:lnTo>
                  <a:lnTo>
                    <a:pt x="3749" y="25967"/>
                  </a:lnTo>
                  <a:lnTo>
                    <a:pt x="4521" y="25233"/>
                  </a:lnTo>
                  <a:lnTo>
                    <a:pt x="5256" y="24460"/>
                  </a:lnTo>
                  <a:lnTo>
                    <a:pt x="5603" y="24074"/>
                  </a:lnTo>
                  <a:lnTo>
                    <a:pt x="5951" y="23649"/>
                  </a:lnTo>
                  <a:lnTo>
                    <a:pt x="6260" y="23185"/>
                  </a:lnTo>
                  <a:lnTo>
                    <a:pt x="6492" y="22760"/>
                  </a:lnTo>
                  <a:lnTo>
                    <a:pt x="6724" y="22296"/>
                  </a:lnTo>
                  <a:lnTo>
                    <a:pt x="6917" y="21794"/>
                  </a:lnTo>
                  <a:lnTo>
                    <a:pt x="7110" y="21292"/>
                  </a:lnTo>
                  <a:lnTo>
                    <a:pt x="7226" y="20789"/>
                  </a:lnTo>
                  <a:lnTo>
                    <a:pt x="7342" y="20287"/>
                  </a:lnTo>
                  <a:lnTo>
                    <a:pt x="7420" y="19746"/>
                  </a:lnTo>
                  <a:lnTo>
                    <a:pt x="7458" y="19166"/>
                  </a:lnTo>
                  <a:lnTo>
                    <a:pt x="7458" y="18587"/>
                  </a:lnTo>
                  <a:lnTo>
                    <a:pt x="7381" y="17428"/>
                  </a:lnTo>
                  <a:lnTo>
                    <a:pt x="7304" y="16307"/>
                  </a:lnTo>
                  <a:lnTo>
                    <a:pt x="7304" y="15727"/>
                  </a:lnTo>
                  <a:lnTo>
                    <a:pt x="7304" y="15148"/>
                  </a:lnTo>
                  <a:lnTo>
                    <a:pt x="7381" y="14491"/>
                  </a:lnTo>
                  <a:lnTo>
                    <a:pt x="7535" y="13950"/>
                  </a:lnTo>
                  <a:lnTo>
                    <a:pt x="7729" y="13409"/>
                  </a:lnTo>
                  <a:lnTo>
                    <a:pt x="7961" y="12945"/>
                  </a:lnTo>
                  <a:lnTo>
                    <a:pt x="8231" y="12520"/>
                  </a:lnTo>
                  <a:lnTo>
                    <a:pt x="8540" y="12172"/>
                  </a:lnTo>
                  <a:lnTo>
                    <a:pt x="8888" y="11786"/>
                  </a:lnTo>
                  <a:lnTo>
                    <a:pt x="9236" y="11477"/>
                  </a:lnTo>
                  <a:lnTo>
                    <a:pt x="10008" y="10820"/>
                  </a:lnTo>
                  <a:lnTo>
                    <a:pt x="10820" y="10163"/>
                  </a:lnTo>
                  <a:lnTo>
                    <a:pt x="11206" y="9815"/>
                  </a:lnTo>
                  <a:lnTo>
                    <a:pt x="11554" y="9429"/>
                  </a:lnTo>
                  <a:lnTo>
                    <a:pt x="11902" y="9043"/>
                  </a:lnTo>
                  <a:lnTo>
                    <a:pt x="12211" y="8579"/>
                  </a:lnTo>
                  <a:lnTo>
                    <a:pt x="12520" y="8115"/>
                  </a:lnTo>
                  <a:lnTo>
                    <a:pt x="12752" y="7613"/>
                  </a:lnTo>
                  <a:lnTo>
                    <a:pt x="12945" y="7072"/>
                  </a:lnTo>
                  <a:lnTo>
                    <a:pt x="13100" y="6570"/>
                  </a:lnTo>
                  <a:lnTo>
                    <a:pt x="13254" y="6029"/>
                  </a:lnTo>
                  <a:lnTo>
                    <a:pt x="13332" y="5488"/>
                  </a:lnTo>
                  <a:lnTo>
                    <a:pt x="13409" y="4947"/>
                  </a:lnTo>
                  <a:lnTo>
                    <a:pt x="13409" y="4406"/>
                  </a:lnTo>
                  <a:lnTo>
                    <a:pt x="13448" y="3324"/>
                  </a:lnTo>
                  <a:lnTo>
                    <a:pt x="13370" y="2242"/>
                  </a:lnTo>
                  <a:lnTo>
                    <a:pt x="13216" y="116"/>
                  </a:lnTo>
                  <a:lnTo>
                    <a:pt x="13177" y="39"/>
                  </a:lnTo>
                  <a:lnTo>
                    <a:pt x="13100" y="39"/>
                  </a:lnTo>
                  <a:lnTo>
                    <a:pt x="13061"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0"/>
            <p:cNvSpPr/>
            <p:nvPr/>
          </p:nvSpPr>
          <p:spPr>
            <a:xfrm>
              <a:off x="4657675" y="1944100"/>
              <a:ext cx="336200" cy="800850"/>
            </a:xfrm>
            <a:custGeom>
              <a:avLst/>
              <a:gdLst/>
              <a:ahLst/>
              <a:cxnLst/>
              <a:rect l="l" t="t" r="r" b="b"/>
              <a:pathLst>
                <a:path w="13448" h="32034" extrusionOk="0">
                  <a:moveTo>
                    <a:pt x="13061" y="1"/>
                  </a:moveTo>
                  <a:lnTo>
                    <a:pt x="13022" y="39"/>
                  </a:lnTo>
                  <a:lnTo>
                    <a:pt x="12752" y="1585"/>
                  </a:lnTo>
                  <a:lnTo>
                    <a:pt x="12443" y="1237"/>
                  </a:lnTo>
                  <a:lnTo>
                    <a:pt x="12366" y="1508"/>
                  </a:lnTo>
                  <a:lnTo>
                    <a:pt x="12520" y="1701"/>
                  </a:lnTo>
                  <a:lnTo>
                    <a:pt x="12713" y="1855"/>
                  </a:lnTo>
                  <a:lnTo>
                    <a:pt x="12481" y="2821"/>
                  </a:lnTo>
                  <a:lnTo>
                    <a:pt x="12056" y="2358"/>
                  </a:lnTo>
                  <a:lnTo>
                    <a:pt x="11979" y="2242"/>
                  </a:lnTo>
                  <a:lnTo>
                    <a:pt x="11902" y="2435"/>
                  </a:lnTo>
                  <a:lnTo>
                    <a:pt x="12018" y="2590"/>
                  </a:lnTo>
                  <a:lnTo>
                    <a:pt x="12211" y="2821"/>
                  </a:lnTo>
                  <a:lnTo>
                    <a:pt x="12327" y="2899"/>
                  </a:lnTo>
                  <a:lnTo>
                    <a:pt x="12443" y="3015"/>
                  </a:lnTo>
                  <a:lnTo>
                    <a:pt x="12134" y="4058"/>
                  </a:lnTo>
                  <a:lnTo>
                    <a:pt x="11747" y="3710"/>
                  </a:lnTo>
                  <a:lnTo>
                    <a:pt x="11400" y="3285"/>
                  </a:lnTo>
                  <a:lnTo>
                    <a:pt x="11284" y="3478"/>
                  </a:lnTo>
                  <a:lnTo>
                    <a:pt x="11477" y="3671"/>
                  </a:lnTo>
                  <a:lnTo>
                    <a:pt x="11786" y="3942"/>
                  </a:lnTo>
                  <a:lnTo>
                    <a:pt x="12095" y="4174"/>
                  </a:lnTo>
                  <a:lnTo>
                    <a:pt x="11709" y="5178"/>
                  </a:lnTo>
                  <a:lnTo>
                    <a:pt x="11438" y="4947"/>
                  </a:lnTo>
                  <a:lnTo>
                    <a:pt x="11206" y="4715"/>
                  </a:lnTo>
                  <a:lnTo>
                    <a:pt x="10743" y="4212"/>
                  </a:lnTo>
                  <a:lnTo>
                    <a:pt x="10588" y="4406"/>
                  </a:lnTo>
                  <a:lnTo>
                    <a:pt x="11090" y="4908"/>
                  </a:lnTo>
                  <a:lnTo>
                    <a:pt x="11361" y="5140"/>
                  </a:lnTo>
                  <a:lnTo>
                    <a:pt x="11631" y="5294"/>
                  </a:lnTo>
                  <a:lnTo>
                    <a:pt x="11593" y="5410"/>
                  </a:lnTo>
                  <a:lnTo>
                    <a:pt x="11554" y="5410"/>
                  </a:lnTo>
                  <a:lnTo>
                    <a:pt x="11322" y="5951"/>
                  </a:lnTo>
                  <a:lnTo>
                    <a:pt x="11013" y="6454"/>
                  </a:lnTo>
                  <a:lnTo>
                    <a:pt x="10704" y="6144"/>
                  </a:lnTo>
                  <a:lnTo>
                    <a:pt x="10434" y="5797"/>
                  </a:lnTo>
                  <a:lnTo>
                    <a:pt x="9893" y="5101"/>
                  </a:lnTo>
                  <a:lnTo>
                    <a:pt x="9738" y="5256"/>
                  </a:lnTo>
                  <a:lnTo>
                    <a:pt x="10047" y="5681"/>
                  </a:lnTo>
                  <a:lnTo>
                    <a:pt x="10472" y="6183"/>
                  </a:lnTo>
                  <a:lnTo>
                    <a:pt x="10665" y="6415"/>
                  </a:lnTo>
                  <a:lnTo>
                    <a:pt x="10936" y="6608"/>
                  </a:lnTo>
                  <a:lnTo>
                    <a:pt x="10511" y="7188"/>
                  </a:lnTo>
                  <a:lnTo>
                    <a:pt x="10047" y="7767"/>
                  </a:lnTo>
                  <a:lnTo>
                    <a:pt x="9738" y="7420"/>
                  </a:lnTo>
                  <a:lnTo>
                    <a:pt x="9506" y="7033"/>
                  </a:lnTo>
                  <a:lnTo>
                    <a:pt x="9042" y="6222"/>
                  </a:lnTo>
                  <a:lnTo>
                    <a:pt x="8849" y="5913"/>
                  </a:lnTo>
                  <a:lnTo>
                    <a:pt x="8695" y="6029"/>
                  </a:lnTo>
                  <a:lnTo>
                    <a:pt x="8965" y="6531"/>
                  </a:lnTo>
                  <a:lnTo>
                    <a:pt x="9429" y="7226"/>
                  </a:lnTo>
                  <a:lnTo>
                    <a:pt x="9661" y="7574"/>
                  </a:lnTo>
                  <a:lnTo>
                    <a:pt x="9970" y="7845"/>
                  </a:lnTo>
                  <a:lnTo>
                    <a:pt x="9661" y="8154"/>
                  </a:lnTo>
                  <a:lnTo>
                    <a:pt x="9429" y="8386"/>
                  </a:lnTo>
                  <a:lnTo>
                    <a:pt x="9158" y="8579"/>
                  </a:lnTo>
                  <a:lnTo>
                    <a:pt x="8733" y="7845"/>
                  </a:lnTo>
                  <a:lnTo>
                    <a:pt x="8308" y="7110"/>
                  </a:lnTo>
                  <a:lnTo>
                    <a:pt x="7999" y="6492"/>
                  </a:lnTo>
                  <a:lnTo>
                    <a:pt x="7845" y="6647"/>
                  </a:lnTo>
                  <a:lnTo>
                    <a:pt x="8115" y="7226"/>
                  </a:lnTo>
                  <a:lnTo>
                    <a:pt x="8540" y="7961"/>
                  </a:lnTo>
                  <a:lnTo>
                    <a:pt x="8772" y="8347"/>
                  </a:lnTo>
                  <a:lnTo>
                    <a:pt x="9042" y="8656"/>
                  </a:lnTo>
                  <a:lnTo>
                    <a:pt x="8540" y="9004"/>
                  </a:lnTo>
                  <a:lnTo>
                    <a:pt x="8076" y="9313"/>
                  </a:lnTo>
                  <a:lnTo>
                    <a:pt x="7806" y="8927"/>
                  </a:lnTo>
                  <a:lnTo>
                    <a:pt x="7535" y="8502"/>
                  </a:lnTo>
                  <a:lnTo>
                    <a:pt x="7110" y="7613"/>
                  </a:lnTo>
                  <a:lnTo>
                    <a:pt x="6994" y="7342"/>
                  </a:lnTo>
                  <a:lnTo>
                    <a:pt x="6917" y="7381"/>
                  </a:lnTo>
                  <a:lnTo>
                    <a:pt x="6801" y="7497"/>
                  </a:lnTo>
                  <a:lnTo>
                    <a:pt x="7072" y="7999"/>
                  </a:lnTo>
                  <a:lnTo>
                    <a:pt x="7458" y="8733"/>
                  </a:lnTo>
                  <a:lnTo>
                    <a:pt x="7690" y="9081"/>
                  </a:lnTo>
                  <a:lnTo>
                    <a:pt x="7961" y="9390"/>
                  </a:lnTo>
                  <a:lnTo>
                    <a:pt x="7497" y="9699"/>
                  </a:lnTo>
                  <a:lnTo>
                    <a:pt x="7072" y="10086"/>
                  </a:lnTo>
                  <a:lnTo>
                    <a:pt x="7033" y="10086"/>
                  </a:lnTo>
                  <a:lnTo>
                    <a:pt x="6724" y="9699"/>
                  </a:lnTo>
                  <a:lnTo>
                    <a:pt x="6454" y="9313"/>
                  </a:lnTo>
                  <a:lnTo>
                    <a:pt x="5951" y="8463"/>
                  </a:lnTo>
                  <a:lnTo>
                    <a:pt x="5758" y="8656"/>
                  </a:lnTo>
                  <a:lnTo>
                    <a:pt x="6222" y="9352"/>
                  </a:lnTo>
                  <a:lnTo>
                    <a:pt x="6531" y="9815"/>
                  </a:lnTo>
                  <a:lnTo>
                    <a:pt x="6724" y="10009"/>
                  </a:lnTo>
                  <a:lnTo>
                    <a:pt x="6956" y="10202"/>
                  </a:lnTo>
                  <a:lnTo>
                    <a:pt x="6569" y="10627"/>
                  </a:lnTo>
                  <a:lnTo>
                    <a:pt x="6260" y="11052"/>
                  </a:lnTo>
                  <a:lnTo>
                    <a:pt x="5681" y="10665"/>
                  </a:lnTo>
                  <a:lnTo>
                    <a:pt x="5101" y="10202"/>
                  </a:lnTo>
                  <a:lnTo>
                    <a:pt x="4869" y="10009"/>
                  </a:lnTo>
                  <a:lnTo>
                    <a:pt x="4715" y="10240"/>
                  </a:lnTo>
                  <a:lnTo>
                    <a:pt x="5101" y="10511"/>
                  </a:lnTo>
                  <a:lnTo>
                    <a:pt x="5449" y="10781"/>
                  </a:lnTo>
                  <a:lnTo>
                    <a:pt x="5835" y="10975"/>
                  </a:lnTo>
                  <a:lnTo>
                    <a:pt x="6183" y="11168"/>
                  </a:lnTo>
                  <a:lnTo>
                    <a:pt x="5951" y="11670"/>
                  </a:lnTo>
                  <a:lnTo>
                    <a:pt x="5719" y="12134"/>
                  </a:lnTo>
                  <a:lnTo>
                    <a:pt x="5024" y="11631"/>
                  </a:lnTo>
                  <a:lnTo>
                    <a:pt x="4328" y="11129"/>
                  </a:lnTo>
                  <a:lnTo>
                    <a:pt x="4290" y="11129"/>
                  </a:lnTo>
                  <a:lnTo>
                    <a:pt x="4212" y="11361"/>
                  </a:lnTo>
                  <a:lnTo>
                    <a:pt x="4367" y="11477"/>
                  </a:lnTo>
                  <a:lnTo>
                    <a:pt x="4985" y="11941"/>
                  </a:lnTo>
                  <a:lnTo>
                    <a:pt x="5333" y="12134"/>
                  </a:lnTo>
                  <a:lnTo>
                    <a:pt x="5487" y="12211"/>
                  </a:lnTo>
                  <a:lnTo>
                    <a:pt x="5681" y="12211"/>
                  </a:lnTo>
                  <a:lnTo>
                    <a:pt x="5449" y="12791"/>
                  </a:lnTo>
                  <a:lnTo>
                    <a:pt x="5294" y="13177"/>
                  </a:lnTo>
                  <a:lnTo>
                    <a:pt x="4869" y="13138"/>
                  </a:lnTo>
                  <a:lnTo>
                    <a:pt x="4483" y="13023"/>
                  </a:lnTo>
                  <a:lnTo>
                    <a:pt x="4096" y="12945"/>
                  </a:lnTo>
                  <a:lnTo>
                    <a:pt x="3710" y="12791"/>
                  </a:lnTo>
                  <a:lnTo>
                    <a:pt x="3633" y="13138"/>
                  </a:lnTo>
                  <a:lnTo>
                    <a:pt x="4019" y="13254"/>
                  </a:lnTo>
                  <a:lnTo>
                    <a:pt x="4444" y="13332"/>
                  </a:lnTo>
                  <a:lnTo>
                    <a:pt x="4831" y="13370"/>
                  </a:lnTo>
                  <a:lnTo>
                    <a:pt x="5256" y="13332"/>
                  </a:lnTo>
                  <a:lnTo>
                    <a:pt x="5101" y="13873"/>
                  </a:lnTo>
                  <a:lnTo>
                    <a:pt x="4985" y="14375"/>
                  </a:lnTo>
                  <a:lnTo>
                    <a:pt x="4328" y="14259"/>
                  </a:lnTo>
                  <a:lnTo>
                    <a:pt x="3980" y="14220"/>
                  </a:lnTo>
                  <a:lnTo>
                    <a:pt x="3633" y="14143"/>
                  </a:lnTo>
                  <a:lnTo>
                    <a:pt x="3440" y="14066"/>
                  </a:lnTo>
                  <a:lnTo>
                    <a:pt x="3401" y="14298"/>
                  </a:lnTo>
                  <a:lnTo>
                    <a:pt x="3787" y="14414"/>
                  </a:lnTo>
                  <a:lnTo>
                    <a:pt x="4174" y="14491"/>
                  </a:lnTo>
                  <a:lnTo>
                    <a:pt x="4599" y="14530"/>
                  </a:lnTo>
                  <a:lnTo>
                    <a:pt x="4985" y="14491"/>
                  </a:lnTo>
                  <a:lnTo>
                    <a:pt x="4869" y="15418"/>
                  </a:lnTo>
                  <a:lnTo>
                    <a:pt x="4483" y="15380"/>
                  </a:lnTo>
                  <a:lnTo>
                    <a:pt x="4135" y="15380"/>
                  </a:lnTo>
                  <a:lnTo>
                    <a:pt x="3749" y="15302"/>
                  </a:lnTo>
                  <a:lnTo>
                    <a:pt x="3401" y="15225"/>
                  </a:lnTo>
                  <a:lnTo>
                    <a:pt x="3285" y="15186"/>
                  </a:lnTo>
                  <a:lnTo>
                    <a:pt x="3246" y="15418"/>
                  </a:lnTo>
                  <a:lnTo>
                    <a:pt x="3671" y="15534"/>
                  </a:lnTo>
                  <a:lnTo>
                    <a:pt x="4058" y="15611"/>
                  </a:lnTo>
                  <a:lnTo>
                    <a:pt x="4444" y="15611"/>
                  </a:lnTo>
                  <a:lnTo>
                    <a:pt x="4831" y="15534"/>
                  </a:lnTo>
                  <a:lnTo>
                    <a:pt x="4831" y="16075"/>
                  </a:lnTo>
                  <a:lnTo>
                    <a:pt x="4792" y="16577"/>
                  </a:lnTo>
                  <a:lnTo>
                    <a:pt x="4367" y="16577"/>
                  </a:lnTo>
                  <a:lnTo>
                    <a:pt x="3942" y="16462"/>
                  </a:lnTo>
                  <a:lnTo>
                    <a:pt x="3555" y="16346"/>
                  </a:lnTo>
                  <a:lnTo>
                    <a:pt x="3169" y="16191"/>
                  </a:lnTo>
                  <a:lnTo>
                    <a:pt x="3130" y="16462"/>
                  </a:lnTo>
                  <a:lnTo>
                    <a:pt x="3671" y="16616"/>
                  </a:lnTo>
                  <a:lnTo>
                    <a:pt x="3942" y="16693"/>
                  </a:lnTo>
                  <a:lnTo>
                    <a:pt x="4212" y="16732"/>
                  </a:lnTo>
                  <a:lnTo>
                    <a:pt x="4521" y="16771"/>
                  </a:lnTo>
                  <a:lnTo>
                    <a:pt x="4792" y="16732"/>
                  </a:lnTo>
                  <a:lnTo>
                    <a:pt x="4792" y="16732"/>
                  </a:lnTo>
                  <a:lnTo>
                    <a:pt x="4753" y="17234"/>
                  </a:lnTo>
                  <a:lnTo>
                    <a:pt x="4676" y="17698"/>
                  </a:lnTo>
                  <a:lnTo>
                    <a:pt x="4599" y="17775"/>
                  </a:lnTo>
                  <a:lnTo>
                    <a:pt x="4637" y="17853"/>
                  </a:lnTo>
                  <a:lnTo>
                    <a:pt x="4637" y="17930"/>
                  </a:lnTo>
                  <a:lnTo>
                    <a:pt x="4135" y="17891"/>
                  </a:lnTo>
                  <a:lnTo>
                    <a:pt x="3671" y="17775"/>
                  </a:lnTo>
                  <a:lnTo>
                    <a:pt x="3208" y="17621"/>
                  </a:lnTo>
                  <a:lnTo>
                    <a:pt x="2783" y="17428"/>
                  </a:lnTo>
                  <a:lnTo>
                    <a:pt x="2667" y="17698"/>
                  </a:lnTo>
                  <a:lnTo>
                    <a:pt x="3130" y="17891"/>
                  </a:lnTo>
                  <a:lnTo>
                    <a:pt x="3594" y="18007"/>
                  </a:lnTo>
                  <a:lnTo>
                    <a:pt x="4096" y="18084"/>
                  </a:lnTo>
                  <a:lnTo>
                    <a:pt x="4599" y="18084"/>
                  </a:lnTo>
                  <a:lnTo>
                    <a:pt x="4483" y="18510"/>
                  </a:lnTo>
                  <a:lnTo>
                    <a:pt x="4328" y="18935"/>
                  </a:lnTo>
                  <a:lnTo>
                    <a:pt x="4135" y="19360"/>
                  </a:lnTo>
                  <a:lnTo>
                    <a:pt x="3903" y="19823"/>
                  </a:lnTo>
                  <a:lnTo>
                    <a:pt x="3362" y="19553"/>
                  </a:lnTo>
                  <a:lnTo>
                    <a:pt x="2899" y="19244"/>
                  </a:lnTo>
                  <a:lnTo>
                    <a:pt x="2435" y="18896"/>
                  </a:lnTo>
                  <a:lnTo>
                    <a:pt x="2010" y="18548"/>
                  </a:lnTo>
                  <a:lnTo>
                    <a:pt x="1817" y="18780"/>
                  </a:lnTo>
                  <a:lnTo>
                    <a:pt x="2280" y="19166"/>
                  </a:lnTo>
                  <a:lnTo>
                    <a:pt x="2783" y="19476"/>
                  </a:lnTo>
                  <a:lnTo>
                    <a:pt x="3324" y="19746"/>
                  </a:lnTo>
                  <a:lnTo>
                    <a:pt x="3865" y="19901"/>
                  </a:lnTo>
                  <a:lnTo>
                    <a:pt x="3826" y="19978"/>
                  </a:lnTo>
                  <a:lnTo>
                    <a:pt x="3208" y="21060"/>
                  </a:lnTo>
                  <a:lnTo>
                    <a:pt x="3169" y="21098"/>
                  </a:lnTo>
                  <a:lnTo>
                    <a:pt x="2396" y="20596"/>
                  </a:lnTo>
                  <a:lnTo>
                    <a:pt x="2010" y="20326"/>
                  </a:lnTo>
                  <a:lnTo>
                    <a:pt x="1662" y="20017"/>
                  </a:lnTo>
                  <a:lnTo>
                    <a:pt x="1392" y="19785"/>
                  </a:lnTo>
                  <a:lnTo>
                    <a:pt x="1160" y="19553"/>
                  </a:lnTo>
                  <a:lnTo>
                    <a:pt x="1005" y="19785"/>
                  </a:lnTo>
                  <a:lnTo>
                    <a:pt x="1507" y="20248"/>
                  </a:lnTo>
                  <a:lnTo>
                    <a:pt x="2010" y="20635"/>
                  </a:lnTo>
                  <a:lnTo>
                    <a:pt x="2589" y="20983"/>
                  </a:lnTo>
                  <a:lnTo>
                    <a:pt x="3092" y="21253"/>
                  </a:lnTo>
                  <a:lnTo>
                    <a:pt x="2628" y="22142"/>
                  </a:lnTo>
                  <a:lnTo>
                    <a:pt x="2319" y="22065"/>
                  </a:lnTo>
                  <a:lnTo>
                    <a:pt x="2010" y="21949"/>
                  </a:lnTo>
                  <a:lnTo>
                    <a:pt x="1739" y="21794"/>
                  </a:lnTo>
                  <a:lnTo>
                    <a:pt x="1469" y="21601"/>
                  </a:lnTo>
                  <a:lnTo>
                    <a:pt x="966" y="21214"/>
                  </a:lnTo>
                  <a:lnTo>
                    <a:pt x="503" y="20789"/>
                  </a:lnTo>
                  <a:lnTo>
                    <a:pt x="387" y="21060"/>
                  </a:lnTo>
                  <a:lnTo>
                    <a:pt x="889" y="21485"/>
                  </a:lnTo>
                  <a:lnTo>
                    <a:pt x="1392" y="21833"/>
                  </a:lnTo>
                  <a:lnTo>
                    <a:pt x="1701" y="21987"/>
                  </a:lnTo>
                  <a:lnTo>
                    <a:pt x="1971" y="22103"/>
                  </a:lnTo>
                  <a:lnTo>
                    <a:pt x="2280" y="22180"/>
                  </a:lnTo>
                  <a:lnTo>
                    <a:pt x="2589" y="22258"/>
                  </a:lnTo>
                  <a:lnTo>
                    <a:pt x="2358" y="22721"/>
                  </a:lnTo>
                  <a:lnTo>
                    <a:pt x="2164" y="23224"/>
                  </a:lnTo>
                  <a:lnTo>
                    <a:pt x="1894" y="23146"/>
                  </a:lnTo>
                  <a:lnTo>
                    <a:pt x="1623" y="23031"/>
                  </a:lnTo>
                  <a:lnTo>
                    <a:pt x="1082" y="22799"/>
                  </a:lnTo>
                  <a:lnTo>
                    <a:pt x="580" y="22528"/>
                  </a:lnTo>
                  <a:lnTo>
                    <a:pt x="78" y="22219"/>
                  </a:lnTo>
                  <a:lnTo>
                    <a:pt x="39" y="22528"/>
                  </a:lnTo>
                  <a:lnTo>
                    <a:pt x="696" y="22876"/>
                  </a:lnTo>
                  <a:lnTo>
                    <a:pt x="1044" y="23069"/>
                  </a:lnTo>
                  <a:lnTo>
                    <a:pt x="1392" y="23224"/>
                  </a:lnTo>
                  <a:lnTo>
                    <a:pt x="1739" y="23301"/>
                  </a:lnTo>
                  <a:lnTo>
                    <a:pt x="2126" y="23378"/>
                  </a:lnTo>
                  <a:lnTo>
                    <a:pt x="1855" y="24344"/>
                  </a:lnTo>
                  <a:lnTo>
                    <a:pt x="1198" y="24190"/>
                  </a:lnTo>
                  <a:lnTo>
                    <a:pt x="851" y="24112"/>
                  </a:lnTo>
                  <a:lnTo>
                    <a:pt x="541" y="23997"/>
                  </a:lnTo>
                  <a:lnTo>
                    <a:pt x="0" y="23726"/>
                  </a:lnTo>
                  <a:lnTo>
                    <a:pt x="39" y="24035"/>
                  </a:lnTo>
                  <a:lnTo>
                    <a:pt x="464" y="24228"/>
                  </a:lnTo>
                  <a:lnTo>
                    <a:pt x="928" y="24344"/>
                  </a:lnTo>
                  <a:lnTo>
                    <a:pt x="1353" y="24460"/>
                  </a:lnTo>
                  <a:lnTo>
                    <a:pt x="1817" y="24460"/>
                  </a:lnTo>
                  <a:lnTo>
                    <a:pt x="1546" y="25697"/>
                  </a:lnTo>
                  <a:lnTo>
                    <a:pt x="851" y="25619"/>
                  </a:lnTo>
                  <a:lnTo>
                    <a:pt x="541" y="25581"/>
                  </a:lnTo>
                  <a:lnTo>
                    <a:pt x="194" y="25504"/>
                  </a:lnTo>
                  <a:lnTo>
                    <a:pt x="194" y="25504"/>
                  </a:lnTo>
                  <a:lnTo>
                    <a:pt x="232" y="25735"/>
                  </a:lnTo>
                  <a:lnTo>
                    <a:pt x="580" y="25813"/>
                  </a:lnTo>
                  <a:lnTo>
                    <a:pt x="889" y="25851"/>
                  </a:lnTo>
                  <a:lnTo>
                    <a:pt x="1198" y="25890"/>
                  </a:lnTo>
                  <a:lnTo>
                    <a:pt x="1507" y="25851"/>
                  </a:lnTo>
                  <a:lnTo>
                    <a:pt x="1507" y="25851"/>
                  </a:lnTo>
                  <a:lnTo>
                    <a:pt x="1353" y="26856"/>
                  </a:lnTo>
                  <a:lnTo>
                    <a:pt x="1353" y="26933"/>
                  </a:lnTo>
                  <a:lnTo>
                    <a:pt x="1353" y="26972"/>
                  </a:lnTo>
                  <a:lnTo>
                    <a:pt x="851" y="26972"/>
                  </a:lnTo>
                  <a:lnTo>
                    <a:pt x="387" y="26817"/>
                  </a:lnTo>
                  <a:lnTo>
                    <a:pt x="387" y="26895"/>
                  </a:lnTo>
                  <a:lnTo>
                    <a:pt x="426" y="27088"/>
                  </a:lnTo>
                  <a:lnTo>
                    <a:pt x="503" y="27088"/>
                  </a:lnTo>
                  <a:lnTo>
                    <a:pt x="928" y="27126"/>
                  </a:lnTo>
                  <a:lnTo>
                    <a:pt x="1121" y="27126"/>
                  </a:lnTo>
                  <a:lnTo>
                    <a:pt x="1314" y="27088"/>
                  </a:lnTo>
                  <a:lnTo>
                    <a:pt x="1198" y="28054"/>
                  </a:lnTo>
                  <a:lnTo>
                    <a:pt x="851" y="28015"/>
                  </a:lnTo>
                  <a:lnTo>
                    <a:pt x="503" y="27977"/>
                  </a:lnTo>
                  <a:lnTo>
                    <a:pt x="503" y="27977"/>
                  </a:lnTo>
                  <a:lnTo>
                    <a:pt x="541" y="28208"/>
                  </a:lnTo>
                  <a:lnTo>
                    <a:pt x="889" y="28208"/>
                  </a:lnTo>
                  <a:lnTo>
                    <a:pt x="1198" y="28170"/>
                  </a:lnTo>
                  <a:lnTo>
                    <a:pt x="1121" y="28827"/>
                  </a:lnTo>
                  <a:lnTo>
                    <a:pt x="1082" y="28865"/>
                  </a:lnTo>
                  <a:lnTo>
                    <a:pt x="1082" y="28943"/>
                  </a:lnTo>
                  <a:lnTo>
                    <a:pt x="1121" y="28981"/>
                  </a:lnTo>
                  <a:lnTo>
                    <a:pt x="1082" y="29329"/>
                  </a:lnTo>
                  <a:lnTo>
                    <a:pt x="619" y="29252"/>
                  </a:lnTo>
                  <a:lnTo>
                    <a:pt x="619" y="29484"/>
                  </a:lnTo>
                  <a:lnTo>
                    <a:pt x="1044" y="29445"/>
                  </a:lnTo>
                  <a:lnTo>
                    <a:pt x="928" y="30836"/>
                  </a:lnTo>
                  <a:lnTo>
                    <a:pt x="657" y="30836"/>
                  </a:lnTo>
                  <a:lnTo>
                    <a:pt x="657" y="31029"/>
                  </a:lnTo>
                  <a:lnTo>
                    <a:pt x="889" y="30991"/>
                  </a:lnTo>
                  <a:lnTo>
                    <a:pt x="812" y="31957"/>
                  </a:lnTo>
                  <a:lnTo>
                    <a:pt x="851" y="31995"/>
                  </a:lnTo>
                  <a:lnTo>
                    <a:pt x="889" y="31995"/>
                  </a:lnTo>
                  <a:lnTo>
                    <a:pt x="928" y="32034"/>
                  </a:lnTo>
                  <a:lnTo>
                    <a:pt x="1005" y="31995"/>
                  </a:lnTo>
                  <a:lnTo>
                    <a:pt x="1082" y="30952"/>
                  </a:lnTo>
                  <a:lnTo>
                    <a:pt x="1121" y="30913"/>
                  </a:lnTo>
                  <a:lnTo>
                    <a:pt x="1082" y="30875"/>
                  </a:lnTo>
                  <a:lnTo>
                    <a:pt x="1160" y="30140"/>
                  </a:lnTo>
                  <a:lnTo>
                    <a:pt x="1430" y="30063"/>
                  </a:lnTo>
                  <a:lnTo>
                    <a:pt x="1469" y="30025"/>
                  </a:lnTo>
                  <a:lnTo>
                    <a:pt x="1546" y="29870"/>
                  </a:lnTo>
                  <a:lnTo>
                    <a:pt x="1392" y="29870"/>
                  </a:lnTo>
                  <a:lnTo>
                    <a:pt x="1198" y="29947"/>
                  </a:lnTo>
                  <a:lnTo>
                    <a:pt x="1276" y="28981"/>
                  </a:lnTo>
                  <a:lnTo>
                    <a:pt x="1662" y="28981"/>
                  </a:lnTo>
                  <a:lnTo>
                    <a:pt x="1817" y="29020"/>
                  </a:lnTo>
                  <a:lnTo>
                    <a:pt x="1894" y="28865"/>
                  </a:lnTo>
                  <a:lnTo>
                    <a:pt x="1701" y="28827"/>
                  </a:lnTo>
                  <a:lnTo>
                    <a:pt x="1507" y="28788"/>
                  </a:lnTo>
                  <a:lnTo>
                    <a:pt x="1314" y="28788"/>
                  </a:lnTo>
                  <a:lnTo>
                    <a:pt x="1392" y="28092"/>
                  </a:lnTo>
                  <a:lnTo>
                    <a:pt x="1546" y="28131"/>
                  </a:lnTo>
                  <a:lnTo>
                    <a:pt x="2242" y="28131"/>
                  </a:lnTo>
                  <a:lnTo>
                    <a:pt x="2319" y="27938"/>
                  </a:lnTo>
                  <a:lnTo>
                    <a:pt x="2087" y="27899"/>
                  </a:lnTo>
                  <a:lnTo>
                    <a:pt x="1739" y="27861"/>
                  </a:lnTo>
                  <a:lnTo>
                    <a:pt x="1585" y="27861"/>
                  </a:lnTo>
                  <a:lnTo>
                    <a:pt x="1430" y="27899"/>
                  </a:lnTo>
                  <a:lnTo>
                    <a:pt x="1546" y="27049"/>
                  </a:lnTo>
                  <a:lnTo>
                    <a:pt x="2126" y="27165"/>
                  </a:lnTo>
                  <a:lnTo>
                    <a:pt x="2744" y="27281"/>
                  </a:lnTo>
                  <a:lnTo>
                    <a:pt x="2860" y="27126"/>
                  </a:lnTo>
                  <a:lnTo>
                    <a:pt x="2203" y="26972"/>
                  </a:lnTo>
                  <a:lnTo>
                    <a:pt x="1585" y="26817"/>
                  </a:lnTo>
                  <a:lnTo>
                    <a:pt x="1701" y="25967"/>
                  </a:lnTo>
                  <a:lnTo>
                    <a:pt x="1739" y="25967"/>
                  </a:lnTo>
                  <a:lnTo>
                    <a:pt x="2126" y="26122"/>
                  </a:lnTo>
                  <a:lnTo>
                    <a:pt x="2551" y="26276"/>
                  </a:lnTo>
                  <a:lnTo>
                    <a:pt x="2937" y="26354"/>
                  </a:lnTo>
                  <a:lnTo>
                    <a:pt x="3362" y="26431"/>
                  </a:lnTo>
                  <a:lnTo>
                    <a:pt x="3517" y="26276"/>
                  </a:lnTo>
                  <a:lnTo>
                    <a:pt x="3053" y="26160"/>
                  </a:lnTo>
                  <a:lnTo>
                    <a:pt x="2628" y="26045"/>
                  </a:lnTo>
                  <a:lnTo>
                    <a:pt x="1817" y="25735"/>
                  </a:lnTo>
                  <a:lnTo>
                    <a:pt x="1739" y="25735"/>
                  </a:lnTo>
                  <a:lnTo>
                    <a:pt x="1971" y="24653"/>
                  </a:lnTo>
                  <a:lnTo>
                    <a:pt x="2010" y="24731"/>
                  </a:lnTo>
                  <a:lnTo>
                    <a:pt x="2280" y="24885"/>
                  </a:lnTo>
                  <a:lnTo>
                    <a:pt x="2551" y="25040"/>
                  </a:lnTo>
                  <a:lnTo>
                    <a:pt x="2821" y="25156"/>
                  </a:lnTo>
                  <a:lnTo>
                    <a:pt x="3092" y="25233"/>
                  </a:lnTo>
                  <a:lnTo>
                    <a:pt x="3671" y="25388"/>
                  </a:lnTo>
                  <a:lnTo>
                    <a:pt x="4290" y="25426"/>
                  </a:lnTo>
                  <a:lnTo>
                    <a:pt x="4483" y="25272"/>
                  </a:lnTo>
                  <a:lnTo>
                    <a:pt x="3865" y="25156"/>
                  </a:lnTo>
                  <a:lnTo>
                    <a:pt x="3285" y="24963"/>
                  </a:lnTo>
                  <a:lnTo>
                    <a:pt x="2705" y="24731"/>
                  </a:lnTo>
                  <a:lnTo>
                    <a:pt x="2126" y="24499"/>
                  </a:lnTo>
                  <a:lnTo>
                    <a:pt x="2048" y="24499"/>
                  </a:lnTo>
                  <a:lnTo>
                    <a:pt x="2010" y="24576"/>
                  </a:lnTo>
                  <a:lnTo>
                    <a:pt x="2164" y="23919"/>
                  </a:lnTo>
                  <a:lnTo>
                    <a:pt x="2396" y="23262"/>
                  </a:lnTo>
                  <a:lnTo>
                    <a:pt x="2628" y="23417"/>
                  </a:lnTo>
                  <a:lnTo>
                    <a:pt x="2899" y="23571"/>
                  </a:lnTo>
                  <a:lnTo>
                    <a:pt x="3401" y="23842"/>
                  </a:lnTo>
                  <a:lnTo>
                    <a:pt x="3980" y="24035"/>
                  </a:lnTo>
                  <a:lnTo>
                    <a:pt x="4521" y="24151"/>
                  </a:lnTo>
                  <a:lnTo>
                    <a:pt x="4985" y="24267"/>
                  </a:lnTo>
                  <a:lnTo>
                    <a:pt x="5410" y="24306"/>
                  </a:lnTo>
                  <a:lnTo>
                    <a:pt x="5603" y="24074"/>
                  </a:lnTo>
                  <a:lnTo>
                    <a:pt x="5333" y="24074"/>
                  </a:lnTo>
                  <a:lnTo>
                    <a:pt x="5062" y="24035"/>
                  </a:lnTo>
                  <a:lnTo>
                    <a:pt x="4521" y="23881"/>
                  </a:lnTo>
                  <a:lnTo>
                    <a:pt x="3980" y="23726"/>
                  </a:lnTo>
                  <a:lnTo>
                    <a:pt x="3478" y="23533"/>
                  </a:lnTo>
                  <a:lnTo>
                    <a:pt x="2976" y="23301"/>
                  </a:lnTo>
                  <a:lnTo>
                    <a:pt x="2512" y="23031"/>
                  </a:lnTo>
                  <a:lnTo>
                    <a:pt x="2473" y="23031"/>
                  </a:lnTo>
                  <a:lnTo>
                    <a:pt x="2744" y="22335"/>
                  </a:lnTo>
                  <a:lnTo>
                    <a:pt x="3092" y="21639"/>
                  </a:lnTo>
                  <a:lnTo>
                    <a:pt x="3285" y="21292"/>
                  </a:lnTo>
                  <a:lnTo>
                    <a:pt x="3517" y="21446"/>
                  </a:lnTo>
                  <a:lnTo>
                    <a:pt x="3749" y="21601"/>
                  </a:lnTo>
                  <a:lnTo>
                    <a:pt x="4290" y="21871"/>
                  </a:lnTo>
                  <a:lnTo>
                    <a:pt x="4831" y="22065"/>
                  </a:lnTo>
                  <a:lnTo>
                    <a:pt x="5410" y="22219"/>
                  </a:lnTo>
                  <a:lnTo>
                    <a:pt x="6028" y="22374"/>
                  </a:lnTo>
                  <a:lnTo>
                    <a:pt x="6338" y="22412"/>
                  </a:lnTo>
                  <a:lnTo>
                    <a:pt x="6647" y="22451"/>
                  </a:lnTo>
                  <a:lnTo>
                    <a:pt x="6724" y="22296"/>
                  </a:lnTo>
                  <a:lnTo>
                    <a:pt x="6338" y="22219"/>
                  </a:lnTo>
                  <a:lnTo>
                    <a:pt x="5951" y="22103"/>
                  </a:lnTo>
                  <a:lnTo>
                    <a:pt x="5178" y="21871"/>
                  </a:lnTo>
                  <a:lnTo>
                    <a:pt x="4251" y="21524"/>
                  </a:lnTo>
                  <a:lnTo>
                    <a:pt x="3362" y="21137"/>
                  </a:lnTo>
                  <a:lnTo>
                    <a:pt x="3942" y="20171"/>
                  </a:lnTo>
                  <a:lnTo>
                    <a:pt x="4444" y="20403"/>
                  </a:lnTo>
                  <a:lnTo>
                    <a:pt x="4985" y="20596"/>
                  </a:lnTo>
                  <a:lnTo>
                    <a:pt x="5526" y="20751"/>
                  </a:lnTo>
                  <a:lnTo>
                    <a:pt x="6106" y="20867"/>
                  </a:lnTo>
                  <a:lnTo>
                    <a:pt x="6415" y="20905"/>
                  </a:lnTo>
                  <a:lnTo>
                    <a:pt x="6685" y="20944"/>
                  </a:lnTo>
                  <a:lnTo>
                    <a:pt x="6956" y="20905"/>
                  </a:lnTo>
                  <a:lnTo>
                    <a:pt x="7226" y="20867"/>
                  </a:lnTo>
                  <a:lnTo>
                    <a:pt x="7265" y="20712"/>
                  </a:lnTo>
                  <a:lnTo>
                    <a:pt x="7072" y="20751"/>
                  </a:lnTo>
                  <a:lnTo>
                    <a:pt x="6608" y="20751"/>
                  </a:lnTo>
                  <a:lnTo>
                    <a:pt x="6338" y="20673"/>
                  </a:lnTo>
                  <a:lnTo>
                    <a:pt x="5835" y="20558"/>
                  </a:lnTo>
                  <a:lnTo>
                    <a:pt x="4908" y="20287"/>
                  </a:lnTo>
                  <a:lnTo>
                    <a:pt x="4019" y="20094"/>
                  </a:lnTo>
                  <a:lnTo>
                    <a:pt x="4290" y="19553"/>
                  </a:lnTo>
                  <a:lnTo>
                    <a:pt x="4560" y="18973"/>
                  </a:lnTo>
                  <a:lnTo>
                    <a:pt x="5256" y="19166"/>
                  </a:lnTo>
                  <a:lnTo>
                    <a:pt x="5990" y="19282"/>
                  </a:lnTo>
                  <a:lnTo>
                    <a:pt x="6724" y="19360"/>
                  </a:lnTo>
                  <a:lnTo>
                    <a:pt x="7458" y="19360"/>
                  </a:lnTo>
                  <a:lnTo>
                    <a:pt x="7458" y="19205"/>
                  </a:lnTo>
                  <a:lnTo>
                    <a:pt x="6763" y="19128"/>
                  </a:lnTo>
                  <a:lnTo>
                    <a:pt x="6067" y="19012"/>
                  </a:lnTo>
                  <a:lnTo>
                    <a:pt x="5333" y="18896"/>
                  </a:lnTo>
                  <a:lnTo>
                    <a:pt x="4637" y="18819"/>
                  </a:lnTo>
                  <a:lnTo>
                    <a:pt x="4792" y="18394"/>
                  </a:lnTo>
                  <a:lnTo>
                    <a:pt x="4908" y="17930"/>
                  </a:lnTo>
                  <a:lnTo>
                    <a:pt x="5526" y="17930"/>
                  </a:lnTo>
                  <a:lnTo>
                    <a:pt x="6144" y="17853"/>
                  </a:lnTo>
                  <a:lnTo>
                    <a:pt x="6801" y="17698"/>
                  </a:lnTo>
                  <a:lnTo>
                    <a:pt x="7420" y="17505"/>
                  </a:lnTo>
                  <a:lnTo>
                    <a:pt x="7381" y="17350"/>
                  </a:lnTo>
                  <a:lnTo>
                    <a:pt x="6801" y="17466"/>
                  </a:lnTo>
                  <a:lnTo>
                    <a:pt x="6183" y="17544"/>
                  </a:lnTo>
                  <a:lnTo>
                    <a:pt x="4985" y="17659"/>
                  </a:lnTo>
                  <a:lnTo>
                    <a:pt x="5024" y="17118"/>
                  </a:lnTo>
                  <a:lnTo>
                    <a:pt x="5062" y="16577"/>
                  </a:lnTo>
                  <a:lnTo>
                    <a:pt x="5642" y="16577"/>
                  </a:lnTo>
                  <a:lnTo>
                    <a:pt x="6183" y="16462"/>
                  </a:lnTo>
                  <a:lnTo>
                    <a:pt x="6763" y="16346"/>
                  </a:lnTo>
                  <a:lnTo>
                    <a:pt x="7304" y="16152"/>
                  </a:lnTo>
                  <a:lnTo>
                    <a:pt x="7304" y="16037"/>
                  </a:lnTo>
                  <a:lnTo>
                    <a:pt x="6763" y="16152"/>
                  </a:lnTo>
                  <a:lnTo>
                    <a:pt x="6183" y="16230"/>
                  </a:lnTo>
                  <a:lnTo>
                    <a:pt x="5062" y="16384"/>
                  </a:lnTo>
                  <a:lnTo>
                    <a:pt x="5101" y="15766"/>
                  </a:lnTo>
                  <a:lnTo>
                    <a:pt x="5101" y="15109"/>
                  </a:lnTo>
                  <a:lnTo>
                    <a:pt x="5449" y="15225"/>
                  </a:lnTo>
                  <a:lnTo>
                    <a:pt x="5835" y="15264"/>
                  </a:lnTo>
                  <a:lnTo>
                    <a:pt x="6531" y="15341"/>
                  </a:lnTo>
                  <a:lnTo>
                    <a:pt x="7304" y="15380"/>
                  </a:lnTo>
                  <a:lnTo>
                    <a:pt x="7304" y="15225"/>
                  </a:lnTo>
                  <a:lnTo>
                    <a:pt x="6956" y="15186"/>
                  </a:lnTo>
                  <a:lnTo>
                    <a:pt x="6569" y="15109"/>
                  </a:lnTo>
                  <a:lnTo>
                    <a:pt x="5835" y="15071"/>
                  </a:lnTo>
                  <a:lnTo>
                    <a:pt x="5487" y="14993"/>
                  </a:lnTo>
                  <a:lnTo>
                    <a:pt x="5140" y="14916"/>
                  </a:lnTo>
                  <a:lnTo>
                    <a:pt x="5256" y="14298"/>
                  </a:lnTo>
                  <a:lnTo>
                    <a:pt x="5372" y="13718"/>
                  </a:lnTo>
                  <a:lnTo>
                    <a:pt x="5874" y="13950"/>
                  </a:lnTo>
                  <a:lnTo>
                    <a:pt x="6376" y="14104"/>
                  </a:lnTo>
                  <a:lnTo>
                    <a:pt x="6917" y="14259"/>
                  </a:lnTo>
                  <a:lnTo>
                    <a:pt x="7420" y="14298"/>
                  </a:lnTo>
                  <a:lnTo>
                    <a:pt x="7458" y="14143"/>
                  </a:lnTo>
                  <a:lnTo>
                    <a:pt x="7149" y="14104"/>
                  </a:lnTo>
                  <a:lnTo>
                    <a:pt x="6840" y="14027"/>
                  </a:lnTo>
                  <a:lnTo>
                    <a:pt x="6492" y="13911"/>
                  </a:lnTo>
                  <a:lnTo>
                    <a:pt x="6144" y="13795"/>
                  </a:lnTo>
                  <a:lnTo>
                    <a:pt x="5797" y="13641"/>
                  </a:lnTo>
                  <a:lnTo>
                    <a:pt x="5449" y="13564"/>
                  </a:lnTo>
                  <a:lnTo>
                    <a:pt x="5603" y="13061"/>
                  </a:lnTo>
                  <a:lnTo>
                    <a:pt x="5797" y="12559"/>
                  </a:lnTo>
                  <a:lnTo>
                    <a:pt x="6028" y="12752"/>
                  </a:lnTo>
                  <a:lnTo>
                    <a:pt x="6338" y="12907"/>
                  </a:lnTo>
                  <a:lnTo>
                    <a:pt x="6608" y="13061"/>
                  </a:lnTo>
                  <a:lnTo>
                    <a:pt x="6917" y="13138"/>
                  </a:lnTo>
                  <a:lnTo>
                    <a:pt x="7304" y="13254"/>
                  </a:lnTo>
                  <a:lnTo>
                    <a:pt x="7767" y="13332"/>
                  </a:lnTo>
                  <a:lnTo>
                    <a:pt x="7883" y="13100"/>
                  </a:lnTo>
                  <a:lnTo>
                    <a:pt x="7690" y="13061"/>
                  </a:lnTo>
                  <a:lnTo>
                    <a:pt x="7226" y="12945"/>
                  </a:lnTo>
                  <a:lnTo>
                    <a:pt x="6763" y="12791"/>
                  </a:lnTo>
                  <a:lnTo>
                    <a:pt x="6299" y="12597"/>
                  </a:lnTo>
                  <a:lnTo>
                    <a:pt x="5874" y="12366"/>
                  </a:lnTo>
                  <a:lnTo>
                    <a:pt x="6106" y="11825"/>
                  </a:lnTo>
                  <a:lnTo>
                    <a:pt x="6415" y="11322"/>
                  </a:lnTo>
                  <a:lnTo>
                    <a:pt x="6724" y="10859"/>
                  </a:lnTo>
                  <a:lnTo>
                    <a:pt x="6801" y="10975"/>
                  </a:lnTo>
                  <a:lnTo>
                    <a:pt x="6917" y="11090"/>
                  </a:lnTo>
                  <a:lnTo>
                    <a:pt x="7149" y="11284"/>
                  </a:lnTo>
                  <a:lnTo>
                    <a:pt x="7729" y="11593"/>
                  </a:lnTo>
                  <a:lnTo>
                    <a:pt x="8617" y="12057"/>
                  </a:lnTo>
                  <a:lnTo>
                    <a:pt x="8772" y="11902"/>
                  </a:lnTo>
                  <a:lnTo>
                    <a:pt x="8038" y="11516"/>
                  </a:lnTo>
                  <a:lnTo>
                    <a:pt x="7381" y="11168"/>
                  </a:lnTo>
                  <a:lnTo>
                    <a:pt x="7072" y="10975"/>
                  </a:lnTo>
                  <a:lnTo>
                    <a:pt x="6801" y="10743"/>
                  </a:lnTo>
                  <a:lnTo>
                    <a:pt x="7072" y="10434"/>
                  </a:lnTo>
                  <a:lnTo>
                    <a:pt x="7381" y="10163"/>
                  </a:lnTo>
                  <a:lnTo>
                    <a:pt x="8038" y="9699"/>
                  </a:lnTo>
                  <a:lnTo>
                    <a:pt x="8386" y="10124"/>
                  </a:lnTo>
                  <a:lnTo>
                    <a:pt x="8772" y="10511"/>
                  </a:lnTo>
                  <a:lnTo>
                    <a:pt x="9197" y="10820"/>
                  </a:lnTo>
                  <a:lnTo>
                    <a:pt x="9661" y="11090"/>
                  </a:lnTo>
                  <a:lnTo>
                    <a:pt x="9931" y="10897"/>
                  </a:lnTo>
                  <a:lnTo>
                    <a:pt x="9468" y="10588"/>
                  </a:lnTo>
                  <a:lnTo>
                    <a:pt x="9042" y="10318"/>
                  </a:lnTo>
                  <a:lnTo>
                    <a:pt x="8617" y="9970"/>
                  </a:lnTo>
                  <a:lnTo>
                    <a:pt x="8154" y="9622"/>
                  </a:lnTo>
                  <a:lnTo>
                    <a:pt x="8695" y="9274"/>
                  </a:lnTo>
                  <a:lnTo>
                    <a:pt x="9197" y="8888"/>
                  </a:lnTo>
                  <a:lnTo>
                    <a:pt x="9313" y="8772"/>
                  </a:lnTo>
                  <a:lnTo>
                    <a:pt x="9661" y="9158"/>
                  </a:lnTo>
                  <a:lnTo>
                    <a:pt x="10047" y="9506"/>
                  </a:lnTo>
                  <a:lnTo>
                    <a:pt x="10472" y="9815"/>
                  </a:lnTo>
                  <a:lnTo>
                    <a:pt x="10936" y="10047"/>
                  </a:lnTo>
                  <a:lnTo>
                    <a:pt x="11206" y="9777"/>
                  </a:lnTo>
                  <a:lnTo>
                    <a:pt x="10897" y="9661"/>
                  </a:lnTo>
                  <a:lnTo>
                    <a:pt x="10511" y="9468"/>
                  </a:lnTo>
                  <a:lnTo>
                    <a:pt x="10124" y="9236"/>
                  </a:lnTo>
                  <a:lnTo>
                    <a:pt x="9777" y="8965"/>
                  </a:lnTo>
                  <a:lnTo>
                    <a:pt x="9468" y="8656"/>
                  </a:lnTo>
                  <a:lnTo>
                    <a:pt x="9854" y="8308"/>
                  </a:lnTo>
                  <a:lnTo>
                    <a:pt x="10240" y="7883"/>
                  </a:lnTo>
                  <a:lnTo>
                    <a:pt x="10549" y="8038"/>
                  </a:lnTo>
                  <a:lnTo>
                    <a:pt x="10820" y="8192"/>
                  </a:lnTo>
                  <a:lnTo>
                    <a:pt x="11052" y="8386"/>
                  </a:lnTo>
                  <a:lnTo>
                    <a:pt x="11361" y="8540"/>
                  </a:lnTo>
                  <a:lnTo>
                    <a:pt x="11709" y="8656"/>
                  </a:lnTo>
                  <a:lnTo>
                    <a:pt x="12134" y="8733"/>
                  </a:lnTo>
                  <a:lnTo>
                    <a:pt x="12211" y="8617"/>
                  </a:lnTo>
                  <a:lnTo>
                    <a:pt x="11670" y="8424"/>
                  </a:lnTo>
                  <a:lnTo>
                    <a:pt x="11400" y="8308"/>
                  </a:lnTo>
                  <a:lnTo>
                    <a:pt x="11129" y="8192"/>
                  </a:lnTo>
                  <a:lnTo>
                    <a:pt x="10743" y="7922"/>
                  </a:lnTo>
                  <a:lnTo>
                    <a:pt x="10588" y="7845"/>
                  </a:lnTo>
                  <a:lnTo>
                    <a:pt x="10395" y="7767"/>
                  </a:lnTo>
                  <a:lnTo>
                    <a:pt x="10820" y="7226"/>
                  </a:lnTo>
                  <a:lnTo>
                    <a:pt x="11206" y="6647"/>
                  </a:lnTo>
                  <a:lnTo>
                    <a:pt x="11902" y="6840"/>
                  </a:lnTo>
                  <a:lnTo>
                    <a:pt x="12636" y="7033"/>
                  </a:lnTo>
                  <a:lnTo>
                    <a:pt x="12945" y="7110"/>
                  </a:lnTo>
                  <a:lnTo>
                    <a:pt x="13022" y="6917"/>
                  </a:lnTo>
                  <a:lnTo>
                    <a:pt x="12366" y="6724"/>
                  </a:lnTo>
                  <a:lnTo>
                    <a:pt x="11863" y="6570"/>
                  </a:lnTo>
                  <a:lnTo>
                    <a:pt x="11322" y="6415"/>
                  </a:lnTo>
                  <a:lnTo>
                    <a:pt x="11593" y="5951"/>
                  </a:lnTo>
                  <a:lnTo>
                    <a:pt x="11825" y="5488"/>
                  </a:lnTo>
                  <a:lnTo>
                    <a:pt x="12211" y="5565"/>
                  </a:lnTo>
                  <a:lnTo>
                    <a:pt x="12752" y="5642"/>
                  </a:lnTo>
                  <a:lnTo>
                    <a:pt x="13022" y="5681"/>
                  </a:lnTo>
                  <a:lnTo>
                    <a:pt x="13293" y="5681"/>
                  </a:lnTo>
                  <a:lnTo>
                    <a:pt x="13332" y="5449"/>
                  </a:lnTo>
                  <a:lnTo>
                    <a:pt x="12791" y="5449"/>
                  </a:lnTo>
                  <a:lnTo>
                    <a:pt x="12288" y="5333"/>
                  </a:lnTo>
                  <a:lnTo>
                    <a:pt x="11941" y="5256"/>
                  </a:lnTo>
                  <a:lnTo>
                    <a:pt x="12250" y="4560"/>
                  </a:lnTo>
                  <a:lnTo>
                    <a:pt x="12366" y="4599"/>
                  </a:lnTo>
                  <a:lnTo>
                    <a:pt x="12520" y="4599"/>
                  </a:lnTo>
                  <a:lnTo>
                    <a:pt x="12829" y="4560"/>
                  </a:lnTo>
                  <a:lnTo>
                    <a:pt x="13409" y="4444"/>
                  </a:lnTo>
                  <a:lnTo>
                    <a:pt x="13448" y="4290"/>
                  </a:lnTo>
                  <a:lnTo>
                    <a:pt x="13022" y="4367"/>
                  </a:lnTo>
                  <a:lnTo>
                    <a:pt x="12288" y="4367"/>
                  </a:lnTo>
                  <a:lnTo>
                    <a:pt x="12636" y="3324"/>
                  </a:lnTo>
                  <a:lnTo>
                    <a:pt x="12829" y="3324"/>
                  </a:lnTo>
                  <a:lnTo>
                    <a:pt x="13216" y="3208"/>
                  </a:lnTo>
                  <a:lnTo>
                    <a:pt x="13409" y="3130"/>
                  </a:lnTo>
                  <a:lnTo>
                    <a:pt x="13409" y="2899"/>
                  </a:lnTo>
                  <a:lnTo>
                    <a:pt x="13100" y="3053"/>
                  </a:lnTo>
                  <a:lnTo>
                    <a:pt x="12675" y="3130"/>
                  </a:lnTo>
                  <a:lnTo>
                    <a:pt x="12868" y="2435"/>
                  </a:lnTo>
                  <a:lnTo>
                    <a:pt x="13022" y="2396"/>
                  </a:lnTo>
                  <a:lnTo>
                    <a:pt x="13177" y="2319"/>
                  </a:lnTo>
                  <a:lnTo>
                    <a:pt x="13370" y="2203"/>
                  </a:lnTo>
                  <a:lnTo>
                    <a:pt x="13370" y="1933"/>
                  </a:lnTo>
                  <a:lnTo>
                    <a:pt x="13138" y="2087"/>
                  </a:lnTo>
                  <a:lnTo>
                    <a:pt x="12907" y="2203"/>
                  </a:lnTo>
                  <a:lnTo>
                    <a:pt x="13100" y="1160"/>
                  </a:lnTo>
                  <a:lnTo>
                    <a:pt x="13293" y="1044"/>
                  </a:lnTo>
                  <a:lnTo>
                    <a:pt x="13293" y="889"/>
                  </a:lnTo>
                  <a:lnTo>
                    <a:pt x="13100" y="1005"/>
                  </a:lnTo>
                  <a:lnTo>
                    <a:pt x="13177" y="39"/>
                  </a:lnTo>
                  <a:lnTo>
                    <a:pt x="13100" y="39"/>
                  </a:lnTo>
                  <a:lnTo>
                    <a:pt x="13061" y="1"/>
                  </a:lnTo>
                  <a:close/>
                </a:path>
              </a:pathLst>
            </a:custGeom>
            <a:solidFill>
              <a:srgbClr val="3791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0"/>
            <p:cNvSpPr/>
            <p:nvPr/>
          </p:nvSpPr>
          <p:spPr>
            <a:xfrm>
              <a:off x="4518575" y="1991425"/>
              <a:ext cx="212550" cy="818250"/>
            </a:xfrm>
            <a:custGeom>
              <a:avLst/>
              <a:gdLst/>
              <a:ahLst/>
              <a:cxnLst/>
              <a:rect l="l" t="t" r="r" b="b"/>
              <a:pathLst>
                <a:path w="8502" h="32730" extrusionOk="0">
                  <a:moveTo>
                    <a:pt x="3787" y="1"/>
                  </a:moveTo>
                  <a:lnTo>
                    <a:pt x="3748" y="40"/>
                  </a:lnTo>
                  <a:lnTo>
                    <a:pt x="3671" y="78"/>
                  </a:lnTo>
                  <a:lnTo>
                    <a:pt x="3671" y="156"/>
                  </a:lnTo>
                  <a:lnTo>
                    <a:pt x="3671" y="271"/>
                  </a:lnTo>
                  <a:lnTo>
                    <a:pt x="3555" y="774"/>
                  </a:lnTo>
                  <a:lnTo>
                    <a:pt x="3439" y="1315"/>
                  </a:lnTo>
                  <a:lnTo>
                    <a:pt x="3401" y="1817"/>
                  </a:lnTo>
                  <a:lnTo>
                    <a:pt x="3362" y="2358"/>
                  </a:lnTo>
                  <a:lnTo>
                    <a:pt x="3362" y="2899"/>
                  </a:lnTo>
                  <a:lnTo>
                    <a:pt x="3401" y="3401"/>
                  </a:lnTo>
                  <a:lnTo>
                    <a:pt x="3478" y="3942"/>
                  </a:lnTo>
                  <a:lnTo>
                    <a:pt x="3594" y="4445"/>
                  </a:lnTo>
                  <a:lnTo>
                    <a:pt x="3826" y="5179"/>
                  </a:lnTo>
                  <a:lnTo>
                    <a:pt x="3980" y="5952"/>
                  </a:lnTo>
                  <a:lnTo>
                    <a:pt x="4057" y="6299"/>
                  </a:lnTo>
                  <a:lnTo>
                    <a:pt x="4096" y="6686"/>
                  </a:lnTo>
                  <a:lnTo>
                    <a:pt x="4096" y="7072"/>
                  </a:lnTo>
                  <a:lnTo>
                    <a:pt x="4019" y="7497"/>
                  </a:lnTo>
                  <a:lnTo>
                    <a:pt x="3942" y="7806"/>
                  </a:lnTo>
                  <a:lnTo>
                    <a:pt x="3864" y="8116"/>
                  </a:lnTo>
                  <a:lnTo>
                    <a:pt x="3594" y="8695"/>
                  </a:lnTo>
                  <a:lnTo>
                    <a:pt x="3285" y="9275"/>
                  </a:lnTo>
                  <a:lnTo>
                    <a:pt x="2976" y="9777"/>
                  </a:lnTo>
                  <a:lnTo>
                    <a:pt x="2319" y="10627"/>
                  </a:lnTo>
                  <a:lnTo>
                    <a:pt x="1739" y="11477"/>
                  </a:lnTo>
                  <a:lnTo>
                    <a:pt x="1430" y="11902"/>
                  </a:lnTo>
                  <a:lnTo>
                    <a:pt x="1159" y="12366"/>
                  </a:lnTo>
                  <a:lnTo>
                    <a:pt x="889" y="12868"/>
                  </a:lnTo>
                  <a:lnTo>
                    <a:pt x="657" y="13371"/>
                  </a:lnTo>
                  <a:lnTo>
                    <a:pt x="502" y="13796"/>
                  </a:lnTo>
                  <a:lnTo>
                    <a:pt x="348" y="14259"/>
                  </a:lnTo>
                  <a:lnTo>
                    <a:pt x="232" y="14723"/>
                  </a:lnTo>
                  <a:lnTo>
                    <a:pt x="155" y="15187"/>
                  </a:lnTo>
                  <a:lnTo>
                    <a:pt x="77" y="15689"/>
                  </a:lnTo>
                  <a:lnTo>
                    <a:pt x="0" y="16153"/>
                  </a:lnTo>
                  <a:lnTo>
                    <a:pt x="0" y="16655"/>
                  </a:lnTo>
                  <a:lnTo>
                    <a:pt x="0" y="17119"/>
                  </a:lnTo>
                  <a:lnTo>
                    <a:pt x="77" y="17698"/>
                  </a:lnTo>
                  <a:lnTo>
                    <a:pt x="155" y="18239"/>
                  </a:lnTo>
                  <a:lnTo>
                    <a:pt x="309" y="18742"/>
                  </a:lnTo>
                  <a:lnTo>
                    <a:pt x="464" y="19244"/>
                  </a:lnTo>
                  <a:lnTo>
                    <a:pt x="657" y="19746"/>
                  </a:lnTo>
                  <a:lnTo>
                    <a:pt x="889" y="20210"/>
                  </a:lnTo>
                  <a:lnTo>
                    <a:pt x="1353" y="21138"/>
                  </a:lnTo>
                  <a:lnTo>
                    <a:pt x="1816" y="22065"/>
                  </a:lnTo>
                  <a:lnTo>
                    <a:pt x="2009" y="22529"/>
                  </a:lnTo>
                  <a:lnTo>
                    <a:pt x="2203" y="23031"/>
                  </a:lnTo>
                  <a:lnTo>
                    <a:pt x="2280" y="23379"/>
                  </a:lnTo>
                  <a:lnTo>
                    <a:pt x="2357" y="23726"/>
                  </a:lnTo>
                  <a:lnTo>
                    <a:pt x="2396" y="24422"/>
                  </a:lnTo>
                  <a:lnTo>
                    <a:pt x="2473" y="25852"/>
                  </a:lnTo>
                  <a:lnTo>
                    <a:pt x="2512" y="26354"/>
                  </a:lnTo>
                  <a:lnTo>
                    <a:pt x="2589" y="26818"/>
                  </a:lnTo>
                  <a:lnTo>
                    <a:pt x="2744" y="27204"/>
                  </a:lnTo>
                  <a:lnTo>
                    <a:pt x="2898" y="27591"/>
                  </a:lnTo>
                  <a:lnTo>
                    <a:pt x="3091" y="27938"/>
                  </a:lnTo>
                  <a:lnTo>
                    <a:pt x="3362" y="28247"/>
                  </a:lnTo>
                  <a:lnTo>
                    <a:pt x="3632" y="28557"/>
                  </a:lnTo>
                  <a:lnTo>
                    <a:pt x="3980" y="28827"/>
                  </a:lnTo>
                  <a:lnTo>
                    <a:pt x="4444" y="29175"/>
                  </a:lnTo>
                  <a:lnTo>
                    <a:pt x="4908" y="29523"/>
                  </a:lnTo>
                  <a:lnTo>
                    <a:pt x="5333" y="29909"/>
                  </a:lnTo>
                  <a:lnTo>
                    <a:pt x="5719" y="30334"/>
                  </a:lnTo>
                  <a:lnTo>
                    <a:pt x="6067" y="30798"/>
                  </a:lnTo>
                  <a:lnTo>
                    <a:pt x="6376" y="31339"/>
                  </a:lnTo>
                  <a:lnTo>
                    <a:pt x="6646" y="31918"/>
                  </a:lnTo>
                  <a:lnTo>
                    <a:pt x="6840" y="32575"/>
                  </a:lnTo>
                  <a:lnTo>
                    <a:pt x="6878" y="32652"/>
                  </a:lnTo>
                  <a:lnTo>
                    <a:pt x="6917" y="32691"/>
                  </a:lnTo>
                  <a:lnTo>
                    <a:pt x="6994" y="32730"/>
                  </a:lnTo>
                  <a:lnTo>
                    <a:pt x="7033" y="32730"/>
                  </a:lnTo>
                  <a:lnTo>
                    <a:pt x="7110" y="32652"/>
                  </a:lnTo>
                  <a:lnTo>
                    <a:pt x="7149" y="32614"/>
                  </a:lnTo>
                  <a:lnTo>
                    <a:pt x="7149" y="32537"/>
                  </a:lnTo>
                  <a:lnTo>
                    <a:pt x="7458" y="32150"/>
                  </a:lnTo>
                  <a:lnTo>
                    <a:pt x="7728" y="31725"/>
                  </a:lnTo>
                  <a:lnTo>
                    <a:pt x="7960" y="31300"/>
                  </a:lnTo>
                  <a:lnTo>
                    <a:pt x="8153" y="30875"/>
                  </a:lnTo>
                  <a:lnTo>
                    <a:pt x="8308" y="30373"/>
                  </a:lnTo>
                  <a:lnTo>
                    <a:pt x="8424" y="29909"/>
                  </a:lnTo>
                  <a:lnTo>
                    <a:pt x="8463" y="29407"/>
                  </a:lnTo>
                  <a:lnTo>
                    <a:pt x="8501" y="28904"/>
                  </a:lnTo>
                  <a:lnTo>
                    <a:pt x="8501" y="28402"/>
                  </a:lnTo>
                  <a:lnTo>
                    <a:pt x="8463" y="27861"/>
                  </a:lnTo>
                  <a:lnTo>
                    <a:pt x="8424" y="27359"/>
                  </a:lnTo>
                  <a:lnTo>
                    <a:pt x="8308" y="26856"/>
                  </a:lnTo>
                  <a:lnTo>
                    <a:pt x="8192" y="26393"/>
                  </a:lnTo>
                  <a:lnTo>
                    <a:pt x="8037" y="25890"/>
                  </a:lnTo>
                  <a:lnTo>
                    <a:pt x="7883" y="25427"/>
                  </a:lnTo>
                  <a:lnTo>
                    <a:pt x="7690" y="25002"/>
                  </a:lnTo>
                  <a:lnTo>
                    <a:pt x="7419" y="24499"/>
                  </a:lnTo>
                  <a:lnTo>
                    <a:pt x="7110" y="23997"/>
                  </a:lnTo>
                  <a:lnTo>
                    <a:pt x="6492" y="23147"/>
                  </a:lnTo>
                  <a:lnTo>
                    <a:pt x="5835" y="22297"/>
                  </a:lnTo>
                  <a:lnTo>
                    <a:pt x="5178" y="21408"/>
                  </a:lnTo>
                  <a:lnTo>
                    <a:pt x="4869" y="20828"/>
                  </a:lnTo>
                  <a:lnTo>
                    <a:pt x="4598" y="20172"/>
                  </a:lnTo>
                  <a:lnTo>
                    <a:pt x="4405" y="19515"/>
                  </a:lnTo>
                  <a:lnTo>
                    <a:pt x="4289" y="18819"/>
                  </a:lnTo>
                  <a:lnTo>
                    <a:pt x="4251" y="18124"/>
                  </a:lnTo>
                  <a:lnTo>
                    <a:pt x="4289" y="17428"/>
                  </a:lnTo>
                  <a:lnTo>
                    <a:pt x="4444" y="16694"/>
                  </a:lnTo>
                  <a:lnTo>
                    <a:pt x="4560" y="16385"/>
                  </a:lnTo>
                  <a:lnTo>
                    <a:pt x="4676" y="16037"/>
                  </a:lnTo>
                  <a:lnTo>
                    <a:pt x="4946" y="15496"/>
                  </a:lnTo>
                  <a:lnTo>
                    <a:pt x="5217" y="14994"/>
                  </a:lnTo>
                  <a:lnTo>
                    <a:pt x="5796" y="13989"/>
                  </a:lnTo>
                  <a:lnTo>
                    <a:pt x="6105" y="13525"/>
                  </a:lnTo>
                  <a:lnTo>
                    <a:pt x="6376" y="13023"/>
                  </a:lnTo>
                  <a:lnTo>
                    <a:pt x="6646" y="12482"/>
                  </a:lnTo>
                  <a:lnTo>
                    <a:pt x="6878" y="11941"/>
                  </a:lnTo>
                  <a:lnTo>
                    <a:pt x="7033" y="11439"/>
                  </a:lnTo>
                  <a:lnTo>
                    <a:pt x="7149" y="10975"/>
                  </a:lnTo>
                  <a:lnTo>
                    <a:pt x="7265" y="10473"/>
                  </a:lnTo>
                  <a:lnTo>
                    <a:pt x="7303" y="9970"/>
                  </a:lnTo>
                  <a:lnTo>
                    <a:pt x="7381" y="9468"/>
                  </a:lnTo>
                  <a:lnTo>
                    <a:pt x="7381" y="8966"/>
                  </a:lnTo>
                  <a:lnTo>
                    <a:pt x="7342" y="8463"/>
                  </a:lnTo>
                  <a:lnTo>
                    <a:pt x="7265" y="7961"/>
                  </a:lnTo>
                  <a:lnTo>
                    <a:pt x="7187" y="7497"/>
                  </a:lnTo>
                  <a:lnTo>
                    <a:pt x="7033" y="7034"/>
                  </a:lnTo>
                  <a:lnTo>
                    <a:pt x="6878" y="6609"/>
                  </a:lnTo>
                  <a:lnTo>
                    <a:pt x="6724" y="6184"/>
                  </a:lnTo>
                  <a:lnTo>
                    <a:pt x="6299" y="5333"/>
                  </a:lnTo>
                  <a:lnTo>
                    <a:pt x="5835" y="4561"/>
                  </a:lnTo>
                  <a:lnTo>
                    <a:pt x="5255" y="3517"/>
                  </a:lnTo>
                  <a:lnTo>
                    <a:pt x="4714" y="2474"/>
                  </a:lnTo>
                  <a:lnTo>
                    <a:pt x="4444" y="1933"/>
                  </a:lnTo>
                  <a:lnTo>
                    <a:pt x="4251" y="1353"/>
                  </a:lnTo>
                  <a:lnTo>
                    <a:pt x="4057" y="774"/>
                  </a:lnTo>
                  <a:lnTo>
                    <a:pt x="3903" y="156"/>
                  </a:lnTo>
                  <a:lnTo>
                    <a:pt x="3903" y="78"/>
                  </a:lnTo>
                  <a:lnTo>
                    <a:pt x="3864" y="40"/>
                  </a:lnTo>
                  <a:lnTo>
                    <a:pt x="3787" y="1"/>
                  </a:lnTo>
                  <a:close/>
                </a:path>
              </a:pathLst>
            </a:custGeom>
            <a:solidFill>
              <a:srgbClr val="318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0"/>
            <p:cNvSpPr/>
            <p:nvPr/>
          </p:nvSpPr>
          <p:spPr>
            <a:xfrm>
              <a:off x="4518575" y="1991425"/>
              <a:ext cx="212550" cy="818250"/>
            </a:xfrm>
            <a:custGeom>
              <a:avLst/>
              <a:gdLst/>
              <a:ahLst/>
              <a:cxnLst/>
              <a:rect l="l" t="t" r="r" b="b"/>
              <a:pathLst>
                <a:path w="8502" h="32730" extrusionOk="0">
                  <a:moveTo>
                    <a:pt x="3787" y="1"/>
                  </a:moveTo>
                  <a:lnTo>
                    <a:pt x="3710" y="40"/>
                  </a:lnTo>
                  <a:lnTo>
                    <a:pt x="3671" y="156"/>
                  </a:lnTo>
                  <a:lnTo>
                    <a:pt x="3671" y="271"/>
                  </a:lnTo>
                  <a:lnTo>
                    <a:pt x="3594" y="542"/>
                  </a:lnTo>
                  <a:lnTo>
                    <a:pt x="3632" y="967"/>
                  </a:lnTo>
                  <a:lnTo>
                    <a:pt x="3632" y="1353"/>
                  </a:lnTo>
                  <a:lnTo>
                    <a:pt x="3478" y="1199"/>
                  </a:lnTo>
                  <a:lnTo>
                    <a:pt x="3439" y="1431"/>
                  </a:lnTo>
                  <a:lnTo>
                    <a:pt x="3671" y="1585"/>
                  </a:lnTo>
                  <a:lnTo>
                    <a:pt x="3826" y="2319"/>
                  </a:lnTo>
                  <a:lnTo>
                    <a:pt x="3594" y="2242"/>
                  </a:lnTo>
                  <a:lnTo>
                    <a:pt x="3401" y="2126"/>
                  </a:lnTo>
                  <a:lnTo>
                    <a:pt x="3362" y="2126"/>
                  </a:lnTo>
                  <a:lnTo>
                    <a:pt x="3362" y="2319"/>
                  </a:lnTo>
                  <a:lnTo>
                    <a:pt x="3401" y="2358"/>
                  </a:lnTo>
                  <a:lnTo>
                    <a:pt x="3632" y="2474"/>
                  </a:lnTo>
                  <a:lnTo>
                    <a:pt x="3864" y="2474"/>
                  </a:lnTo>
                  <a:lnTo>
                    <a:pt x="3980" y="2783"/>
                  </a:lnTo>
                  <a:lnTo>
                    <a:pt x="4135" y="3208"/>
                  </a:lnTo>
                  <a:lnTo>
                    <a:pt x="3362" y="2938"/>
                  </a:lnTo>
                  <a:lnTo>
                    <a:pt x="3401" y="3092"/>
                  </a:lnTo>
                  <a:lnTo>
                    <a:pt x="3787" y="3247"/>
                  </a:lnTo>
                  <a:lnTo>
                    <a:pt x="4212" y="3363"/>
                  </a:lnTo>
                  <a:lnTo>
                    <a:pt x="4483" y="3981"/>
                  </a:lnTo>
                  <a:lnTo>
                    <a:pt x="3980" y="3904"/>
                  </a:lnTo>
                  <a:lnTo>
                    <a:pt x="3478" y="3749"/>
                  </a:lnTo>
                  <a:lnTo>
                    <a:pt x="3516" y="3981"/>
                  </a:lnTo>
                  <a:lnTo>
                    <a:pt x="3748" y="4058"/>
                  </a:lnTo>
                  <a:lnTo>
                    <a:pt x="4019" y="4097"/>
                  </a:lnTo>
                  <a:lnTo>
                    <a:pt x="4289" y="4136"/>
                  </a:lnTo>
                  <a:lnTo>
                    <a:pt x="4560" y="4097"/>
                  </a:lnTo>
                  <a:lnTo>
                    <a:pt x="4908" y="4908"/>
                  </a:lnTo>
                  <a:lnTo>
                    <a:pt x="4289" y="4908"/>
                  </a:lnTo>
                  <a:lnTo>
                    <a:pt x="3980" y="4870"/>
                  </a:lnTo>
                  <a:lnTo>
                    <a:pt x="3710" y="4792"/>
                  </a:lnTo>
                  <a:lnTo>
                    <a:pt x="3787" y="5063"/>
                  </a:lnTo>
                  <a:lnTo>
                    <a:pt x="3980" y="5063"/>
                  </a:lnTo>
                  <a:lnTo>
                    <a:pt x="4483" y="5102"/>
                  </a:lnTo>
                  <a:lnTo>
                    <a:pt x="4714" y="5102"/>
                  </a:lnTo>
                  <a:lnTo>
                    <a:pt x="4985" y="5063"/>
                  </a:lnTo>
                  <a:lnTo>
                    <a:pt x="5178" y="5527"/>
                  </a:lnTo>
                  <a:lnTo>
                    <a:pt x="5371" y="6029"/>
                  </a:lnTo>
                  <a:lnTo>
                    <a:pt x="4830" y="6029"/>
                  </a:lnTo>
                  <a:lnTo>
                    <a:pt x="4289" y="5952"/>
                  </a:lnTo>
                  <a:lnTo>
                    <a:pt x="3980" y="5836"/>
                  </a:lnTo>
                  <a:lnTo>
                    <a:pt x="4019" y="6145"/>
                  </a:lnTo>
                  <a:lnTo>
                    <a:pt x="4367" y="6222"/>
                  </a:lnTo>
                  <a:lnTo>
                    <a:pt x="4714" y="6261"/>
                  </a:lnTo>
                  <a:lnTo>
                    <a:pt x="5062" y="6222"/>
                  </a:lnTo>
                  <a:lnTo>
                    <a:pt x="5410" y="6184"/>
                  </a:lnTo>
                  <a:lnTo>
                    <a:pt x="5526" y="6686"/>
                  </a:lnTo>
                  <a:lnTo>
                    <a:pt x="5603" y="7227"/>
                  </a:lnTo>
                  <a:lnTo>
                    <a:pt x="5642" y="7652"/>
                  </a:lnTo>
                  <a:lnTo>
                    <a:pt x="5603" y="7613"/>
                  </a:lnTo>
                  <a:lnTo>
                    <a:pt x="5564" y="7613"/>
                  </a:lnTo>
                  <a:lnTo>
                    <a:pt x="5449" y="7652"/>
                  </a:lnTo>
                  <a:lnTo>
                    <a:pt x="5333" y="7613"/>
                  </a:lnTo>
                  <a:lnTo>
                    <a:pt x="4985" y="7536"/>
                  </a:lnTo>
                  <a:lnTo>
                    <a:pt x="4405" y="7304"/>
                  </a:lnTo>
                  <a:lnTo>
                    <a:pt x="4057" y="7188"/>
                  </a:lnTo>
                  <a:lnTo>
                    <a:pt x="4019" y="7459"/>
                  </a:lnTo>
                  <a:lnTo>
                    <a:pt x="4483" y="7575"/>
                  </a:lnTo>
                  <a:lnTo>
                    <a:pt x="5023" y="7768"/>
                  </a:lnTo>
                  <a:lnTo>
                    <a:pt x="5294" y="7806"/>
                  </a:lnTo>
                  <a:lnTo>
                    <a:pt x="5449" y="7806"/>
                  </a:lnTo>
                  <a:lnTo>
                    <a:pt x="5564" y="7768"/>
                  </a:lnTo>
                  <a:lnTo>
                    <a:pt x="5603" y="7768"/>
                  </a:lnTo>
                  <a:lnTo>
                    <a:pt x="5642" y="7729"/>
                  </a:lnTo>
                  <a:lnTo>
                    <a:pt x="5642" y="8579"/>
                  </a:lnTo>
                  <a:lnTo>
                    <a:pt x="5603" y="9468"/>
                  </a:lnTo>
                  <a:lnTo>
                    <a:pt x="5449" y="9429"/>
                  </a:lnTo>
                  <a:lnTo>
                    <a:pt x="5294" y="9391"/>
                  </a:lnTo>
                  <a:lnTo>
                    <a:pt x="5023" y="9236"/>
                  </a:lnTo>
                  <a:lnTo>
                    <a:pt x="4405" y="8966"/>
                  </a:lnTo>
                  <a:lnTo>
                    <a:pt x="4019" y="8811"/>
                  </a:lnTo>
                  <a:lnTo>
                    <a:pt x="3632" y="8618"/>
                  </a:lnTo>
                  <a:lnTo>
                    <a:pt x="3555" y="8811"/>
                  </a:lnTo>
                  <a:lnTo>
                    <a:pt x="4019" y="9043"/>
                  </a:lnTo>
                  <a:lnTo>
                    <a:pt x="4521" y="9236"/>
                  </a:lnTo>
                  <a:lnTo>
                    <a:pt x="5023" y="9507"/>
                  </a:lnTo>
                  <a:lnTo>
                    <a:pt x="5333" y="9623"/>
                  </a:lnTo>
                  <a:lnTo>
                    <a:pt x="5603" y="9623"/>
                  </a:lnTo>
                  <a:lnTo>
                    <a:pt x="5526" y="10125"/>
                  </a:lnTo>
                  <a:lnTo>
                    <a:pt x="5410" y="10627"/>
                  </a:lnTo>
                  <a:lnTo>
                    <a:pt x="5255" y="11091"/>
                  </a:lnTo>
                  <a:lnTo>
                    <a:pt x="5062" y="11555"/>
                  </a:lnTo>
                  <a:lnTo>
                    <a:pt x="5023" y="11632"/>
                  </a:lnTo>
                  <a:lnTo>
                    <a:pt x="4405" y="11284"/>
                  </a:lnTo>
                  <a:lnTo>
                    <a:pt x="3864" y="10898"/>
                  </a:lnTo>
                  <a:lnTo>
                    <a:pt x="3323" y="10473"/>
                  </a:lnTo>
                  <a:lnTo>
                    <a:pt x="2782" y="10009"/>
                  </a:lnTo>
                  <a:lnTo>
                    <a:pt x="2666" y="10164"/>
                  </a:lnTo>
                  <a:lnTo>
                    <a:pt x="2937" y="10434"/>
                  </a:lnTo>
                  <a:lnTo>
                    <a:pt x="3169" y="10666"/>
                  </a:lnTo>
                  <a:lnTo>
                    <a:pt x="3748" y="11091"/>
                  </a:lnTo>
                  <a:lnTo>
                    <a:pt x="4328" y="11477"/>
                  </a:lnTo>
                  <a:lnTo>
                    <a:pt x="4946" y="11748"/>
                  </a:lnTo>
                  <a:lnTo>
                    <a:pt x="4714" y="12134"/>
                  </a:lnTo>
                  <a:lnTo>
                    <a:pt x="4444" y="12482"/>
                  </a:lnTo>
                  <a:lnTo>
                    <a:pt x="3826" y="13139"/>
                  </a:lnTo>
                  <a:lnTo>
                    <a:pt x="3594" y="13100"/>
                  </a:lnTo>
                  <a:lnTo>
                    <a:pt x="3362" y="13023"/>
                  </a:lnTo>
                  <a:lnTo>
                    <a:pt x="3130" y="12868"/>
                  </a:lnTo>
                  <a:lnTo>
                    <a:pt x="2898" y="12714"/>
                  </a:lnTo>
                  <a:lnTo>
                    <a:pt x="2435" y="12366"/>
                  </a:lnTo>
                  <a:lnTo>
                    <a:pt x="2048" y="12018"/>
                  </a:lnTo>
                  <a:lnTo>
                    <a:pt x="1623" y="11632"/>
                  </a:lnTo>
                  <a:lnTo>
                    <a:pt x="1507" y="11825"/>
                  </a:lnTo>
                  <a:lnTo>
                    <a:pt x="2009" y="12250"/>
                  </a:lnTo>
                  <a:lnTo>
                    <a:pt x="2512" y="12637"/>
                  </a:lnTo>
                  <a:lnTo>
                    <a:pt x="2782" y="12830"/>
                  </a:lnTo>
                  <a:lnTo>
                    <a:pt x="3130" y="13100"/>
                  </a:lnTo>
                  <a:lnTo>
                    <a:pt x="3323" y="13178"/>
                  </a:lnTo>
                  <a:lnTo>
                    <a:pt x="3478" y="13255"/>
                  </a:lnTo>
                  <a:lnTo>
                    <a:pt x="3671" y="13255"/>
                  </a:lnTo>
                  <a:lnTo>
                    <a:pt x="3826" y="13178"/>
                  </a:lnTo>
                  <a:lnTo>
                    <a:pt x="3323" y="13757"/>
                  </a:lnTo>
                  <a:lnTo>
                    <a:pt x="3091" y="14066"/>
                  </a:lnTo>
                  <a:lnTo>
                    <a:pt x="2860" y="14375"/>
                  </a:lnTo>
                  <a:lnTo>
                    <a:pt x="2705" y="14607"/>
                  </a:lnTo>
                  <a:lnTo>
                    <a:pt x="2666" y="14646"/>
                  </a:lnTo>
                  <a:lnTo>
                    <a:pt x="2666" y="14684"/>
                  </a:lnTo>
                  <a:lnTo>
                    <a:pt x="2589" y="14839"/>
                  </a:lnTo>
                  <a:lnTo>
                    <a:pt x="2550" y="14800"/>
                  </a:lnTo>
                  <a:lnTo>
                    <a:pt x="2280" y="14762"/>
                  </a:lnTo>
                  <a:lnTo>
                    <a:pt x="2009" y="14723"/>
                  </a:lnTo>
                  <a:lnTo>
                    <a:pt x="1739" y="14607"/>
                  </a:lnTo>
                  <a:lnTo>
                    <a:pt x="1469" y="14491"/>
                  </a:lnTo>
                  <a:lnTo>
                    <a:pt x="966" y="14221"/>
                  </a:lnTo>
                  <a:lnTo>
                    <a:pt x="502" y="13873"/>
                  </a:lnTo>
                  <a:lnTo>
                    <a:pt x="387" y="14221"/>
                  </a:lnTo>
                  <a:lnTo>
                    <a:pt x="889" y="14530"/>
                  </a:lnTo>
                  <a:lnTo>
                    <a:pt x="1469" y="14762"/>
                  </a:lnTo>
                  <a:lnTo>
                    <a:pt x="2009" y="14878"/>
                  </a:lnTo>
                  <a:lnTo>
                    <a:pt x="2280" y="14916"/>
                  </a:lnTo>
                  <a:lnTo>
                    <a:pt x="2550" y="14916"/>
                  </a:lnTo>
                  <a:lnTo>
                    <a:pt x="2357" y="15380"/>
                  </a:lnTo>
                  <a:lnTo>
                    <a:pt x="2164" y="15844"/>
                  </a:lnTo>
                  <a:lnTo>
                    <a:pt x="1623" y="15766"/>
                  </a:lnTo>
                  <a:lnTo>
                    <a:pt x="1121" y="15651"/>
                  </a:lnTo>
                  <a:lnTo>
                    <a:pt x="116" y="15303"/>
                  </a:lnTo>
                  <a:lnTo>
                    <a:pt x="77" y="15573"/>
                  </a:lnTo>
                  <a:lnTo>
                    <a:pt x="580" y="15766"/>
                  </a:lnTo>
                  <a:lnTo>
                    <a:pt x="1082" y="15882"/>
                  </a:lnTo>
                  <a:lnTo>
                    <a:pt x="1623" y="15960"/>
                  </a:lnTo>
                  <a:lnTo>
                    <a:pt x="2125" y="15998"/>
                  </a:lnTo>
                  <a:lnTo>
                    <a:pt x="2009" y="16385"/>
                  </a:lnTo>
                  <a:lnTo>
                    <a:pt x="1971" y="16423"/>
                  </a:lnTo>
                  <a:lnTo>
                    <a:pt x="1971" y="16501"/>
                  </a:lnTo>
                  <a:lnTo>
                    <a:pt x="2009" y="16501"/>
                  </a:lnTo>
                  <a:lnTo>
                    <a:pt x="1932" y="16964"/>
                  </a:lnTo>
                  <a:lnTo>
                    <a:pt x="1855" y="17428"/>
                  </a:lnTo>
                  <a:lnTo>
                    <a:pt x="1391" y="17389"/>
                  </a:lnTo>
                  <a:lnTo>
                    <a:pt x="889" y="17273"/>
                  </a:lnTo>
                  <a:lnTo>
                    <a:pt x="464" y="17119"/>
                  </a:lnTo>
                  <a:lnTo>
                    <a:pt x="0" y="16964"/>
                  </a:lnTo>
                  <a:lnTo>
                    <a:pt x="0" y="17119"/>
                  </a:lnTo>
                  <a:lnTo>
                    <a:pt x="39" y="17273"/>
                  </a:lnTo>
                  <a:lnTo>
                    <a:pt x="464" y="17428"/>
                  </a:lnTo>
                  <a:lnTo>
                    <a:pt x="928" y="17505"/>
                  </a:lnTo>
                  <a:lnTo>
                    <a:pt x="1430" y="17544"/>
                  </a:lnTo>
                  <a:lnTo>
                    <a:pt x="1855" y="17505"/>
                  </a:lnTo>
                  <a:lnTo>
                    <a:pt x="1855" y="17544"/>
                  </a:lnTo>
                  <a:lnTo>
                    <a:pt x="1894" y="18046"/>
                  </a:lnTo>
                  <a:lnTo>
                    <a:pt x="1971" y="18471"/>
                  </a:lnTo>
                  <a:lnTo>
                    <a:pt x="1082" y="18471"/>
                  </a:lnTo>
                  <a:lnTo>
                    <a:pt x="232" y="18394"/>
                  </a:lnTo>
                  <a:lnTo>
                    <a:pt x="309" y="18703"/>
                  </a:lnTo>
                  <a:lnTo>
                    <a:pt x="734" y="18742"/>
                  </a:lnTo>
                  <a:lnTo>
                    <a:pt x="1159" y="18703"/>
                  </a:lnTo>
                  <a:lnTo>
                    <a:pt x="1584" y="18665"/>
                  </a:lnTo>
                  <a:lnTo>
                    <a:pt x="2009" y="18587"/>
                  </a:lnTo>
                  <a:lnTo>
                    <a:pt x="2164" y="19051"/>
                  </a:lnTo>
                  <a:lnTo>
                    <a:pt x="2396" y="19515"/>
                  </a:lnTo>
                  <a:lnTo>
                    <a:pt x="2125" y="19631"/>
                  </a:lnTo>
                  <a:lnTo>
                    <a:pt x="1894" y="19746"/>
                  </a:lnTo>
                  <a:lnTo>
                    <a:pt x="1623" y="19901"/>
                  </a:lnTo>
                  <a:lnTo>
                    <a:pt x="1353" y="20017"/>
                  </a:lnTo>
                  <a:lnTo>
                    <a:pt x="1121" y="20094"/>
                  </a:lnTo>
                  <a:lnTo>
                    <a:pt x="850" y="20094"/>
                  </a:lnTo>
                  <a:lnTo>
                    <a:pt x="966" y="20326"/>
                  </a:lnTo>
                  <a:lnTo>
                    <a:pt x="1353" y="20210"/>
                  </a:lnTo>
                  <a:lnTo>
                    <a:pt x="1700" y="20017"/>
                  </a:lnTo>
                  <a:lnTo>
                    <a:pt x="2087" y="19824"/>
                  </a:lnTo>
                  <a:lnTo>
                    <a:pt x="2435" y="19631"/>
                  </a:lnTo>
                  <a:lnTo>
                    <a:pt x="2473" y="19592"/>
                  </a:lnTo>
                  <a:lnTo>
                    <a:pt x="2705" y="19978"/>
                  </a:lnTo>
                  <a:lnTo>
                    <a:pt x="2976" y="20287"/>
                  </a:lnTo>
                  <a:lnTo>
                    <a:pt x="3091" y="20442"/>
                  </a:lnTo>
                  <a:lnTo>
                    <a:pt x="3053" y="20442"/>
                  </a:lnTo>
                  <a:lnTo>
                    <a:pt x="2705" y="20751"/>
                  </a:lnTo>
                  <a:lnTo>
                    <a:pt x="2319" y="21022"/>
                  </a:lnTo>
                  <a:lnTo>
                    <a:pt x="1932" y="21253"/>
                  </a:lnTo>
                  <a:lnTo>
                    <a:pt x="1507" y="21447"/>
                  </a:lnTo>
                  <a:lnTo>
                    <a:pt x="1662" y="21717"/>
                  </a:lnTo>
                  <a:lnTo>
                    <a:pt x="2048" y="21447"/>
                  </a:lnTo>
                  <a:lnTo>
                    <a:pt x="2473" y="21176"/>
                  </a:lnTo>
                  <a:lnTo>
                    <a:pt x="2821" y="20867"/>
                  </a:lnTo>
                  <a:lnTo>
                    <a:pt x="3130" y="20519"/>
                  </a:lnTo>
                  <a:lnTo>
                    <a:pt x="3594" y="21138"/>
                  </a:lnTo>
                  <a:lnTo>
                    <a:pt x="3980" y="21794"/>
                  </a:lnTo>
                  <a:lnTo>
                    <a:pt x="3594" y="22104"/>
                  </a:lnTo>
                  <a:lnTo>
                    <a:pt x="3169" y="22335"/>
                  </a:lnTo>
                  <a:lnTo>
                    <a:pt x="2744" y="22490"/>
                  </a:lnTo>
                  <a:lnTo>
                    <a:pt x="2280" y="22606"/>
                  </a:lnTo>
                  <a:lnTo>
                    <a:pt x="2048" y="22645"/>
                  </a:lnTo>
                  <a:lnTo>
                    <a:pt x="2164" y="22915"/>
                  </a:lnTo>
                  <a:lnTo>
                    <a:pt x="2666" y="22760"/>
                  </a:lnTo>
                  <a:lnTo>
                    <a:pt x="3169" y="22529"/>
                  </a:lnTo>
                  <a:lnTo>
                    <a:pt x="3632" y="22258"/>
                  </a:lnTo>
                  <a:lnTo>
                    <a:pt x="4057" y="21872"/>
                  </a:lnTo>
                  <a:lnTo>
                    <a:pt x="4212" y="22258"/>
                  </a:lnTo>
                  <a:lnTo>
                    <a:pt x="4367" y="22645"/>
                  </a:lnTo>
                  <a:lnTo>
                    <a:pt x="4521" y="23031"/>
                  </a:lnTo>
                  <a:lnTo>
                    <a:pt x="4598" y="23456"/>
                  </a:lnTo>
                  <a:lnTo>
                    <a:pt x="4405" y="23649"/>
                  </a:lnTo>
                  <a:lnTo>
                    <a:pt x="4135" y="23804"/>
                  </a:lnTo>
                  <a:lnTo>
                    <a:pt x="3903" y="23920"/>
                  </a:lnTo>
                  <a:lnTo>
                    <a:pt x="3594" y="24036"/>
                  </a:lnTo>
                  <a:lnTo>
                    <a:pt x="3323" y="24113"/>
                  </a:lnTo>
                  <a:lnTo>
                    <a:pt x="3014" y="24152"/>
                  </a:lnTo>
                  <a:lnTo>
                    <a:pt x="2396" y="24190"/>
                  </a:lnTo>
                  <a:lnTo>
                    <a:pt x="2396" y="24422"/>
                  </a:lnTo>
                  <a:lnTo>
                    <a:pt x="2782" y="24383"/>
                  </a:lnTo>
                  <a:lnTo>
                    <a:pt x="3130" y="24306"/>
                  </a:lnTo>
                  <a:lnTo>
                    <a:pt x="3516" y="24229"/>
                  </a:lnTo>
                  <a:lnTo>
                    <a:pt x="3942" y="24113"/>
                  </a:lnTo>
                  <a:lnTo>
                    <a:pt x="4135" y="23997"/>
                  </a:lnTo>
                  <a:lnTo>
                    <a:pt x="4328" y="23881"/>
                  </a:lnTo>
                  <a:lnTo>
                    <a:pt x="4483" y="23765"/>
                  </a:lnTo>
                  <a:lnTo>
                    <a:pt x="4637" y="23611"/>
                  </a:lnTo>
                  <a:lnTo>
                    <a:pt x="4676" y="23881"/>
                  </a:lnTo>
                  <a:lnTo>
                    <a:pt x="4753" y="24577"/>
                  </a:lnTo>
                  <a:lnTo>
                    <a:pt x="4792" y="25233"/>
                  </a:lnTo>
                  <a:lnTo>
                    <a:pt x="4173" y="25349"/>
                  </a:lnTo>
                  <a:lnTo>
                    <a:pt x="3594" y="25349"/>
                  </a:lnTo>
                  <a:lnTo>
                    <a:pt x="3014" y="25311"/>
                  </a:lnTo>
                  <a:lnTo>
                    <a:pt x="2435" y="25233"/>
                  </a:lnTo>
                  <a:lnTo>
                    <a:pt x="2473" y="25543"/>
                  </a:lnTo>
                  <a:lnTo>
                    <a:pt x="2744" y="25620"/>
                  </a:lnTo>
                  <a:lnTo>
                    <a:pt x="3632" y="25620"/>
                  </a:lnTo>
                  <a:lnTo>
                    <a:pt x="4212" y="25543"/>
                  </a:lnTo>
                  <a:lnTo>
                    <a:pt x="4792" y="25388"/>
                  </a:lnTo>
                  <a:lnTo>
                    <a:pt x="4869" y="25813"/>
                  </a:lnTo>
                  <a:lnTo>
                    <a:pt x="4869" y="25852"/>
                  </a:lnTo>
                  <a:lnTo>
                    <a:pt x="4908" y="25929"/>
                  </a:lnTo>
                  <a:lnTo>
                    <a:pt x="4946" y="26122"/>
                  </a:lnTo>
                  <a:lnTo>
                    <a:pt x="4676" y="26315"/>
                  </a:lnTo>
                  <a:lnTo>
                    <a:pt x="4405" y="26509"/>
                  </a:lnTo>
                  <a:lnTo>
                    <a:pt x="4135" y="26625"/>
                  </a:lnTo>
                  <a:lnTo>
                    <a:pt x="3826" y="26740"/>
                  </a:lnTo>
                  <a:lnTo>
                    <a:pt x="3246" y="26895"/>
                  </a:lnTo>
                  <a:lnTo>
                    <a:pt x="2666" y="27011"/>
                  </a:lnTo>
                  <a:lnTo>
                    <a:pt x="2782" y="27320"/>
                  </a:lnTo>
                  <a:lnTo>
                    <a:pt x="3362" y="27165"/>
                  </a:lnTo>
                  <a:lnTo>
                    <a:pt x="3671" y="27088"/>
                  </a:lnTo>
                  <a:lnTo>
                    <a:pt x="3980" y="26972"/>
                  </a:lnTo>
                  <a:lnTo>
                    <a:pt x="4251" y="26818"/>
                  </a:lnTo>
                  <a:lnTo>
                    <a:pt x="4521" y="26663"/>
                  </a:lnTo>
                  <a:lnTo>
                    <a:pt x="4753" y="26470"/>
                  </a:lnTo>
                  <a:lnTo>
                    <a:pt x="4985" y="26238"/>
                  </a:lnTo>
                  <a:lnTo>
                    <a:pt x="5217" y="26663"/>
                  </a:lnTo>
                  <a:lnTo>
                    <a:pt x="5449" y="27011"/>
                  </a:lnTo>
                  <a:lnTo>
                    <a:pt x="5410" y="27011"/>
                  </a:lnTo>
                  <a:lnTo>
                    <a:pt x="5178" y="27243"/>
                  </a:lnTo>
                  <a:lnTo>
                    <a:pt x="4946" y="27436"/>
                  </a:lnTo>
                  <a:lnTo>
                    <a:pt x="4483" y="27938"/>
                  </a:lnTo>
                  <a:lnTo>
                    <a:pt x="4251" y="28170"/>
                  </a:lnTo>
                  <a:lnTo>
                    <a:pt x="3980" y="28441"/>
                  </a:lnTo>
                  <a:lnTo>
                    <a:pt x="3710" y="28634"/>
                  </a:lnTo>
                  <a:lnTo>
                    <a:pt x="3903" y="28788"/>
                  </a:lnTo>
                  <a:lnTo>
                    <a:pt x="4212" y="28479"/>
                  </a:lnTo>
                  <a:lnTo>
                    <a:pt x="4483" y="28209"/>
                  </a:lnTo>
                  <a:lnTo>
                    <a:pt x="4946" y="27629"/>
                  </a:lnTo>
                  <a:lnTo>
                    <a:pt x="5178" y="27359"/>
                  </a:lnTo>
                  <a:lnTo>
                    <a:pt x="5449" y="27088"/>
                  </a:lnTo>
                  <a:lnTo>
                    <a:pt x="5449" y="27050"/>
                  </a:lnTo>
                  <a:lnTo>
                    <a:pt x="5835" y="27552"/>
                  </a:lnTo>
                  <a:lnTo>
                    <a:pt x="6221" y="28054"/>
                  </a:lnTo>
                  <a:lnTo>
                    <a:pt x="5835" y="28441"/>
                  </a:lnTo>
                  <a:lnTo>
                    <a:pt x="5449" y="28827"/>
                  </a:lnTo>
                  <a:lnTo>
                    <a:pt x="5255" y="28982"/>
                  </a:lnTo>
                  <a:lnTo>
                    <a:pt x="5062" y="29098"/>
                  </a:lnTo>
                  <a:lnTo>
                    <a:pt x="4676" y="29368"/>
                  </a:lnTo>
                  <a:lnTo>
                    <a:pt x="4869" y="29484"/>
                  </a:lnTo>
                  <a:lnTo>
                    <a:pt x="5023" y="29407"/>
                  </a:lnTo>
                  <a:lnTo>
                    <a:pt x="5178" y="29291"/>
                  </a:lnTo>
                  <a:lnTo>
                    <a:pt x="5487" y="29059"/>
                  </a:lnTo>
                  <a:lnTo>
                    <a:pt x="5912" y="28634"/>
                  </a:lnTo>
                  <a:lnTo>
                    <a:pt x="6299" y="28132"/>
                  </a:lnTo>
                  <a:lnTo>
                    <a:pt x="6608" y="28595"/>
                  </a:lnTo>
                  <a:lnTo>
                    <a:pt x="6878" y="29098"/>
                  </a:lnTo>
                  <a:lnTo>
                    <a:pt x="6530" y="29484"/>
                  </a:lnTo>
                  <a:lnTo>
                    <a:pt x="6183" y="29832"/>
                  </a:lnTo>
                  <a:lnTo>
                    <a:pt x="5912" y="30025"/>
                  </a:lnTo>
                  <a:lnTo>
                    <a:pt x="5603" y="30218"/>
                  </a:lnTo>
                  <a:lnTo>
                    <a:pt x="5719" y="30373"/>
                  </a:lnTo>
                  <a:lnTo>
                    <a:pt x="6067" y="30141"/>
                  </a:lnTo>
                  <a:lnTo>
                    <a:pt x="6376" y="29832"/>
                  </a:lnTo>
                  <a:lnTo>
                    <a:pt x="6685" y="29523"/>
                  </a:lnTo>
                  <a:lnTo>
                    <a:pt x="6956" y="29213"/>
                  </a:lnTo>
                  <a:lnTo>
                    <a:pt x="7071" y="29600"/>
                  </a:lnTo>
                  <a:lnTo>
                    <a:pt x="7187" y="30025"/>
                  </a:lnTo>
                  <a:lnTo>
                    <a:pt x="7265" y="30373"/>
                  </a:lnTo>
                  <a:lnTo>
                    <a:pt x="6762" y="30798"/>
                  </a:lnTo>
                  <a:lnTo>
                    <a:pt x="6299" y="31146"/>
                  </a:lnTo>
                  <a:lnTo>
                    <a:pt x="6376" y="31300"/>
                  </a:lnTo>
                  <a:lnTo>
                    <a:pt x="6453" y="31261"/>
                  </a:lnTo>
                  <a:lnTo>
                    <a:pt x="6878" y="30914"/>
                  </a:lnTo>
                  <a:lnTo>
                    <a:pt x="7265" y="30527"/>
                  </a:lnTo>
                  <a:lnTo>
                    <a:pt x="7265" y="31107"/>
                  </a:lnTo>
                  <a:lnTo>
                    <a:pt x="7226" y="31648"/>
                  </a:lnTo>
                  <a:lnTo>
                    <a:pt x="7071" y="32189"/>
                  </a:lnTo>
                  <a:lnTo>
                    <a:pt x="6917" y="32691"/>
                  </a:lnTo>
                  <a:lnTo>
                    <a:pt x="6994" y="32730"/>
                  </a:lnTo>
                  <a:lnTo>
                    <a:pt x="7071" y="32691"/>
                  </a:lnTo>
                  <a:lnTo>
                    <a:pt x="7149" y="32652"/>
                  </a:lnTo>
                  <a:lnTo>
                    <a:pt x="7149" y="32537"/>
                  </a:lnTo>
                  <a:lnTo>
                    <a:pt x="7265" y="32382"/>
                  </a:lnTo>
                  <a:lnTo>
                    <a:pt x="7419" y="31802"/>
                  </a:lnTo>
                  <a:lnTo>
                    <a:pt x="7458" y="31261"/>
                  </a:lnTo>
                  <a:lnTo>
                    <a:pt x="7458" y="30682"/>
                  </a:lnTo>
                  <a:lnTo>
                    <a:pt x="7381" y="30141"/>
                  </a:lnTo>
                  <a:lnTo>
                    <a:pt x="7806" y="30373"/>
                  </a:lnTo>
                  <a:lnTo>
                    <a:pt x="8192" y="30643"/>
                  </a:lnTo>
                  <a:lnTo>
                    <a:pt x="8231" y="30643"/>
                  </a:lnTo>
                  <a:lnTo>
                    <a:pt x="8308" y="30411"/>
                  </a:lnTo>
                  <a:lnTo>
                    <a:pt x="7844" y="30141"/>
                  </a:lnTo>
                  <a:lnTo>
                    <a:pt x="7342" y="29948"/>
                  </a:lnTo>
                  <a:lnTo>
                    <a:pt x="7187" y="29368"/>
                  </a:lnTo>
                  <a:lnTo>
                    <a:pt x="6956" y="28827"/>
                  </a:lnTo>
                  <a:lnTo>
                    <a:pt x="7381" y="28866"/>
                  </a:lnTo>
                  <a:lnTo>
                    <a:pt x="7767" y="28943"/>
                  </a:lnTo>
                  <a:lnTo>
                    <a:pt x="8115" y="29059"/>
                  </a:lnTo>
                  <a:lnTo>
                    <a:pt x="8501" y="29213"/>
                  </a:lnTo>
                  <a:lnTo>
                    <a:pt x="8501" y="29020"/>
                  </a:lnTo>
                  <a:lnTo>
                    <a:pt x="8115" y="28866"/>
                  </a:lnTo>
                  <a:lnTo>
                    <a:pt x="7728" y="28750"/>
                  </a:lnTo>
                  <a:lnTo>
                    <a:pt x="7303" y="28672"/>
                  </a:lnTo>
                  <a:lnTo>
                    <a:pt x="6878" y="28672"/>
                  </a:lnTo>
                  <a:lnTo>
                    <a:pt x="6646" y="28209"/>
                  </a:lnTo>
                  <a:lnTo>
                    <a:pt x="6337" y="27822"/>
                  </a:lnTo>
                  <a:lnTo>
                    <a:pt x="6105" y="27513"/>
                  </a:lnTo>
                  <a:lnTo>
                    <a:pt x="6646" y="27591"/>
                  </a:lnTo>
                  <a:lnTo>
                    <a:pt x="7265" y="27591"/>
                  </a:lnTo>
                  <a:lnTo>
                    <a:pt x="7844" y="27552"/>
                  </a:lnTo>
                  <a:lnTo>
                    <a:pt x="8424" y="27475"/>
                  </a:lnTo>
                  <a:lnTo>
                    <a:pt x="8385" y="27281"/>
                  </a:lnTo>
                  <a:lnTo>
                    <a:pt x="7883" y="27320"/>
                  </a:lnTo>
                  <a:lnTo>
                    <a:pt x="7342" y="27359"/>
                  </a:lnTo>
                  <a:lnTo>
                    <a:pt x="5990" y="27359"/>
                  </a:lnTo>
                  <a:lnTo>
                    <a:pt x="5603" y="26895"/>
                  </a:lnTo>
                  <a:lnTo>
                    <a:pt x="5333" y="26393"/>
                  </a:lnTo>
                  <a:lnTo>
                    <a:pt x="5178" y="26006"/>
                  </a:lnTo>
                  <a:lnTo>
                    <a:pt x="5371" y="26084"/>
                  </a:lnTo>
                  <a:lnTo>
                    <a:pt x="5564" y="26122"/>
                  </a:lnTo>
                  <a:lnTo>
                    <a:pt x="6028" y="26161"/>
                  </a:lnTo>
                  <a:lnTo>
                    <a:pt x="6878" y="26122"/>
                  </a:lnTo>
                  <a:lnTo>
                    <a:pt x="7497" y="26122"/>
                  </a:lnTo>
                  <a:lnTo>
                    <a:pt x="8115" y="26084"/>
                  </a:lnTo>
                  <a:lnTo>
                    <a:pt x="8037" y="25852"/>
                  </a:lnTo>
                  <a:lnTo>
                    <a:pt x="6994" y="25890"/>
                  </a:lnTo>
                  <a:lnTo>
                    <a:pt x="6067" y="25890"/>
                  </a:lnTo>
                  <a:lnTo>
                    <a:pt x="5564" y="25852"/>
                  </a:lnTo>
                  <a:lnTo>
                    <a:pt x="5101" y="25774"/>
                  </a:lnTo>
                  <a:lnTo>
                    <a:pt x="5023" y="25504"/>
                  </a:lnTo>
                  <a:lnTo>
                    <a:pt x="5023" y="25195"/>
                  </a:lnTo>
                  <a:lnTo>
                    <a:pt x="4985" y="24538"/>
                  </a:lnTo>
                  <a:lnTo>
                    <a:pt x="5294" y="24499"/>
                  </a:lnTo>
                  <a:lnTo>
                    <a:pt x="5642" y="24422"/>
                  </a:lnTo>
                  <a:lnTo>
                    <a:pt x="5951" y="24306"/>
                  </a:lnTo>
                  <a:lnTo>
                    <a:pt x="6299" y="24229"/>
                  </a:lnTo>
                  <a:lnTo>
                    <a:pt x="6530" y="24190"/>
                  </a:lnTo>
                  <a:lnTo>
                    <a:pt x="6801" y="24190"/>
                  </a:lnTo>
                  <a:lnTo>
                    <a:pt x="7265" y="24267"/>
                  </a:lnTo>
                  <a:lnTo>
                    <a:pt x="7110" y="23958"/>
                  </a:lnTo>
                  <a:lnTo>
                    <a:pt x="6608" y="23958"/>
                  </a:lnTo>
                  <a:lnTo>
                    <a:pt x="6183" y="24036"/>
                  </a:lnTo>
                  <a:lnTo>
                    <a:pt x="5758" y="24152"/>
                  </a:lnTo>
                  <a:lnTo>
                    <a:pt x="5371" y="24267"/>
                  </a:lnTo>
                  <a:lnTo>
                    <a:pt x="4946" y="24383"/>
                  </a:lnTo>
                  <a:lnTo>
                    <a:pt x="4946" y="24113"/>
                  </a:lnTo>
                  <a:lnTo>
                    <a:pt x="4830" y="23456"/>
                  </a:lnTo>
                  <a:lnTo>
                    <a:pt x="4714" y="22838"/>
                  </a:lnTo>
                  <a:lnTo>
                    <a:pt x="5062" y="22915"/>
                  </a:lnTo>
                  <a:lnTo>
                    <a:pt x="5874" y="22915"/>
                  </a:lnTo>
                  <a:lnTo>
                    <a:pt x="6260" y="22838"/>
                  </a:lnTo>
                  <a:lnTo>
                    <a:pt x="6105" y="22606"/>
                  </a:lnTo>
                  <a:lnTo>
                    <a:pt x="5719" y="22683"/>
                  </a:lnTo>
                  <a:lnTo>
                    <a:pt x="5371" y="22722"/>
                  </a:lnTo>
                  <a:lnTo>
                    <a:pt x="5023" y="22722"/>
                  </a:lnTo>
                  <a:lnTo>
                    <a:pt x="4676" y="22683"/>
                  </a:lnTo>
                  <a:lnTo>
                    <a:pt x="4637" y="22683"/>
                  </a:lnTo>
                  <a:lnTo>
                    <a:pt x="4521" y="22258"/>
                  </a:lnTo>
                  <a:lnTo>
                    <a:pt x="4328" y="21872"/>
                  </a:lnTo>
                  <a:lnTo>
                    <a:pt x="4135" y="21485"/>
                  </a:lnTo>
                  <a:lnTo>
                    <a:pt x="3903" y="21099"/>
                  </a:lnTo>
                  <a:lnTo>
                    <a:pt x="3710" y="20828"/>
                  </a:lnTo>
                  <a:lnTo>
                    <a:pt x="3710" y="20828"/>
                  </a:lnTo>
                  <a:lnTo>
                    <a:pt x="4019" y="20944"/>
                  </a:lnTo>
                  <a:lnTo>
                    <a:pt x="4367" y="21060"/>
                  </a:lnTo>
                  <a:lnTo>
                    <a:pt x="4714" y="21138"/>
                  </a:lnTo>
                  <a:lnTo>
                    <a:pt x="5062" y="21176"/>
                  </a:lnTo>
                  <a:lnTo>
                    <a:pt x="4908" y="20906"/>
                  </a:lnTo>
                  <a:lnTo>
                    <a:pt x="4521" y="20867"/>
                  </a:lnTo>
                  <a:lnTo>
                    <a:pt x="4173" y="20790"/>
                  </a:lnTo>
                  <a:lnTo>
                    <a:pt x="3826" y="20712"/>
                  </a:lnTo>
                  <a:lnTo>
                    <a:pt x="3516" y="20558"/>
                  </a:lnTo>
                  <a:lnTo>
                    <a:pt x="2898" y="19746"/>
                  </a:lnTo>
                  <a:lnTo>
                    <a:pt x="2666" y="19360"/>
                  </a:lnTo>
                  <a:lnTo>
                    <a:pt x="2435" y="18935"/>
                  </a:lnTo>
                  <a:lnTo>
                    <a:pt x="2705" y="19051"/>
                  </a:lnTo>
                  <a:lnTo>
                    <a:pt x="2976" y="19090"/>
                  </a:lnTo>
                  <a:lnTo>
                    <a:pt x="3555" y="19128"/>
                  </a:lnTo>
                  <a:lnTo>
                    <a:pt x="4328" y="19128"/>
                  </a:lnTo>
                  <a:lnTo>
                    <a:pt x="4289" y="18935"/>
                  </a:lnTo>
                  <a:lnTo>
                    <a:pt x="3169" y="18935"/>
                  </a:lnTo>
                  <a:lnTo>
                    <a:pt x="2744" y="18858"/>
                  </a:lnTo>
                  <a:lnTo>
                    <a:pt x="2512" y="18819"/>
                  </a:lnTo>
                  <a:lnTo>
                    <a:pt x="2319" y="18742"/>
                  </a:lnTo>
                  <a:lnTo>
                    <a:pt x="2241" y="18433"/>
                  </a:lnTo>
                  <a:lnTo>
                    <a:pt x="2164" y="18124"/>
                  </a:lnTo>
                  <a:lnTo>
                    <a:pt x="2125" y="17776"/>
                  </a:lnTo>
                  <a:lnTo>
                    <a:pt x="2125" y="17428"/>
                  </a:lnTo>
                  <a:lnTo>
                    <a:pt x="2164" y="17042"/>
                  </a:lnTo>
                  <a:lnTo>
                    <a:pt x="2203" y="16694"/>
                  </a:lnTo>
                  <a:lnTo>
                    <a:pt x="2435" y="16848"/>
                  </a:lnTo>
                  <a:lnTo>
                    <a:pt x="2666" y="17003"/>
                  </a:lnTo>
                  <a:lnTo>
                    <a:pt x="2898" y="17119"/>
                  </a:lnTo>
                  <a:lnTo>
                    <a:pt x="3169" y="17235"/>
                  </a:lnTo>
                  <a:lnTo>
                    <a:pt x="3748" y="17389"/>
                  </a:lnTo>
                  <a:lnTo>
                    <a:pt x="4289" y="17467"/>
                  </a:lnTo>
                  <a:lnTo>
                    <a:pt x="4328" y="17235"/>
                  </a:lnTo>
                  <a:lnTo>
                    <a:pt x="3787" y="17119"/>
                  </a:lnTo>
                  <a:lnTo>
                    <a:pt x="3246" y="17003"/>
                  </a:lnTo>
                  <a:lnTo>
                    <a:pt x="2744" y="16810"/>
                  </a:lnTo>
                  <a:lnTo>
                    <a:pt x="2473" y="16694"/>
                  </a:lnTo>
                  <a:lnTo>
                    <a:pt x="2241" y="16539"/>
                  </a:lnTo>
                  <a:lnTo>
                    <a:pt x="2357" y="16076"/>
                  </a:lnTo>
                  <a:lnTo>
                    <a:pt x="2473" y="15651"/>
                  </a:lnTo>
                  <a:lnTo>
                    <a:pt x="2666" y="15264"/>
                  </a:lnTo>
                  <a:lnTo>
                    <a:pt x="2860" y="14878"/>
                  </a:lnTo>
                  <a:lnTo>
                    <a:pt x="3285" y="15225"/>
                  </a:lnTo>
                  <a:lnTo>
                    <a:pt x="3710" y="15535"/>
                  </a:lnTo>
                  <a:lnTo>
                    <a:pt x="4173" y="15844"/>
                  </a:lnTo>
                  <a:lnTo>
                    <a:pt x="4637" y="16153"/>
                  </a:lnTo>
                  <a:lnTo>
                    <a:pt x="4676" y="16037"/>
                  </a:lnTo>
                  <a:lnTo>
                    <a:pt x="4753" y="15844"/>
                  </a:lnTo>
                  <a:lnTo>
                    <a:pt x="3826" y="15303"/>
                  </a:lnTo>
                  <a:lnTo>
                    <a:pt x="2937" y="14723"/>
                  </a:lnTo>
                  <a:lnTo>
                    <a:pt x="3285" y="14182"/>
                  </a:lnTo>
                  <a:lnTo>
                    <a:pt x="3671" y="13641"/>
                  </a:lnTo>
                  <a:lnTo>
                    <a:pt x="4019" y="13989"/>
                  </a:lnTo>
                  <a:lnTo>
                    <a:pt x="4444" y="14298"/>
                  </a:lnTo>
                  <a:lnTo>
                    <a:pt x="4869" y="14530"/>
                  </a:lnTo>
                  <a:lnTo>
                    <a:pt x="5333" y="14762"/>
                  </a:lnTo>
                  <a:lnTo>
                    <a:pt x="5449" y="14569"/>
                  </a:lnTo>
                  <a:lnTo>
                    <a:pt x="5023" y="14337"/>
                  </a:lnTo>
                  <a:lnTo>
                    <a:pt x="4598" y="14105"/>
                  </a:lnTo>
                  <a:lnTo>
                    <a:pt x="4173" y="13834"/>
                  </a:lnTo>
                  <a:lnTo>
                    <a:pt x="3787" y="13525"/>
                  </a:lnTo>
                  <a:lnTo>
                    <a:pt x="3903" y="13409"/>
                  </a:lnTo>
                  <a:lnTo>
                    <a:pt x="4367" y="12907"/>
                  </a:lnTo>
                  <a:lnTo>
                    <a:pt x="4792" y="12405"/>
                  </a:lnTo>
                  <a:lnTo>
                    <a:pt x="4830" y="12559"/>
                  </a:lnTo>
                  <a:lnTo>
                    <a:pt x="4908" y="12714"/>
                  </a:lnTo>
                  <a:lnTo>
                    <a:pt x="5139" y="12984"/>
                  </a:lnTo>
                  <a:lnTo>
                    <a:pt x="5371" y="13255"/>
                  </a:lnTo>
                  <a:lnTo>
                    <a:pt x="5603" y="13448"/>
                  </a:lnTo>
                  <a:lnTo>
                    <a:pt x="5951" y="13757"/>
                  </a:lnTo>
                  <a:lnTo>
                    <a:pt x="6105" y="13564"/>
                  </a:lnTo>
                  <a:lnTo>
                    <a:pt x="5758" y="13293"/>
                  </a:lnTo>
                  <a:lnTo>
                    <a:pt x="5371" y="12984"/>
                  </a:lnTo>
                  <a:lnTo>
                    <a:pt x="5217" y="12830"/>
                  </a:lnTo>
                  <a:lnTo>
                    <a:pt x="5062" y="12637"/>
                  </a:lnTo>
                  <a:lnTo>
                    <a:pt x="4946" y="12443"/>
                  </a:lnTo>
                  <a:lnTo>
                    <a:pt x="4869" y="12250"/>
                  </a:lnTo>
                  <a:lnTo>
                    <a:pt x="5101" y="11941"/>
                  </a:lnTo>
                  <a:lnTo>
                    <a:pt x="5294" y="11593"/>
                  </a:lnTo>
                  <a:lnTo>
                    <a:pt x="5449" y="11207"/>
                  </a:lnTo>
                  <a:lnTo>
                    <a:pt x="5603" y="10820"/>
                  </a:lnTo>
                  <a:lnTo>
                    <a:pt x="5835" y="11168"/>
                  </a:lnTo>
                  <a:lnTo>
                    <a:pt x="6144" y="11516"/>
                  </a:lnTo>
                  <a:lnTo>
                    <a:pt x="6453" y="11825"/>
                  </a:lnTo>
                  <a:lnTo>
                    <a:pt x="6801" y="12096"/>
                  </a:lnTo>
                  <a:lnTo>
                    <a:pt x="6878" y="11941"/>
                  </a:lnTo>
                  <a:lnTo>
                    <a:pt x="6917" y="11786"/>
                  </a:lnTo>
                  <a:lnTo>
                    <a:pt x="6569" y="11555"/>
                  </a:lnTo>
                  <a:lnTo>
                    <a:pt x="6221" y="11284"/>
                  </a:lnTo>
                  <a:lnTo>
                    <a:pt x="5912" y="10975"/>
                  </a:lnTo>
                  <a:lnTo>
                    <a:pt x="5642" y="10627"/>
                  </a:lnTo>
                  <a:lnTo>
                    <a:pt x="5758" y="10048"/>
                  </a:lnTo>
                  <a:lnTo>
                    <a:pt x="5835" y="9429"/>
                  </a:lnTo>
                  <a:lnTo>
                    <a:pt x="6105" y="9661"/>
                  </a:lnTo>
                  <a:lnTo>
                    <a:pt x="6415" y="9816"/>
                  </a:lnTo>
                  <a:lnTo>
                    <a:pt x="6762" y="9970"/>
                  </a:lnTo>
                  <a:lnTo>
                    <a:pt x="7110" y="10048"/>
                  </a:lnTo>
                  <a:lnTo>
                    <a:pt x="7303" y="10125"/>
                  </a:lnTo>
                  <a:lnTo>
                    <a:pt x="7342" y="9854"/>
                  </a:lnTo>
                  <a:lnTo>
                    <a:pt x="6956" y="9738"/>
                  </a:lnTo>
                  <a:lnTo>
                    <a:pt x="6569" y="9623"/>
                  </a:lnTo>
                  <a:lnTo>
                    <a:pt x="6183" y="9429"/>
                  </a:lnTo>
                  <a:lnTo>
                    <a:pt x="5835" y="9197"/>
                  </a:lnTo>
                  <a:lnTo>
                    <a:pt x="5874" y="8386"/>
                  </a:lnTo>
                  <a:lnTo>
                    <a:pt x="6260" y="8463"/>
                  </a:lnTo>
                  <a:lnTo>
                    <a:pt x="6608" y="8541"/>
                  </a:lnTo>
                  <a:lnTo>
                    <a:pt x="7303" y="8618"/>
                  </a:lnTo>
                  <a:lnTo>
                    <a:pt x="7342" y="8618"/>
                  </a:lnTo>
                  <a:lnTo>
                    <a:pt x="7342" y="8386"/>
                  </a:lnTo>
                  <a:lnTo>
                    <a:pt x="6608" y="8309"/>
                  </a:lnTo>
                  <a:lnTo>
                    <a:pt x="6260" y="8270"/>
                  </a:lnTo>
                  <a:lnTo>
                    <a:pt x="5874" y="8270"/>
                  </a:lnTo>
                  <a:lnTo>
                    <a:pt x="5874" y="7729"/>
                  </a:lnTo>
                  <a:lnTo>
                    <a:pt x="5835" y="7188"/>
                  </a:lnTo>
                  <a:lnTo>
                    <a:pt x="6453" y="7265"/>
                  </a:lnTo>
                  <a:lnTo>
                    <a:pt x="7110" y="7265"/>
                  </a:lnTo>
                  <a:lnTo>
                    <a:pt x="7033" y="6995"/>
                  </a:lnTo>
                  <a:lnTo>
                    <a:pt x="6260" y="6995"/>
                  </a:lnTo>
                  <a:lnTo>
                    <a:pt x="5835" y="7034"/>
                  </a:lnTo>
                  <a:lnTo>
                    <a:pt x="5680" y="6338"/>
                  </a:lnTo>
                  <a:lnTo>
                    <a:pt x="6415" y="6184"/>
                  </a:lnTo>
                  <a:lnTo>
                    <a:pt x="6724" y="6145"/>
                  </a:lnTo>
                  <a:lnTo>
                    <a:pt x="6608" y="5952"/>
                  </a:lnTo>
                  <a:lnTo>
                    <a:pt x="6415" y="5990"/>
                  </a:lnTo>
                  <a:lnTo>
                    <a:pt x="6028" y="6029"/>
                  </a:lnTo>
                  <a:lnTo>
                    <a:pt x="5642" y="6145"/>
                  </a:lnTo>
                  <a:lnTo>
                    <a:pt x="5487" y="5643"/>
                  </a:lnTo>
                  <a:lnTo>
                    <a:pt x="5294" y="5179"/>
                  </a:lnTo>
                  <a:lnTo>
                    <a:pt x="5526" y="5063"/>
                  </a:lnTo>
                  <a:lnTo>
                    <a:pt x="5758" y="4947"/>
                  </a:lnTo>
                  <a:lnTo>
                    <a:pt x="6028" y="4870"/>
                  </a:lnTo>
                  <a:lnTo>
                    <a:pt x="5912" y="4677"/>
                  </a:lnTo>
                  <a:lnTo>
                    <a:pt x="5564" y="4870"/>
                  </a:lnTo>
                  <a:lnTo>
                    <a:pt x="5255" y="5024"/>
                  </a:lnTo>
                  <a:lnTo>
                    <a:pt x="4946" y="4406"/>
                  </a:lnTo>
                  <a:lnTo>
                    <a:pt x="5178" y="4290"/>
                  </a:lnTo>
                  <a:lnTo>
                    <a:pt x="5371" y="4136"/>
                  </a:lnTo>
                  <a:lnTo>
                    <a:pt x="5564" y="4020"/>
                  </a:lnTo>
                  <a:lnTo>
                    <a:pt x="5449" y="3865"/>
                  </a:lnTo>
                  <a:lnTo>
                    <a:pt x="5371" y="3904"/>
                  </a:lnTo>
                  <a:lnTo>
                    <a:pt x="4869" y="4251"/>
                  </a:lnTo>
                  <a:lnTo>
                    <a:pt x="4560" y="3595"/>
                  </a:lnTo>
                  <a:lnTo>
                    <a:pt x="4521" y="3440"/>
                  </a:lnTo>
                  <a:lnTo>
                    <a:pt x="5062" y="3131"/>
                  </a:lnTo>
                  <a:lnTo>
                    <a:pt x="4985" y="2976"/>
                  </a:lnTo>
                  <a:lnTo>
                    <a:pt x="4946" y="3015"/>
                  </a:lnTo>
                  <a:lnTo>
                    <a:pt x="4483" y="3363"/>
                  </a:lnTo>
                  <a:lnTo>
                    <a:pt x="4483" y="3401"/>
                  </a:lnTo>
                  <a:lnTo>
                    <a:pt x="4173" y="2706"/>
                  </a:lnTo>
                  <a:lnTo>
                    <a:pt x="4637" y="2281"/>
                  </a:lnTo>
                  <a:lnTo>
                    <a:pt x="4560" y="2165"/>
                  </a:lnTo>
                  <a:lnTo>
                    <a:pt x="4135" y="2551"/>
                  </a:lnTo>
                  <a:lnTo>
                    <a:pt x="3980" y="1972"/>
                  </a:lnTo>
                  <a:lnTo>
                    <a:pt x="4367" y="1663"/>
                  </a:lnTo>
                  <a:lnTo>
                    <a:pt x="4289" y="1469"/>
                  </a:lnTo>
                  <a:lnTo>
                    <a:pt x="3942" y="1817"/>
                  </a:lnTo>
                  <a:lnTo>
                    <a:pt x="3826" y="1122"/>
                  </a:lnTo>
                  <a:lnTo>
                    <a:pt x="4096" y="851"/>
                  </a:lnTo>
                  <a:lnTo>
                    <a:pt x="4019" y="658"/>
                  </a:lnTo>
                  <a:lnTo>
                    <a:pt x="3787" y="928"/>
                  </a:lnTo>
                  <a:lnTo>
                    <a:pt x="3787" y="503"/>
                  </a:lnTo>
                  <a:lnTo>
                    <a:pt x="3787"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9_1">
    <p:spTree>
      <p:nvGrpSpPr>
        <p:cNvPr id="1" name="Shape 372"/>
        <p:cNvGrpSpPr/>
        <p:nvPr/>
      </p:nvGrpSpPr>
      <p:grpSpPr>
        <a:xfrm>
          <a:off x="0" y="0"/>
          <a:ext cx="0" cy="0"/>
          <a:chOff x="0" y="0"/>
          <a:chExt cx="0" cy="0"/>
        </a:xfrm>
      </p:grpSpPr>
      <p:sp>
        <p:nvSpPr>
          <p:cNvPr id="373" name="Google Shape;373;p31"/>
          <p:cNvSpPr/>
          <p:nvPr/>
        </p:nvSpPr>
        <p:spPr>
          <a:xfrm>
            <a:off x="1250712" y="-4322550"/>
            <a:ext cx="6037048" cy="5813363"/>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1"/>
          <p:cNvSpPr/>
          <p:nvPr/>
        </p:nvSpPr>
        <p:spPr>
          <a:xfrm>
            <a:off x="2723538" y="-2495979"/>
            <a:ext cx="3668020" cy="3532112"/>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1"/>
          <p:cNvSpPr/>
          <p:nvPr/>
        </p:nvSpPr>
        <p:spPr>
          <a:xfrm>
            <a:off x="3456174" y="-1614219"/>
            <a:ext cx="2202773" cy="2121156"/>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1"/>
          <p:cNvSpPr/>
          <p:nvPr/>
        </p:nvSpPr>
        <p:spPr>
          <a:xfrm>
            <a:off x="-3782263" y="1099025"/>
            <a:ext cx="6037048" cy="5813363"/>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1"/>
          <p:cNvSpPr/>
          <p:nvPr/>
        </p:nvSpPr>
        <p:spPr>
          <a:xfrm>
            <a:off x="-2309437" y="2925596"/>
            <a:ext cx="3668020" cy="3532112"/>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1"/>
          <p:cNvSpPr/>
          <p:nvPr/>
        </p:nvSpPr>
        <p:spPr>
          <a:xfrm>
            <a:off x="-1576801" y="3807356"/>
            <a:ext cx="2202773" cy="2121156"/>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1"/>
          <p:cNvSpPr/>
          <p:nvPr/>
        </p:nvSpPr>
        <p:spPr>
          <a:xfrm>
            <a:off x="6936712" y="1360200"/>
            <a:ext cx="6037048" cy="5813363"/>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1"/>
          <p:cNvSpPr/>
          <p:nvPr/>
        </p:nvSpPr>
        <p:spPr>
          <a:xfrm>
            <a:off x="7625963" y="2815071"/>
            <a:ext cx="3668020" cy="3532112"/>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1"/>
          <p:cNvSpPr/>
          <p:nvPr/>
        </p:nvSpPr>
        <p:spPr>
          <a:xfrm>
            <a:off x="8358599" y="3696831"/>
            <a:ext cx="2202773" cy="2121156"/>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31"/>
          <p:cNvGrpSpPr/>
          <p:nvPr/>
        </p:nvGrpSpPr>
        <p:grpSpPr>
          <a:xfrm rot="1398073" flipH="1">
            <a:off x="92541" y="3872386"/>
            <a:ext cx="1421701" cy="2589226"/>
            <a:chOff x="4518575" y="1944100"/>
            <a:chExt cx="475300" cy="865575"/>
          </a:xfrm>
        </p:grpSpPr>
        <p:sp>
          <p:nvSpPr>
            <p:cNvPr id="383" name="Google Shape;383;p31"/>
            <p:cNvSpPr/>
            <p:nvPr/>
          </p:nvSpPr>
          <p:spPr>
            <a:xfrm>
              <a:off x="4657675" y="1944100"/>
              <a:ext cx="336200" cy="800850"/>
            </a:xfrm>
            <a:custGeom>
              <a:avLst/>
              <a:gdLst/>
              <a:ahLst/>
              <a:cxnLst/>
              <a:rect l="l" t="t" r="r" b="b"/>
              <a:pathLst>
                <a:path w="13448" h="32034" extrusionOk="0">
                  <a:moveTo>
                    <a:pt x="13061" y="1"/>
                  </a:moveTo>
                  <a:lnTo>
                    <a:pt x="12984" y="78"/>
                  </a:lnTo>
                  <a:lnTo>
                    <a:pt x="12443" y="1314"/>
                  </a:lnTo>
                  <a:lnTo>
                    <a:pt x="11825" y="2512"/>
                  </a:lnTo>
                  <a:lnTo>
                    <a:pt x="11515" y="3092"/>
                  </a:lnTo>
                  <a:lnTo>
                    <a:pt x="11168" y="3671"/>
                  </a:lnTo>
                  <a:lnTo>
                    <a:pt x="10781" y="4174"/>
                  </a:lnTo>
                  <a:lnTo>
                    <a:pt x="10356" y="4676"/>
                  </a:lnTo>
                  <a:lnTo>
                    <a:pt x="9931" y="5063"/>
                  </a:lnTo>
                  <a:lnTo>
                    <a:pt x="9506" y="5410"/>
                  </a:lnTo>
                  <a:lnTo>
                    <a:pt x="8656" y="6067"/>
                  </a:lnTo>
                  <a:lnTo>
                    <a:pt x="7767" y="6685"/>
                  </a:lnTo>
                  <a:lnTo>
                    <a:pt x="7342" y="6995"/>
                  </a:lnTo>
                  <a:lnTo>
                    <a:pt x="6917" y="7381"/>
                  </a:lnTo>
                  <a:lnTo>
                    <a:pt x="6260" y="8077"/>
                  </a:lnTo>
                  <a:lnTo>
                    <a:pt x="5642" y="8849"/>
                  </a:lnTo>
                  <a:lnTo>
                    <a:pt x="5062" y="9661"/>
                  </a:lnTo>
                  <a:lnTo>
                    <a:pt x="4560" y="10550"/>
                  </a:lnTo>
                  <a:lnTo>
                    <a:pt x="4174" y="11438"/>
                  </a:lnTo>
                  <a:lnTo>
                    <a:pt x="3826" y="12404"/>
                  </a:lnTo>
                  <a:lnTo>
                    <a:pt x="3555" y="13409"/>
                  </a:lnTo>
                  <a:lnTo>
                    <a:pt x="3362" y="14414"/>
                  </a:lnTo>
                  <a:lnTo>
                    <a:pt x="3208" y="15805"/>
                  </a:lnTo>
                  <a:lnTo>
                    <a:pt x="3092" y="16500"/>
                  </a:lnTo>
                  <a:lnTo>
                    <a:pt x="3014" y="16848"/>
                  </a:lnTo>
                  <a:lnTo>
                    <a:pt x="2899" y="17157"/>
                  </a:lnTo>
                  <a:lnTo>
                    <a:pt x="2783" y="17466"/>
                  </a:lnTo>
                  <a:lnTo>
                    <a:pt x="2628" y="17775"/>
                  </a:lnTo>
                  <a:lnTo>
                    <a:pt x="2435" y="18046"/>
                  </a:lnTo>
                  <a:lnTo>
                    <a:pt x="2242" y="18278"/>
                  </a:lnTo>
                  <a:lnTo>
                    <a:pt x="1817" y="18741"/>
                  </a:lnTo>
                  <a:lnTo>
                    <a:pt x="1392" y="19244"/>
                  </a:lnTo>
                  <a:lnTo>
                    <a:pt x="1121" y="19591"/>
                  </a:lnTo>
                  <a:lnTo>
                    <a:pt x="889" y="19978"/>
                  </a:lnTo>
                  <a:lnTo>
                    <a:pt x="657" y="20403"/>
                  </a:lnTo>
                  <a:lnTo>
                    <a:pt x="464" y="20828"/>
                  </a:lnTo>
                  <a:lnTo>
                    <a:pt x="310" y="21253"/>
                  </a:lnTo>
                  <a:lnTo>
                    <a:pt x="194" y="21717"/>
                  </a:lnTo>
                  <a:lnTo>
                    <a:pt x="78" y="22180"/>
                  </a:lnTo>
                  <a:lnTo>
                    <a:pt x="39" y="22644"/>
                  </a:lnTo>
                  <a:lnTo>
                    <a:pt x="0" y="23185"/>
                  </a:lnTo>
                  <a:lnTo>
                    <a:pt x="0" y="23726"/>
                  </a:lnTo>
                  <a:lnTo>
                    <a:pt x="39" y="24267"/>
                  </a:lnTo>
                  <a:lnTo>
                    <a:pt x="78" y="24808"/>
                  </a:lnTo>
                  <a:lnTo>
                    <a:pt x="232" y="25851"/>
                  </a:lnTo>
                  <a:lnTo>
                    <a:pt x="387" y="26895"/>
                  </a:lnTo>
                  <a:lnTo>
                    <a:pt x="503" y="28208"/>
                  </a:lnTo>
                  <a:lnTo>
                    <a:pt x="619" y="29484"/>
                  </a:lnTo>
                  <a:lnTo>
                    <a:pt x="619" y="30604"/>
                  </a:lnTo>
                  <a:lnTo>
                    <a:pt x="657" y="31145"/>
                  </a:lnTo>
                  <a:lnTo>
                    <a:pt x="735" y="31686"/>
                  </a:lnTo>
                  <a:lnTo>
                    <a:pt x="696" y="31802"/>
                  </a:lnTo>
                  <a:lnTo>
                    <a:pt x="696" y="31879"/>
                  </a:lnTo>
                  <a:lnTo>
                    <a:pt x="735" y="31957"/>
                  </a:lnTo>
                  <a:lnTo>
                    <a:pt x="812" y="31995"/>
                  </a:lnTo>
                  <a:lnTo>
                    <a:pt x="851" y="31995"/>
                  </a:lnTo>
                  <a:lnTo>
                    <a:pt x="889" y="32034"/>
                  </a:lnTo>
                  <a:lnTo>
                    <a:pt x="966" y="32034"/>
                  </a:lnTo>
                  <a:lnTo>
                    <a:pt x="1005" y="31995"/>
                  </a:lnTo>
                  <a:lnTo>
                    <a:pt x="1044" y="31918"/>
                  </a:lnTo>
                  <a:lnTo>
                    <a:pt x="1044" y="31841"/>
                  </a:lnTo>
                  <a:lnTo>
                    <a:pt x="1082" y="31763"/>
                  </a:lnTo>
                  <a:lnTo>
                    <a:pt x="1314" y="30720"/>
                  </a:lnTo>
                  <a:lnTo>
                    <a:pt x="1546" y="29715"/>
                  </a:lnTo>
                  <a:lnTo>
                    <a:pt x="1855" y="28943"/>
                  </a:lnTo>
                  <a:lnTo>
                    <a:pt x="2203" y="28208"/>
                  </a:lnTo>
                  <a:lnTo>
                    <a:pt x="2589" y="27474"/>
                  </a:lnTo>
                  <a:lnTo>
                    <a:pt x="3053" y="26817"/>
                  </a:lnTo>
                  <a:lnTo>
                    <a:pt x="3401" y="26392"/>
                  </a:lnTo>
                  <a:lnTo>
                    <a:pt x="3749" y="25967"/>
                  </a:lnTo>
                  <a:lnTo>
                    <a:pt x="4521" y="25233"/>
                  </a:lnTo>
                  <a:lnTo>
                    <a:pt x="5256" y="24460"/>
                  </a:lnTo>
                  <a:lnTo>
                    <a:pt x="5603" y="24074"/>
                  </a:lnTo>
                  <a:lnTo>
                    <a:pt x="5951" y="23649"/>
                  </a:lnTo>
                  <a:lnTo>
                    <a:pt x="6260" y="23185"/>
                  </a:lnTo>
                  <a:lnTo>
                    <a:pt x="6492" y="22760"/>
                  </a:lnTo>
                  <a:lnTo>
                    <a:pt x="6724" y="22296"/>
                  </a:lnTo>
                  <a:lnTo>
                    <a:pt x="6917" y="21794"/>
                  </a:lnTo>
                  <a:lnTo>
                    <a:pt x="7110" y="21292"/>
                  </a:lnTo>
                  <a:lnTo>
                    <a:pt x="7226" y="20789"/>
                  </a:lnTo>
                  <a:lnTo>
                    <a:pt x="7342" y="20287"/>
                  </a:lnTo>
                  <a:lnTo>
                    <a:pt x="7420" y="19746"/>
                  </a:lnTo>
                  <a:lnTo>
                    <a:pt x="7458" y="19166"/>
                  </a:lnTo>
                  <a:lnTo>
                    <a:pt x="7458" y="18587"/>
                  </a:lnTo>
                  <a:lnTo>
                    <a:pt x="7381" y="17428"/>
                  </a:lnTo>
                  <a:lnTo>
                    <a:pt x="7304" y="16307"/>
                  </a:lnTo>
                  <a:lnTo>
                    <a:pt x="7304" y="15727"/>
                  </a:lnTo>
                  <a:lnTo>
                    <a:pt x="7304" y="15148"/>
                  </a:lnTo>
                  <a:lnTo>
                    <a:pt x="7381" y="14491"/>
                  </a:lnTo>
                  <a:lnTo>
                    <a:pt x="7535" y="13950"/>
                  </a:lnTo>
                  <a:lnTo>
                    <a:pt x="7729" y="13409"/>
                  </a:lnTo>
                  <a:lnTo>
                    <a:pt x="7961" y="12945"/>
                  </a:lnTo>
                  <a:lnTo>
                    <a:pt x="8231" y="12520"/>
                  </a:lnTo>
                  <a:lnTo>
                    <a:pt x="8540" y="12172"/>
                  </a:lnTo>
                  <a:lnTo>
                    <a:pt x="8888" y="11786"/>
                  </a:lnTo>
                  <a:lnTo>
                    <a:pt x="9236" y="11477"/>
                  </a:lnTo>
                  <a:lnTo>
                    <a:pt x="10008" y="10820"/>
                  </a:lnTo>
                  <a:lnTo>
                    <a:pt x="10820" y="10163"/>
                  </a:lnTo>
                  <a:lnTo>
                    <a:pt x="11206" y="9815"/>
                  </a:lnTo>
                  <a:lnTo>
                    <a:pt x="11554" y="9429"/>
                  </a:lnTo>
                  <a:lnTo>
                    <a:pt x="11902" y="9043"/>
                  </a:lnTo>
                  <a:lnTo>
                    <a:pt x="12211" y="8579"/>
                  </a:lnTo>
                  <a:lnTo>
                    <a:pt x="12520" y="8115"/>
                  </a:lnTo>
                  <a:lnTo>
                    <a:pt x="12752" y="7613"/>
                  </a:lnTo>
                  <a:lnTo>
                    <a:pt x="12945" y="7072"/>
                  </a:lnTo>
                  <a:lnTo>
                    <a:pt x="13100" y="6570"/>
                  </a:lnTo>
                  <a:lnTo>
                    <a:pt x="13254" y="6029"/>
                  </a:lnTo>
                  <a:lnTo>
                    <a:pt x="13332" y="5488"/>
                  </a:lnTo>
                  <a:lnTo>
                    <a:pt x="13409" y="4947"/>
                  </a:lnTo>
                  <a:lnTo>
                    <a:pt x="13409" y="4406"/>
                  </a:lnTo>
                  <a:lnTo>
                    <a:pt x="13448" y="3324"/>
                  </a:lnTo>
                  <a:lnTo>
                    <a:pt x="13370" y="2242"/>
                  </a:lnTo>
                  <a:lnTo>
                    <a:pt x="13216" y="116"/>
                  </a:lnTo>
                  <a:lnTo>
                    <a:pt x="13177" y="39"/>
                  </a:lnTo>
                  <a:lnTo>
                    <a:pt x="13100" y="39"/>
                  </a:lnTo>
                  <a:lnTo>
                    <a:pt x="13061"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1"/>
            <p:cNvSpPr/>
            <p:nvPr/>
          </p:nvSpPr>
          <p:spPr>
            <a:xfrm>
              <a:off x="4657675" y="1944100"/>
              <a:ext cx="336200" cy="800850"/>
            </a:xfrm>
            <a:custGeom>
              <a:avLst/>
              <a:gdLst/>
              <a:ahLst/>
              <a:cxnLst/>
              <a:rect l="l" t="t" r="r" b="b"/>
              <a:pathLst>
                <a:path w="13448" h="32034" extrusionOk="0">
                  <a:moveTo>
                    <a:pt x="13061" y="1"/>
                  </a:moveTo>
                  <a:lnTo>
                    <a:pt x="13022" y="39"/>
                  </a:lnTo>
                  <a:lnTo>
                    <a:pt x="12752" y="1585"/>
                  </a:lnTo>
                  <a:lnTo>
                    <a:pt x="12443" y="1237"/>
                  </a:lnTo>
                  <a:lnTo>
                    <a:pt x="12366" y="1508"/>
                  </a:lnTo>
                  <a:lnTo>
                    <a:pt x="12520" y="1701"/>
                  </a:lnTo>
                  <a:lnTo>
                    <a:pt x="12713" y="1855"/>
                  </a:lnTo>
                  <a:lnTo>
                    <a:pt x="12481" y="2821"/>
                  </a:lnTo>
                  <a:lnTo>
                    <a:pt x="12056" y="2358"/>
                  </a:lnTo>
                  <a:lnTo>
                    <a:pt x="11979" y="2242"/>
                  </a:lnTo>
                  <a:lnTo>
                    <a:pt x="11902" y="2435"/>
                  </a:lnTo>
                  <a:lnTo>
                    <a:pt x="12018" y="2590"/>
                  </a:lnTo>
                  <a:lnTo>
                    <a:pt x="12211" y="2821"/>
                  </a:lnTo>
                  <a:lnTo>
                    <a:pt x="12327" y="2899"/>
                  </a:lnTo>
                  <a:lnTo>
                    <a:pt x="12443" y="3015"/>
                  </a:lnTo>
                  <a:lnTo>
                    <a:pt x="12134" y="4058"/>
                  </a:lnTo>
                  <a:lnTo>
                    <a:pt x="11747" y="3710"/>
                  </a:lnTo>
                  <a:lnTo>
                    <a:pt x="11400" y="3285"/>
                  </a:lnTo>
                  <a:lnTo>
                    <a:pt x="11284" y="3478"/>
                  </a:lnTo>
                  <a:lnTo>
                    <a:pt x="11477" y="3671"/>
                  </a:lnTo>
                  <a:lnTo>
                    <a:pt x="11786" y="3942"/>
                  </a:lnTo>
                  <a:lnTo>
                    <a:pt x="12095" y="4174"/>
                  </a:lnTo>
                  <a:lnTo>
                    <a:pt x="11709" y="5178"/>
                  </a:lnTo>
                  <a:lnTo>
                    <a:pt x="11438" y="4947"/>
                  </a:lnTo>
                  <a:lnTo>
                    <a:pt x="11206" y="4715"/>
                  </a:lnTo>
                  <a:lnTo>
                    <a:pt x="10743" y="4212"/>
                  </a:lnTo>
                  <a:lnTo>
                    <a:pt x="10588" y="4406"/>
                  </a:lnTo>
                  <a:lnTo>
                    <a:pt x="11090" y="4908"/>
                  </a:lnTo>
                  <a:lnTo>
                    <a:pt x="11361" y="5140"/>
                  </a:lnTo>
                  <a:lnTo>
                    <a:pt x="11631" y="5294"/>
                  </a:lnTo>
                  <a:lnTo>
                    <a:pt x="11593" y="5410"/>
                  </a:lnTo>
                  <a:lnTo>
                    <a:pt x="11554" y="5410"/>
                  </a:lnTo>
                  <a:lnTo>
                    <a:pt x="11322" y="5951"/>
                  </a:lnTo>
                  <a:lnTo>
                    <a:pt x="11013" y="6454"/>
                  </a:lnTo>
                  <a:lnTo>
                    <a:pt x="10704" y="6144"/>
                  </a:lnTo>
                  <a:lnTo>
                    <a:pt x="10434" y="5797"/>
                  </a:lnTo>
                  <a:lnTo>
                    <a:pt x="9893" y="5101"/>
                  </a:lnTo>
                  <a:lnTo>
                    <a:pt x="9738" y="5256"/>
                  </a:lnTo>
                  <a:lnTo>
                    <a:pt x="10047" y="5681"/>
                  </a:lnTo>
                  <a:lnTo>
                    <a:pt x="10472" y="6183"/>
                  </a:lnTo>
                  <a:lnTo>
                    <a:pt x="10665" y="6415"/>
                  </a:lnTo>
                  <a:lnTo>
                    <a:pt x="10936" y="6608"/>
                  </a:lnTo>
                  <a:lnTo>
                    <a:pt x="10511" y="7188"/>
                  </a:lnTo>
                  <a:lnTo>
                    <a:pt x="10047" y="7767"/>
                  </a:lnTo>
                  <a:lnTo>
                    <a:pt x="9738" y="7420"/>
                  </a:lnTo>
                  <a:lnTo>
                    <a:pt x="9506" y="7033"/>
                  </a:lnTo>
                  <a:lnTo>
                    <a:pt x="9042" y="6222"/>
                  </a:lnTo>
                  <a:lnTo>
                    <a:pt x="8849" y="5913"/>
                  </a:lnTo>
                  <a:lnTo>
                    <a:pt x="8695" y="6029"/>
                  </a:lnTo>
                  <a:lnTo>
                    <a:pt x="8965" y="6531"/>
                  </a:lnTo>
                  <a:lnTo>
                    <a:pt x="9429" y="7226"/>
                  </a:lnTo>
                  <a:lnTo>
                    <a:pt x="9661" y="7574"/>
                  </a:lnTo>
                  <a:lnTo>
                    <a:pt x="9970" y="7845"/>
                  </a:lnTo>
                  <a:lnTo>
                    <a:pt x="9661" y="8154"/>
                  </a:lnTo>
                  <a:lnTo>
                    <a:pt x="9429" y="8386"/>
                  </a:lnTo>
                  <a:lnTo>
                    <a:pt x="9158" y="8579"/>
                  </a:lnTo>
                  <a:lnTo>
                    <a:pt x="8733" y="7845"/>
                  </a:lnTo>
                  <a:lnTo>
                    <a:pt x="8308" y="7110"/>
                  </a:lnTo>
                  <a:lnTo>
                    <a:pt x="7999" y="6492"/>
                  </a:lnTo>
                  <a:lnTo>
                    <a:pt x="7845" y="6647"/>
                  </a:lnTo>
                  <a:lnTo>
                    <a:pt x="8115" y="7226"/>
                  </a:lnTo>
                  <a:lnTo>
                    <a:pt x="8540" y="7961"/>
                  </a:lnTo>
                  <a:lnTo>
                    <a:pt x="8772" y="8347"/>
                  </a:lnTo>
                  <a:lnTo>
                    <a:pt x="9042" y="8656"/>
                  </a:lnTo>
                  <a:lnTo>
                    <a:pt x="8540" y="9004"/>
                  </a:lnTo>
                  <a:lnTo>
                    <a:pt x="8076" y="9313"/>
                  </a:lnTo>
                  <a:lnTo>
                    <a:pt x="7806" y="8927"/>
                  </a:lnTo>
                  <a:lnTo>
                    <a:pt x="7535" y="8502"/>
                  </a:lnTo>
                  <a:lnTo>
                    <a:pt x="7110" y="7613"/>
                  </a:lnTo>
                  <a:lnTo>
                    <a:pt x="6994" y="7342"/>
                  </a:lnTo>
                  <a:lnTo>
                    <a:pt x="6917" y="7381"/>
                  </a:lnTo>
                  <a:lnTo>
                    <a:pt x="6801" y="7497"/>
                  </a:lnTo>
                  <a:lnTo>
                    <a:pt x="7072" y="7999"/>
                  </a:lnTo>
                  <a:lnTo>
                    <a:pt x="7458" y="8733"/>
                  </a:lnTo>
                  <a:lnTo>
                    <a:pt x="7690" y="9081"/>
                  </a:lnTo>
                  <a:lnTo>
                    <a:pt x="7961" y="9390"/>
                  </a:lnTo>
                  <a:lnTo>
                    <a:pt x="7497" y="9699"/>
                  </a:lnTo>
                  <a:lnTo>
                    <a:pt x="7072" y="10086"/>
                  </a:lnTo>
                  <a:lnTo>
                    <a:pt x="7033" y="10086"/>
                  </a:lnTo>
                  <a:lnTo>
                    <a:pt x="6724" y="9699"/>
                  </a:lnTo>
                  <a:lnTo>
                    <a:pt x="6454" y="9313"/>
                  </a:lnTo>
                  <a:lnTo>
                    <a:pt x="5951" y="8463"/>
                  </a:lnTo>
                  <a:lnTo>
                    <a:pt x="5758" y="8656"/>
                  </a:lnTo>
                  <a:lnTo>
                    <a:pt x="6222" y="9352"/>
                  </a:lnTo>
                  <a:lnTo>
                    <a:pt x="6531" y="9815"/>
                  </a:lnTo>
                  <a:lnTo>
                    <a:pt x="6724" y="10009"/>
                  </a:lnTo>
                  <a:lnTo>
                    <a:pt x="6956" y="10202"/>
                  </a:lnTo>
                  <a:lnTo>
                    <a:pt x="6569" y="10627"/>
                  </a:lnTo>
                  <a:lnTo>
                    <a:pt x="6260" y="11052"/>
                  </a:lnTo>
                  <a:lnTo>
                    <a:pt x="5681" y="10665"/>
                  </a:lnTo>
                  <a:lnTo>
                    <a:pt x="5101" y="10202"/>
                  </a:lnTo>
                  <a:lnTo>
                    <a:pt x="4869" y="10009"/>
                  </a:lnTo>
                  <a:lnTo>
                    <a:pt x="4715" y="10240"/>
                  </a:lnTo>
                  <a:lnTo>
                    <a:pt x="5101" y="10511"/>
                  </a:lnTo>
                  <a:lnTo>
                    <a:pt x="5449" y="10781"/>
                  </a:lnTo>
                  <a:lnTo>
                    <a:pt x="5835" y="10975"/>
                  </a:lnTo>
                  <a:lnTo>
                    <a:pt x="6183" y="11168"/>
                  </a:lnTo>
                  <a:lnTo>
                    <a:pt x="5951" y="11670"/>
                  </a:lnTo>
                  <a:lnTo>
                    <a:pt x="5719" y="12134"/>
                  </a:lnTo>
                  <a:lnTo>
                    <a:pt x="5024" y="11631"/>
                  </a:lnTo>
                  <a:lnTo>
                    <a:pt x="4328" y="11129"/>
                  </a:lnTo>
                  <a:lnTo>
                    <a:pt x="4290" y="11129"/>
                  </a:lnTo>
                  <a:lnTo>
                    <a:pt x="4212" y="11361"/>
                  </a:lnTo>
                  <a:lnTo>
                    <a:pt x="4367" y="11477"/>
                  </a:lnTo>
                  <a:lnTo>
                    <a:pt x="4985" y="11941"/>
                  </a:lnTo>
                  <a:lnTo>
                    <a:pt x="5333" y="12134"/>
                  </a:lnTo>
                  <a:lnTo>
                    <a:pt x="5487" y="12211"/>
                  </a:lnTo>
                  <a:lnTo>
                    <a:pt x="5681" y="12211"/>
                  </a:lnTo>
                  <a:lnTo>
                    <a:pt x="5449" y="12791"/>
                  </a:lnTo>
                  <a:lnTo>
                    <a:pt x="5294" y="13177"/>
                  </a:lnTo>
                  <a:lnTo>
                    <a:pt x="4869" y="13138"/>
                  </a:lnTo>
                  <a:lnTo>
                    <a:pt x="4483" y="13023"/>
                  </a:lnTo>
                  <a:lnTo>
                    <a:pt x="4096" y="12945"/>
                  </a:lnTo>
                  <a:lnTo>
                    <a:pt x="3710" y="12791"/>
                  </a:lnTo>
                  <a:lnTo>
                    <a:pt x="3633" y="13138"/>
                  </a:lnTo>
                  <a:lnTo>
                    <a:pt x="4019" y="13254"/>
                  </a:lnTo>
                  <a:lnTo>
                    <a:pt x="4444" y="13332"/>
                  </a:lnTo>
                  <a:lnTo>
                    <a:pt x="4831" y="13370"/>
                  </a:lnTo>
                  <a:lnTo>
                    <a:pt x="5256" y="13332"/>
                  </a:lnTo>
                  <a:lnTo>
                    <a:pt x="5101" y="13873"/>
                  </a:lnTo>
                  <a:lnTo>
                    <a:pt x="4985" y="14375"/>
                  </a:lnTo>
                  <a:lnTo>
                    <a:pt x="4328" y="14259"/>
                  </a:lnTo>
                  <a:lnTo>
                    <a:pt x="3980" y="14220"/>
                  </a:lnTo>
                  <a:lnTo>
                    <a:pt x="3633" y="14143"/>
                  </a:lnTo>
                  <a:lnTo>
                    <a:pt x="3440" y="14066"/>
                  </a:lnTo>
                  <a:lnTo>
                    <a:pt x="3401" y="14298"/>
                  </a:lnTo>
                  <a:lnTo>
                    <a:pt x="3787" y="14414"/>
                  </a:lnTo>
                  <a:lnTo>
                    <a:pt x="4174" y="14491"/>
                  </a:lnTo>
                  <a:lnTo>
                    <a:pt x="4599" y="14530"/>
                  </a:lnTo>
                  <a:lnTo>
                    <a:pt x="4985" y="14491"/>
                  </a:lnTo>
                  <a:lnTo>
                    <a:pt x="4869" y="15418"/>
                  </a:lnTo>
                  <a:lnTo>
                    <a:pt x="4483" y="15380"/>
                  </a:lnTo>
                  <a:lnTo>
                    <a:pt x="4135" y="15380"/>
                  </a:lnTo>
                  <a:lnTo>
                    <a:pt x="3749" y="15302"/>
                  </a:lnTo>
                  <a:lnTo>
                    <a:pt x="3401" y="15225"/>
                  </a:lnTo>
                  <a:lnTo>
                    <a:pt x="3285" y="15186"/>
                  </a:lnTo>
                  <a:lnTo>
                    <a:pt x="3246" y="15418"/>
                  </a:lnTo>
                  <a:lnTo>
                    <a:pt x="3671" y="15534"/>
                  </a:lnTo>
                  <a:lnTo>
                    <a:pt x="4058" y="15611"/>
                  </a:lnTo>
                  <a:lnTo>
                    <a:pt x="4444" y="15611"/>
                  </a:lnTo>
                  <a:lnTo>
                    <a:pt x="4831" y="15534"/>
                  </a:lnTo>
                  <a:lnTo>
                    <a:pt x="4831" y="16075"/>
                  </a:lnTo>
                  <a:lnTo>
                    <a:pt x="4792" y="16577"/>
                  </a:lnTo>
                  <a:lnTo>
                    <a:pt x="4367" y="16577"/>
                  </a:lnTo>
                  <a:lnTo>
                    <a:pt x="3942" y="16462"/>
                  </a:lnTo>
                  <a:lnTo>
                    <a:pt x="3555" y="16346"/>
                  </a:lnTo>
                  <a:lnTo>
                    <a:pt x="3169" y="16191"/>
                  </a:lnTo>
                  <a:lnTo>
                    <a:pt x="3130" y="16462"/>
                  </a:lnTo>
                  <a:lnTo>
                    <a:pt x="3671" y="16616"/>
                  </a:lnTo>
                  <a:lnTo>
                    <a:pt x="3942" y="16693"/>
                  </a:lnTo>
                  <a:lnTo>
                    <a:pt x="4212" y="16732"/>
                  </a:lnTo>
                  <a:lnTo>
                    <a:pt x="4521" y="16771"/>
                  </a:lnTo>
                  <a:lnTo>
                    <a:pt x="4792" y="16732"/>
                  </a:lnTo>
                  <a:lnTo>
                    <a:pt x="4792" y="16732"/>
                  </a:lnTo>
                  <a:lnTo>
                    <a:pt x="4753" y="17234"/>
                  </a:lnTo>
                  <a:lnTo>
                    <a:pt x="4676" y="17698"/>
                  </a:lnTo>
                  <a:lnTo>
                    <a:pt x="4599" y="17775"/>
                  </a:lnTo>
                  <a:lnTo>
                    <a:pt x="4637" y="17853"/>
                  </a:lnTo>
                  <a:lnTo>
                    <a:pt x="4637" y="17930"/>
                  </a:lnTo>
                  <a:lnTo>
                    <a:pt x="4135" y="17891"/>
                  </a:lnTo>
                  <a:lnTo>
                    <a:pt x="3671" y="17775"/>
                  </a:lnTo>
                  <a:lnTo>
                    <a:pt x="3208" y="17621"/>
                  </a:lnTo>
                  <a:lnTo>
                    <a:pt x="2783" y="17428"/>
                  </a:lnTo>
                  <a:lnTo>
                    <a:pt x="2667" y="17698"/>
                  </a:lnTo>
                  <a:lnTo>
                    <a:pt x="3130" y="17891"/>
                  </a:lnTo>
                  <a:lnTo>
                    <a:pt x="3594" y="18007"/>
                  </a:lnTo>
                  <a:lnTo>
                    <a:pt x="4096" y="18084"/>
                  </a:lnTo>
                  <a:lnTo>
                    <a:pt x="4599" y="18084"/>
                  </a:lnTo>
                  <a:lnTo>
                    <a:pt x="4483" y="18510"/>
                  </a:lnTo>
                  <a:lnTo>
                    <a:pt x="4328" y="18935"/>
                  </a:lnTo>
                  <a:lnTo>
                    <a:pt x="4135" y="19360"/>
                  </a:lnTo>
                  <a:lnTo>
                    <a:pt x="3903" y="19823"/>
                  </a:lnTo>
                  <a:lnTo>
                    <a:pt x="3362" y="19553"/>
                  </a:lnTo>
                  <a:lnTo>
                    <a:pt x="2899" y="19244"/>
                  </a:lnTo>
                  <a:lnTo>
                    <a:pt x="2435" y="18896"/>
                  </a:lnTo>
                  <a:lnTo>
                    <a:pt x="2010" y="18548"/>
                  </a:lnTo>
                  <a:lnTo>
                    <a:pt x="1817" y="18780"/>
                  </a:lnTo>
                  <a:lnTo>
                    <a:pt x="2280" y="19166"/>
                  </a:lnTo>
                  <a:lnTo>
                    <a:pt x="2783" y="19476"/>
                  </a:lnTo>
                  <a:lnTo>
                    <a:pt x="3324" y="19746"/>
                  </a:lnTo>
                  <a:lnTo>
                    <a:pt x="3865" y="19901"/>
                  </a:lnTo>
                  <a:lnTo>
                    <a:pt x="3826" y="19978"/>
                  </a:lnTo>
                  <a:lnTo>
                    <a:pt x="3208" y="21060"/>
                  </a:lnTo>
                  <a:lnTo>
                    <a:pt x="3169" y="21098"/>
                  </a:lnTo>
                  <a:lnTo>
                    <a:pt x="2396" y="20596"/>
                  </a:lnTo>
                  <a:lnTo>
                    <a:pt x="2010" y="20326"/>
                  </a:lnTo>
                  <a:lnTo>
                    <a:pt x="1662" y="20017"/>
                  </a:lnTo>
                  <a:lnTo>
                    <a:pt x="1392" y="19785"/>
                  </a:lnTo>
                  <a:lnTo>
                    <a:pt x="1160" y="19553"/>
                  </a:lnTo>
                  <a:lnTo>
                    <a:pt x="1005" y="19785"/>
                  </a:lnTo>
                  <a:lnTo>
                    <a:pt x="1507" y="20248"/>
                  </a:lnTo>
                  <a:lnTo>
                    <a:pt x="2010" y="20635"/>
                  </a:lnTo>
                  <a:lnTo>
                    <a:pt x="2589" y="20983"/>
                  </a:lnTo>
                  <a:lnTo>
                    <a:pt x="3092" y="21253"/>
                  </a:lnTo>
                  <a:lnTo>
                    <a:pt x="2628" y="22142"/>
                  </a:lnTo>
                  <a:lnTo>
                    <a:pt x="2319" y="22065"/>
                  </a:lnTo>
                  <a:lnTo>
                    <a:pt x="2010" y="21949"/>
                  </a:lnTo>
                  <a:lnTo>
                    <a:pt x="1739" y="21794"/>
                  </a:lnTo>
                  <a:lnTo>
                    <a:pt x="1469" y="21601"/>
                  </a:lnTo>
                  <a:lnTo>
                    <a:pt x="966" y="21214"/>
                  </a:lnTo>
                  <a:lnTo>
                    <a:pt x="503" y="20789"/>
                  </a:lnTo>
                  <a:lnTo>
                    <a:pt x="387" y="21060"/>
                  </a:lnTo>
                  <a:lnTo>
                    <a:pt x="889" y="21485"/>
                  </a:lnTo>
                  <a:lnTo>
                    <a:pt x="1392" y="21833"/>
                  </a:lnTo>
                  <a:lnTo>
                    <a:pt x="1701" y="21987"/>
                  </a:lnTo>
                  <a:lnTo>
                    <a:pt x="1971" y="22103"/>
                  </a:lnTo>
                  <a:lnTo>
                    <a:pt x="2280" y="22180"/>
                  </a:lnTo>
                  <a:lnTo>
                    <a:pt x="2589" y="22258"/>
                  </a:lnTo>
                  <a:lnTo>
                    <a:pt x="2358" y="22721"/>
                  </a:lnTo>
                  <a:lnTo>
                    <a:pt x="2164" y="23224"/>
                  </a:lnTo>
                  <a:lnTo>
                    <a:pt x="1894" y="23146"/>
                  </a:lnTo>
                  <a:lnTo>
                    <a:pt x="1623" y="23031"/>
                  </a:lnTo>
                  <a:lnTo>
                    <a:pt x="1082" y="22799"/>
                  </a:lnTo>
                  <a:lnTo>
                    <a:pt x="580" y="22528"/>
                  </a:lnTo>
                  <a:lnTo>
                    <a:pt x="78" y="22219"/>
                  </a:lnTo>
                  <a:lnTo>
                    <a:pt x="39" y="22528"/>
                  </a:lnTo>
                  <a:lnTo>
                    <a:pt x="696" y="22876"/>
                  </a:lnTo>
                  <a:lnTo>
                    <a:pt x="1044" y="23069"/>
                  </a:lnTo>
                  <a:lnTo>
                    <a:pt x="1392" y="23224"/>
                  </a:lnTo>
                  <a:lnTo>
                    <a:pt x="1739" y="23301"/>
                  </a:lnTo>
                  <a:lnTo>
                    <a:pt x="2126" y="23378"/>
                  </a:lnTo>
                  <a:lnTo>
                    <a:pt x="1855" y="24344"/>
                  </a:lnTo>
                  <a:lnTo>
                    <a:pt x="1198" y="24190"/>
                  </a:lnTo>
                  <a:lnTo>
                    <a:pt x="851" y="24112"/>
                  </a:lnTo>
                  <a:lnTo>
                    <a:pt x="541" y="23997"/>
                  </a:lnTo>
                  <a:lnTo>
                    <a:pt x="0" y="23726"/>
                  </a:lnTo>
                  <a:lnTo>
                    <a:pt x="39" y="24035"/>
                  </a:lnTo>
                  <a:lnTo>
                    <a:pt x="464" y="24228"/>
                  </a:lnTo>
                  <a:lnTo>
                    <a:pt x="928" y="24344"/>
                  </a:lnTo>
                  <a:lnTo>
                    <a:pt x="1353" y="24460"/>
                  </a:lnTo>
                  <a:lnTo>
                    <a:pt x="1817" y="24460"/>
                  </a:lnTo>
                  <a:lnTo>
                    <a:pt x="1546" y="25697"/>
                  </a:lnTo>
                  <a:lnTo>
                    <a:pt x="851" y="25619"/>
                  </a:lnTo>
                  <a:lnTo>
                    <a:pt x="541" y="25581"/>
                  </a:lnTo>
                  <a:lnTo>
                    <a:pt x="194" y="25504"/>
                  </a:lnTo>
                  <a:lnTo>
                    <a:pt x="194" y="25504"/>
                  </a:lnTo>
                  <a:lnTo>
                    <a:pt x="232" y="25735"/>
                  </a:lnTo>
                  <a:lnTo>
                    <a:pt x="580" y="25813"/>
                  </a:lnTo>
                  <a:lnTo>
                    <a:pt x="889" y="25851"/>
                  </a:lnTo>
                  <a:lnTo>
                    <a:pt x="1198" y="25890"/>
                  </a:lnTo>
                  <a:lnTo>
                    <a:pt x="1507" y="25851"/>
                  </a:lnTo>
                  <a:lnTo>
                    <a:pt x="1507" y="25851"/>
                  </a:lnTo>
                  <a:lnTo>
                    <a:pt x="1353" y="26856"/>
                  </a:lnTo>
                  <a:lnTo>
                    <a:pt x="1353" y="26933"/>
                  </a:lnTo>
                  <a:lnTo>
                    <a:pt x="1353" y="26972"/>
                  </a:lnTo>
                  <a:lnTo>
                    <a:pt x="851" y="26972"/>
                  </a:lnTo>
                  <a:lnTo>
                    <a:pt x="387" y="26817"/>
                  </a:lnTo>
                  <a:lnTo>
                    <a:pt x="387" y="26895"/>
                  </a:lnTo>
                  <a:lnTo>
                    <a:pt x="426" y="27088"/>
                  </a:lnTo>
                  <a:lnTo>
                    <a:pt x="503" y="27088"/>
                  </a:lnTo>
                  <a:lnTo>
                    <a:pt x="928" y="27126"/>
                  </a:lnTo>
                  <a:lnTo>
                    <a:pt x="1121" y="27126"/>
                  </a:lnTo>
                  <a:lnTo>
                    <a:pt x="1314" y="27088"/>
                  </a:lnTo>
                  <a:lnTo>
                    <a:pt x="1198" y="28054"/>
                  </a:lnTo>
                  <a:lnTo>
                    <a:pt x="851" y="28015"/>
                  </a:lnTo>
                  <a:lnTo>
                    <a:pt x="503" y="27977"/>
                  </a:lnTo>
                  <a:lnTo>
                    <a:pt x="503" y="27977"/>
                  </a:lnTo>
                  <a:lnTo>
                    <a:pt x="541" y="28208"/>
                  </a:lnTo>
                  <a:lnTo>
                    <a:pt x="889" y="28208"/>
                  </a:lnTo>
                  <a:lnTo>
                    <a:pt x="1198" y="28170"/>
                  </a:lnTo>
                  <a:lnTo>
                    <a:pt x="1121" y="28827"/>
                  </a:lnTo>
                  <a:lnTo>
                    <a:pt x="1082" y="28865"/>
                  </a:lnTo>
                  <a:lnTo>
                    <a:pt x="1082" y="28943"/>
                  </a:lnTo>
                  <a:lnTo>
                    <a:pt x="1121" y="28981"/>
                  </a:lnTo>
                  <a:lnTo>
                    <a:pt x="1082" y="29329"/>
                  </a:lnTo>
                  <a:lnTo>
                    <a:pt x="619" y="29252"/>
                  </a:lnTo>
                  <a:lnTo>
                    <a:pt x="619" y="29484"/>
                  </a:lnTo>
                  <a:lnTo>
                    <a:pt x="1044" y="29445"/>
                  </a:lnTo>
                  <a:lnTo>
                    <a:pt x="928" y="30836"/>
                  </a:lnTo>
                  <a:lnTo>
                    <a:pt x="657" y="30836"/>
                  </a:lnTo>
                  <a:lnTo>
                    <a:pt x="657" y="31029"/>
                  </a:lnTo>
                  <a:lnTo>
                    <a:pt x="889" y="30991"/>
                  </a:lnTo>
                  <a:lnTo>
                    <a:pt x="812" y="31957"/>
                  </a:lnTo>
                  <a:lnTo>
                    <a:pt x="851" y="31995"/>
                  </a:lnTo>
                  <a:lnTo>
                    <a:pt x="889" y="31995"/>
                  </a:lnTo>
                  <a:lnTo>
                    <a:pt x="928" y="32034"/>
                  </a:lnTo>
                  <a:lnTo>
                    <a:pt x="1005" y="31995"/>
                  </a:lnTo>
                  <a:lnTo>
                    <a:pt x="1082" y="30952"/>
                  </a:lnTo>
                  <a:lnTo>
                    <a:pt x="1121" y="30913"/>
                  </a:lnTo>
                  <a:lnTo>
                    <a:pt x="1082" y="30875"/>
                  </a:lnTo>
                  <a:lnTo>
                    <a:pt x="1160" y="30140"/>
                  </a:lnTo>
                  <a:lnTo>
                    <a:pt x="1430" y="30063"/>
                  </a:lnTo>
                  <a:lnTo>
                    <a:pt x="1469" y="30025"/>
                  </a:lnTo>
                  <a:lnTo>
                    <a:pt x="1546" y="29870"/>
                  </a:lnTo>
                  <a:lnTo>
                    <a:pt x="1392" y="29870"/>
                  </a:lnTo>
                  <a:lnTo>
                    <a:pt x="1198" y="29947"/>
                  </a:lnTo>
                  <a:lnTo>
                    <a:pt x="1276" y="28981"/>
                  </a:lnTo>
                  <a:lnTo>
                    <a:pt x="1662" y="28981"/>
                  </a:lnTo>
                  <a:lnTo>
                    <a:pt x="1817" y="29020"/>
                  </a:lnTo>
                  <a:lnTo>
                    <a:pt x="1894" y="28865"/>
                  </a:lnTo>
                  <a:lnTo>
                    <a:pt x="1701" y="28827"/>
                  </a:lnTo>
                  <a:lnTo>
                    <a:pt x="1507" y="28788"/>
                  </a:lnTo>
                  <a:lnTo>
                    <a:pt x="1314" y="28788"/>
                  </a:lnTo>
                  <a:lnTo>
                    <a:pt x="1392" y="28092"/>
                  </a:lnTo>
                  <a:lnTo>
                    <a:pt x="1546" y="28131"/>
                  </a:lnTo>
                  <a:lnTo>
                    <a:pt x="2242" y="28131"/>
                  </a:lnTo>
                  <a:lnTo>
                    <a:pt x="2319" y="27938"/>
                  </a:lnTo>
                  <a:lnTo>
                    <a:pt x="2087" y="27899"/>
                  </a:lnTo>
                  <a:lnTo>
                    <a:pt x="1739" y="27861"/>
                  </a:lnTo>
                  <a:lnTo>
                    <a:pt x="1585" y="27861"/>
                  </a:lnTo>
                  <a:lnTo>
                    <a:pt x="1430" y="27899"/>
                  </a:lnTo>
                  <a:lnTo>
                    <a:pt x="1546" y="27049"/>
                  </a:lnTo>
                  <a:lnTo>
                    <a:pt x="2126" y="27165"/>
                  </a:lnTo>
                  <a:lnTo>
                    <a:pt x="2744" y="27281"/>
                  </a:lnTo>
                  <a:lnTo>
                    <a:pt x="2860" y="27126"/>
                  </a:lnTo>
                  <a:lnTo>
                    <a:pt x="2203" y="26972"/>
                  </a:lnTo>
                  <a:lnTo>
                    <a:pt x="1585" y="26817"/>
                  </a:lnTo>
                  <a:lnTo>
                    <a:pt x="1701" y="25967"/>
                  </a:lnTo>
                  <a:lnTo>
                    <a:pt x="1739" y="25967"/>
                  </a:lnTo>
                  <a:lnTo>
                    <a:pt x="2126" y="26122"/>
                  </a:lnTo>
                  <a:lnTo>
                    <a:pt x="2551" y="26276"/>
                  </a:lnTo>
                  <a:lnTo>
                    <a:pt x="2937" y="26354"/>
                  </a:lnTo>
                  <a:lnTo>
                    <a:pt x="3362" y="26431"/>
                  </a:lnTo>
                  <a:lnTo>
                    <a:pt x="3517" y="26276"/>
                  </a:lnTo>
                  <a:lnTo>
                    <a:pt x="3053" y="26160"/>
                  </a:lnTo>
                  <a:lnTo>
                    <a:pt x="2628" y="26045"/>
                  </a:lnTo>
                  <a:lnTo>
                    <a:pt x="1817" y="25735"/>
                  </a:lnTo>
                  <a:lnTo>
                    <a:pt x="1739" y="25735"/>
                  </a:lnTo>
                  <a:lnTo>
                    <a:pt x="1971" y="24653"/>
                  </a:lnTo>
                  <a:lnTo>
                    <a:pt x="2010" y="24731"/>
                  </a:lnTo>
                  <a:lnTo>
                    <a:pt x="2280" y="24885"/>
                  </a:lnTo>
                  <a:lnTo>
                    <a:pt x="2551" y="25040"/>
                  </a:lnTo>
                  <a:lnTo>
                    <a:pt x="2821" y="25156"/>
                  </a:lnTo>
                  <a:lnTo>
                    <a:pt x="3092" y="25233"/>
                  </a:lnTo>
                  <a:lnTo>
                    <a:pt x="3671" y="25388"/>
                  </a:lnTo>
                  <a:lnTo>
                    <a:pt x="4290" y="25426"/>
                  </a:lnTo>
                  <a:lnTo>
                    <a:pt x="4483" y="25272"/>
                  </a:lnTo>
                  <a:lnTo>
                    <a:pt x="3865" y="25156"/>
                  </a:lnTo>
                  <a:lnTo>
                    <a:pt x="3285" y="24963"/>
                  </a:lnTo>
                  <a:lnTo>
                    <a:pt x="2705" y="24731"/>
                  </a:lnTo>
                  <a:lnTo>
                    <a:pt x="2126" y="24499"/>
                  </a:lnTo>
                  <a:lnTo>
                    <a:pt x="2048" y="24499"/>
                  </a:lnTo>
                  <a:lnTo>
                    <a:pt x="2010" y="24576"/>
                  </a:lnTo>
                  <a:lnTo>
                    <a:pt x="2164" y="23919"/>
                  </a:lnTo>
                  <a:lnTo>
                    <a:pt x="2396" y="23262"/>
                  </a:lnTo>
                  <a:lnTo>
                    <a:pt x="2628" y="23417"/>
                  </a:lnTo>
                  <a:lnTo>
                    <a:pt x="2899" y="23571"/>
                  </a:lnTo>
                  <a:lnTo>
                    <a:pt x="3401" y="23842"/>
                  </a:lnTo>
                  <a:lnTo>
                    <a:pt x="3980" y="24035"/>
                  </a:lnTo>
                  <a:lnTo>
                    <a:pt x="4521" y="24151"/>
                  </a:lnTo>
                  <a:lnTo>
                    <a:pt x="4985" y="24267"/>
                  </a:lnTo>
                  <a:lnTo>
                    <a:pt x="5410" y="24306"/>
                  </a:lnTo>
                  <a:lnTo>
                    <a:pt x="5603" y="24074"/>
                  </a:lnTo>
                  <a:lnTo>
                    <a:pt x="5333" y="24074"/>
                  </a:lnTo>
                  <a:lnTo>
                    <a:pt x="5062" y="24035"/>
                  </a:lnTo>
                  <a:lnTo>
                    <a:pt x="4521" y="23881"/>
                  </a:lnTo>
                  <a:lnTo>
                    <a:pt x="3980" y="23726"/>
                  </a:lnTo>
                  <a:lnTo>
                    <a:pt x="3478" y="23533"/>
                  </a:lnTo>
                  <a:lnTo>
                    <a:pt x="2976" y="23301"/>
                  </a:lnTo>
                  <a:lnTo>
                    <a:pt x="2512" y="23031"/>
                  </a:lnTo>
                  <a:lnTo>
                    <a:pt x="2473" y="23031"/>
                  </a:lnTo>
                  <a:lnTo>
                    <a:pt x="2744" y="22335"/>
                  </a:lnTo>
                  <a:lnTo>
                    <a:pt x="3092" y="21639"/>
                  </a:lnTo>
                  <a:lnTo>
                    <a:pt x="3285" y="21292"/>
                  </a:lnTo>
                  <a:lnTo>
                    <a:pt x="3517" y="21446"/>
                  </a:lnTo>
                  <a:lnTo>
                    <a:pt x="3749" y="21601"/>
                  </a:lnTo>
                  <a:lnTo>
                    <a:pt x="4290" y="21871"/>
                  </a:lnTo>
                  <a:lnTo>
                    <a:pt x="4831" y="22065"/>
                  </a:lnTo>
                  <a:lnTo>
                    <a:pt x="5410" y="22219"/>
                  </a:lnTo>
                  <a:lnTo>
                    <a:pt x="6028" y="22374"/>
                  </a:lnTo>
                  <a:lnTo>
                    <a:pt x="6338" y="22412"/>
                  </a:lnTo>
                  <a:lnTo>
                    <a:pt x="6647" y="22451"/>
                  </a:lnTo>
                  <a:lnTo>
                    <a:pt x="6724" y="22296"/>
                  </a:lnTo>
                  <a:lnTo>
                    <a:pt x="6338" y="22219"/>
                  </a:lnTo>
                  <a:lnTo>
                    <a:pt x="5951" y="22103"/>
                  </a:lnTo>
                  <a:lnTo>
                    <a:pt x="5178" y="21871"/>
                  </a:lnTo>
                  <a:lnTo>
                    <a:pt x="4251" y="21524"/>
                  </a:lnTo>
                  <a:lnTo>
                    <a:pt x="3362" y="21137"/>
                  </a:lnTo>
                  <a:lnTo>
                    <a:pt x="3942" y="20171"/>
                  </a:lnTo>
                  <a:lnTo>
                    <a:pt x="4444" y="20403"/>
                  </a:lnTo>
                  <a:lnTo>
                    <a:pt x="4985" y="20596"/>
                  </a:lnTo>
                  <a:lnTo>
                    <a:pt x="5526" y="20751"/>
                  </a:lnTo>
                  <a:lnTo>
                    <a:pt x="6106" y="20867"/>
                  </a:lnTo>
                  <a:lnTo>
                    <a:pt x="6415" y="20905"/>
                  </a:lnTo>
                  <a:lnTo>
                    <a:pt x="6685" y="20944"/>
                  </a:lnTo>
                  <a:lnTo>
                    <a:pt x="6956" y="20905"/>
                  </a:lnTo>
                  <a:lnTo>
                    <a:pt x="7226" y="20867"/>
                  </a:lnTo>
                  <a:lnTo>
                    <a:pt x="7265" y="20712"/>
                  </a:lnTo>
                  <a:lnTo>
                    <a:pt x="7072" y="20751"/>
                  </a:lnTo>
                  <a:lnTo>
                    <a:pt x="6608" y="20751"/>
                  </a:lnTo>
                  <a:lnTo>
                    <a:pt x="6338" y="20673"/>
                  </a:lnTo>
                  <a:lnTo>
                    <a:pt x="5835" y="20558"/>
                  </a:lnTo>
                  <a:lnTo>
                    <a:pt x="4908" y="20287"/>
                  </a:lnTo>
                  <a:lnTo>
                    <a:pt x="4019" y="20094"/>
                  </a:lnTo>
                  <a:lnTo>
                    <a:pt x="4290" y="19553"/>
                  </a:lnTo>
                  <a:lnTo>
                    <a:pt x="4560" y="18973"/>
                  </a:lnTo>
                  <a:lnTo>
                    <a:pt x="5256" y="19166"/>
                  </a:lnTo>
                  <a:lnTo>
                    <a:pt x="5990" y="19282"/>
                  </a:lnTo>
                  <a:lnTo>
                    <a:pt x="6724" y="19360"/>
                  </a:lnTo>
                  <a:lnTo>
                    <a:pt x="7458" y="19360"/>
                  </a:lnTo>
                  <a:lnTo>
                    <a:pt x="7458" y="19205"/>
                  </a:lnTo>
                  <a:lnTo>
                    <a:pt x="6763" y="19128"/>
                  </a:lnTo>
                  <a:lnTo>
                    <a:pt x="6067" y="19012"/>
                  </a:lnTo>
                  <a:lnTo>
                    <a:pt x="5333" y="18896"/>
                  </a:lnTo>
                  <a:lnTo>
                    <a:pt x="4637" y="18819"/>
                  </a:lnTo>
                  <a:lnTo>
                    <a:pt x="4792" y="18394"/>
                  </a:lnTo>
                  <a:lnTo>
                    <a:pt x="4908" y="17930"/>
                  </a:lnTo>
                  <a:lnTo>
                    <a:pt x="5526" y="17930"/>
                  </a:lnTo>
                  <a:lnTo>
                    <a:pt x="6144" y="17853"/>
                  </a:lnTo>
                  <a:lnTo>
                    <a:pt x="6801" y="17698"/>
                  </a:lnTo>
                  <a:lnTo>
                    <a:pt x="7420" y="17505"/>
                  </a:lnTo>
                  <a:lnTo>
                    <a:pt x="7381" y="17350"/>
                  </a:lnTo>
                  <a:lnTo>
                    <a:pt x="6801" y="17466"/>
                  </a:lnTo>
                  <a:lnTo>
                    <a:pt x="6183" y="17544"/>
                  </a:lnTo>
                  <a:lnTo>
                    <a:pt x="4985" y="17659"/>
                  </a:lnTo>
                  <a:lnTo>
                    <a:pt x="5024" y="17118"/>
                  </a:lnTo>
                  <a:lnTo>
                    <a:pt x="5062" y="16577"/>
                  </a:lnTo>
                  <a:lnTo>
                    <a:pt x="5642" y="16577"/>
                  </a:lnTo>
                  <a:lnTo>
                    <a:pt x="6183" y="16462"/>
                  </a:lnTo>
                  <a:lnTo>
                    <a:pt x="6763" y="16346"/>
                  </a:lnTo>
                  <a:lnTo>
                    <a:pt x="7304" y="16152"/>
                  </a:lnTo>
                  <a:lnTo>
                    <a:pt x="7304" y="16037"/>
                  </a:lnTo>
                  <a:lnTo>
                    <a:pt x="6763" y="16152"/>
                  </a:lnTo>
                  <a:lnTo>
                    <a:pt x="6183" y="16230"/>
                  </a:lnTo>
                  <a:lnTo>
                    <a:pt x="5062" y="16384"/>
                  </a:lnTo>
                  <a:lnTo>
                    <a:pt x="5101" y="15766"/>
                  </a:lnTo>
                  <a:lnTo>
                    <a:pt x="5101" y="15109"/>
                  </a:lnTo>
                  <a:lnTo>
                    <a:pt x="5449" y="15225"/>
                  </a:lnTo>
                  <a:lnTo>
                    <a:pt x="5835" y="15264"/>
                  </a:lnTo>
                  <a:lnTo>
                    <a:pt x="6531" y="15341"/>
                  </a:lnTo>
                  <a:lnTo>
                    <a:pt x="7304" y="15380"/>
                  </a:lnTo>
                  <a:lnTo>
                    <a:pt x="7304" y="15225"/>
                  </a:lnTo>
                  <a:lnTo>
                    <a:pt x="6956" y="15186"/>
                  </a:lnTo>
                  <a:lnTo>
                    <a:pt x="6569" y="15109"/>
                  </a:lnTo>
                  <a:lnTo>
                    <a:pt x="5835" y="15071"/>
                  </a:lnTo>
                  <a:lnTo>
                    <a:pt x="5487" y="14993"/>
                  </a:lnTo>
                  <a:lnTo>
                    <a:pt x="5140" y="14916"/>
                  </a:lnTo>
                  <a:lnTo>
                    <a:pt x="5256" y="14298"/>
                  </a:lnTo>
                  <a:lnTo>
                    <a:pt x="5372" y="13718"/>
                  </a:lnTo>
                  <a:lnTo>
                    <a:pt x="5874" y="13950"/>
                  </a:lnTo>
                  <a:lnTo>
                    <a:pt x="6376" y="14104"/>
                  </a:lnTo>
                  <a:lnTo>
                    <a:pt x="6917" y="14259"/>
                  </a:lnTo>
                  <a:lnTo>
                    <a:pt x="7420" y="14298"/>
                  </a:lnTo>
                  <a:lnTo>
                    <a:pt x="7458" y="14143"/>
                  </a:lnTo>
                  <a:lnTo>
                    <a:pt x="7149" y="14104"/>
                  </a:lnTo>
                  <a:lnTo>
                    <a:pt x="6840" y="14027"/>
                  </a:lnTo>
                  <a:lnTo>
                    <a:pt x="6492" y="13911"/>
                  </a:lnTo>
                  <a:lnTo>
                    <a:pt x="6144" y="13795"/>
                  </a:lnTo>
                  <a:lnTo>
                    <a:pt x="5797" y="13641"/>
                  </a:lnTo>
                  <a:lnTo>
                    <a:pt x="5449" y="13564"/>
                  </a:lnTo>
                  <a:lnTo>
                    <a:pt x="5603" y="13061"/>
                  </a:lnTo>
                  <a:lnTo>
                    <a:pt x="5797" y="12559"/>
                  </a:lnTo>
                  <a:lnTo>
                    <a:pt x="6028" y="12752"/>
                  </a:lnTo>
                  <a:lnTo>
                    <a:pt x="6338" y="12907"/>
                  </a:lnTo>
                  <a:lnTo>
                    <a:pt x="6608" y="13061"/>
                  </a:lnTo>
                  <a:lnTo>
                    <a:pt x="6917" y="13138"/>
                  </a:lnTo>
                  <a:lnTo>
                    <a:pt x="7304" y="13254"/>
                  </a:lnTo>
                  <a:lnTo>
                    <a:pt x="7767" y="13332"/>
                  </a:lnTo>
                  <a:lnTo>
                    <a:pt x="7883" y="13100"/>
                  </a:lnTo>
                  <a:lnTo>
                    <a:pt x="7690" y="13061"/>
                  </a:lnTo>
                  <a:lnTo>
                    <a:pt x="7226" y="12945"/>
                  </a:lnTo>
                  <a:lnTo>
                    <a:pt x="6763" y="12791"/>
                  </a:lnTo>
                  <a:lnTo>
                    <a:pt x="6299" y="12597"/>
                  </a:lnTo>
                  <a:lnTo>
                    <a:pt x="5874" y="12366"/>
                  </a:lnTo>
                  <a:lnTo>
                    <a:pt x="6106" y="11825"/>
                  </a:lnTo>
                  <a:lnTo>
                    <a:pt x="6415" y="11322"/>
                  </a:lnTo>
                  <a:lnTo>
                    <a:pt x="6724" y="10859"/>
                  </a:lnTo>
                  <a:lnTo>
                    <a:pt x="6801" y="10975"/>
                  </a:lnTo>
                  <a:lnTo>
                    <a:pt x="6917" y="11090"/>
                  </a:lnTo>
                  <a:lnTo>
                    <a:pt x="7149" y="11284"/>
                  </a:lnTo>
                  <a:lnTo>
                    <a:pt x="7729" y="11593"/>
                  </a:lnTo>
                  <a:lnTo>
                    <a:pt x="8617" y="12057"/>
                  </a:lnTo>
                  <a:lnTo>
                    <a:pt x="8772" y="11902"/>
                  </a:lnTo>
                  <a:lnTo>
                    <a:pt x="8038" y="11516"/>
                  </a:lnTo>
                  <a:lnTo>
                    <a:pt x="7381" y="11168"/>
                  </a:lnTo>
                  <a:lnTo>
                    <a:pt x="7072" y="10975"/>
                  </a:lnTo>
                  <a:lnTo>
                    <a:pt x="6801" y="10743"/>
                  </a:lnTo>
                  <a:lnTo>
                    <a:pt x="7072" y="10434"/>
                  </a:lnTo>
                  <a:lnTo>
                    <a:pt x="7381" y="10163"/>
                  </a:lnTo>
                  <a:lnTo>
                    <a:pt x="8038" y="9699"/>
                  </a:lnTo>
                  <a:lnTo>
                    <a:pt x="8386" y="10124"/>
                  </a:lnTo>
                  <a:lnTo>
                    <a:pt x="8772" y="10511"/>
                  </a:lnTo>
                  <a:lnTo>
                    <a:pt x="9197" y="10820"/>
                  </a:lnTo>
                  <a:lnTo>
                    <a:pt x="9661" y="11090"/>
                  </a:lnTo>
                  <a:lnTo>
                    <a:pt x="9931" y="10897"/>
                  </a:lnTo>
                  <a:lnTo>
                    <a:pt x="9468" y="10588"/>
                  </a:lnTo>
                  <a:lnTo>
                    <a:pt x="9042" y="10318"/>
                  </a:lnTo>
                  <a:lnTo>
                    <a:pt x="8617" y="9970"/>
                  </a:lnTo>
                  <a:lnTo>
                    <a:pt x="8154" y="9622"/>
                  </a:lnTo>
                  <a:lnTo>
                    <a:pt x="8695" y="9274"/>
                  </a:lnTo>
                  <a:lnTo>
                    <a:pt x="9197" y="8888"/>
                  </a:lnTo>
                  <a:lnTo>
                    <a:pt x="9313" y="8772"/>
                  </a:lnTo>
                  <a:lnTo>
                    <a:pt x="9661" y="9158"/>
                  </a:lnTo>
                  <a:lnTo>
                    <a:pt x="10047" y="9506"/>
                  </a:lnTo>
                  <a:lnTo>
                    <a:pt x="10472" y="9815"/>
                  </a:lnTo>
                  <a:lnTo>
                    <a:pt x="10936" y="10047"/>
                  </a:lnTo>
                  <a:lnTo>
                    <a:pt x="11206" y="9777"/>
                  </a:lnTo>
                  <a:lnTo>
                    <a:pt x="10897" y="9661"/>
                  </a:lnTo>
                  <a:lnTo>
                    <a:pt x="10511" y="9468"/>
                  </a:lnTo>
                  <a:lnTo>
                    <a:pt x="10124" y="9236"/>
                  </a:lnTo>
                  <a:lnTo>
                    <a:pt x="9777" y="8965"/>
                  </a:lnTo>
                  <a:lnTo>
                    <a:pt x="9468" y="8656"/>
                  </a:lnTo>
                  <a:lnTo>
                    <a:pt x="9854" y="8308"/>
                  </a:lnTo>
                  <a:lnTo>
                    <a:pt x="10240" y="7883"/>
                  </a:lnTo>
                  <a:lnTo>
                    <a:pt x="10549" y="8038"/>
                  </a:lnTo>
                  <a:lnTo>
                    <a:pt x="10820" y="8192"/>
                  </a:lnTo>
                  <a:lnTo>
                    <a:pt x="11052" y="8386"/>
                  </a:lnTo>
                  <a:lnTo>
                    <a:pt x="11361" y="8540"/>
                  </a:lnTo>
                  <a:lnTo>
                    <a:pt x="11709" y="8656"/>
                  </a:lnTo>
                  <a:lnTo>
                    <a:pt x="12134" y="8733"/>
                  </a:lnTo>
                  <a:lnTo>
                    <a:pt x="12211" y="8617"/>
                  </a:lnTo>
                  <a:lnTo>
                    <a:pt x="11670" y="8424"/>
                  </a:lnTo>
                  <a:lnTo>
                    <a:pt x="11400" y="8308"/>
                  </a:lnTo>
                  <a:lnTo>
                    <a:pt x="11129" y="8192"/>
                  </a:lnTo>
                  <a:lnTo>
                    <a:pt x="10743" y="7922"/>
                  </a:lnTo>
                  <a:lnTo>
                    <a:pt x="10588" y="7845"/>
                  </a:lnTo>
                  <a:lnTo>
                    <a:pt x="10395" y="7767"/>
                  </a:lnTo>
                  <a:lnTo>
                    <a:pt x="10820" y="7226"/>
                  </a:lnTo>
                  <a:lnTo>
                    <a:pt x="11206" y="6647"/>
                  </a:lnTo>
                  <a:lnTo>
                    <a:pt x="11902" y="6840"/>
                  </a:lnTo>
                  <a:lnTo>
                    <a:pt x="12636" y="7033"/>
                  </a:lnTo>
                  <a:lnTo>
                    <a:pt x="12945" y="7110"/>
                  </a:lnTo>
                  <a:lnTo>
                    <a:pt x="13022" y="6917"/>
                  </a:lnTo>
                  <a:lnTo>
                    <a:pt x="12366" y="6724"/>
                  </a:lnTo>
                  <a:lnTo>
                    <a:pt x="11863" y="6570"/>
                  </a:lnTo>
                  <a:lnTo>
                    <a:pt x="11322" y="6415"/>
                  </a:lnTo>
                  <a:lnTo>
                    <a:pt x="11593" y="5951"/>
                  </a:lnTo>
                  <a:lnTo>
                    <a:pt x="11825" y="5488"/>
                  </a:lnTo>
                  <a:lnTo>
                    <a:pt x="12211" y="5565"/>
                  </a:lnTo>
                  <a:lnTo>
                    <a:pt x="12752" y="5642"/>
                  </a:lnTo>
                  <a:lnTo>
                    <a:pt x="13022" y="5681"/>
                  </a:lnTo>
                  <a:lnTo>
                    <a:pt x="13293" y="5681"/>
                  </a:lnTo>
                  <a:lnTo>
                    <a:pt x="13332" y="5449"/>
                  </a:lnTo>
                  <a:lnTo>
                    <a:pt x="12791" y="5449"/>
                  </a:lnTo>
                  <a:lnTo>
                    <a:pt x="12288" y="5333"/>
                  </a:lnTo>
                  <a:lnTo>
                    <a:pt x="11941" y="5256"/>
                  </a:lnTo>
                  <a:lnTo>
                    <a:pt x="12250" y="4560"/>
                  </a:lnTo>
                  <a:lnTo>
                    <a:pt x="12366" y="4599"/>
                  </a:lnTo>
                  <a:lnTo>
                    <a:pt x="12520" y="4599"/>
                  </a:lnTo>
                  <a:lnTo>
                    <a:pt x="12829" y="4560"/>
                  </a:lnTo>
                  <a:lnTo>
                    <a:pt x="13409" y="4444"/>
                  </a:lnTo>
                  <a:lnTo>
                    <a:pt x="13448" y="4290"/>
                  </a:lnTo>
                  <a:lnTo>
                    <a:pt x="13022" y="4367"/>
                  </a:lnTo>
                  <a:lnTo>
                    <a:pt x="12288" y="4367"/>
                  </a:lnTo>
                  <a:lnTo>
                    <a:pt x="12636" y="3324"/>
                  </a:lnTo>
                  <a:lnTo>
                    <a:pt x="12829" y="3324"/>
                  </a:lnTo>
                  <a:lnTo>
                    <a:pt x="13216" y="3208"/>
                  </a:lnTo>
                  <a:lnTo>
                    <a:pt x="13409" y="3130"/>
                  </a:lnTo>
                  <a:lnTo>
                    <a:pt x="13409" y="2899"/>
                  </a:lnTo>
                  <a:lnTo>
                    <a:pt x="13100" y="3053"/>
                  </a:lnTo>
                  <a:lnTo>
                    <a:pt x="12675" y="3130"/>
                  </a:lnTo>
                  <a:lnTo>
                    <a:pt x="12868" y="2435"/>
                  </a:lnTo>
                  <a:lnTo>
                    <a:pt x="13022" y="2396"/>
                  </a:lnTo>
                  <a:lnTo>
                    <a:pt x="13177" y="2319"/>
                  </a:lnTo>
                  <a:lnTo>
                    <a:pt x="13370" y="2203"/>
                  </a:lnTo>
                  <a:lnTo>
                    <a:pt x="13370" y="1933"/>
                  </a:lnTo>
                  <a:lnTo>
                    <a:pt x="13138" y="2087"/>
                  </a:lnTo>
                  <a:lnTo>
                    <a:pt x="12907" y="2203"/>
                  </a:lnTo>
                  <a:lnTo>
                    <a:pt x="13100" y="1160"/>
                  </a:lnTo>
                  <a:lnTo>
                    <a:pt x="13293" y="1044"/>
                  </a:lnTo>
                  <a:lnTo>
                    <a:pt x="13293" y="889"/>
                  </a:lnTo>
                  <a:lnTo>
                    <a:pt x="13100" y="1005"/>
                  </a:lnTo>
                  <a:lnTo>
                    <a:pt x="13177" y="39"/>
                  </a:lnTo>
                  <a:lnTo>
                    <a:pt x="13100" y="39"/>
                  </a:lnTo>
                  <a:lnTo>
                    <a:pt x="13061" y="1"/>
                  </a:lnTo>
                  <a:close/>
                </a:path>
              </a:pathLst>
            </a:custGeom>
            <a:solidFill>
              <a:srgbClr val="3791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1"/>
            <p:cNvSpPr/>
            <p:nvPr/>
          </p:nvSpPr>
          <p:spPr>
            <a:xfrm>
              <a:off x="4518575" y="1991425"/>
              <a:ext cx="212550" cy="818250"/>
            </a:xfrm>
            <a:custGeom>
              <a:avLst/>
              <a:gdLst/>
              <a:ahLst/>
              <a:cxnLst/>
              <a:rect l="l" t="t" r="r" b="b"/>
              <a:pathLst>
                <a:path w="8502" h="32730" extrusionOk="0">
                  <a:moveTo>
                    <a:pt x="3787" y="1"/>
                  </a:moveTo>
                  <a:lnTo>
                    <a:pt x="3748" y="40"/>
                  </a:lnTo>
                  <a:lnTo>
                    <a:pt x="3671" y="78"/>
                  </a:lnTo>
                  <a:lnTo>
                    <a:pt x="3671" y="156"/>
                  </a:lnTo>
                  <a:lnTo>
                    <a:pt x="3671" y="271"/>
                  </a:lnTo>
                  <a:lnTo>
                    <a:pt x="3555" y="774"/>
                  </a:lnTo>
                  <a:lnTo>
                    <a:pt x="3439" y="1315"/>
                  </a:lnTo>
                  <a:lnTo>
                    <a:pt x="3401" y="1817"/>
                  </a:lnTo>
                  <a:lnTo>
                    <a:pt x="3362" y="2358"/>
                  </a:lnTo>
                  <a:lnTo>
                    <a:pt x="3362" y="2899"/>
                  </a:lnTo>
                  <a:lnTo>
                    <a:pt x="3401" y="3401"/>
                  </a:lnTo>
                  <a:lnTo>
                    <a:pt x="3478" y="3942"/>
                  </a:lnTo>
                  <a:lnTo>
                    <a:pt x="3594" y="4445"/>
                  </a:lnTo>
                  <a:lnTo>
                    <a:pt x="3826" y="5179"/>
                  </a:lnTo>
                  <a:lnTo>
                    <a:pt x="3980" y="5952"/>
                  </a:lnTo>
                  <a:lnTo>
                    <a:pt x="4057" y="6299"/>
                  </a:lnTo>
                  <a:lnTo>
                    <a:pt x="4096" y="6686"/>
                  </a:lnTo>
                  <a:lnTo>
                    <a:pt x="4096" y="7072"/>
                  </a:lnTo>
                  <a:lnTo>
                    <a:pt x="4019" y="7497"/>
                  </a:lnTo>
                  <a:lnTo>
                    <a:pt x="3942" y="7806"/>
                  </a:lnTo>
                  <a:lnTo>
                    <a:pt x="3864" y="8116"/>
                  </a:lnTo>
                  <a:lnTo>
                    <a:pt x="3594" y="8695"/>
                  </a:lnTo>
                  <a:lnTo>
                    <a:pt x="3285" y="9275"/>
                  </a:lnTo>
                  <a:lnTo>
                    <a:pt x="2976" y="9777"/>
                  </a:lnTo>
                  <a:lnTo>
                    <a:pt x="2319" y="10627"/>
                  </a:lnTo>
                  <a:lnTo>
                    <a:pt x="1739" y="11477"/>
                  </a:lnTo>
                  <a:lnTo>
                    <a:pt x="1430" y="11902"/>
                  </a:lnTo>
                  <a:lnTo>
                    <a:pt x="1159" y="12366"/>
                  </a:lnTo>
                  <a:lnTo>
                    <a:pt x="889" y="12868"/>
                  </a:lnTo>
                  <a:lnTo>
                    <a:pt x="657" y="13371"/>
                  </a:lnTo>
                  <a:lnTo>
                    <a:pt x="502" y="13796"/>
                  </a:lnTo>
                  <a:lnTo>
                    <a:pt x="348" y="14259"/>
                  </a:lnTo>
                  <a:lnTo>
                    <a:pt x="232" y="14723"/>
                  </a:lnTo>
                  <a:lnTo>
                    <a:pt x="155" y="15187"/>
                  </a:lnTo>
                  <a:lnTo>
                    <a:pt x="77" y="15689"/>
                  </a:lnTo>
                  <a:lnTo>
                    <a:pt x="0" y="16153"/>
                  </a:lnTo>
                  <a:lnTo>
                    <a:pt x="0" y="16655"/>
                  </a:lnTo>
                  <a:lnTo>
                    <a:pt x="0" y="17119"/>
                  </a:lnTo>
                  <a:lnTo>
                    <a:pt x="77" y="17698"/>
                  </a:lnTo>
                  <a:lnTo>
                    <a:pt x="155" y="18239"/>
                  </a:lnTo>
                  <a:lnTo>
                    <a:pt x="309" y="18742"/>
                  </a:lnTo>
                  <a:lnTo>
                    <a:pt x="464" y="19244"/>
                  </a:lnTo>
                  <a:lnTo>
                    <a:pt x="657" y="19746"/>
                  </a:lnTo>
                  <a:lnTo>
                    <a:pt x="889" y="20210"/>
                  </a:lnTo>
                  <a:lnTo>
                    <a:pt x="1353" y="21138"/>
                  </a:lnTo>
                  <a:lnTo>
                    <a:pt x="1816" y="22065"/>
                  </a:lnTo>
                  <a:lnTo>
                    <a:pt x="2009" y="22529"/>
                  </a:lnTo>
                  <a:lnTo>
                    <a:pt x="2203" y="23031"/>
                  </a:lnTo>
                  <a:lnTo>
                    <a:pt x="2280" y="23379"/>
                  </a:lnTo>
                  <a:lnTo>
                    <a:pt x="2357" y="23726"/>
                  </a:lnTo>
                  <a:lnTo>
                    <a:pt x="2396" y="24422"/>
                  </a:lnTo>
                  <a:lnTo>
                    <a:pt x="2473" y="25852"/>
                  </a:lnTo>
                  <a:lnTo>
                    <a:pt x="2512" y="26354"/>
                  </a:lnTo>
                  <a:lnTo>
                    <a:pt x="2589" y="26818"/>
                  </a:lnTo>
                  <a:lnTo>
                    <a:pt x="2744" y="27204"/>
                  </a:lnTo>
                  <a:lnTo>
                    <a:pt x="2898" y="27591"/>
                  </a:lnTo>
                  <a:lnTo>
                    <a:pt x="3091" y="27938"/>
                  </a:lnTo>
                  <a:lnTo>
                    <a:pt x="3362" y="28247"/>
                  </a:lnTo>
                  <a:lnTo>
                    <a:pt x="3632" y="28557"/>
                  </a:lnTo>
                  <a:lnTo>
                    <a:pt x="3980" y="28827"/>
                  </a:lnTo>
                  <a:lnTo>
                    <a:pt x="4444" y="29175"/>
                  </a:lnTo>
                  <a:lnTo>
                    <a:pt x="4908" y="29523"/>
                  </a:lnTo>
                  <a:lnTo>
                    <a:pt x="5333" y="29909"/>
                  </a:lnTo>
                  <a:lnTo>
                    <a:pt x="5719" y="30334"/>
                  </a:lnTo>
                  <a:lnTo>
                    <a:pt x="6067" y="30798"/>
                  </a:lnTo>
                  <a:lnTo>
                    <a:pt x="6376" y="31339"/>
                  </a:lnTo>
                  <a:lnTo>
                    <a:pt x="6646" y="31918"/>
                  </a:lnTo>
                  <a:lnTo>
                    <a:pt x="6840" y="32575"/>
                  </a:lnTo>
                  <a:lnTo>
                    <a:pt x="6878" y="32652"/>
                  </a:lnTo>
                  <a:lnTo>
                    <a:pt x="6917" y="32691"/>
                  </a:lnTo>
                  <a:lnTo>
                    <a:pt x="6994" y="32730"/>
                  </a:lnTo>
                  <a:lnTo>
                    <a:pt x="7033" y="32730"/>
                  </a:lnTo>
                  <a:lnTo>
                    <a:pt x="7110" y="32652"/>
                  </a:lnTo>
                  <a:lnTo>
                    <a:pt x="7149" y="32614"/>
                  </a:lnTo>
                  <a:lnTo>
                    <a:pt x="7149" y="32537"/>
                  </a:lnTo>
                  <a:lnTo>
                    <a:pt x="7458" y="32150"/>
                  </a:lnTo>
                  <a:lnTo>
                    <a:pt x="7728" y="31725"/>
                  </a:lnTo>
                  <a:lnTo>
                    <a:pt x="7960" y="31300"/>
                  </a:lnTo>
                  <a:lnTo>
                    <a:pt x="8153" y="30875"/>
                  </a:lnTo>
                  <a:lnTo>
                    <a:pt x="8308" y="30373"/>
                  </a:lnTo>
                  <a:lnTo>
                    <a:pt x="8424" y="29909"/>
                  </a:lnTo>
                  <a:lnTo>
                    <a:pt x="8463" y="29407"/>
                  </a:lnTo>
                  <a:lnTo>
                    <a:pt x="8501" y="28904"/>
                  </a:lnTo>
                  <a:lnTo>
                    <a:pt x="8501" y="28402"/>
                  </a:lnTo>
                  <a:lnTo>
                    <a:pt x="8463" y="27861"/>
                  </a:lnTo>
                  <a:lnTo>
                    <a:pt x="8424" y="27359"/>
                  </a:lnTo>
                  <a:lnTo>
                    <a:pt x="8308" y="26856"/>
                  </a:lnTo>
                  <a:lnTo>
                    <a:pt x="8192" y="26393"/>
                  </a:lnTo>
                  <a:lnTo>
                    <a:pt x="8037" y="25890"/>
                  </a:lnTo>
                  <a:lnTo>
                    <a:pt x="7883" y="25427"/>
                  </a:lnTo>
                  <a:lnTo>
                    <a:pt x="7690" y="25002"/>
                  </a:lnTo>
                  <a:lnTo>
                    <a:pt x="7419" y="24499"/>
                  </a:lnTo>
                  <a:lnTo>
                    <a:pt x="7110" y="23997"/>
                  </a:lnTo>
                  <a:lnTo>
                    <a:pt x="6492" y="23147"/>
                  </a:lnTo>
                  <a:lnTo>
                    <a:pt x="5835" y="22297"/>
                  </a:lnTo>
                  <a:lnTo>
                    <a:pt x="5178" y="21408"/>
                  </a:lnTo>
                  <a:lnTo>
                    <a:pt x="4869" y="20828"/>
                  </a:lnTo>
                  <a:lnTo>
                    <a:pt x="4598" y="20172"/>
                  </a:lnTo>
                  <a:lnTo>
                    <a:pt x="4405" y="19515"/>
                  </a:lnTo>
                  <a:lnTo>
                    <a:pt x="4289" y="18819"/>
                  </a:lnTo>
                  <a:lnTo>
                    <a:pt x="4251" y="18124"/>
                  </a:lnTo>
                  <a:lnTo>
                    <a:pt x="4289" y="17428"/>
                  </a:lnTo>
                  <a:lnTo>
                    <a:pt x="4444" y="16694"/>
                  </a:lnTo>
                  <a:lnTo>
                    <a:pt x="4560" y="16385"/>
                  </a:lnTo>
                  <a:lnTo>
                    <a:pt x="4676" y="16037"/>
                  </a:lnTo>
                  <a:lnTo>
                    <a:pt x="4946" y="15496"/>
                  </a:lnTo>
                  <a:lnTo>
                    <a:pt x="5217" y="14994"/>
                  </a:lnTo>
                  <a:lnTo>
                    <a:pt x="5796" y="13989"/>
                  </a:lnTo>
                  <a:lnTo>
                    <a:pt x="6105" y="13525"/>
                  </a:lnTo>
                  <a:lnTo>
                    <a:pt x="6376" y="13023"/>
                  </a:lnTo>
                  <a:lnTo>
                    <a:pt x="6646" y="12482"/>
                  </a:lnTo>
                  <a:lnTo>
                    <a:pt x="6878" y="11941"/>
                  </a:lnTo>
                  <a:lnTo>
                    <a:pt x="7033" y="11439"/>
                  </a:lnTo>
                  <a:lnTo>
                    <a:pt x="7149" y="10975"/>
                  </a:lnTo>
                  <a:lnTo>
                    <a:pt x="7265" y="10473"/>
                  </a:lnTo>
                  <a:lnTo>
                    <a:pt x="7303" y="9970"/>
                  </a:lnTo>
                  <a:lnTo>
                    <a:pt x="7381" y="9468"/>
                  </a:lnTo>
                  <a:lnTo>
                    <a:pt x="7381" y="8966"/>
                  </a:lnTo>
                  <a:lnTo>
                    <a:pt x="7342" y="8463"/>
                  </a:lnTo>
                  <a:lnTo>
                    <a:pt x="7265" y="7961"/>
                  </a:lnTo>
                  <a:lnTo>
                    <a:pt x="7187" y="7497"/>
                  </a:lnTo>
                  <a:lnTo>
                    <a:pt x="7033" y="7034"/>
                  </a:lnTo>
                  <a:lnTo>
                    <a:pt x="6878" y="6609"/>
                  </a:lnTo>
                  <a:lnTo>
                    <a:pt x="6724" y="6184"/>
                  </a:lnTo>
                  <a:lnTo>
                    <a:pt x="6299" y="5333"/>
                  </a:lnTo>
                  <a:lnTo>
                    <a:pt x="5835" y="4561"/>
                  </a:lnTo>
                  <a:lnTo>
                    <a:pt x="5255" y="3517"/>
                  </a:lnTo>
                  <a:lnTo>
                    <a:pt x="4714" y="2474"/>
                  </a:lnTo>
                  <a:lnTo>
                    <a:pt x="4444" y="1933"/>
                  </a:lnTo>
                  <a:lnTo>
                    <a:pt x="4251" y="1353"/>
                  </a:lnTo>
                  <a:lnTo>
                    <a:pt x="4057" y="774"/>
                  </a:lnTo>
                  <a:lnTo>
                    <a:pt x="3903" y="156"/>
                  </a:lnTo>
                  <a:lnTo>
                    <a:pt x="3903" y="78"/>
                  </a:lnTo>
                  <a:lnTo>
                    <a:pt x="3864" y="40"/>
                  </a:lnTo>
                  <a:lnTo>
                    <a:pt x="3787" y="1"/>
                  </a:lnTo>
                  <a:close/>
                </a:path>
              </a:pathLst>
            </a:custGeom>
            <a:solidFill>
              <a:srgbClr val="318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1"/>
            <p:cNvSpPr/>
            <p:nvPr/>
          </p:nvSpPr>
          <p:spPr>
            <a:xfrm>
              <a:off x="4518575" y="1991425"/>
              <a:ext cx="212550" cy="818250"/>
            </a:xfrm>
            <a:custGeom>
              <a:avLst/>
              <a:gdLst/>
              <a:ahLst/>
              <a:cxnLst/>
              <a:rect l="l" t="t" r="r" b="b"/>
              <a:pathLst>
                <a:path w="8502" h="32730" extrusionOk="0">
                  <a:moveTo>
                    <a:pt x="3787" y="1"/>
                  </a:moveTo>
                  <a:lnTo>
                    <a:pt x="3710" y="40"/>
                  </a:lnTo>
                  <a:lnTo>
                    <a:pt x="3671" y="156"/>
                  </a:lnTo>
                  <a:lnTo>
                    <a:pt x="3671" y="271"/>
                  </a:lnTo>
                  <a:lnTo>
                    <a:pt x="3594" y="542"/>
                  </a:lnTo>
                  <a:lnTo>
                    <a:pt x="3632" y="967"/>
                  </a:lnTo>
                  <a:lnTo>
                    <a:pt x="3632" y="1353"/>
                  </a:lnTo>
                  <a:lnTo>
                    <a:pt x="3478" y="1199"/>
                  </a:lnTo>
                  <a:lnTo>
                    <a:pt x="3439" y="1431"/>
                  </a:lnTo>
                  <a:lnTo>
                    <a:pt x="3671" y="1585"/>
                  </a:lnTo>
                  <a:lnTo>
                    <a:pt x="3826" y="2319"/>
                  </a:lnTo>
                  <a:lnTo>
                    <a:pt x="3594" y="2242"/>
                  </a:lnTo>
                  <a:lnTo>
                    <a:pt x="3401" y="2126"/>
                  </a:lnTo>
                  <a:lnTo>
                    <a:pt x="3362" y="2126"/>
                  </a:lnTo>
                  <a:lnTo>
                    <a:pt x="3362" y="2319"/>
                  </a:lnTo>
                  <a:lnTo>
                    <a:pt x="3401" y="2358"/>
                  </a:lnTo>
                  <a:lnTo>
                    <a:pt x="3632" y="2474"/>
                  </a:lnTo>
                  <a:lnTo>
                    <a:pt x="3864" y="2474"/>
                  </a:lnTo>
                  <a:lnTo>
                    <a:pt x="3980" y="2783"/>
                  </a:lnTo>
                  <a:lnTo>
                    <a:pt x="4135" y="3208"/>
                  </a:lnTo>
                  <a:lnTo>
                    <a:pt x="3362" y="2938"/>
                  </a:lnTo>
                  <a:lnTo>
                    <a:pt x="3401" y="3092"/>
                  </a:lnTo>
                  <a:lnTo>
                    <a:pt x="3787" y="3247"/>
                  </a:lnTo>
                  <a:lnTo>
                    <a:pt x="4212" y="3363"/>
                  </a:lnTo>
                  <a:lnTo>
                    <a:pt x="4483" y="3981"/>
                  </a:lnTo>
                  <a:lnTo>
                    <a:pt x="3980" y="3904"/>
                  </a:lnTo>
                  <a:lnTo>
                    <a:pt x="3478" y="3749"/>
                  </a:lnTo>
                  <a:lnTo>
                    <a:pt x="3516" y="3981"/>
                  </a:lnTo>
                  <a:lnTo>
                    <a:pt x="3748" y="4058"/>
                  </a:lnTo>
                  <a:lnTo>
                    <a:pt x="4019" y="4097"/>
                  </a:lnTo>
                  <a:lnTo>
                    <a:pt x="4289" y="4136"/>
                  </a:lnTo>
                  <a:lnTo>
                    <a:pt x="4560" y="4097"/>
                  </a:lnTo>
                  <a:lnTo>
                    <a:pt x="4908" y="4908"/>
                  </a:lnTo>
                  <a:lnTo>
                    <a:pt x="4289" y="4908"/>
                  </a:lnTo>
                  <a:lnTo>
                    <a:pt x="3980" y="4870"/>
                  </a:lnTo>
                  <a:lnTo>
                    <a:pt x="3710" y="4792"/>
                  </a:lnTo>
                  <a:lnTo>
                    <a:pt x="3787" y="5063"/>
                  </a:lnTo>
                  <a:lnTo>
                    <a:pt x="3980" y="5063"/>
                  </a:lnTo>
                  <a:lnTo>
                    <a:pt x="4483" y="5102"/>
                  </a:lnTo>
                  <a:lnTo>
                    <a:pt x="4714" y="5102"/>
                  </a:lnTo>
                  <a:lnTo>
                    <a:pt x="4985" y="5063"/>
                  </a:lnTo>
                  <a:lnTo>
                    <a:pt x="5178" y="5527"/>
                  </a:lnTo>
                  <a:lnTo>
                    <a:pt x="5371" y="6029"/>
                  </a:lnTo>
                  <a:lnTo>
                    <a:pt x="4830" y="6029"/>
                  </a:lnTo>
                  <a:lnTo>
                    <a:pt x="4289" y="5952"/>
                  </a:lnTo>
                  <a:lnTo>
                    <a:pt x="3980" y="5836"/>
                  </a:lnTo>
                  <a:lnTo>
                    <a:pt x="4019" y="6145"/>
                  </a:lnTo>
                  <a:lnTo>
                    <a:pt x="4367" y="6222"/>
                  </a:lnTo>
                  <a:lnTo>
                    <a:pt x="4714" y="6261"/>
                  </a:lnTo>
                  <a:lnTo>
                    <a:pt x="5062" y="6222"/>
                  </a:lnTo>
                  <a:lnTo>
                    <a:pt x="5410" y="6184"/>
                  </a:lnTo>
                  <a:lnTo>
                    <a:pt x="5526" y="6686"/>
                  </a:lnTo>
                  <a:lnTo>
                    <a:pt x="5603" y="7227"/>
                  </a:lnTo>
                  <a:lnTo>
                    <a:pt x="5642" y="7652"/>
                  </a:lnTo>
                  <a:lnTo>
                    <a:pt x="5603" y="7613"/>
                  </a:lnTo>
                  <a:lnTo>
                    <a:pt x="5564" y="7613"/>
                  </a:lnTo>
                  <a:lnTo>
                    <a:pt x="5449" y="7652"/>
                  </a:lnTo>
                  <a:lnTo>
                    <a:pt x="5333" y="7613"/>
                  </a:lnTo>
                  <a:lnTo>
                    <a:pt x="4985" y="7536"/>
                  </a:lnTo>
                  <a:lnTo>
                    <a:pt x="4405" y="7304"/>
                  </a:lnTo>
                  <a:lnTo>
                    <a:pt x="4057" y="7188"/>
                  </a:lnTo>
                  <a:lnTo>
                    <a:pt x="4019" y="7459"/>
                  </a:lnTo>
                  <a:lnTo>
                    <a:pt x="4483" y="7575"/>
                  </a:lnTo>
                  <a:lnTo>
                    <a:pt x="5023" y="7768"/>
                  </a:lnTo>
                  <a:lnTo>
                    <a:pt x="5294" y="7806"/>
                  </a:lnTo>
                  <a:lnTo>
                    <a:pt x="5449" y="7806"/>
                  </a:lnTo>
                  <a:lnTo>
                    <a:pt x="5564" y="7768"/>
                  </a:lnTo>
                  <a:lnTo>
                    <a:pt x="5603" y="7768"/>
                  </a:lnTo>
                  <a:lnTo>
                    <a:pt x="5642" y="7729"/>
                  </a:lnTo>
                  <a:lnTo>
                    <a:pt x="5642" y="8579"/>
                  </a:lnTo>
                  <a:lnTo>
                    <a:pt x="5603" y="9468"/>
                  </a:lnTo>
                  <a:lnTo>
                    <a:pt x="5449" y="9429"/>
                  </a:lnTo>
                  <a:lnTo>
                    <a:pt x="5294" y="9391"/>
                  </a:lnTo>
                  <a:lnTo>
                    <a:pt x="5023" y="9236"/>
                  </a:lnTo>
                  <a:lnTo>
                    <a:pt x="4405" y="8966"/>
                  </a:lnTo>
                  <a:lnTo>
                    <a:pt x="4019" y="8811"/>
                  </a:lnTo>
                  <a:lnTo>
                    <a:pt x="3632" y="8618"/>
                  </a:lnTo>
                  <a:lnTo>
                    <a:pt x="3555" y="8811"/>
                  </a:lnTo>
                  <a:lnTo>
                    <a:pt x="4019" y="9043"/>
                  </a:lnTo>
                  <a:lnTo>
                    <a:pt x="4521" y="9236"/>
                  </a:lnTo>
                  <a:lnTo>
                    <a:pt x="5023" y="9507"/>
                  </a:lnTo>
                  <a:lnTo>
                    <a:pt x="5333" y="9623"/>
                  </a:lnTo>
                  <a:lnTo>
                    <a:pt x="5603" y="9623"/>
                  </a:lnTo>
                  <a:lnTo>
                    <a:pt x="5526" y="10125"/>
                  </a:lnTo>
                  <a:lnTo>
                    <a:pt x="5410" y="10627"/>
                  </a:lnTo>
                  <a:lnTo>
                    <a:pt x="5255" y="11091"/>
                  </a:lnTo>
                  <a:lnTo>
                    <a:pt x="5062" y="11555"/>
                  </a:lnTo>
                  <a:lnTo>
                    <a:pt x="5023" y="11632"/>
                  </a:lnTo>
                  <a:lnTo>
                    <a:pt x="4405" y="11284"/>
                  </a:lnTo>
                  <a:lnTo>
                    <a:pt x="3864" y="10898"/>
                  </a:lnTo>
                  <a:lnTo>
                    <a:pt x="3323" y="10473"/>
                  </a:lnTo>
                  <a:lnTo>
                    <a:pt x="2782" y="10009"/>
                  </a:lnTo>
                  <a:lnTo>
                    <a:pt x="2666" y="10164"/>
                  </a:lnTo>
                  <a:lnTo>
                    <a:pt x="2937" y="10434"/>
                  </a:lnTo>
                  <a:lnTo>
                    <a:pt x="3169" y="10666"/>
                  </a:lnTo>
                  <a:lnTo>
                    <a:pt x="3748" y="11091"/>
                  </a:lnTo>
                  <a:lnTo>
                    <a:pt x="4328" y="11477"/>
                  </a:lnTo>
                  <a:lnTo>
                    <a:pt x="4946" y="11748"/>
                  </a:lnTo>
                  <a:lnTo>
                    <a:pt x="4714" y="12134"/>
                  </a:lnTo>
                  <a:lnTo>
                    <a:pt x="4444" y="12482"/>
                  </a:lnTo>
                  <a:lnTo>
                    <a:pt x="3826" y="13139"/>
                  </a:lnTo>
                  <a:lnTo>
                    <a:pt x="3594" y="13100"/>
                  </a:lnTo>
                  <a:lnTo>
                    <a:pt x="3362" y="13023"/>
                  </a:lnTo>
                  <a:lnTo>
                    <a:pt x="3130" y="12868"/>
                  </a:lnTo>
                  <a:lnTo>
                    <a:pt x="2898" y="12714"/>
                  </a:lnTo>
                  <a:lnTo>
                    <a:pt x="2435" y="12366"/>
                  </a:lnTo>
                  <a:lnTo>
                    <a:pt x="2048" y="12018"/>
                  </a:lnTo>
                  <a:lnTo>
                    <a:pt x="1623" y="11632"/>
                  </a:lnTo>
                  <a:lnTo>
                    <a:pt x="1507" y="11825"/>
                  </a:lnTo>
                  <a:lnTo>
                    <a:pt x="2009" y="12250"/>
                  </a:lnTo>
                  <a:lnTo>
                    <a:pt x="2512" y="12637"/>
                  </a:lnTo>
                  <a:lnTo>
                    <a:pt x="2782" y="12830"/>
                  </a:lnTo>
                  <a:lnTo>
                    <a:pt x="3130" y="13100"/>
                  </a:lnTo>
                  <a:lnTo>
                    <a:pt x="3323" y="13178"/>
                  </a:lnTo>
                  <a:lnTo>
                    <a:pt x="3478" y="13255"/>
                  </a:lnTo>
                  <a:lnTo>
                    <a:pt x="3671" y="13255"/>
                  </a:lnTo>
                  <a:lnTo>
                    <a:pt x="3826" y="13178"/>
                  </a:lnTo>
                  <a:lnTo>
                    <a:pt x="3323" y="13757"/>
                  </a:lnTo>
                  <a:lnTo>
                    <a:pt x="3091" y="14066"/>
                  </a:lnTo>
                  <a:lnTo>
                    <a:pt x="2860" y="14375"/>
                  </a:lnTo>
                  <a:lnTo>
                    <a:pt x="2705" y="14607"/>
                  </a:lnTo>
                  <a:lnTo>
                    <a:pt x="2666" y="14646"/>
                  </a:lnTo>
                  <a:lnTo>
                    <a:pt x="2666" y="14684"/>
                  </a:lnTo>
                  <a:lnTo>
                    <a:pt x="2589" y="14839"/>
                  </a:lnTo>
                  <a:lnTo>
                    <a:pt x="2550" y="14800"/>
                  </a:lnTo>
                  <a:lnTo>
                    <a:pt x="2280" y="14762"/>
                  </a:lnTo>
                  <a:lnTo>
                    <a:pt x="2009" y="14723"/>
                  </a:lnTo>
                  <a:lnTo>
                    <a:pt x="1739" y="14607"/>
                  </a:lnTo>
                  <a:lnTo>
                    <a:pt x="1469" y="14491"/>
                  </a:lnTo>
                  <a:lnTo>
                    <a:pt x="966" y="14221"/>
                  </a:lnTo>
                  <a:lnTo>
                    <a:pt x="502" y="13873"/>
                  </a:lnTo>
                  <a:lnTo>
                    <a:pt x="387" y="14221"/>
                  </a:lnTo>
                  <a:lnTo>
                    <a:pt x="889" y="14530"/>
                  </a:lnTo>
                  <a:lnTo>
                    <a:pt x="1469" y="14762"/>
                  </a:lnTo>
                  <a:lnTo>
                    <a:pt x="2009" y="14878"/>
                  </a:lnTo>
                  <a:lnTo>
                    <a:pt x="2280" y="14916"/>
                  </a:lnTo>
                  <a:lnTo>
                    <a:pt x="2550" y="14916"/>
                  </a:lnTo>
                  <a:lnTo>
                    <a:pt x="2357" y="15380"/>
                  </a:lnTo>
                  <a:lnTo>
                    <a:pt x="2164" y="15844"/>
                  </a:lnTo>
                  <a:lnTo>
                    <a:pt x="1623" y="15766"/>
                  </a:lnTo>
                  <a:lnTo>
                    <a:pt x="1121" y="15651"/>
                  </a:lnTo>
                  <a:lnTo>
                    <a:pt x="116" y="15303"/>
                  </a:lnTo>
                  <a:lnTo>
                    <a:pt x="77" y="15573"/>
                  </a:lnTo>
                  <a:lnTo>
                    <a:pt x="580" y="15766"/>
                  </a:lnTo>
                  <a:lnTo>
                    <a:pt x="1082" y="15882"/>
                  </a:lnTo>
                  <a:lnTo>
                    <a:pt x="1623" y="15960"/>
                  </a:lnTo>
                  <a:lnTo>
                    <a:pt x="2125" y="15998"/>
                  </a:lnTo>
                  <a:lnTo>
                    <a:pt x="2009" y="16385"/>
                  </a:lnTo>
                  <a:lnTo>
                    <a:pt x="1971" y="16423"/>
                  </a:lnTo>
                  <a:lnTo>
                    <a:pt x="1971" y="16501"/>
                  </a:lnTo>
                  <a:lnTo>
                    <a:pt x="2009" y="16501"/>
                  </a:lnTo>
                  <a:lnTo>
                    <a:pt x="1932" y="16964"/>
                  </a:lnTo>
                  <a:lnTo>
                    <a:pt x="1855" y="17428"/>
                  </a:lnTo>
                  <a:lnTo>
                    <a:pt x="1391" y="17389"/>
                  </a:lnTo>
                  <a:lnTo>
                    <a:pt x="889" y="17273"/>
                  </a:lnTo>
                  <a:lnTo>
                    <a:pt x="464" y="17119"/>
                  </a:lnTo>
                  <a:lnTo>
                    <a:pt x="0" y="16964"/>
                  </a:lnTo>
                  <a:lnTo>
                    <a:pt x="0" y="17119"/>
                  </a:lnTo>
                  <a:lnTo>
                    <a:pt x="39" y="17273"/>
                  </a:lnTo>
                  <a:lnTo>
                    <a:pt x="464" y="17428"/>
                  </a:lnTo>
                  <a:lnTo>
                    <a:pt x="928" y="17505"/>
                  </a:lnTo>
                  <a:lnTo>
                    <a:pt x="1430" y="17544"/>
                  </a:lnTo>
                  <a:lnTo>
                    <a:pt x="1855" y="17505"/>
                  </a:lnTo>
                  <a:lnTo>
                    <a:pt x="1855" y="17544"/>
                  </a:lnTo>
                  <a:lnTo>
                    <a:pt x="1894" y="18046"/>
                  </a:lnTo>
                  <a:lnTo>
                    <a:pt x="1971" y="18471"/>
                  </a:lnTo>
                  <a:lnTo>
                    <a:pt x="1082" y="18471"/>
                  </a:lnTo>
                  <a:lnTo>
                    <a:pt x="232" y="18394"/>
                  </a:lnTo>
                  <a:lnTo>
                    <a:pt x="309" y="18703"/>
                  </a:lnTo>
                  <a:lnTo>
                    <a:pt x="734" y="18742"/>
                  </a:lnTo>
                  <a:lnTo>
                    <a:pt x="1159" y="18703"/>
                  </a:lnTo>
                  <a:lnTo>
                    <a:pt x="1584" y="18665"/>
                  </a:lnTo>
                  <a:lnTo>
                    <a:pt x="2009" y="18587"/>
                  </a:lnTo>
                  <a:lnTo>
                    <a:pt x="2164" y="19051"/>
                  </a:lnTo>
                  <a:lnTo>
                    <a:pt x="2396" y="19515"/>
                  </a:lnTo>
                  <a:lnTo>
                    <a:pt x="2125" y="19631"/>
                  </a:lnTo>
                  <a:lnTo>
                    <a:pt x="1894" y="19746"/>
                  </a:lnTo>
                  <a:lnTo>
                    <a:pt x="1623" y="19901"/>
                  </a:lnTo>
                  <a:lnTo>
                    <a:pt x="1353" y="20017"/>
                  </a:lnTo>
                  <a:lnTo>
                    <a:pt x="1121" y="20094"/>
                  </a:lnTo>
                  <a:lnTo>
                    <a:pt x="850" y="20094"/>
                  </a:lnTo>
                  <a:lnTo>
                    <a:pt x="966" y="20326"/>
                  </a:lnTo>
                  <a:lnTo>
                    <a:pt x="1353" y="20210"/>
                  </a:lnTo>
                  <a:lnTo>
                    <a:pt x="1700" y="20017"/>
                  </a:lnTo>
                  <a:lnTo>
                    <a:pt x="2087" y="19824"/>
                  </a:lnTo>
                  <a:lnTo>
                    <a:pt x="2435" y="19631"/>
                  </a:lnTo>
                  <a:lnTo>
                    <a:pt x="2473" y="19592"/>
                  </a:lnTo>
                  <a:lnTo>
                    <a:pt x="2705" y="19978"/>
                  </a:lnTo>
                  <a:lnTo>
                    <a:pt x="2976" y="20287"/>
                  </a:lnTo>
                  <a:lnTo>
                    <a:pt x="3091" y="20442"/>
                  </a:lnTo>
                  <a:lnTo>
                    <a:pt x="3053" y="20442"/>
                  </a:lnTo>
                  <a:lnTo>
                    <a:pt x="2705" y="20751"/>
                  </a:lnTo>
                  <a:lnTo>
                    <a:pt x="2319" y="21022"/>
                  </a:lnTo>
                  <a:lnTo>
                    <a:pt x="1932" y="21253"/>
                  </a:lnTo>
                  <a:lnTo>
                    <a:pt x="1507" y="21447"/>
                  </a:lnTo>
                  <a:lnTo>
                    <a:pt x="1662" y="21717"/>
                  </a:lnTo>
                  <a:lnTo>
                    <a:pt x="2048" y="21447"/>
                  </a:lnTo>
                  <a:lnTo>
                    <a:pt x="2473" y="21176"/>
                  </a:lnTo>
                  <a:lnTo>
                    <a:pt x="2821" y="20867"/>
                  </a:lnTo>
                  <a:lnTo>
                    <a:pt x="3130" y="20519"/>
                  </a:lnTo>
                  <a:lnTo>
                    <a:pt x="3594" y="21138"/>
                  </a:lnTo>
                  <a:lnTo>
                    <a:pt x="3980" y="21794"/>
                  </a:lnTo>
                  <a:lnTo>
                    <a:pt x="3594" y="22104"/>
                  </a:lnTo>
                  <a:lnTo>
                    <a:pt x="3169" y="22335"/>
                  </a:lnTo>
                  <a:lnTo>
                    <a:pt x="2744" y="22490"/>
                  </a:lnTo>
                  <a:lnTo>
                    <a:pt x="2280" y="22606"/>
                  </a:lnTo>
                  <a:lnTo>
                    <a:pt x="2048" y="22645"/>
                  </a:lnTo>
                  <a:lnTo>
                    <a:pt x="2164" y="22915"/>
                  </a:lnTo>
                  <a:lnTo>
                    <a:pt x="2666" y="22760"/>
                  </a:lnTo>
                  <a:lnTo>
                    <a:pt x="3169" y="22529"/>
                  </a:lnTo>
                  <a:lnTo>
                    <a:pt x="3632" y="22258"/>
                  </a:lnTo>
                  <a:lnTo>
                    <a:pt x="4057" y="21872"/>
                  </a:lnTo>
                  <a:lnTo>
                    <a:pt x="4212" y="22258"/>
                  </a:lnTo>
                  <a:lnTo>
                    <a:pt x="4367" y="22645"/>
                  </a:lnTo>
                  <a:lnTo>
                    <a:pt x="4521" y="23031"/>
                  </a:lnTo>
                  <a:lnTo>
                    <a:pt x="4598" y="23456"/>
                  </a:lnTo>
                  <a:lnTo>
                    <a:pt x="4405" y="23649"/>
                  </a:lnTo>
                  <a:lnTo>
                    <a:pt x="4135" y="23804"/>
                  </a:lnTo>
                  <a:lnTo>
                    <a:pt x="3903" y="23920"/>
                  </a:lnTo>
                  <a:lnTo>
                    <a:pt x="3594" y="24036"/>
                  </a:lnTo>
                  <a:lnTo>
                    <a:pt x="3323" y="24113"/>
                  </a:lnTo>
                  <a:lnTo>
                    <a:pt x="3014" y="24152"/>
                  </a:lnTo>
                  <a:lnTo>
                    <a:pt x="2396" y="24190"/>
                  </a:lnTo>
                  <a:lnTo>
                    <a:pt x="2396" y="24422"/>
                  </a:lnTo>
                  <a:lnTo>
                    <a:pt x="2782" y="24383"/>
                  </a:lnTo>
                  <a:lnTo>
                    <a:pt x="3130" y="24306"/>
                  </a:lnTo>
                  <a:lnTo>
                    <a:pt x="3516" y="24229"/>
                  </a:lnTo>
                  <a:lnTo>
                    <a:pt x="3942" y="24113"/>
                  </a:lnTo>
                  <a:lnTo>
                    <a:pt x="4135" y="23997"/>
                  </a:lnTo>
                  <a:lnTo>
                    <a:pt x="4328" y="23881"/>
                  </a:lnTo>
                  <a:lnTo>
                    <a:pt x="4483" y="23765"/>
                  </a:lnTo>
                  <a:lnTo>
                    <a:pt x="4637" y="23611"/>
                  </a:lnTo>
                  <a:lnTo>
                    <a:pt x="4676" y="23881"/>
                  </a:lnTo>
                  <a:lnTo>
                    <a:pt x="4753" y="24577"/>
                  </a:lnTo>
                  <a:lnTo>
                    <a:pt x="4792" y="25233"/>
                  </a:lnTo>
                  <a:lnTo>
                    <a:pt x="4173" y="25349"/>
                  </a:lnTo>
                  <a:lnTo>
                    <a:pt x="3594" y="25349"/>
                  </a:lnTo>
                  <a:lnTo>
                    <a:pt x="3014" y="25311"/>
                  </a:lnTo>
                  <a:lnTo>
                    <a:pt x="2435" y="25233"/>
                  </a:lnTo>
                  <a:lnTo>
                    <a:pt x="2473" y="25543"/>
                  </a:lnTo>
                  <a:lnTo>
                    <a:pt x="2744" y="25620"/>
                  </a:lnTo>
                  <a:lnTo>
                    <a:pt x="3632" y="25620"/>
                  </a:lnTo>
                  <a:lnTo>
                    <a:pt x="4212" y="25543"/>
                  </a:lnTo>
                  <a:lnTo>
                    <a:pt x="4792" y="25388"/>
                  </a:lnTo>
                  <a:lnTo>
                    <a:pt x="4869" y="25813"/>
                  </a:lnTo>
                  <a:lnTo>
                    <a:pt x="4869" y="25852"/>
                  </a:lnTo>
                  <a:lnTo>
                    <a:pt x="4908" y="25929"/>
                  </a:lnTo>
                  <a:lnTo>
                    <a:pt x="4946" y="26122"/>
                  </a:lnTo>
                  <a:lnTo>
                    <a:pt x="4676" y="26315"/>
                  </a:lnTo>
                  <a:lnTo>
                    <a:pt x="4405" y="26509"/>
                  </a:lnTo>
                  <a:lnTo>
                    <a:pt x="4135" y="26625"/>
                  </a:lnTo>
                  <a:lnTo>
                    <a:pt x="3826" y="26740"/>
                  </a:lnTo>
                  <a:lnTo>
                    <a:pt x="3246" y="26895"/>
                  </a:lnTo>
                  <a:lnTo>
                    <a:pt x="2666" y="27011"/>
                  </a:lnTo>
                  <a:lnTo>
                    <a:pt x="2782" y="27320"/>
                  </a:lnTo>
                  <a:lnTo>
                    <a:pt x="3362" y="27165"/>
                  </a:lnTo>
                  <a:lnTo>
                    <a:pt x="3671" y="27088"/>
                  </a:lnTo>
                  <a:lnTo>
                    <a:pt x="3980" y="26972"/>
                  </a:lnTo>
                  <a:lnTo>
                    <a:pt x="4251" y="26818"/>
                  </a:lnTo>
                  <a:lnTo>
                    <a:pt x="4521" y="26663"/>
                  </a:lnTo>
                  <a:lnTo>
                    <a:pt x="4753" y="26470"/>
                  </a:lnTo>
                  <a:lnTo>
                    <a:pt x="4985" y="26238"/>
                  </a:lnTo>
                  <a:lnTo>
                    <a:pt x="5217" y="26663"/>
                  </a:lnTo>
                  <a:lnTo>
                    <a:pt x="5449" y="27011"/>
                  </a:lnTo>
                  <a:lnTo>
                    <a:pt x="5410" y="27011"/>
                  </a:lnTo>
                  <a:lnTo>
                    <a:pt x="5178" y="27243"/>
                  </a:lnTo>
                  <a:lnTo>
                    <a:pt x="4946" y="27436"/>
                  </a:lnTo>
                  <a:lnTo>
                    <a:pt x="4483" y="27938"/>
                  </a:lnTo>
                  <a:lnTo>
                    <a:pt x="4251" y="28170"/>
                  </a:lnTo>
                  <a:lnTo>
                    <a:pt x="3980" y="28441"/>
                  </a:lnTo>
                  <a:lnTo>
                    <a:pt x="3710" y="28634"/>
                  </a:lnTo>
                  <a:lnTo>
                    <a:pt x="3903" y="28788"/>
                  </a:lnTo>
                  <a:lnTo>
                    <a:pt x="4212" y="28479"/>
                  </a:lnTo>
                  <a:lnTo>
                    <a:pt x="4483" y="28209"/>
                  </a:lnTo>
                  <a:lnTo>
                    <a:pt x="4946" y="27629"/>
                  </a:lnTo>
                  <a:lnTo>
                    <a:pt x="5178" y="27359"/>
                  </a:lnTo>
                  <a:lnTo>
                    <a:pt x="5449" y="27088"/>
                  </a:lnTo>
                  <a:lnTo>
                    <a:pt x="5449" y="27050"/>
                  </a:lnTo>
                  <a:lnTo>
                    <a:pt x="5835" y="27552"/>
                  </a:lnTo>
                  <a:lnTo>
                    <a:pt x="6221" y="28054"/>
                  </a:lnTo>
                  <a:lnTo>
                    <a:pt x="5835" y="28441"/>
                  </a:lnTo>
                  <a:lnTo>
                    <a:pt x="5449" y="28827"/>
                  </a:lnTo>
                  <a:lnTo>
                    <a:pt x="5255" y="28982"/>
                  </a:lnTo>
                  <a:lnTo>
                    <a:pt x="5062" y="29098"/>
                  </a:lnTo>
                  <a:lnTo>
                    <a:pt x="4676" y="29368"/>
                  </a:lnTo>
                  <a:lnTo>
                    <a:pt x="4869" y="29484"/>
                  </a:lnTo>
                  <a:lnTo>
                    <a:pt x="5023" y="29407"/>
                  </a:lnTo>
                  <a:lnTo>
                    <a:pt x="5178" y="29291"/>
                  </a:lnTo>
                  <a:lnTo>
                    <a:pt x="5487" y="29059"/>
                  </a:lnTo>
                  <a:lnTo>
                    <a:pt x="5912" y="28634"/>
                  </a:lnTo>
                  <a:lnTo>
                    <a:pt x="6299" y="28132"/>
                  </a:lnTo>
                  <a:lnTo>
                    <a:pt x="6608" y="28595"/>
                  </a:lnTo>
                  <a:lnTo>
                    <a:pt x="6878" y="29098"/>
                  </a:lnTo>
                  <a:lnTo>
                    <a:pt x="6530" y="29484"/>
                  </a:lnTo>
                  <a:lnTo>
                    <a:pt x="6183" y="29832"/>
                  </a:lnTo>
                  <a:lnTo>
                    <a:pt x="5912" y="30025"/>
                  </a:lnTo>
                  <a:lnTo>
                    <a:pt x="5603" y="30218"/>
                  </a:lnTo>
                  <a:lnTo>
                    <a:pt x="5719" y="30373"/>
                  </a:lnTo>
                  <a:lnTo>
                    <a:pt x="6067" y="30141"/>
                  </a:lnTo>
                  <a:lnTo>
                    <a:pt x="6376" y="29832"/>
                  </a:lnTo>
                  <a:lnTo>
                    <a:pt x="6685" y="29523"/>
                  </a:lnTo>
                  <a:lnTo>
                    <a:pt x="6956" y="29213"/>
                  </a:lnTo>
                  <a:lnTo>
                    <a:pt x="7071" y="29600"/>
                  </a:lnTo>
                  <a:lnTo>
                    <a:pt x="7187" y="30025"/>
                  </a:lnTo>
                  <a:lnTo>
                    <a:pt x="7265" y="30373"/>
                  </a:lnTo>
                  <a:lnTo>
                    <a:pt x="6762" y="30798"/>
                  </a:lnTo>
                  <a:lnTo>
                    <a:pt x="6299" y="31146"/>
                  </a:lnTo>
                  <a:lnTo>
                    <a:pt x="6376" y="31300"/>
                  </a:lnTo>
                  <a:lnTo>
                    <a:pt x="6453" y="31261"/>
                  </a:lnTo>
                  <a:lnTo>
                    <a:pt x="6878" y="30914"/>
                  </a:lnTo>
                  <a:lnTo>
                    <a:pt x="7265" y="30527"/>
                  </a:lnTo>
                  <a:lnTo>
                    <a:pt x="7265" y="31107"/>
                  </a:lnTo>
                  <a:lnTo>
                    <a:pt x="7226" y="31648"/>
                  </a:lnTo>
                  <a:lnTo>
                    <a:pt x="7071" y="32189"/>
                  </a:lnTo>
                  <a:lnTo>
                    <a:pt x="6917" y="32691"/>
                  </a:lnTo>
                  <a:lnTo>
                    <a:pt x="6994" y="32730"/>
                  </a:lnTo>
                  <a:lnTo>
                    <a:pt x="7071" y="32691"/>
                  </a:lnTo>
                  <a:lnTo>
                    <a:pt x="7149" y="32652"/>
                  </a:lnTo>
                  <a:lnTo>
                    <a:pt x="7149" y="32537"/>
                  </a:lnTo>
                  <a:lnTo>
                    <a:pt x="7265" y="32382"/>
                  </a:lnTo>
                  <a:lnTo>
                    <a:pt x="7419" y="31802"/>
                  </a:lnTo>
                  <a:lnTo>
                    <a:pt x="7458" y="31261"/>
                  </a:lnTo>
                  <a:lnTo>
                    <a:pt x="7458" y="30682"/>
                  </a:lnTo>
                  <a:lnTo>
                    <a:pt x="7381" y="30141"/>
                  </a:lnTo>
                  <a:lnTo>
                    <a:pt x="7806" y="30373"/>
                  </a:lnTo>
                  <a:lnTo>
                    <a:pt x="8192" y="30643"/>
                  </a:lnTo>
                  <a:lnTo>
                    <a:pt x="8231" y="30643"/>
                  </a:lnTo>
                  <a:lnTo>
                    <a:pt x="8308" y="30411"/>
                  </a:lnTo>
                  <a:lnTo>
                    <a:pt x="7844" y="30141"/>
                  </a:lnTo>
                  <a:lnTo>
                    <a:pt x="7342" y="29948"/>
                  </a:lnTo>
                  <a:lnTo>
                    <a:pt x="7187" y="29368"/>
                  </a:lnTo>
                  <a:lnTo>
                    <a:pt x="6956" y="28827"/>
                  </a:lnTo>
                  <a:lnTo>
                    <a:pt x="7381" y="28866"/>
                  </a:lnTo>
                  <a:lnTo>
                    <a:pt x="7767" y="28943"/>
                  </a:lnTo>
                  <a:lnTo>
                    <a:pt x="8115" y="29059"/>
                  </a:lnTo>
                  <a:lnTo>
                    <a:pt x="8501" y="29213"/>
                  </a:lnTo>
                  <a:lnTo>
                    <a:pt x="8501" y="29020"/>
                  </a:lnTo>
                  <a:lnTo>
                    <a:pt x="8115" y="28866"/>
                  </a:lnTo>
                  <a:lnTo>
                    <a:pt x="7728" y="28750"/>
                  </a:lnTo>
                  <a:lnTo>
                    <a:pt x="7303" y="28672"/>
                  </a:lnTo>
                  <a:lnTo>
                    <a:pt x="6878" y="28672"/>
                  </a:lnTo>
                  <a:lnTo>
                    <a:pt x="6646" y="28209"/>
                  </a:lnTo>
                  <a:lnTo>
                    <a:pt x="6337" y="27822"/>
                  </a:lnTo>
                  <a:lnTo>
                    <a:pt x="6105" y="27513"/>
                  </a:lnTo>
                  <a:lnTo>
                    <a:pt x="6646" y="27591"/>
                  </a:lnTo>
                  <a:lnTo>
                    <a:pt x="7265" y="27591"/>
                  </a:lnTo>
                  <a:lnTo>
                    <a:pt x="7844" y="27552"/>
                  </a:lnTo>
                  <a:lnTo>
                    <a:pt x="8424" y="27475"/>
                  </a:lnTo>
                  <a:lnTo>
                    <a:pt x="8385" y="27281"/>
                  </a:lnTo>
                  <a:lnTo>
                    <a:pt x="7883" y="27320"/>
                  </a:lnTo>
                  <a:lnTo>
                    <a:pt x="7342" y="27359"/>
                  </a:lnTo>
                  <a:lnTo>
                    <a:pt x="5990" y="27359"/>
                  </a:lnTo>
                  <a:lnTo>
                    <a:pt x="5603" y="26895"/>
                  </a:lnTo>
                  <a:lnTo>
                    <a:pt x="5333" y="26393"/>
                  </a:lnTo>
                  <a:lnTo>
                    <a:pt x="5178" y="26006"/>
                  </a:lnTo>
                  <a:lnTo>
                    <a:pt x="5371" y="26084"/>
                  </a:lnTo>
                  <a:lnTo>
                    <a:pt x="5564" y="26122"/>
                  </a:lnTo>
                  <a:lnTo>
                    <a:pt x="6028" y="26161"/>
                  </a:lnTo>
                  <a:lnTo>
                    <a:pt x="6878" y="26122"/>
                  </a:lnTo>
                  <a:lnTo>
                    <a:pt x="7497" y="26122"/>
                  </a:lnTo>
                  <a:lnTo>
                    <a:pt x="8115" y="26084"/>
                  </a:lnTo>
                  <a:lnTo>
                    <a:pt x="8037" y="25852"/>
                  </a:lnTo>
                  <a:lnTo>
                    <a:pt x="6994" y="25890"/>
                  </a:lnTo>
                  <a:lnTo>
                    <a:pt x="6067" y="25890"/>
                  </a:lnTo>
                  <a:lnTo>
                    <a:pt x="5564" y="25852"/>
                  </a:lnTo>
                  <a:lnTo>
                    <a:pt x="5101" y="25774"/>
                  </a:lnTo>
                  <a:lnTo>
                    <a:pt x="5023" y="25504"/>
                  </a:lnTo>
                  <a:lnTo>
                    <a:pt x="5023" y="25195"/>
                  </a:lnTo>
                  <a:lnTo>
                    <a:pt x="4985" y="24538"/>
                  </a:lnTo>
                  <a:lnTo>
                    <a:pt x="5294" y="24499"/>
                  </a:lnTo>
                  <a:lnTo>
                    <a:pt x="5642" y="24422"/>
                  </a:lnTo>
                  <a:lnTo>
                    <a:pt x="5951" y="24306"/>
                  </a:lnTo>
                  <a:lnTo>
                    <a:pt x="6299" y="24229"/>
                  </a:lnTo>
                  <a:lnTo>
                    <a:pt x="6530" y="24190"/>
                  </a:lnTo>
                  <a:lnTo>
                    <a:pt x="6801" y="24190"/>
                  </a:lnTo>
                  <a:lnTo>
                    <a:pt x="7265" y="24267"/>
                  </a:lnTo>
                  <a:lnTo>
                    <a:pt x="7110" y="23958"/>
                  </a:lnTo>
                  <a:lnTo>
                    <a:pt x="6608" y="23958"/>
                  </a:lnTo>
                  <a:lnTo>
                    <a:pt x="6183" y="24036"/>
                  </a:lnTo>
                  <a:lnTo>
                    <a:pt x="5758" y="24152"/>
                  </a:lnTo>
                  <a:lnTo>
                    <a:pt x="5371" y="24267"/>
                  </a:lnTo>
                  <a:lnTo>
                    <a:pt x="4946" y="24383"/>
                  </a:lnTo>
                  <a:lnTo>
                    <a:pt x="4946" y="24113"/>
                  </a:lnTo>
                  <a:lnTo>
                    <a:pt x="4830" y="23456"/>
                  </a:lnTo>
                  <a:lnTo>
                    <a:pt x="4714" y="22838"/>
                  </a:lnTo>
                  <a:lnTo>
                    <a:pt x="5062" y="22915"/>
                  </a:lnTo>
                  <a:lnTo>
                    <a:pt x="5874" y="22915"/>
                  </a:lnTo>
                  <a:lnTo>
                    <a:pt x="6260" y="22838"/>
                  </a:lnTo>
                  <a:lnTo>
                    <a:pt x="6105" y="22606"/>
                  </a:lnTo>
                  <a:lnTo>
                    <a:pt x="5719" y="22683"/>
                  </a:lnTo>
                  <a:lnTo>
                    <a:pt x="5371" y="22722"/>
                  </a:lnTo>
                  <a:lnTo>
                    <a:pt x="5023" y="22722"/>
                  </a:lnTo>
                  <a:lnTo>
                    <a:pt x="4676" y="22683"/>
                  </a:lnTo>
                  <a:lnTo>
                    <a:pt x="4637" y="22683"/>
                  </a:lnTo>
                  <a:lnTo>
                    <a:pt x="4521" y="22258"/>
                  </a:lnTo>
                  <a:lnTo>
                    <a:pt x="4328" y="21872"/>
                  </a:lnTo>
                  <a:lnTo>
                    <a:pt x="4135" y="21485"/>
                  </a:lnTo>
                  <a:lnTo>
                    <a:pt x="3903" y="21099"/>
                  </a:lnTo>
                  <a:lnTo>
                    <a:pt x="3710" y="20828"/>
                  </a:lnTo>
                  <a:lnTo>
                    <a:pt x="3710" y="20828"/>
                  </a:lnTo>
                  <a:lnTo>
                    <a:pt x="4019" y="20944"/>
                  </a:lnTo>
                  <a:lnTo>
                    <a:pt x="4367" y="21060"/>
                  </a:lnTo>
                  <a:lnTo>
                    <a:pt x="4714" y="21138"/>
                  </a:lnTo>
                  <a:lnTo>
                    <a:pt x="5062" y="21176"/>
                  </a:lnTo>
                  <a:lnTo>
                    <a:pt x="4908" y="20906"/>
                  </a:lnTo>
                  <a:lnTo>
                    <a:pt x="4521" y="20867"/>
                  </a:lnTo>
                  <a:lnTo>
                    <a:pt x="4173" y="20790"/>
                  </a:lnTo>
                  <a:lnTo>
                    <a:pt x="3826" y="20712"/>
                  </a:lnTo>
                  <a:lnTo>
                    <a:pt x="3516" y="20558"/>
                  </a:lnTo>
                  <a:lnTo>
                    <a:pt x="2898" y="19746"/>
                  </a:lnTo>
                  <a:lnTo>
                    <a:pt x="2666" y="19360"/>
                  </a:lnTo>
                  <a:lnTo>
                    <a:pt x="2435" y="18935"/>
                  </a:lnTo>
                  <a:lnTo>
                    <a:pt x="2705" y="19051"/>
                  </a:lnTo>
                  <a:lnTo>
                    <a:pt x="2976" y="19090"/>
                  </a:lnTo>
                  <a:lnTo>
                    <a:pt x="3555" y="19128"/>
                  </a:lnTo>
                  <a:lnTo>
                    <a:pt x="4328" y="19128"/>
                  </a:lnTo>
                  <a:lnTo>
                    <a:pt x="4289" y="18935"/>
                  </a:lnTo>
                  <a:lnTo>
                    <a:pt x="3169" y="18935"/>
                  </a:lnTo>
                  <a:lnTo>
                    <a:pt x="2744" y="18858"/>
                  </a:lnTo>
                  <a:lnTo>
                    <a:pt x="2512" y="18819"/>
                  </a:lnTo>
                  <a:lnTo>
                    <a:pt x="2319" y="18742"/>
                  </a:lnTo>
                  <a:lnTo>
                    <a:pt x="2241" y="18433"/>
                  </a:lnTo>
                  <a:lnTo>
                    <a:pt x="2164" y="18124"/>
                  </a:lnTo>
                  <a:lnTo>
                    <a:pt x="2125" y="17776"/>
                  </a:lnTo>
                  <a:lnTo>
                    <a:pt x="2125" y="17428"/>
                  </a:lnTo>
                  <a:lnTo>
                    <a:pt x="2164" y="17042"/>
                  </a:lnTo>
                  <a:lnTo>
                    <a:pt x="2203" y="16694"/>
                  </a:lnTo>
                  <a:lnTo>
                    <a:pt x="2435" y="16848"/>
                  </a:lnTo>
                  <a:lnTo>
                    <a:pt x="2666" y="17003"/>
                  </a:lnTo>
                  <a:lnTo>
                    <a:pt x="2898" y="17119"/>
                  </a:lnTo>
                  <a:lnTo>
                    <a:pt x="3169" y="17235"/>
                  </a:lnTo>
                  <a:lnTo>
                    <a:pt x="3748" y="17389"/>
                  </a:lnTo>
                  <a:lnTo>
                    <a:pt x="4289" y="17467"/>
                  </a:lnTo>
                  <a:lnTo>
                    <a:pt x="4328" y="17235"/>
                  </a:lnTo>
                  <a:lnTo>
                    <a:pt x="3787" y="17119"/>
                  </a:lnTo>
                  <a:lnTo>
                    <a:pt x="3246" y="17003"/>
                  </a:lnTo>
                  <a:lnTo>
                    <a:pt x="2744" y="16810"/>
                  </a:lnTo>
                  <a:lnTo>
                    <a:pt x="2473" y="16694"/>
                  </a:lnTo>
                  <a:lnTo>
                    <a:pt x="2241" y="16539"/>
                  </a:lnTo>
                  <a:lnTo>
                    <a:pt x="2357" y="16076"/>
                  </a:lnTo>
                  <a:lnTo>
                    <a:pt x="2473" y="15651"/>
                  </a:lnTo>
                  <a:lnTo>
                    <a:pt x="2666" y="15264"/>
                  </a:lnTo>
                  <a:lnTo>
                    <a:pt x="2860" y="14878"/>
                  </a:lnTo>
                  <a:lnTo>
                    <a:pt x="3285" y="15225"/>
                  </a:lnTo>
                  <a:lnTo>
                    <a:pt x="3710" y="15535"/>
                  </a:lnTo>
                  <a:lnTo>
                    <a:pt x="4173" y="15844"/>
                  </a:lnTo>
                  <a:lnTo>
                    <a:pt x="4637" y="16153"/>
                  </a:lnTo>
                  <a:lnTo>
                    <a:pt x="4676" y="16037"/>
                  </a:lnTo>
                  <a:lnTo>
                    <a:pt x="4753" y="15844"/>
                  </a:lnTo>
                  <a:lnTo>
                    <a:pt x="3826" y="15303"/>
                  </a:lnTo>
                  <a:lnTo>
                    <a:pt x="2937" y="14723"/>
                  </a:lnTo>
                  <a:lnTo>
                    <a:pt x="3285" y="14182"/>
                  </a:lnTo>
                  <a:lnTo>
                    <a:pt x="3671" y="13641"/>
                  </a:lnTo>
                  <a:lnTo>
                    <a:pt x="4019" y="13989"/>
                  </a:lnTo>
                  <a:lnTo>
                    <a:pt x="4444" y="14298"/>
                  </a:lnTo>
                  <a:lnTo>
                    <a:pt x="4869" y="14530"/>
                  </a:lnTo>
                  <a:lnTo>
                    <a:pt x="5333" y="14762"/>
                  </a:lnTo>
                  <a:lnTo>
                    <a:pt x="5449" y="14569"/>
                  </a:lnTo>
                  <a:lnTo>
                    <a:pt x="5023" y="14337"/>
                  </a:lnTo>
                  <a:lnTo>
                    <a:pt x="4598" y="14105"/>
                  </a:lnTo>
                  <a:lnTo>
                    <a:pt x="4173" y="13834"/>
                  </a:lnTo>
                  <a:lnTo>
                    <a:pt x="3787" y="13525"/>
                  </a:lnTo>
                  <a:lnTo>
                    <a:pt x="3903" y="13409"/>
                  </a:lnTo>
                  <a:lnTo>
                    <a:pt x="4367" y="12907"/>
                  </a:lnTo>
                  <a:lnTo>
                    <a:pt x="4792" y="12405"/>
                  </a:lnTo>
                  <a:lnTo>
                    <a:pt x="4830" y="12559"/>
                  </a:lnTo>
                  <a:lnTo>
                    <a:pt x="4908" y="12714"/>
                  </a:lnTo>
                  <a:lnTo>
                    <a:pt x="5139" y="12984"/>
                  </a:lnTo>
                  <a:lnTo>
                    <a:pt x="5371" y="13255"/>
                  </a:lnTo>
                  <a:lnTo>
                    <a:pt x="5603" y="13448"/>
                  </a:lnTo>
                  <a:lnTo>
                    <a:pt x="5951" y="13757"/>
                  </a:lnTo>
                  <a:lnTo>
                    <a:pt x="6105" y="13564"/>
                  </a:lnTo>
                  <a:lnTo>
                    <a:pt x="5758" y="13293"/>
                  </a:lnTo>
                  <a:lnTo>
                    <a:pt x="5371" y="12984"/>
                  </a:lnTo>
                  <a:lnTo>
                    <a:pt x="5217" y="12830"/>
                  </a:lnTo>
                  <a:lnTo>
                    <a:pt x="5062" y="12637"/>
                  </a:lnTo>
                  <a:lnTo>
                    <a:pt x="4946" y="12443"/>
                  </a:lnTo>
                  <a:lnTo>
                    <a:pt x="4869" y="12250"/>
                  </a:lnTo>
                  <a:lnTo>
                    <a:pt x="5101" y="11941"/>
                  </a:lnTo>
                  <a:lnTo>
                    <a:pt x="5294" y="11593"/>
                  </a:lnTo>
                  <a:lnTo>
                    <a:pt x="5449" y="11207"/>
                  </a:lnTo>
                  <a:lnTo>
                    <a:pt x="5603" y="10820"/>
                  </a:lnTo>
                  <a:lnTo>
                    <a:pt x="5835" y="11168"/>
                  </a:lnTo>
                  <a:lnTo>
                    <a:pt x="6144" y="11516"/>
                  </a:lnTo>
                  <a:lnTo>
                    <a:pt x="6453" y="11825"/>
                  </a:lnTo>
                  <a:lnTo>
                    <a:pt x="6801" y="12096"/>
                  </a:lnTo>
                  <a:lnTo>
                    <a:pt x="6878" y="11941"/>
                  </a:lnTo>
                  <a:lnTo>
                    <a:pt x="6917" y="11786"/>
                  </a:lnTo>
                  <a:lnTo>
                    <a:pt x="6569" y="11555"/>
                  </a:lnTo>
                  <a:lnTo>
                    <a:pt x="6221" y="11284"/>
                  </a:lnTo>
                  <a:lnTo>
                    <a:pt x="5912" y="10975"/>
                  </a:lnTo>
                  <a:lnTo>
                    <a:pt x="5642" y="10627"/>
                  </a:lnTo>
                  <a:lnTo>
                    <a:pt x="5758" y="10048"/>
                  </a:lnTo>
                  <a:lnTo>
                    <a:pt x="5835" y="9429"/>
                  </a:lnTo>
                  <a:lnTo>
                    <a:pt x="6105" y="9661"/>
                  </a:lnTo>
                  <a:lnTo>
                    <a:pt x="6415" y="9816"/>
                  </a:lnTo>
                  <a:lnTo>
                    <a:pt x="6762" y="9970"/>
                  </a:lnTo>
                  <a:lnTo>
                    <a:pt x="7110" y="10048"/>
                  </a:lnTo>
                  <a:lnTo>
                    <a:pt x="7303" y="10125"/>
                  </a:lnTo>
                  <a:lnTo>
                    <a:pt x="7342" y="9854"/>
                  </a:lnTo>
                  <a:lnTo>
                    <a:pt x="6956" y="9738"/>
                  </a:lnTo>
                  <a:lnTo>
                    <a:pt x="6569" y="9623"/>
                  </a:lnTo>
                  <a:lnTo>
                    <a:pt x="6183" y="9429"/>
                  </a:lnTo>
                  <a:lnTo>
                    <a:pt x="5835" y="9197"/>
                  </a:lnTo>
                  <a:lnTo>
                    <a:pt x="5874" y="8386"/>
                  </a:lnTo>
                  <a:lnTo>
                    <a:pt x="6260" y="8463"/>
                  </a:lnTo>
                  <a:lnTo>
                    <a:pt x="6608" y="8541"/>
                  </a:lnTo>
                  <a:lnTo>
                    <a:pt x="7303" y="8618"/>
                  </a:lnTo>
                  <a:lnTo>
                    <a:pt x="7342" y="8618"/>
                  </a:lnTo>
                  <a:lnTo>
                    <a:pt x="7342" y="8386"/>
                  </a:lnTo>
                  <a:lnTo>
                    <a:pt x="6608" y="8309"/>
                  </a:lnTo>
                  <a:lnTo>
                    <a:pt x="6260" y="8270"/>
                  </a:lnTo>
                  <a:lnTo>
                    <a:pt x="5874" y="8270"/>
                  </a:lnTo>
                  <a:lnTo>
                    <a:pt x="5874" y="7729"/>
                  </a:lnTo>
                  <a:lnTo>
                    <a:pt x="5835" y="7188"/>
                  </a:lnTo>
                  <a:lnTo>
                    <a:pt x="6453" y="7265"/>
                  </a:lnTo>
                  <a:lnTo>
                    <a:pt x="7110" y="7265"/>
                  </a:lnTo>
                  <a:lnTo>
                    <a:pt x="7033" y="6995"/>
                  </a:lnTo>
                  <a:lnTo>
                    <a:pt x="6260" y="6995"/>
                  </a:lnTo>
                  <a:lnTo>
                    <a:pt x="5835" y="7034"/>
                  </a:lnTo>
                  <a:lnTo>
                    <a:pt x="5680" y="6338"/>
                  </a:lnTo>
                  <a:lnTo>
                    <a:pt x="6415" y="6184"/>
                  </a:lnTo>
                  <a:lnTo>
                    <a:pt x="6724" y="6145"/>
                  </a:lnTo>
                  <a:lnTo>
                    <a:pt x="6608" y="5952"/>
                  </a:lnTo>
                  <a:lnTo>
                    <a:pt x="6415" y="5990"/>
                  </a:lnTo>
                  <a:lnTo>
                    <a:pt x="6028" y="6029"/>
                  </a:lnTo>
                  <a:lnTo>
                    <a:pt x="5642" y="6145"/>
                  </a:lnTo>
                  <a:lnTo>
                    <a:pt x="5487" y="5643"/>
                  </a:lnTo>
                  <a:lnTo>
                    <a:pt x="5294" y="5179"/>
                  </a:lnTo>
                  <a:lnTo>
                    <a:pt x="5526" y="5063"/>
                  </a:lnTo>
                  <a:lnTo>
                    <a:pt x="5758" y="4947"/>
                  </a:lnTo>
                  <a:lnTo>
                    <a:pt x="6028" y="4870"/>
                  </a:lnTo>
                  <a:lnTo>
                    <a:pt x="5912" y="4677"/>
                  </a:lnTo>
                  <a:lnTo>
                    <a:pt x="5564" y="4870"/>
                  </a:lnTo>
                  <a:lnTo>
                    <a:pt x="5255" y="5024"/>
                  </a:lnTo>
                  <a:lnTo>
                    <a:pt x="4946" y="4406"/>
                  </a:lnTo>
                  <a:lnTo>
                    <a:pt x="5178" y="4290"/>
                  </a:lnTo>
                  <a:lnTo>
                    <a:pt x="5371" y="4136"/>
                  </a:lnTo>
                  <a:lnTo>
                    <a:pt x="5564" y="4020"/>
                  </a:lnTo>
                  <a:lnTo>
                    <a:pt x="5449" y="3865"/>
                  </a:lnTo>
                  <a:lnTo>
                    <a:pt x="5371" y="3904"/>
                  </a:lnTo>
                  <a:lnTo>
                    <a:pt x="4869" y="4251"/>
                  </a:lnTo>
                  <a:lnTo>
                    <a:pt x="4560" y="3595"/>
                  </a:lnTo>
                  <a:lnTo>
                    <a:pt x="4521" y="3440"/>
                  </a:lnTo>
                  <a:lnTo>
                    <a:pt x="5062" y="3131"/>
                  </a:lnTo>
                  <a:lnTo>
                    <a:pt x="4985" y="2976"/>
                  </a:lnTo>
                  <a:lnTo>
                    <a:pt x="4946" y="3015"/>
                  </a:lnTo>
                  <a:lnTo>
                    <a:pt x="4483" y="3363"/>
                  </a:lnTo>
                  <a:lnTo>
                    <a:pt x="4483" y="3401"/>
                  </a:lnTo>
                  <a:lnTo>
                    <a:pt x="4173" y="2706"/>
                  </a:lnTo>
                  <a:lnTo>
                    <a:pt x="4637" y="2281"/>
                  </a:lnTo>
                  <a:lnTo>
                    <a:pt x="4560" y="2165"/>
                  </a:lnTo>
                  <a:lnTo>
                    <a:pt x="4135" y="2551"/>
                  </a:lnTo>
                  <a:lnTo>
                    <a:pt x="3980" y="1972"/>
                  </a:lnTo>
                  <a:lnTo>
                    <a:pt x="4367" y="1663"/>
                  </a:lnTo>
                  <a:lnTo>
                    <a:pt x="4289" y="1469"/>
                  </a:lnTo>
                  <a:lnTo>
                    <a:pt x="3942" y="1817"/>
                  </a:lnTo>
                  <a:lnTo>
                    <a:pt x="3826" y="1122"/>
                  </a:lnTo>
                  <a:lnTo>
                    <a:pt x="4096" y="851"/>
                  </a:lnTo>
                  <a:lnTo>
                    <a:pt x="4019" y="658"/>
                  </a:lnTo>
                  <a:lnTo>
                    <a:pt x="3787" y="928"/>
                  </a:lnTo>
                  <a:lnTo>
                    <a:pt x="3787" y="503"/>
                  </a:lnTo>
                  <a:lnTo>
                    <a:pt x="3787"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31"/>
          <p:cNvGrpSpPr/>
          <p:nvPr/>
        </p:nvGrpSpPr>
        <p:grpSpPr>
          <a:xfrm rot="-115" flipH="1">
            <a:off x="7296318" y="3846130"/>
            <a:ext cx="1421717" cy="2589194"/>
            <a:chOff x="4518575" y="1944100"/>
            <a:chExt cx="475300" cy="865575"/>
          </a:xfrm>
        </p:grpSpPr>
        <p:sp>
          <p:nvSpPr>
            <p:cNvPr id="388" name="Google Shape;388;p31"/>
            <p:cNvSpPr/>
            <p:nvPr/>
          </p:nvSpPr>
          <p:spPr>
            <a:xfrm>
              <a:off x="4657675" y="1944100"/>
              <a:ext cx="336200" cy="800850"/>
            </a:xfrm>
            <a:custGeom>
              <a:avLst/>
              <a:gdLst/>
              <a:ahLst/>
              <a:cxnLst/>
              <a:rect l="l" t="t" r="r" b="b"/>
              <a:pathLst>
                <a:path w="13448" h="32034" extrusionOk="0">
                  <a:moveTo>
                    <a:pt x="13061" y="1"/>
                  </a:moveTo>
                  <a:lnTo>
                    <a:pt x="12984" y="78"/>
                  </a:lnTo>
                  <a:lnTo>
                    <a:pt x="12443" y="1314"/>
                  </a:lnTo>
                  <a:lnTo>
                    <a:pt x="11825" y="2512"/>
                  </a:lnTo>
                  <a:lnTo>
                    <a:pt x="11515" y="3092"/>
                  </a:lnTo>
                  <a:lnTo>
                    <a:pt x="11168" y="3671"/>
                  </a:lnTo>
                  <a:lnTo>
                    <a:pt x="10781" y="4174"/>
                  </a:lnTo>
                  <a:lnTo>
                    <a:pt x="10356" y="4676"/>
                  </a:lnTo>
                  <a:lnTo>
                    <a:pt x="9931" y="5063"/>
                  </a:lnTo>
                  <a:lnTo>
                    <a:pt x="9506" y="5410"/>
                  </a:lnTo>
                  <a:lnTo>
                    <a:pt x="8656" y="6067"/>
                  </a:lnTo>
                  <a:lnTo>
                    <a:pt x="7767" y="6685"/>
                  </a:lnTo>
                  <a:lnTo>
                    <a:pt x="7342" y="6995"/>
                  </a:lnTo>
                  <a:lnTo>
                    <a:pt x="6917" y="7381"/>
                  </a:lnTo>
                  <a:lnTo>
                    <a:pt x="6260" y="8077"/>
                  </a:lnTo>
                  <a:lnTo>
                    <a:pt x="5642" y="8849"/>
                  </a:lnTo>
                  <a:lnTo>
                    <a:pt x="5062" y="9661"/>
                  </a:lnTo>
                  <a:lnTo>
                    <a:pt x="4560" y="10550"/>
                  </a:lnTo>
                  <a:lnTo>
                    <a:pt x="4174" y="11438"/>
                  </a:lnTo>
                  <a:lnTo>
                    <a:pt x="3826" y="12404"/>
                  </a:lnTo>
                  <a:lnTo>
                    <a:pt x="3555" y="13409"/>
                  </a:lnTo>
                  <a:lnTo>
                    <a:pt x="3362" y="14414"/>
                  </a:lnTo>
                  <a:lnTo>
                    <a:pt x="3208" y="15805"/>
                  </a:lnTo>
                  <a:lnTo>
                    <a:pt x="3092" y="16500"/>
                  </a:lnTo>
                  <a:lnTo>
                    <a:pt x="3014" y="16848"/>
                  </a:lnTo>
                  <a:lnTo>
                    <a:pt x="2899" y="17157"/>
                  </a:lnTo>
                  <a:lnTo>
                    <a:pt x="2783" y="17466"/>
                  </a:lnTo>
                  <a:lnTo>
                    <a:pt x="2628" y="17775"/>
                  </a:lnTo>
                  <a:lnTo>
                    <a:pt x="2435" y="18046"/>
                  </a:lnTo>
                  <a:lnTo>
                    <a:pt x="2242" y="18278"/>
                  </a:lnTo>
                  <a:lnTo>
                    <a:pt x="1817" y="18741"/>
                  </a:lnTo>
                  <a:lnTo>
                    <a:pt x="1392" y="19244"/>
                  </a:lnTo>
                  <a:lnTo>
                    <a:pt x="1121" y="19591"/>
                  </a:lnTo>
                  <a:lnTo>
                    <a:pt x="889" y="19978"/>
                  </a:lnTo>
                  <a:lnTo>
                    <a:pt x="657" y="20403"/>
                  </a:lnTo>
                  <a:lnTo>
                    <a:pt x="464" y="20828"/>
                  </a:lnTo>
                  <a:lnTo>
                    <a:pt x="310" y="21253"/>
                  </a:lnTo>
                  <a:lnTo>
                    <a:pt x="194" y="21717"/>
                  </a:lnTo>
                  <a:lnTo>
                    <a:pt x="78" y="22180"/>
                  </a:lnTo>
                  <a:lnTo>
                    <a:pt x="39" y="22644"/>
                  </a:lnTo>
                  <a:lnTo>
                    <a:pt x="0" y="23185"/>
                  </a:lnTo>
                  <a:lnTo>
                    <a:pt x="0" y="23726"/>
                  </a:lnTo>
                  <a:lnTo>
                    <a:pt x="39" y="24267"/>
                  </a:lnTo>
                  <a:lnTo>
                    <a:pt x="78" y="24808"/>
                  </a:lnTo>
                  <a:lnTo>
                    <a:pt x="232" y="25851"/>
                  </a:lnTo>
                  <a:lnTo>
                    <a:pt x="387" y="26895"/>
                  </a:lnTo>
                  <a:lnTo>
                    <a:pt x="503" y="28208"/>
                  </a:lnTo>
                  <a:lnTo>
                    <a:pt x="619" y="29484"/>
                  </a:lnTo>
                  <a:lnTo>
                    <a:pt x="619" y="30604"/>
                  </a:lnTo>
                  <a:lnTo>
                    <a:pt x="657" y="31145"/>
                  </a:lnTo>
                  <a:lnTo>
                    <a:pt x="735" y="31686"/>
                  </a:lnTo>
                  <a:lnTo>
                    <a:pt x="696" y="31802"/>
                  </a:lnTo>
                  <a:lnTo>
                    <a:pt x="696" y="31879"/>
                  </a:lnTo>
                  <a:lnTo>
                    <a:pt x="735" y="31957"/>
                  </a:lnTo>
                  <a:lnTo>
                    <a:pt x="812" y="31995"/>
                  </a:lnTo>
                  <a:lnTo>
                    <a:pt x="851" y="31995"/>
                  </a:lnTo>
                  <a:lnTo>
                    <a:pt x="889" y="32034"/>
                  </a:lnTo>
                  <a:lnTo>
                    <a:pt x="966" y="32034"/>
                  </a:lnTo>
                  <a:lnTo>
                    <a:pt x="1005" y="31995"/>
                  </a:lnTo>
                  <a:lnTo>
                    <a:pt x="1044" y="31918"/>
                  </a:lnTo>
                  <a:lnTo>
                    <a:pt x="1044" y="31841"/>
                  </a:lnTo>
                  <a:lnTo>
                    <a:pt x="1082" y="31763"/>
                  </a:lnTo>
                  <a:lnTo>
                    <a:pt x="1314" y="30720"/>
                  </a:lnTo>
                  <a:lnTo>
                    <a:pt x="1546" y="29715"/>
                  </a:lnTo>
                  <a:lnTo>
                    <a:pt x="1855" y="28943"/>
                  </a:lnTo>
                  <a:lnTo>
                    <a:pt x="2203" y="28208"/>
                  </a:lnTo>
                  <a:lnTo>
                    <a:pt x="2589" y="27474"/>
                  </a:lnTo>
                  <a:lnTo>
                    <a:pt x="3053" y="26817"/>
                  </a:lnTo>
                  <a:lnTo>
                    <a:pt x="3401" y="26392"/>
                  </a:lnTo>
                  <a:lnTo>
                    <a:pt x="3749" y="25967"/>
                  </a:lnTo>
                  <a:lnTo>
                    <a:pt x="4521" y="25233"/>
                  </a:lnTo>
                  <a:lnTo>
                    <a:pt x="5256" y="24460"/>
                  </a:lnTo>
                  <a:lnTo>
                    <a:pt x="5603" y="24074"/>
                  </a:lnTo>
                  <a:lnTo>
                    <a:pt x="5951" y="23649"/>
                  </a:lnTo>
                  <a:lnTo>
                    <a:pt x="6260" y="23185"/>
                  </a:lnTo>
                  <a:lnTo>
                    <a:pt x="6492" y="22760"/>
                  </a:lnTo>
                  <a:lnTo>
                    <a:pt x="6724" y="22296"/>
                  </a:lnTo>
                  <a:lnTo>
                    <a:pt x="6917" y="21794"/>
                  </a:lnTo>
                  <a:lnTo>
                    <a:pt x="7110" y="21292"/>
                  </a:lnTo>
                  <a:lnTo>
                    <a:pt x="7226" y="20789"/>
                  </a:lnTo>
                  <a:lnTo>
                    <a:pt x="7342" y="20287"/>
                  </a:lnTo>
                  <a:lnTo>
                    <a:pt x="7420" y="19746"/>
                  </a:lnTo>
                  <a:lnTo>
                    <a:pt x="7458" y="19166"/>
                  </a:lnTo>
                  <a:lnTo>
                    <a:pt x="7458" y="18587"/>
                  </a:lnTo>
                  <a:lnTo>
                    <a:pt x="7381" y="17428"/>
                  </a:lnTo>
                  <a:lnTo>
                    <a:pt x="7304" y="16307"/>
                  </a:lnTo>
                  <a:lnTo>
                    <a:pt x="7304" y="15727"/>
                  </a:lnTo>
                  <a:lnTo>
                    <a:pt x="7304" y="15148"/>
                  </a:lnTo>
                  <a:lnTo>
                    <a:pt x="7381" y="14491"/>
                  </a:lnTo>
                  <a:lnTo>
                    <a:pt x="7535" y="13950"/>
                  </a:lnTo>
                  <a:lnTo>
                    <a:pt x="7729" y="13409"/>
                  </a:lnTo>
                  <a:lnTo>
                    <a:pt x="7961" y="12945"/>
                  </a:lnTo>
                  <a:lnTo>
                    <a:pt x="8231" y="12520"/>
                  </a:lnTo>
                  <a:lnTo>
                    <a:pt x="8540" y="12172"/>
                  </a:lnTo>
                  <a:lnTo>
                    <a:pt x="8888" y="11786"/>
                  </a:lnTo>
                  <a:lnTo>
                    <a:pt x="9236" y="11477"/>
                  </a:lnTo>
                  <a:lnTo>
                    <a:pt x="10008" y="10820"/>
                  </a:lnTo>
                  <a:lnTo>
                    <a:pt x="10820" y="10163"/>
                  </a:lnTo>
                  <a:lnTo>
                    <a:pt x="11206" y="9815"/>
                  </a:lnTo>
                  <a:lnTo>
                    <a:pt x="11554" y="9429"/>
                  </a:lnTo>
                  <a:lnTo>
                    <a:pt x="11902" y="9043"/>
                  </a:lnTo>
                  <a:lnTo>
                    <a:pt x="12211" y="8579"/>
                  </a:lnTo>
                  <a:lnTo>
                    <a:pt x="12520" y="8115"/>
                  </a:lnTo>
                  <a:lnTo>
                    <a:pt x="12752" y="7613"/>
                  </a:lnTo>
                  <a:lnTo>
                    <a:pt x="12945" y="7072"/>
                  </a:lnTo>
                  <a:lnTo>
                    <a:pt x="13100" y="6570"/>
                  </a:lnTo>
                  <a:lnTo>
                    <a:pt x="13254" y="6029"/>
                  </a:lnTo>
                  <a:lnTo>
                    <a:pt x="13332" y="5488"/>
                  </a:lnTo>
                  <a:lnTo>
                    <a:pt x="13409" y="4947"/>
                  </a:lnTo>
                  <a:lnTo>
                    <a:pt x="13409" y="4406"/>
                  </a:lnTo>
                  <a:lnTo>
                    <a:pt x="13448" y="3324"/>
                  </a:lnTo>
                  <a:lnTo>
                    <a:pt x="13370" y="2242"/>
                  </a:lnTo>
                  <a:lnTo>
                    <a:pt x="13216" y="116"/>
                  </a:lnTo>
                  <a:lnTo>
                    <a:pt x="13177" y="39"/>
                  </a:lnTo>
                  <a:lnTo>
                    <a:pt x="13100" y="39"/>
                  </a:lnTo>
                  <a:lnTo>
                    <a:pt x="13061"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1"/>
            <p:cNvSpPr/>
            <p:nvPr/>
          </p:nvSpPr>
          <p:spPr>
            <a:xfrm>
              <a:off x="4657675" y="1944100"/>
              <a:ext cx="336200" cy="800850"/>
            </a:xfrm>
            <a:custGeom>
              <a:avLst/>
              <a:gdLst/>
              <a:ahLst/>
              <a:cxnLst/>
              <a:rect l="l" t="t" r="r" b="b"/>
              <a:pathLst>
                <a:path w="13448" h="32034" extrusionOk="0">
                  <a:moveTo>
                    <a:pt x="13061" y="1"/>
                  </a:moveTo>
                  <a:lnTo>
                    <a:pt x="13022" y="39"/>
                  </a:lnTo>
                  <a:lnTo>
                    <a:pt x="12752" y="1585"/>
                  </a:lnTo>
                  <a:lnTo>
                    <a:pt x="12443" y="1237"/>
                  </a:lnTo>
                  <a:lnTo>
                    <a:pt x="12366" y="1508"/>
                  </a:lnTo>
                  <a:lnTo>
                    <a:pt x="12520" y="1701"/>
                  </a:lnTo>
                  <a:lnTo>
                    <a:pt x="12713" y="1855"/>
                  </a:lnTo>
                  <a:lnTo>
                    <a:pt x="12481" y="2821"/>
                  </a:lnTo>
                  <a:lnTo>
                    <a:pt x="12056" y="2358"/>
                  </a:lnTo>
                  <a:lnTo>
                    <a:pt x="11979" y="2242"/>
                  </a:lnTo>
                  <a:lnTo>
                    <a:pt x="11902" y="2435"/>
                  </a:lnTo>
                  <a:lnTo>
                    <a:pt x="12018" y="2590"/>
                  </a:lnTo>
                  <a:lnTo>
                    <a:pt x="12211" y="2821"/>
                  </a:lnTo>
                  <a:lnTo>
                    <a:pt x="12327" y="2899"/>
                  </a:lnTo>
                  <a:lnTo>
                    <a:pt x="12443" y="3015"/>
                  </a:lnTo>
                  <a:lnTo>
                    <a:pt x="12134" y="4058"/>
                  </a:lnTo>
                  <a:lnTo>
                    <a:pt x="11747" y="3710"/>
                  </a:lnTo>
                  <a:lnTo>
                    <a:pt x="11400" y="3285"/>
                  </a:lnTo>
                  <a:lnTo>
                    <a:pt x="11284" y="3478"/>
                  </a:lnTo>
                  <a:lnTo>
                    <a:pt x="11477" y="3671"/>
                  </a:lnTo>
                  <a:lnTo>
                    <a:pt x="11786" y="3942"/>
                  </a:lnTo>
                  <a:lnTo>
                    <a:pt x="12095" y="4174"/>
                  </a:lnTo>
                  <a:lnTo>
                    <a:pt x="11709" y="5178"/>
                  </a:lnTo>
                  <a:lnTo>
                    <a:pt x="11438" y="4947"/>
                  </a:lnTo>
                  <a:lnTo>
                    <a:pt x="11206" y="4715"/>
                  </a:lnTo>
                  <a:lnTo>
                    <a:pt x="10743" y="4212"/>
                  </a:lnTo>
                  <a:lnTo>
                    <a:pt x="10588" y="4406"/>
                  </a:lnTo>
                  <a:lnTo>
                    <a:pt x="11090" y="4908"/>
                  </a:lnTo>
                  <a:lnTo>
                    <a:pt x="11361" y="5140"/>
                  </a:lnTo>
                  <a:lnTo>
                    <a:pt x="11631" y="5294"/>
                  </a:lnTo>
                  <a:lnTo>
                    <a:pt x="11593" y="5410"/>
                  </a:lnTo>
                  <a:lnTo>
                    <a:pt x="11554" y="5410"/>
                  </a:lnTo>
                  <a:lnTo>
                    <a:pt x="11322" y="5951"/>
                  </a:lnTo>
                  <a:lnTo>
                    <a:pt x="11013" y="6454"/>
                  </a:lnTo>
                  <a:lnTo>
                    <a:pt x="10704" y="6144"/>
                  </a:lnTo>
                  <a:lnTo>
                    <a:pt x="10434" y="5797"/>
                  </a:lnTo>
                  <a:lnTo>
                    <a:pt x="9893" y="5101"/>
                  </a:lnTo>
                  <a:lnTo>
                    <a:pt x="9738" y="5256"/>
                  </a:lnTo>
                  <a:lnTo>
                    <a:pt x="10047" y="5681"/>
                  </a:lnTo>
                  <a:lnTo>
                    <a:pt x="10472" y="6183"/>
                  </a:lnTo>
                  <a:lnTo>
                    <a:pt x="10665" y="6415"/>
                  </a:lnTo>
                  <a:lnTo>
                    <a:pt x="10936" y="6608"/>
                  </a:lnTo>
                  <a:lnTo>
                    <a:pt x="10511" y="7188"/>
                  </a:lnTo>
                  <a:lnTo>
                    <a:pt x="10047" y="7767"/>
                  </a:lnTo>
                  <a:lnTo>
                    <a:pt x="9738" y="7420"/>
                  </a:lnTo>
                  <a:lnTo>
                    <a:pt x="9506" y="7033"/>
                  </a:lnTo>
                  <a:lnTo>
                    <a:pt x="9042" y="6222"/>
                  </a:lnTo>
                  <a:lnTo>
                    <a:pt x="8849" y="5913"/>
                  </a:lnTo>
                  <a:lnTo>
                    <a:pt x="8695" y="6029"/>
                  </a:lnTo>
                  <a:lnTo>
                    <a:pt x="8965" y="6531"/>
                  </a:lnTo>
                  <a:lnTo>
                    <a:pt x="9429" y="7226"/>
                  </a:lnTo>
                  <a:lnTo>
                    <a:pt x="9661" y="7574"/>
                  </a:lnTo>
                  <a:lnTo>
                    <a:pt x="9970" y="7845"/>
                  </a:lnTo>
                  <a:lnTo>
                    <a:pt x="9661" y="8154"/>
                  </a:lnTo>
                  <a:lnTo>
                    <a:pt x="9429" y="8386"/>
                  </a:lnTo>
                  <a:lnTo>
                    <a:pt x="9158" y="8579"/>
                  </a:lnTo>
                  <a:lnTo>
                    <a:pt x="8733" y="7845"/>
                  </a:lnTo>
                  <a:lnTo>
                    <a:pt x="8308" y="7110"/>
                  </a:lnTo>
                  <a:lnTo>
                    <a:pt x="7999" y="6492"/>
                  </a:lnTo>
                  <a:lnTo>
                    <a:pt x="7845" y="6647"/>
                  </a:lnTo>
                  <a:lnTo>
                    <a:pt x="8115" y="7226"/>
                  </a:lnTo>
                  <a:lnTo>
                    <a:pt x="8540" y="7961"/>
                  </a:lnTo>
                  <a:lnTo>
                    <a:pt x="8772" y="8347"/>
                  </a:lnTo>
                  <a:lnTo>
                    <a:pt x="9042" y="8656"/>
                  </a:lnTo>
                  <a:lnTo>
                    <a:pt x="8540" y="9004"/>
                  </a:lnTo>
                  <a:lnTo>
                    <a:pt x="8076" y="9313"/>
                  </a:lnTo>
                  <a:lnTo>
                    <a:pt x="7806" y="8927"/>
                  </a:lnTo>
                  <a:lnTo>
                    <a:pt x="7535" y="8502"/>
                  </a:lnTo>
                  <a:lnTo>
                    <a:pt x="7110" y="7613"/>
                  </a:lnTo>
                  <a:lnTo>
                    <a:pt x="6994" y="7342"/>
                  </a:lnTo>
                  <a:lnTo>
                    <a:pt x="6917" y="7381"/>
                  </a:lnTo>
                  <a:lnTo>
                    <a:pt x="6801" y="7497"/>
                  </a:lnTo>
                  <a:lnTo>
                    <a:pt x="7072" y="7999"/>
                  </a:lnTo>
                  <a:lnTo>
                    <a:pt x="7458" y="8733"/>
                  </a:lnTo>
                  <a:lnTo>
                    <a:pt x="7690" y="9081"/>
                  </a:lnTo>
                  <a:lnTo>
                    <a:pt x="7961" y="9390"/>
                  </a:lnTo>
                  <a:lnTo>
                    <a:pt x="7497" y="9699"/>
                  </a:lnTo>
                  <a:lnTo>
                    <a:pt x="7072" y="10086"/>
                  </a:lnTo>
                  <a:lnTo>
                    <a:pt x="7033" y="10086"/>
                  </a:lnTo>
                  <a:lnTo>
                    <a:pt x="6724" y="9699"/>
                  </a:lnTo>
                  <a:lnTo>
                    <a:pt x="6454" y="9313"/>
                  </a:lnTo>
                  <a:lnTo>
                    <a:pt x="5951" y="8463"/>
                  </a:lnTo>
                  <a:lnTo>
                    <a:pt x="5758" y="8656"/>
                  </a:lnTo>
                  <a:lnTo>
                    <a:pt x="6222" y="9352"/>
                  </a:lnTo>
                  <a:lnTo>
                    <a:pt x="6531" y="9815"/>
                  </a:lnTo>
                  <a:lnTo>
                    <a:pt x="6724" y="10009"/>
                  </a:lnTo>
                  <a:lnTo>
                    <a:pt x="6956" y="10202"/>
                  </a:lnTo>
                  <a:lnTo>
                    <a:pt x="6569" y="10627"/>
                  </a:lnTo>
                  <a:lnTo>
                    <a:pt x="6260" y="11052"/>
                  </a:lnTo>
                  <a:lnTo>
                    <a:pt x="5681" y="10665"/>
                  </a:lnTo>
                  <a:lnTo>
                    <a:pt x="5101" y="10202"/>
                  </a:lnTo>
                  <a:lnTo>
                    <a:pt x="4869" y="10009"/>
                  </a:lnTo>
                  <a:lnTo>
                    <a:pt x="4715" y="10240"/>
                  </a:lnTo>
                  <a:lnTo>
                    <a:pt x="5101" y="10511"/>
                  </a:lnTo>
                  <a:lnTo>
                    <a:pt x="5449" y="10781"/>
                  </a:lnTo>
                  <a:lnTo>
                    <a:pt x="5835" y="10975"/>
                  </a:lnTo>
                  <a:lnTo>
                    <a:pt x="6183" y="11168"/>
                  </a:lnTo>
                  <a:lnTo>
                    <a:pt x="5951" y="11670"/>
                  </a:lnTo>
                  <a:lnTo>
                    <a:pt x="5719" y="12134"/>
                  </a:lnTo>
                  <a:lnTo>
                    <a:pt x="5024" y="11631"/>
                  </a:lnTo>
                  <a:lnTo>
                    <a:pt x="4328" y="11129"/>
                  </a:lnTo>
                  <a:lnTo>
                    <a:pt x="4290" y="11129"/>
                  </a:lnTo>
                  <a:lnTo>
                    <a:pt x="4212" y="11361"/>
                  </a:lnTo>
                  <a:lnTo>
                    <a:pt x="4367" y="11477"/>
                  </a:lnTo>
                  <a:lnTo>
                    <a:pt x="4985" y="11941"/>
                  </a:lnTo>
                  <a:lnTo>
                    <a:pt x="5333" y="12134"/>
                  </a:lnTo>
                  <a:lnTo>
                    <a:pt x="5487" y="12211"/>
                  </a:lnTo>
                  <a:lnTo>
                    <a:pt x="5681" y="12211"/>
                  </a:lnTo>
                  <a:lnTo>
                    <a:pt x="5449" y="12791"/>
                  </a:lnTo>
                  <a:lnTo>
                    <a:pt x="5294" y="13177"/>
                  </a:lnTo>
                  <a:lnTo>
                    <a:pt x="4869" y="13138"/>
                  </a:lnTo>
                  <a:lnTo>
                    <a:pt x="4483" y="13023"/>
                  </a:lnTo>
                  <a:lnTo>
                    <a:pt x="4096" y="12945"/>
                  </a:lnTo>
                  <a:lnTo>
                    <a:pt x="3710" y="12791"/>
                  </a:lnTo>
                  <a:lnTo>
                    <a:pt x="3633" y="13138"/>
                  </a:lnTo>
                  <a:lnTo>
                    <a:pt x="4019" y="13254"/>
                  </a:lnTo>
                  <a:lnTo>
                    <a:pt x="4444" y="13332"/>
                  </a:lnTo>
                  <a:lnTo>
                    <a:pt x="4831" y="13370"/>
                  </a:lnTo>
                  <a:lnTo>
                    <a:pt x="5256" y="13332"/>
                  </a:lnTo>
                  <a:lnTo>
                    <a:pt x="5101" y="13873"/>
                  </a:lnTo>
                  <a:lnTo>
                    <a:pt x="4985" y="14375"/>
                  </a:lnTo>
                  <a:lnTo>
                    <a:pt x="4328" y="14259"/>
                  </a:lnTo>
                  <a:lnTo>
                    <a:pt x="3980" y="14220"/>
                  </a:lnTo>
                  <a:lnTo>
                    <a:pt x="3633" y="14143"/>
                  </a:lnTo>
                  <a:lnTo>
                    <a:pt x="3440" y="14066"/>
                  </a:lnTo>
                  <a:lnTo>
                    <a:pt x="3401" y="14298"/>
                  </a:lnTo>
                  <a:lnTo>
                    <a:pt x="3787" y="14414"/>
                  </a:lnTo>
                  <a:lnTo>
                    <a:pt x="4174" y="14491"/>
                  </a:lnTo>
                  <a:lnTo>
                    <a:pt x="4599" y="14530"/>
                  </a:lnTo>
                  <a:lnTo>
                    <a:pt x="4985" y="14491"/>
                  </a:lnTo>
                  <a:lnTo>
                    <a:pt x="4869" y="15418"/>
                  </a:lnTo>
                  <a:lnTo>
                    <a:pt x="4483" y="15380"/>
                  </a:lnTo>
                  <a:lnTo>
                    <a:pt x="4135" y="15380"/>
                  </a:lnTo>
                  <a:lnTo>
                    <a:pt x="3749" y="15302"/>
                  </a:lnTo>
                  <a:lnTo>
                    <a:pt x="3401" y="15225"/>
                  </a:lnTo>
                  <a:lnTo>
                    <a:pt x="3285" y="15186"/>
                  </a:lnTo>
                  <a:lnTo>
                    <a:pt x="3246" y="15418"/>
                  </a:lnTo>
                  <a:lnTo>
                    <a:pt x="3671" y="15534"/>
                  </a:lnTo>
                  <a:lnTo>
                    <a:pt x="4058" y="15611"/>
                  </a:lnTo>
                  <a:lnTo>
                    <a:pt x="4444" y="15611"/>
                  </a:lnTo>
                  <a:lnTo>
                    <a:pt x="4831" y="15534"/>
                  </a:lnTo>
                  <a:lnTo>
                    <a:pt x="4831" y="16075"/>
                  </a:lnTo>
                  <a:lnTo>
                    <a:pt x="4792" y="16577"/>
                  </a:lnTo>
                  <a:lnTo>
                    <a:pt x="4367" y="16577"/>
                  </a:lnTo>
                  <a:lnTo>
                    <a:pt x="3942" y="16462"/>
                  </a:lnTo>
                  <a:lnTo>
                    <a:pt x="3555" y="16346"/>
                  </a:lnTo>
                  <a:lnTo>
                    <a:pt x="3169" y="16191"/>
                  </a:lnTo>
                  <a:lnTo>
                    <a:pt x="3130" y="16462"/>
                  </a:lnTo>
                  <a:lnTo>
                    <a:pt x="3671" y="16616"/>
                  </a:lnTo>
                  <a:lnTo>
                    <a:pt x="3942" y="16693"/>
                  </a:lnTo>
                  <a:lnTo>
                    <a:pt x="4212" y="16732"/>
                  </a:lnTo>
                  <a:lnTo>
                    <a:pt x="4521" y="16771"/>
                  </a:lnTo>
                  <a:lnTo>
                    <a:pt x="4792" y="16732"/>
                  </a:lnTo>
                  <a:lnTo>
                    <a:pt x="4792" y="16732"/>
                  </a:lnTo>
                  <a:lnTo>
                    <a:pt x="4753" y="17234"/>
                  </a:lnTo>
                  <a:lnTo>
                    <a:pt x="4676" y="17698"/>
                  </a:lnTo>
                  <a:lnTo>
                    <a:pt x="4599" y="17775"/>
                  </a:lnTo>
                  <a:lnTo>
                    <a:pt x="4637" y="17853"/>
                  </a:lnTo>
                  <a:lnTo>
                    <a:pt x="4637" y="17930"/>
                  </a:lnTo>
                  <a:lnTo>
                    <a:pt x="4135" y="17891"/>
                  </a:lnTo>
                  <a:lnTo>
                    <a:pt x="3671" y="17775"/>
                  </a:lnTo>
                  <a:lnTo>
                    <a:pt x="3208" y="17621"/>
                  </a:lnTo>
                  <a:lnTo>
                    <a:pt x="2783" y="17428"/>
                  </a:lnTo>
                  <a:lnTo>
                    <a:pt x="2667" y="17698"/>
                  </a:lnTo>
                  <a:lnTo>
                    <a:pt x="3130" y="17891"/>
                  </a:lnTo>
                  <a:lnTo>
                    <a:pt x="3594" y="18007"/>
                  </a:lnTo>
                  <a:lnTo>
                    <a:pt x="4096" y="18084"/>
                  </a:lnTo>
                  <a:lnTo>
                    <a:pt x="4599" y="18084"/>
                  </a:lnTo>
                  <a:lnTo>
                    <a:pt x="4483" y="18510"/>
                  </a:lnTo>
                  <a:lnTo>
                    <a:pt x="4328" y="18935"/>
                  </a:lnTo>
                  <a:lnTo>
                    <a:pt x="4135" y="19360"/>
                  </a:lnTo>
                  <a:lnTo>
                    <a:pt x="3903" y="19823"/>
                  </a:lnTo>
                  <a:lnTo>
                    <a:pt x="3362" y="19553"/>
                  </a:lnTo>
                  <a:lnTo>
                    <a:pt x="2899" y="19244"/>
                  </a:lnTo>
                  <a:lnTo>
                    <a:pt x="2435" y="18896"/>
                  </a:lnTo>
                  <a:lnTo>
                    <a:pt x="2010" y="18548"/>
                  </a:lnTo>
                  <a:lnTo>
                    <a:pt x="1817" y="18780"/>
                  </a:lnTo>
                  <a:lnTo>
                    <a:pt x="2280" y="19166"/>
                  </a:lnTo>
                  <a:lnTo>
                    <a:pt x="2783" y="19476"/>
                  </a:lnTo>
                  <a:lnTo>
                    <a:pt x="3324" y="19746"/>
                  </a:lnTo>
                  <a:lnTo>
                    <a:pt x="3865" y="19901"/>
                  </a:lnTo>
                  <a:lnTo>
                    <a:pt x="3826" y="19978"/>
                  </a:lnTo>
                  <a:lnTo>
                    <a:pt x="3208" y="21060"/>
                  </a:lnTo>
                  <a:lnTo>
                    <a:pt x="3169" y="21098"/>
                  </a:lnTo>
                  <a:lnTo>
                    <a:pt x="2396" y="20596"/>
                  </a:lnTo>
                  <a:lnTo>
                    <a:pt x="2010" y="20326"/>
                  </a:lnTo>
                  <a:lnTo>
                    <a:pt x="1662" y="20017"/>
                  </a:lnTo>
                  <a:lnTo>
                    <a:pt x="1392" y="19785"/>
                  </a:lnTo>
                  <a:lnTo>
                    <a:pt x="1160" y="19553"/>
                  </a:lnTo>
                  <a:lnTo>
                    <a:pt x="1005" y="19785"/>
                  </a:lnTo>
                  <a:lnTo>
                    <a:pt x="1507" y="20248"/>
                  </a:lnTo>
                  <a:lnTo>
                    <a:pt x="2010" y="20635"/>
                  </a:lnTo>
                  <a:lnTo>
                    <a:pt x="2589" y="20983"/>
                  </a:lnTo>
                  <a:lnTo>
                    <a:pt x="3092" y="21253"/>
                  </a:lnTo>
                  <a:lnTo>
                    <a:pt x="2628" y="22142"/>
                  </a:lnTo>
                  <a:lnTo>
                    <a:pt x="2319" y="22065"/>
                  </a:lnTo>
                  <a:lnTo>
                    <a:pt x="2010" y="21949"/>
                  </a:lnTo>
                  <a:lnTo>
                    <a:pt x="1739" y="21794"/>
                  </a:lnTo>
                  <a:lnTo>
                    <a:pt x="1469" y="21601"/>
                  </a:lnTo>
                  <a:lnTo>
                    <a:pt x="966" y="21214"/>
                  </a:lnTo>
                  <a:lnTo>
                    <a:pt x="503" y="20789"/>
                  </a:lnTo>
                  <a:lnTo>
                    <a:pt x="387" y="21060"/>
                  </a:lnTo>
                  <a:lnTo>
                    <a:pt x="889" y="21485"/>
                  </a:lnTo>
                  <a:lnTo>
                    <a:pt x="1392" y="21833"/>
                  </a:lnTo>
                  <a:lnTo>
                    <a:pt x="1701" y="21987"/>
                  </a:lnTo>
                  <a:lnTo>
                    <a:pt x="1971" y="22103"/>
                  </a:lnTo>
                  <a:lnTo>
                    <a:pt x="2280" y="22180"/>
                  </a:lnTo>
                  <a:lnTo>
                    <a:pt x="2589" y="22258"/>
                  </a:lnTo>
                  <a:lnTo>
                    <a:pt x="2358" y="22721"/>
                  </a:lnTo>
                  <a:lnTo>
                    <a:pt x="2164" y="23224"/>
                  </a:lnTo>
                  <a:lnTo>
                    <a:pt x="1894" y="23146"/>
                  </a:lnTo>
                  <a:lnTo>
                    <a:pt x="1623" y="23031"/>
                  </a:lnTo>
                  <a:lnTo>
                    <a:pt x="1082" y="22799"/>
                  </a:lnTo>
                  <a:lnTo>
                    <a:pt x="580" y="22528"/>
                  </a:lnTo>
                  <a:lnTo>
                    <a:pt x="78" y="22219"/>
                  </a:lnTo>
                  <a:lnTo>
                    <a:pt x="39" y="22528"/>
                  </a:lnTo>
                  <a:lnTo>
                    <a:pt x="696" y="22876"/>
                  </a:lnTo>
                  <a:lnTo>
                    <a:pt x="1044" y="23069"/>
                  </a:lnTo>
                  <a:lnTo>
                    <a:pt x="1392" y="23224"/>
                  </a:lnTo>
                  <a:lnTo>
                    <a:pt x="1739" y="23301"/>
                  </a:lnTo>
                  <a:lnTo>
                    <a:pt x="2126" y="23378"/>
                  </a:lnTo>
                  <a:lnTo>
                    <a:pt x="1855" y="24344"/>
                  </a:lnTo>
                  <a:lnTo>
                    <a:pt x="1198" y="24190"/>
                  </a:lnTo>
                  <a:lnTo>
                    <a:pt x="851" y="24112"/>
                  </a:lnTo>
                  <a:lnTo>
                    <a:pt x="541" y="23997"/>
                  </a:lnTo>
                  <a:lnTo>
                    <a:pt x="0" y="23726"/>
                  </a:lnTo>
                  <a:lnTo>
                    <a:pt x="39" y="24035"/>
                  </a:lnTo>
                  <a:lnTo>
                    <a:pt x="464" y="24228"/>
                  </a:lnTo>
                  <a:lnTo>
                    <a:pt x="928" y="24344"/>
                  </a:lnTo>
                  <a:lnTo>
                    <a:pt x="1353" y="24460"/>
                  </a:lnTo>
                  <a:lnTo>
                    <a:pt x="1817" y="24460"/>
                  </a:lnTo>
                  <a:lnTo>
                    <a:pt x="1546" y="25697"/>
                  </a:lnTo>
                  <a:lnTo>
                    <a:pt x="851" y="25619"/>
                  </a:lnTo>
                  <a:lnTo>
                    <a:pt x="541" y="25581"/>
                  </a:lnTo>
                  <a:lnTo>
                    <a:pt x="194" y="25504"/>
                  </a:lnTo>
                  <a:lnTo>
                    <a:pt x="194" y="25504"/>
                  </a:lnTo>
                  <a:lnTo>
                    <a:pt x="232" y="25735"/>
                  </a:lnTo>
                  <a:lnTo>
                    <a:pt x="580" y="25813"/>
                  </a:lnTo>
                  <a:lnTo>
                    <a:pt x="889" y="25851"/>
                  </a:lnTo>
                  <a:lnTo>
                    <a:pt x="1198" y="25890"/>
                  </a:lnTo>
                  <a:lnTo>
                    <a:pt x="1507" y="25851"/>
                  </a:lnTo>
                  <a:lnTo>
                    <a:pt x="1507" y="25851"/>
                  </a:lnTo>
                  <a:lnTo>
                    <a:pt x="1353" y="26856"/>
                  </a:lnTo>
                  <a:lnTo>
                    <a:pt x="1353" y="26933"/>
                  </a:lnTo>
                  <a:lnTo>
                    <a:pt x="1353" y="26972"/>
                  </a:lnTo>
                  <a:lnTo>
                    <a:pt x="851" y="26972"/>
                  </a:lnTo>
                  <a:lnTo>
                    <a:pt x="387" y="26817"/>
                  </a:lnTo>
                  <a:lnTo>
                    <a:pt x="387" y="26895"/>
                  </a:lnTo>
                  <a:lnTo>
                    <a:pt x="426" y="27088"/>
                  </a:lnTo>
                  <a:lnTo>
                    <a:pt x="503" y="27088"/>
                  </a:lnTo>
                  <a:lnTo>
                    <a:pt x="928" y="27126"/>
                  </a:lnTo>
                  <a:lnTo>
                    <a:pt x="1121" y="27126"/>
                  </a:lnTo>
                  <a:lnTo>
                    <a:pt x="1314" y="27088"/>
                  </a:lnTo>
                  <a:lnTo>
                    <a:pt x="1198" y="28054"/>
                  </a:lnTo>
                  <a:lnTo>
                    <a:pt x="851" y="28015"/>
                  </a:lnTo>
                  <a:lnTo>
                    <a:pt x="503" y="27977"/>
                  </a:lnTo>
                  <a:lnTo>
                    <a:pt x="503" y="27977"/>
                  </a:lnTo>
                  <a:lnTo>
                    <a:pt x="541" y="28208"/>
                  </a:lnTo>
                  <a:lnTo>
                    <a:pt x="889" y="28208"/>
                  </a:lnTo>
                  <a:lnTo>
                    <a:pt x="1198" y="28170"/>
                  </a:lnTo>
                  <a:lnTo>
                    <a:pt x="1121" y="28827"/>
                  </a:lnTo>
                  <a:lnTo>
                    <a:pt x="1082" y="28865"/>
                  </a:lnTo>
                  <a:lnTo>
                    <a:pt x="1082" y="28943"/>
                  </a:lnTo>
                  <a:lnTo>
                    <a:pt x="1121" y="28981"/>
                  </a:lnTo>
                  <a:lnTo>
                    <a:pt x="1082" y="29329"/>
                  </a:lnTo>
                  <a:lnTo>
                    <a:pt x="619" y="29252"/>
                  </a:lnTo>
                  <a:lnTo>
                    <a:pt x="619" y="29484"/>
                  </a:lnTo>
                  <a:lnTo>
                    <a:pt x="1044" y="29445"/>
                  </a:lnTo>
                  <a:lnTo>
                    <a:pt x="928" y="30836"/>
                  </a:lnTo>
                  <a:lnTo>
                    <a:pt x="657" y="30836"/>
                  </a:lnTo>
                  <a:lnTo>
                    <a:pt x="657" y="31029"/>
                  </a:lnTo>
                  <a:lnTo>
                    <a:pt x="889" y="30991"/>
                  </a:lnTo>
                  <a:lnTo>
                    <a:pt x="812" y="31957"/>
                  </a:lnTo>
                  <a:lnTo>
                    <a:pt x="851" y="31995"/>
                  </a:lnTo>
                  <a:lnTo>
                    <a:pt x="889" y="31995"/>
                  </a:lnTo>
                  <a:lnTo>
                    <a:pt x="928" y="32034"/>
                  </a:lnTo>
                  <a:lnTo>
                    <a:pt x="1005" y="31995"/>
                  </a:lnTo>
                  <a:lnTo>
                    <a:pt x="1082" y="30952"/>
                  </a:lnTo>
                  <a:lnTo>
                    <a:pt x="1121" y="30913"/>
                  </a:lnTo>
                  <a:lnTo>
                    <a:pt x="1082" y="30875"/>
                  </a:lnTo>
                  <a:lnTo>
                    <a:pt x="1160" y="30140"/>
                  </a:lnTo>
                  <a:lnTo>
                    <a:pt x="1430" y="30063"/>
                  </a:lnTo>
                  <a:lnTo>
                    <a:pt x="1469" y="30025"/>
                  </a:lnTo>
                  <a:lnTo>
                    <a:pt x="1546" y="29870"/>
                  </a:lnTo>
                  <a:lnTo>
                    <a:pt x="1392" y="29870"/>
                  </a:lnTo>
                  <a:lnTo>
                    <a:pt x="1198" y="29947"/>
                  </a:lnTo>
                  <a:lnTo>
                    <a:pt x="1276" y="28981"/>
                  </a:lnTo>
                  <a:lnTo>
                    <a:pt x="1662" y="28981"/>
                  </a:lnTo>
                  <a:lnTo>
                    <a:pt x="1817" y="29020"/>
                  </a:lnTo>
                  <a:lnTo>
                    <a:pt x="1894" y="28865"/>
                  </a:lnTo>
                  <a:lnTo>
                    <a:pt x="1701" y="28827"/>
                  </a:lnTo>
                  <a:lnTo>
                    <a:pt x="1507" y="28788"/>
                  </a:lnTo>
                  <a:lnTo>
                    <a:pt x="1314" y="28788"/>
                  </a:lnTo>
                  <a:lnTo>
                    <a:pt x="1392" y="28092"/>
                  </a:lnTo>
                  <a:lnTo>
                    <a:pt x="1546" y="28131"/>
                  </a:lnTo>
                  <a:lnTo>
                    <a:pt x="2242" y="28131"/>
                  </a:lnTo>
                  <a:lnTo>
                    <a:pt x="2319" y="27938"/>
                  </a:lnTo>
                  <a:lnTo>
                    <a:pt x="2087" y="27899"/>
                  </a:lnTo>
                  <a:lnTo>
                    <a:pt x="1739" y="27861"/>
                  </a:lnTo>
                  <a:lnTo>
                    <a:pt x="1585" y="27861"/>
                  </a:lnTo>
                  <a:lnTo>
                    <a:pt x="1430" y="27899"/>
                  </a:lnTo>
                  <a:lnTo>
                    <a:pt x="1546" y="27049"/>
                  </a:lnTo>
                  <a:lnTo>
                    <a:pt x="2126" y="27165"/>
                  </a:lnTo>
                  <a:lnTo>
                    <a:pt x="2744" y="27281"/>
                  </a:lnTo>
                  <a:lnTo>
                    <a:pt x="2860" y="27126"/>
                  </a:lnTo>
                  <a:lnTo>
                    <a:pt x="2203" y="26972"/>
                  </a:lnTo>
                  <a:lnTo>
                    <a:pt x="1585" y="26817"/>
                  </a:lnTo>
                  <a:lnTo>
                    <a:pt x="1701" y="25967"/>
                  </a:lnTo>
                  <a:lnTo>
                    <a:pt x="1739" y="25967"/>
                  </a:lnTo>
                  <a:lnTo>
                    <a:pt x="2126" y="26122"/>
                  </a:lnTo>
                  <a:lnTo>
                    <a:pt x="2551" y="26276"/>
                  </a:lnTo>
                  <a:lnTo>
                    <a:pt x="2937" y="26354"/>
                  </a:lnTo>
                  <a:lnTo>
                    <a:pt x="3362" y="26431"/>
                  </a:lnTo>
                  <a:lnTo>
                    <a:pt x="3517" y="26276"/>
                  </a:lnTo>
                  <a:lnTo>
                    <a:pt x="3053" y="26160"/>
                  </a:lnTo>
                  <a:lnTo>
                    <a:pt x="2628" y="26045"/>
                  </a:lnTo>
                  <a:lnTo>
                    <a:pt x="1817" y="25735"/>
                  </a:lnTo>
                  <a:lnTo>
                    <a:pt x="1739" y="25735"/>
                  </a:lnTo>
                  <a:lnTo>
                    <a:pt x="1971" y="24653"/>
                  </a:lnTo>
                  <a:lnTo>
                    <a:pt x="2010" y="24731"/>
                  </a:lnTo>
                  <a:lnTo>
                    <a:pt x="2280" y="24885"/>
                  </a:lnTo>
                  <a:lnTo>
                    <a:pt x="2551" y="25040"/>
                  </a:lnTo>
                  <a:lnTo>
                    <a:pt x="2821" y="25156"/>
                  </a:lnTo>
                  <a:lnTo>
                    <a:pt x="3092" y="25233"/>
                  </a:lnTo>
                  <a:lnTo>
                    <a:pt x="3671" y="25388"/>
                  </a:lnTo>
                  <a:lnTo>
                    <a:pt x="4290" y="25426"/>
                  </a:lnTo>
                  <a:lnTo>
                    <a:pt x="4483" y="25272"/>
                  </a:lnTo>
                  <a:lnTo>
                    <a:pt x="3865" y="25156"/>
                  </a:lnTo>
                  <a:lnTo>
                    <a:pt x="3285" y="24963"/>
                  </a:lnTo>
                  <a:lnTo>
                    <a:pt x="2705" y="24731"/>
                  </a:lnTo>
                  <a:lnTo>
                    <a:pt x="2126" y="24499"/>
                  </a:lnTo>
                  <a:lnTo>
                    <a:pt x="2048" y="24499"/>
                  </a:lnTo>
                  <a:lnTo>
                    <a:pt x="2010" y="24576"/>
                  </a:lnTo>
                  <a:lnTo>
                    <a:pt x="2164" y="23919"/>
                  </a:lnTo>
                  <a:lnTo>
                    <a:pt x="2396" y="23262"/>
                  </a:lnTo>
                  <a:lnTo>
                    <a:pt x="2628" y="23417"/>
                  </a:lnTo>
                  <a:lnTo>
                    <a:pt x="2899" y="23571"/>
                  </a:lnTo>
                  <a:lnTo>
                    <a:pt x="3401" y="23842"/>
                  </a:lnTo>
                  <a:lnTo>
                    <a:pt x="3980" y="24035"/>
                  </a:lnTo>
                  <a:lnTo>
                    <a:pt x="4521" y="24151"/>
                  </a:lnTo>
                  <a:lnTo>
                    <a:pt x="4985" y="24267"/>
                  </a:lnTo>
                  <a:lnTo>
                    <a:pt x="5410" y="24306"/>
                  </a:lnTo>
                  <a:lnTo>
                    <a:pt x="5603" y="24074"/>
                  </a:lnTo>
                  <a:lnTo>
                    <a:pt x="5333" y="24074"/>
                  </a:lnTo>
                  <a:lnTo>
                    <a:pt x="5062" y="24035"/>
                  </a:lnTo>
                  <a:lnTo>
                    <a:pt x="4521" y="23881"/>
                  </a:lnTo>
                  <a:lnTo>
                    <a:pt x="3980" y="23726"/>
                  </a:lnTo>
                  <a:lnTo>
                    <a:pt x="3478" y="23533"/>
                  </a:lnTo>
                  <a:lnTo>
                    <a:pt x="2976" y="23301"/>
                  </a:lnTo>
                  <a:lnTo>
                    <a:pt x="2512" y="23031"/>
                  </a:lnTo>
                  <a:lnTo>
                    <a:pt x="2473" y="23031"/>
                  </a:lnTo>
                  <a:lnTo>
                    <a:pt x="2744" y="22335"/>
                  </a:lnTo>
                  <a:lnTo>
                    <a:pt x="3092" y="21639"/>
                  </a:lnTo>
                  <a:lnTo>
                    <a:pt x="3285" y="21292"/>
                  </a:lnTo>
                  <a:lnTo>
                    <a:pt x="3517" y="21446"/>
                  </a:lnTo>
                  <a:lnTo>
                    <a:pt x="3749" y="21601"/>
                  </a:lnTo>
                  <a:lnTo>
                    <a:pt x="4290" y="21871"/>
                  </a:lnTo>
                  <a:lnTo>
                    <a:pt x="4831" y="22065"/>
                  </a:lnTo>
                  <a:lnTo>
                    <a:pt x="5410" y="22219"/>
                  </a:lnTo>
                  <a:lnTo>
                    <a:pt x="6028" y="22374"/>
                  </a:lnTo>
                  <a:lnTo>
                    <a:pt x="6338" y="22412"/>
                  </a:lnTo>
                  <a:lnTo>
                    <a:pt x="6647" y="22451"/>
                  </a:lnTo>
                  <a:lnTo>
                    <a:pt x="6724" y="22296"/>
                  </a:lnTo>
                  <a:lnTo>
                    <a:pt x="6338" y="22219"/>
                  </a:lnTo>
                  <a:lnTo>
                    <a:pt x="5951" y="22103"/>
                  </a:lnTo>
                  <a:lnTo>
                    <a:pt x="5178" y="21871"/>
                  </a:lnTo>
                  <a:lnTo>
                    <a:pt x="4251" y="21524"/>
                  </a:lnTo>
                  <a:lnTo>
                    <a:pt x="3362" y="21137"/>
                  </a:lnTo>
                  <a:lnTo>
                    <a:pt x="3942" y="20171"/>
                  </a:lnTo>
                  <a:lnTo>
                    <a:pt x="4444" y="20403"/>
                  </a:lnTo>
                  <a:lnTo>
                    <a:pt x="4985" y="20596"/>
                  </a:lnTo>
                  <a:lnTo>
                    <a:pt x="5526" y="20751"/>
                  </a:lnTo>
                  <a:lnTo>
                    <a:pt x="6106" y="20867"/>
                  </a:lnTo>
                  <a:lnTo>
                    <a:pt x="6415" y="20905"/>
                  </a:lnTo>
                  <a:lnTo>
                    <a:pt x="6685" y="20944"/>
                  </a:lnTo>
                  <a:lnTo>
                    <a:pt x="6956" y="20905"/>
                  </a:lnTo>
                  <a:lnTo>
                    <a:pt x="7226" y="20867"/>
                  </a:lnTo>
                  <a:lnTo>
                    <a:pt x="7265" y="20712"/>
                  </a:lnTo>
                  <a:lnTo>
                    <a:pt x="7072" y="20751"/>
                  </a:lnTo>
                  <a:lnTo>
                    <a:pt x="6608" y="20751"/>
                  </a:lnTo>
                  <a:lnTo>
                    <a:pt x="6338" y="20673"/>
                  </a:lnTo>
                  <a:lnTo>
                    <a:pt x="5835" y="20558"/>
                  </a:lnTo>
                  <a:lnTo>
                    <a:pt x="4908" y="20287"/>
                  </a:lnTo>
                  <a:lnTo>
                    <a:pt x="4019" y="20094"/>
                  </a:lnTo>
                  <a:lnTo>
                    <a:pt x="4290" y="19553"/>
                  </a:lnTo>
                  <a:lnTo>
                    <a:pt x="4560" y="18973"/>
                  </a:lnTo>
                  <a:lnTo>
                    <a:pt x="5256" y="19166"/>
                  </a:lnTo>
                  <a:lnTo>
                    <a:pt x="5990" y="19282"/>
                  </a:lnTo>
                  <a:lnTo>
                    <a:pt x="6724" y="19360"/>
                  </a:lnTo>
                  <a:lnTo>
                    <a:pt x="7458" y="19360"/>
                  </a:lnTo>
                  <a:lnTo>
                    <a:pt x="7458" y="19205"/>
                  </a:lnTo>
                  <a:lnTo>
                    <a:pt x="6763" y="19128"/>
                  </a:lnTo>
                  <a:lnTo>
                    <a:pt x="6067" y="19012"/>
                  </a:lnTo>
                  <a:lnTo>
                    <a:pt x="5333" y="18896"/>
                  </a:lnTo>
                  <a:lnTo>
                    <a:pt x="4637" y="18819"/>
                  </a:lnTo>
                  <a:lnTo>
                    <a:pt x="4792" y="18394"/>
                  </a:lnTo>
                  <a:lnTo>
                    <a:pt x="4908" y="17930"/>
                  </a:lnTo>
                  <a:lnTo>
                    <a:pt x="5526" y="17930"/>
                  </a:lnTo>
                  <a:lnTo>
                    <a:pt x="6144" y="17853"/>
                  </a:lnTo>
                  <a:lnTo>
                    <a:pt x="6801" y="17698"/>
                  </a:lnTo>
                  <a:lnTo>
                    <a:pt x="7420" y="17505"/>
                  </a:lnTo>
                  <a:lnTo>
                    <a:pt x="7381" y="17350"/>
                  </a:lnTo>
                  <a:lnTo>
                    <a:pt x="6801" y="17466"/>
                  </a:lnTo>
                  <a:lnTo>
                    <a:pt x="6183" y="17544"/>
                  </a:lnTo>
                  <a:lnTo>
                    <a:pt x="4985" y="17659"/>
                  </a:lnTo>
                  <a:lnTo>
                    <a:pt x="5024" y="17118"/>
                  </a:lnTo>
                  <a:lnTo>
                    <a:pt x="5062" y="16577"/>
                  </a:lnTo>
                  <a:lnTo>
                    <a:pt x="5642" y="16577"/>
                  </a:lnTo>
                  <a:lnTo>
                    <a:pt x="6183" y="16462"/>
                  </a:lnTo>
                  <a:lnTo>
                    <a:pt x="6763" y="16346"/>
                  </a:lnTo>
                  <a:lnTo>
                    <a:pt x="7304" y="16152"/>
                  </a:lnTo>
                  <a:lnTo>
                    <a:pt x="7304" y="16037"/>
                  </a:lnTo>
                  <a:lnTo>
                    <a:pt x="6763" y="16152"/>
                  </a:lnTo>
                  <a:lnTo>
                    <a:pt x="6183" y="16230"/>
                  </a:lnTo>
                  <a:lnTo>
                    <a:pt x="5062" y="16384"/>
                  </a:lnTo>
                  <a:lnTo>
                    <a:pt x="5101" y="15766"/>
                  </a:lnTo>
                  <a:lnTo>
                    <a:pt x="5101" y="15109"/>
                  </a:lnTo>
                  <a:lnTo>
                    <a:pt x="5449" y="15225"/>
                  </a:lnTo>
                  <a:lnTo>
                    <a:pt x="5835" y="15264"/>
                  </a:lnTo>
                  <a:lnTo>
                    <a:pt x="6531" y="15341"/>
                  </a:lnTo>
                  <a:lnTo>
                    <a:pt x="7304" y="15380"/>
                  </a:lnTo>
                  <a:lnTo>
                    <a:pt x="7304" y="15225"/>
                  </a:lnTo>
                  <a:lnTo>
                    <a:pt x="6956" y="15186"/>
                  </a:lnTo>
                  <a:lnTo>
                    <a:pt x="6569" y="15109"/>
                  </a:lnTo>
                  <a:lnTo>
                    <a:pt x="5835" y="15071"/>
                  </a:lnTo>
                  <a:lnTo>
                    <a:pt x="5487" y="14993"/>
                  </a:lnTo>
                  <a:lnTo>
                    <a:pt x="5140" y="14916"/>
                  </a:lnTo>
                  <a:lnTo>
                    <a:pt x="5256" y="14298"/>
                  </a:lnTo>
                  <a:lnTo>
                    <a:pt x="5372" y="13718"/>
                  </a:lnTo>
                  <a:lnTo>
                    <a:pt x="5874" y="13950"/>
                  </a:lnTo>
                  <a:lnTo>
                    <a:pt x="6376" y="14104"/>
                  </a:lnTo>
                  <a:lnTo>
                    <a:pt x="6917" y="14259"/>
                  </a:lnTo>
                  <a:lnTo>
                    <a:pt x="7420" y="14298"/>
                  </a:lnTo>
                  <a:lnTo>
                    <a:pt x="7458" y="14143"/>
                  </a:lnTo>
                  <a:lnTo>
                    <a:pt x="7149" y="14104"/>
                  </a:lnTo>
                  <a:lnTo>
                    <a:pt x="6840" y="14027"/>
                  </a:lnTo>
                  <a:lnTo>
                    <a:pt x="6492" y="13911"/>
                  </a:lnTo>
                  <a:lnTo>
                    <a:pt x="6144" y="13795"/>
                  </a:lnTo>
                  <a:lnTo>
                    <a:pt x="5797" y="13641"/>
                  </a:lnTo>
                  <a:lnTo>
                    <a:pt x="5449" y="13564"/>
                  </a:lnTo>
                  <a:lnTo>
                    <a:pt x="5603" y="13061"/>
                  </a:lnTo>
                  <a:lnTo>
                    <a:pt x="5797" y="12559"/>
                  </a:lnTo>
                  <a:lnTo>
                    <a:pt x="6028" y="12752"/>
                  </a:lnTo>
                  <a:lnTo>
                    <a:pt x="6338" y="12907"/>
                  </a:lnTo>
                  <a:lnTo>
                    <a:pt x="6608" y="13061"/>
                  </a:lnTo>
                  <a:lnTo>
                    <a:pt x="6917" y="13138"/>
                  </a:lnTo>
                  <a:lnTo>
                    <a:pt x="7304" y="13254"/>
                  </a:lnTo>
                  <a:lnTo>
                    <a:pt x="7767" y="13332"/>
                  </a:lnTo>
                  <a:lnTo>
                    <a:pt x="7883" y="13100"/>
                  </a:lnTo>
                  <a:lnTo>
                    <a:pt x="7690" y="13061"/>
                  </a:lnTo>
                  <a:lnTo>
                    <a:pt x="7226" y="12945"/>
                  </a:lnTo>
                  <a:lnTo>
                    <a:pt x="6763" y="12791"/>
                  </a:lnTo>
                  <a:lnTo>
                    <a:pt x="6299" y="12597"/>
                  </a:lnTo>
                  <a:lnTo>
                    <a:pt x="5874" y="12366"/>
                  </a:lnTo>
                  <a:lnTo>
                    <a:pt x="6106" y="11825"/>
                  </a:lnTo>
                  <a:lnTo>
                    <a:pt x="6415" y="11322"/>
                  </a:lnTo>
                  <a:lnTo>
                    <a:pt x="6724" y="10859"/>
                  </a:lnTo>
                  <a:lnTo>
                    <a:pt x="6801" y="10975"/>
                  </a:lnTo>
                  <a:lnTo>
                    <a:pt x="6917" y="11090"/>
                  </a:lnTo>
                  <a:lnTo>
                    <a:pt x="7149" y="11284"/>
                  </a:lnTo>
                  <a:lnTo>
                    <a:pt x="7729" y="11593"/>
                  </a:lnTo>
                  <a:lnTo>
                    <a:pt x="8617" y="12057"/>
                  </a:lnTo>
                  <a:lnTo>
                    <a:pt x="8772" y="11902"/>
                  </a:lnTo>
                  <a:lnTo>
                    <a:pt x="8038" y="11516"/>
                  </a:lnTo>
                  <a:lnTo>
                    <a:pt x="7381" y="11168"/>
                  </a:lnTo>
                  <a:lnTo>
                    <a:pt x="7072" y="10975"/>
                  </a:lnTo>
                  <a:lnTo>
                    <a:pt x="6801" y="10743"/>
                  </a:lnTo>
                  <a:lnTo>
                    <a:pt x="7072" y="10434"/>
                  </a:lnTo>
                  <a:lnTo>
                    <a:pt x="7381" y="10163"/>
                  </a:lnTo>
                  <a:lnTo>
                    <a:pt x="8038" y="9699"/>
                  </a:lnTo>
                  <a:lnTo>
                    <a:pt x="8386" y="10124"/>
                  </a:lnTo>
                  <a:lnTo>
                    <a:pt x="8772" y="10511"/>
                  </a:lnTo>
                  <a:lnTo>
                    <a:pt x="9197" y="10820"/>
                  </a:lnTo>
                  <a:lnTo>
                    <a:pt x="9661" y="11090"/>
                  </a:lnTo>
                  <a:lnTo>
                    <a:pt x="9931" y="10897"/>
                  </a:lnTo>
                  <a:lnTo>
                    <a:pt x="9468" y="10588"/>
                  </a:lnTo>
                  <a:lnTo>
                    <a:pt x="9042" y="10318"/>
                  </a:lnTo>
                  <a:lnTo>
                    <a:pt x="8617" y="9970"/>
                  </a:lnTo>
                  <a:lnTo>
                    <a:pt x="8154" y="9622"/>
                  </a:lnTo>
                  <a:lnTo>
                    <a:pt x="8695" y="9274"/>
                  </a:lnTo>
                  <a:lnTo>
                    <a:pt x="9197" y="8888"/>
                  </a:lnTo>
                  <a:lnTo>
                    <a:pt x="9313" y="8772"/>
                  </a:lnTo>
                  <a:lnTo>
                    <a:pt x="9661" y="9158"/>
                  </a:lnTo>
                  <a:lnTo>
                    <a:pt x="10047" y="9506"/>
                  </a:lnTo>
                  <a:lnTo>
                    <a:pt x="10472" y="9815"/>
                  </a:lnTo>
                  <a:lnTo>
                    <a:pt x="10936" y="10047"/>
                  </a:lnTo>
                  <a:lnTo>
                    <a:pt x="11206" y="9777"/>
                  </a:lnTo>
                  <a:lnTo>
                    <a:pt x="10897" y="9661"/>
                  </a:lnTo>
                  <a:lnTo>
                    <a:pt x="10511" y="9468"/>
                  </a:lnTo>
                  <a:lnTo>
                    <a:pt x="10124" y="9236"/>
                  </a:lnTo>
                  <a:lnTo>
                    <a:pt x="9777" y="8965"/>
                  </a:lnTo>
                  <a:lnTo>
                    <a:pt x="9468" y="8656"/>
                  </a:lnTo>
                  <a:lnTo>
                    <a:pt x="9854" y="8308"/>
                  </a:lnTo>
                  <a:lnTo>
                    <a:pt x="10240" y="7883"/>
                  </a:lnTo>
                  <a:lnTo>
                    <a:pt x="10549" y="8038"/>
                  </a:lnTo>
                  <a:lnTo>
                    <a:pt x="10820" y="8192"/>
                  </a:lnTo>
                  <a:lnTo>
                    <a:pt x="11052" y="8386"/>
                  </a:lnTo>
                  <a:lnTo>
                    <a:pt x="11361" y="8540"/>
                  </a:lnTo>
                  <a:lnTo>
                    <a:pt x="11709" y="8656"/>
                  </a:lnTo>
                  <a:lnTo>
                    <a:pt x="12134" y="8733"/>
                  </a:lnTo>
                  <a:lnTo>
                    <a:pt x="12211" y="8617"/>
                  </a:lnTo>
                  <a:lnTo>
                    <a:pt x="11670" y="8424"/>
                  </a:lnTo>
                  <a:lnTo>
                    <a:pt x="11400" y="8308"/>
                  </a:lnTo>
                  <a:lnTo>
                    <a:pt x="11129" y="8192"/>
                  </a:lnTo>
                  <a:lnTo>
                    <a:pt x="10743" y="7922"/>
                  </a:lnTo>
                  <a:lnTo>
                    <a:pt x="10588" y="7845"/>
                  </a:lnTo>
                  <a:lnTo>
                    <a:pt x="10395" y="7767"/>
                  </a:lnTo>
                  <a:lnTo>
                    <a:pt x="10820" y="7226"/>
                  </a:lnTo>
                  <a:lnTo>
                    <a:pt x="11206" y="6647"/>
                  </a:lnTo>
                  <a:lnTo>
                    <a:pt x="11902" y="6840"/>
                  </a:lnTo>
                  <a:lnTo>
                    <a:pt x="12636" y="7033"/>
                  </a:lnTo>
                  <a:lnTo>
                    <a:pt x="12945" y="7110"/>
                  </a:lnTo>
                  <a:lnTo>
                    <a:pt x="13022" y="6917"/>
                  </a:lnTo>
                  <a:lnTo>
                    <a:pt x="12366" y="6724"/>
                  </a:lnTo>
                  <a:lnTo>
                    <a:pt x="11863" y="6570"/>
                  </a:lnTo>
                  <a:lnTo>
                    <a:pt x="11322" y="6415"/>
                  </a:lnTo>
                  <a:lnTo>
                    <a:pt x="11593" y="5951"/>
                  </a:lnTo>
                  <a:lnTo>
                    <a:pt x="11825" y="5488"/>
                  </a:lnTo>
                  <a:lnTo>
                    <a:pt x="12211" y="5565"/>
                  </a:lnTo>
                  <a:lnTo>
                    <a:pt x="12752" y="5642"/>
                  </a:lnTo>
                  <a:lnTo>
                    <a:pt x="13022" y="5681"/>
                  </a:lnTo>
                  <a:lnTo>
                    <a:pt x="13293" y="5681"/>
                  </a:lnTo>
                  <a:lnTo>
                    <a:pt x="13332" y="5449"/>
                  </a:lnTo>
                  <a:lnTo>
                    <a:pt x="12791" y="5449"/>
                  </a:lnTo>
                  <a:lnTo>
                    <a:pt x="12288" y="5333"/>
                  </a:lnTo>
                  <a:lnTo>
                    <a:pt x="11941" y="5256"/>
                  </a:lnTo>
                  <a:lnTo>
                    <a:pt x="12250" y="4560"/>
                  </a:lnTo>
                  <a:lnTo>
                    <a:pt x="12366" y="4599"/>
                  </a:lnTo>
                  <a:lnTo>
                    <a:pt x="12520" y="4599"/>
                  </a:lnTo>
                  <a:lnTo>
                    <a:pt x="12829" y="4560"/>
                  </a:lnTo>
                  <a:lnTo>
                    <a:pt x="13409" y="4444"/>
                  </a:lnTo>
                  <a:lnTo>
                    <a:pt x="13448" y="4290"/>
                  </a:lnTo>
                  <a:lnTo>
                    <a:pt x="13022" y="4367"/>
                  </a:lnTo>
                  <a:lnTo>
                    <a:pt x="12288" y="4367"/>
                  </a:lnTo>
                  <a:lnTo>
                    <a:pt x="12636" y="3324"/>
                  </a:lnTo>
                  <a:lnTo>
                    <a:pt x="12829" y="3324"/>
                  </a:lnTo>
                  <a:lnTo>
                    <a:pt x="13216" y="3208"/>
                  </a:lnTo>
                  <a:lnTo>
                    <a:pt x="13409" y="3130"/>
                  </a:lnTo>
                  <a:lnTo>
                    <a:pt x="13409" y="2899"/>
                  </a:lnTo>
                  <a:lnTo>
                    <a:pt x="13100" y="3053"/>
                  </a:lnTo>
                  <a:lnTo>
                    <a:pt x="12675" y="3130"/>
                  </a:lnTo>
                  <a:lnTo>
                    <a:pt x="12868" y="2435"/>
                  </a:lnTo>
                  <a:lnTo>
                    <a:pt x="13022" y="2396"/>
                  </a:lnTo>
                  <a:lnTo>
                    <a:pt x="13177" y="2319"/>
                  </a:lnTo>
                  <a:lnTo>
                    <a:pt x="13370" y="2203"/>
                  </a:lnTo>
                  <a:lnTo>
                    <a:pt x="13370" y="1933"/>
                  </a:lnTo>
                  <a:lnTo>
                    <a:pt x="13138" y="2087"/>
                  </a:lnTo>
                  <a:lnTo>
                    <a:pt x="12907" y="2203"/>
                  </a:lnTo>
                  <a:lnTo>
                    <a:pt x="13100" y="1160"/>
                  </a:lnTo>
                  <a:lnTo>
                    <a:pt x="13293" y="1044"/>
                  </a:lnTo>
                  <a:lnTo>
                    <a:pt x="13293" y="889"/>
                  </a:lnTo>
                  <a:lnTo>
                    <a:pt x="13100" y="1005"/>
                  </a:lnTo>
                  <a:lnTo>
                    <a:pt x="13177" y="39"/>
                  </a:lnTo>
                  <a:lnTo>
                    <a:pt x="13100" y="39"/>
                  </a:lnTo>
                  <a:lnTo>
                    <a:pt x="13061" y="1"/>
                  </a:lnTo>
                  <a:close/>
                </a:path>
              </a:pathLst>
            </a:custGeom>
            <a:solidFill>
              <a:srgbClr val="3791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1"/>
            <p:cNvSpPr/>
            <p:nvPr/>
          </p:nvSpPr>
          <p:spPr>
            <a:xfrm>
              <a:off x="4518575" y="1991425"/>
              <a:ext cx="212550" cy="818250"/>
            </a:xfrm>
            <a:custGeom>
              <a:avLst/>
              <a:gdLst/>
              <a:ahLst/>
              <a:cxnLst/>
              <a:rect l="l" t="t" r="r" b="b"/>
              <a:pathLst>
                <a:path w="8502" h="32730" extrusionOk="0">
                  <a:moveTo>
                    <a:pt x="3787" y="1"/>
                  </a:moveTo>
                  <a:lnTo>
                    <a:pt x="3748" y="40"/>
                  </a:lnTo>
                  <a:lnTo>
                    <a:pt x="3671" y="78"/>
                  </a:lnTo>
                  <a:lnTo>
                    <a:pt x="3671" y="156"/>
                  </a:lnTo>
                  <a:lnTo>
                    <a:pt x="3671" y="271"/>
                  </a:lnTo>
                  <a:lnTo>
                    <a:pt x="3555" y="774"/>
                  </a:lnTo>
                  <a:lnTo>
                    <a:pt x="3439" y="1315"/>
                  </a:lnTo>
                  <a:lnTo>
                    <a:pt x="3401" y="1817"/>
                  </a:lnTo>
                  <a:lnTo>
                    <a:pt x="3362" y="2358"/>
                  </a:lnTo>
                  <a:lnTo>
                    <a:pt x="3362" y="2899"/>
                  </a:lnTo>
                  <a:lnTo>
                    <a:pt x="3401" y="3401"/>
                  </a:lnTo>
                  <a:lnTo>
                    <a:pt x="3478" y="3942"/>
                  </a:lnTo>
                  <a:lnTo>
                    <a:pt x="3594" y="4445"/>
                  </a:lnTo>
                  <a:lnTo>
                    <a:pt x="3826" y="5179"/>
                  </a:lnTo>
                  <a:lnTo>
                    <a:pt x="3980" y="5952"/>
                  </a:lnTo>
                  <a:lnTo>
                    <a:pt x="4057" y="6299"/>
                  </a:lnTo>
                  <a:lnTo>
                    <a:pt x="4096" y="6686"/>
                  </a:lnTo>
                  <a:lnTo>
                    <a:pt x="4096" y="7072"/>
                  </a:lnTo>
                  <a:lnTo>
                    <a:pt x="4019" y="7497"/>
                  </a:lnTo>
                  <a:lnTo>
                    <a:pt x="3942" y="7806"/>
                  </a:lnTo>
                  <a:lnTo>
                    <a:pt x="3864" y="8116"/>
                  </a:lnTo>
                  <a:lnTo>
                    <a:pt x="3594" y="8695"/>
                  </a:lnTo>
                  <a:lnTo>
                    <a:pt x="3285" y="9275"/>
                  </a:lnTo>
                  <a:lnTo>
                    <a:pt x="2976" y="9777"/>
                  </a:lnTo>
                  <a:lnTo>
                    <a:pt x="2319" y="10627"/>
                  </a:lnTo>
                  <a:lnTo>
                    <a:pt x="1739" y="11477"/>
                  </a:lnTo>
                  <a:lnTo>
                    <a:pt x="1430" y="11902"/>
                  </a:lnTo>
                  <a:lnTo>
                    <a:pt x="1159" y="12366"/>
                  </a:lnTo>
                  <a:lnTo>
                    <a:pt x="889" y="12868"/>
                  </a:lnTo>
                  <a:lnTo>
                    <a:pt x="657" y="13371"/>
                  </a:lnTo>
                  <a:lnTo>
                    <a:pt x="502" y="13796"/>
                  </a:lnTo>
                  <a:lnTo>
                    <a:pt x="348" y="14259"/>
                  </a:lnTo>
                  <a:lnTo>
                    <a:pt x="232" y="14723"/>
                  </a:lnTo>
                  <a:lnTo>
                    <a:pt x="155" y="15187"/>
                  </a:lnTo>
                  <a:lnTo>
                    <a:pt x="77" y="15689"/>
                  </a:lnTo>
                  <a:lnTo>
                    <a:pt x="0" y="16153"/>
                  </a:lnTo>
                  <a:lnTo>
                    <a:pt x="0" y="16655"/>
                  </a:lnTo>
                  <a:lnTo>
                    <a:pt x="0" y="17119"/>
                  </a:lnTo>
                  <a:lnTo>
                    <a:pt x="77" y="17698"/>
                  </a:lnTo>
                  <a:lnTo>
                    <a:pt x="155" y="18239"/>
                  </a:lnTo>
                  <a:lnTo>
                    <a:pt x="309" y="18742"/>
                  </a:lnTo>
                  <a:lnTo>
                    <a:pt x="464" y="19244"/>
                  </a:lnTo>
                  <a:lnTo>
                    <a:pt x="657" y="19746"/>
                  </a:lnTo>
                  <a:lnTo>
                    <a:pt x="889" y="20210"/>
                  </a:lnTo>
                  <a:lnTo>
                    <a:pt x="1353" y="21138"/>
                  </a:lnTo>
                  <a:lnTo>
                    <a:pt x="1816" y="22065"/>
                  </a:lnTo>
                  <a:lnTo>
                    <a:pt x="2009" y="22529"/>
                  </a:lnTo>
                  <a:lnTo>
                    <a:pt x="2203" y="23031"/>
                  </a:lnTo>
                  <a:lnTo>
                    <a:pt x="2280" y="23379"/>
                  </a:lnTo>
                  <a:lnTo>
                    <a:pt x="2357" y="23726"/>
                  </a:lnTo>
                  <a:lnTo>
                    <a:pt x="2396" y="24422"/>
                  </a:lnTo>
                  <a:lnTo>
                    <a:pt x="2473" y="25852"/>
                  </a:lnTo>
                  <a:lnTo>
                    <a:pt x="2512" y="26354"/>
                  </a:lnTo>
                  <a:lnTo>
                    <a:pt x="2589" y="26818"/>
                  </a:lnTo>
                  <a:lnTo>
                    <a:pt x="2744" y="27204"/>
                  </a:lnTo>
                  <a:lnTo>
                    <a:pt x="2898" y="27591"/>
                  </a:lnTo>
                  <a:lnTo>
                    <a:pt x="3091" y="27938"/>
                  </a:lnTo>
                  <a:lnTo>
                    <a:pt x="3362" y="28247"/>
                  </a:lnTo>
                  <a:lnTo>
                    <a:pt x="3632" y="28557"/>
                  </a:lnTo>
                  <a:lnTo>
                    <a:pt x="3980" y="28827"/>
                  </a:lnTo>
                  <a:lnTo>
                    <a:pt x="4444" y="29175"/>
                  </a:lnTo>
                  <a:lnTo>
                    <a:pt x="4908" y="29523"/>
                  </a:lnTo>
                  <a:lnTo>
                    <a:pt x="5333" y="29909"/>
                  </a:lnTo>
                  <a:lnTo>
                    <a:pt x="5719" y="30334"/>
                  </a:lnTo>
                  <a:lnTo>
                    <a:pt x="6067" y="30798"/>
                  </a:lnTo>
                  <a:lnTo>
                    <a:pt x="6376" y="31339"/>
                  </a:lnTo>
                  <a:lnTo>
                    <a:pt x="6646" y="31918"/>
                  </a:lnTo>
                  <a:lnTo>
                    <a:pt x="6840" y="32575"/>
                  </a:lnTo>
                  <a:lnTo>
                    <a:pt x="6878" y="32652"/>
                  </a:lnTo>
                  <a:lnTo>
                    <a:pt x="6917" y="32691"/>
                  </a:lnTo>
                  <a:lnTo>
                    <a:pt x="6994" y="32730"/>
                  </a:lnTo>
                  <a:lnTo>
                    <a:pt x="7033" y="32730"/>
                  </a:lnTo>
                  <a:lnTo>
                    <a:pt x="7110" y="32652"/>
                  </a:lnTo>
                  <a:lnTo>
                    <a:pt x="7149" y="32614"/>
                  </a:lnTo>
                  <a:lnTo>
                    <a:pt x="7149" y="32537"/>
                  </a:lnTo>
                  <a:lnTo>
                    <a:pt x="7458" y="32150"/>
                  </a:lnTo>
                  <a:lnTo>
                    <a:pt x="7728" y="31725"/>
                  </a:lnTo>
                  <a:lnTo>
                    <a:pt x="7960" y="31300"/>
                  </a:lnTo>
                  <a:lnTo>
                    <a:pt x="8153" y="30875"/>
                  </a:lnTo>
                  <a:lnTo>
                    <a:pt x="8308" y="30373"/>
                  </a:lnTo>
                  <a:lnTo>
                    <a:pt x="8424" y="29909"/>
                  </a:lnTo>
                  <a:lnTo>
                    <a:pt x="8463" y="29407"/>
                  </a:lnTo>
                  <a:lnTo>
                    <a:pt x="8501" y="28904"/>
                  </a:lnTo>
                  <a:lnTo>
                    <a:pt x="8501" y="28402"/>
                  </a:lnTo>
                  <a:lnTo>
                    <a:pt x="8463" y="27861"/>
                  </a:lnTo>
                  <a:lnTo>
                    <a:pt x="8424" y="27359"/>
                  </a:lnTo>
                  <a:lnTo>
                    <a:pt x="8308" y="26856"/>
                  </a:lnTo>
                  <a:lnTo>
                    <a:pt x="8192" y="26393"/>
                  </a:lnTo>
                  <a:lnTo>
                    <a:pt x="8037" y="25890"/>
                  </a:lnTo>
                  <a:lnTo>
                    <a:pt x="7883" y="25427"/>
                  </a:lnTo>
                  <a:lnTo>
                    <a:pt x="7690" y="25002"/>
                  </a:lnTo>
                  <a:lnTo>
                    <a:pt x="7419" y="24499"/>
                  </a:lnTo>
                  <a:lnTo>
                    <a:pt x="7110" y="23997"/>
                  </a:lnTo>
                  <a:lnTo>
                    <a:pt x="6492" y="23147"/>
                  </a:lnTo>
                  <a:lnTo>
                    <a:pt x="5835" y="22297"/>
                  </a:lnTo>
                  <a:lnTo>
                    <a:pt x="5178" y="21408"/>
                  </a:lnTo>
                  <a:lnTo>
                    <a:pt x="4869" y="20828"/>
                  </a:lnTo>
                  <a:lnTo>
                    <a:pt x="4598" y="20172"/>
                  </a:lnTo>
                  <a:lnTo>
                    <a:pt x="4405" y="19515"/>
                  </a:lnTo>
                  <a:lnTo>
                    <a:pt x="4289" y="18819"/>
                  </a:lnTo>
                  <a:lnTo>
                    <a:pt x="4251" y="18124"/>
                  </a:lnTo>
                  <a:lnTo>
                    <a:pt x="4289" y="17428"/>
                  </a:lnTo>
                  <a:lnTo>
                    <a:pt x="4444" y="16694"/>
                  </a:lnTo>
                  <a:lnTo>
                    <a:pt x="4560" y="16385"/>
                  </a:lnTo>
                  <a:lnTo>
                    <a:pt x="4676" y="16037"/>
                  </a:lnTo>
                  <a:lnTo>
                    <a:pt x="4946" y="15496"/>
                  </a:lnTo>
                  <a:lnTo>
                    <a:pt x="5217" y="14994"/>
                  </a:lnTo>
                  <a:lnTo>
                    <a:pt x="5796" y="13989"/>
                  </a:lnTo>
                  <a:lnTo>
                    <a:pt x="6105" y="13525"/>
                  </a:lnTo>
                  <a:lnTo>
                    <a:pt x="6376" y="13023"/>
                  </a:lnTo>
                  <a:lnTo>
                    <a:pt x="6646" y="12482"/>
                  </a:lnTo>
                  <a:lnTo>
                    <a:pt x="6878" y="11941"/>
                  </a:lnTo>
                  <a:lnTo>
                    <a:pt x="7033" y="11439"/>
                  </a:lnTo>
                  <a:lnTo>
                    <a:pt x="7149" y="10975"/>
                  </a:lnTo>
                  <a:lnTo>
                    <a:pt x="7265" y="10473"/>
                  </a:lnTo>
                  <a:lnTo>
                    <a:pt x="7303" y="9970"/>
                  </a:lnTo>
                  <a:lnTo>
                    <a:pt x="7381" y="9468"/>
                  </a:lnTo>
                  <a:lnTo>
                    <a:pt x="7381" y="8966"/>
                  </a:lnTo>
                  <a:lnTo>
                    <a:pt x="7342" y="8463"/>
                  </a:lnTo>
                  <a:lnTo>
                    <a:pt x="7265" y="7961"/>
                  </a:lnTo>
                  <a:lnTo>
                    <a:pt x="7187" y="7497"/>
                  </a:lnTo>
                  <a:lnTo>
                    <a:pt x="7033" y="7034"/>
                  </a:lnTo>
                  <a:lnTo>
                    <a:pt x="6878" y="6609"/>
                  </a:lnTo>
                  <a:lnTo>
                    <a:pt x="6724" y="6184"/>
                  </a:lnTo>
                  <a:lnTo>
                    <a:pt x="6299" y="5333"/>
                  </a:lnTo>
                  <a:lnTo>
                    <a:pt x="5835" y="4561"/>
                  </a:lnTo>
                  <a:lnTo>
                    <a:pt x="5255" y="3517"/>
                  </a:lnTo>
                  <a:lnTo>
                    <a:pt x="4714" y="2474"/>
                  </a:lnTo>
                  <a:lnTo>
                    <a:pt x="4444" y="1933"/>
                  </a:lnTo>
                  <a:lnTo>
                    <a:pt x="4251" y="1353"/>
                  </a:lnTo>
                  <a:lnTo>
                    <a:pt x="4057" y="774"/>
                  </a:lnTo>
                  <a:lnTo>
                    <a:pt x="3903" y="156"/>
                  </a:lnTo>
                  <a:lnTo>
                    <a:pt x="3903" y="78"/>
                  </a:lnTo>
                  <a:lnTo>
                    <a:pt x="3864" y="40"/>
                  </a:lnTo>
                  <a:lnTo>
                    <a:pt x="3787" y="1"/>
                  </a:lnTo>
                  <a:close/>
                </a:path>
              </a:pathLst>
            </a:custGeom>
            <a:solidFill>
              <a:srgbClr val="318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1"/>
            <p:cNvSpPr/>
            <p:nvPr/>
          </p:nvSpPr>
          <p:spPr>
            <a:xfrm>
              <a:off x="4518575" y="1991425"/>
              <a:ext cx="212550" cy="818250"/>
            </a:xfrm>
            <a:custGeom>
              <a:avLst/>
              <a:gdLst/>
              <a:ahLst/>
              <a:cxnLst/>
              <a:rect l="l" t="t" r="r" b="b"/>
              <a:pathLst>
                <a:path w="8502" h="32730" extrusionOk="0">
                  <a:moveTo>
                    <a:pt x="3787" y="1"/>
                  </a:moveTo>
                  <a:lnTo>
                    <a:pt x="3710" y="40"/>
                  </a:lnTo>
                  <a:lnTo>
                    <a:pt x="3671" y="156"/>
                  </a:lnTo>
                  <a:lnTo>
                    <a:pt x="3671" y="271"/>
                  </a:lnTo>
                  <a:lnTo>
                    <a:pt x="3594" y="542"/>
                  </a:lnTo>
                  <a:lnTo>
                    <a:pt x="3632" y="967"/>
                  </a:lnTo>
                  <a:lnTo>
                    <a:pt x="3632" y="1353"/>
                  </a:lnTo>
                  <a:lnTo>
                    <a:pt x="3478" y="1199"/>
                  </a:lnTo>
                  <a:lnTo>
                    <a:pt x="3439" y="1431"/>
                  </a:lnTo>
                  <a:lnTo>
                    <a:pt x="3671" y="1585"/>
                  </a:lnTo>
                  <a:lnTo>
                    <a:pt x="3826" y="2319"/>
                  </a:lnTo>
                  <a:lnTo>
                    <a:pt x="3594" y="2242"/>
                  </a:lnTo>
                  <a:lnTo>
                    <a:pt x="3401" y="2126"/>
                  </a:lnTo>
                  <a:lnTo>
                    <a:pt x="3362" y="2126"/>
                  </a:lnTo>
                  <a:lnTo>
                    <a:pt x="3362" y="2319"/>
                  </a:lnTo>
                  <a:lnTo>
                    <a:pt x="3401" y="2358"/>
                  </a:lnTo>
                  <a:lnTo>
                    <a:pt x="3632" y="2474"/>
                  </a:lnTo>
                  <a:lnTo>
                    <a:pt x="3864" y="2474"/>
                  </a:lnTo>
                  <a:lnTo>
                    <a:pt x="3980" y="2783"/>
                  </a:lnTo>
                  <a:lnTo>
                    <a:pt x="4135" y="3208"/>
                  </a:lnTo>
                  <a:lnTo>
                    <a:pt x="3362" y="2938"/>
                  </a:lnTo>
                  <a:lnTo>
                    <a:pt x="3401" y="3092"/>
                  </a:lnTo>
                  <a:lnTo>
                    <a:pt x="3787" y="3247"/>
                  </a:lnTo>
                  <a:lnTo>
                    <a:pt x="4212" y="3363"/>
                  </a:lnTo>
                  <a:lnTo>
                    <a:pt x="4483" y="3981"/>
                  </a:lnTo>
                  <a:lnTo>
                    <a:pt x="3980" y="3904"/>
                  </a:lnTo>
                  <a:lnTo>
                    <a:pt x="3478" y="3749"/>
                  </a:lnTo>
                  <a:lnTo>
                    <a:pt x="3516" y="3981"/>
                  </a:lnTo>
                  <a:lnTo>
                    <a:pt x="3748" y="4058"/>
                  </a:lnTo>
                  <a:lnTo>
                    <a:pt x="4019" y="4097"/>
                  </a:lnTo>
                  <a:lnTo>
                    <a:pt x="4289" y="4136"/>
                  </a:lnTo>
                  <a:lnTo>
                    <a:pt x="4560" y="4097"/>
                  </a:lnTo>
                  <a:lnTo>
                    <a:pt x="4908" y="4908"/>
                  </a:lnTo>
                  <a:lnTo>
                    <a:pt x="4289" y="4908"/>
                  </a:lnTo>
                  <a:lnTo>
                    <a:pt x="3980" y="4870"/>
                  </a:lnTo>
                  <a:lnTo>
                    <a:pt x="3710" y="4792"/>
                  </a:lnTo>
                  <a:lnTo>
                    <a:pt x="3787" y="5063"/>
                  </a:lnTo>
                  <a:lnTo>
                    <a:pt x="3980" y="5063"/>
                  </a:lnTo>
                  <a:lnTo>
                    <a:pt x="4483" y="5102"/>
                  </a:lnTo>
                  <a:lnTo>
                    <a:pt x="4714" y="5102"/>
                  </a:lnTo>
                  <a:lnTo>
                    <a:pt x="4985" y="5063"/>
                  </a:lnTo>
                  <a:lnTo>
                    <a:pt x="5178" y="5527"/>
                  </a:lnTo>
                  <a:lnTo>
                    <a:pt x="5371" y="6029"/>
                  </a:lnTo>
                  <a:lnTo>
                    <a:pt x="4830" y="6029"/>
                  </a:lnTo>
                  <a:lnTo>
                    <a:pt x="4289" y="5952"/>
                  </a:lnTo>
                  <a:lnTo>
                    <a:pt x="3980" y="5836"/>
                  </a:lnTo>
                  <a:lnTo>
                    <a:pt x="4019" y="6145"/>
                  </a:lnTo>
                  <a:lnTo>
                    <a:pt x="4367" y="6222"/>
                  </a:lnTo>
                  <a:lnTo>
                    <a:pt x="4714" y="6261"/>
                  </a:lnTo>
                  <a:lnTo>
                    <a:pt x="5062" y="6222"/>
                  </a:lnTo>
                  <a:lnTo>
                    <a:pt x="5410" y="6184"/>
                  </a:lnTo>
                  <a:lnTo>
                    <a:pt x="5526" y="6686"/>
                  </a:lnTo>
                  <a:lnTo>
                    <a:pt x="5603" y="7227"/>
                  </a:lnTo>
                  <a:lnTo>
                    <a:pt x="5642" y="7652"/>
                  </a:lnTo>
                  <a:lnTo>
                    <a:pt x="5603" y="7613"/>
                  </a:lnTo>
                  <a:lnTo>
                    <a:pt x="5564" y="7613"/>
                  </a:lnTo>
                  <a:lnTo>
                    <a:pt x="5449" y="7652"/>
                  </a:lnTo>
                  <a:lnTo>
                    <a:pt x="5333" y="7613"/>
                  </a:lnTo>
                  <a:lnTo>
                    <a:pt x="4985" y="7536"/>
                  </a:lnTo>
                  <a:lnTo>
                    <a:pt x="4405" y="7304"/>
                  </a:lnTo>
                  <a:lnTo>
                    <a:pt x="4057" y="7188"/>
                  </a:lnTo>
                  <a:lnTo>
                    <a:pt x="4019" y="7459"/>
                  </a:lnTo>
                  <a:lnTo>
                    <a:pt x="4483" y="7575"/>
                  </a:lnTo>
                  <a:lnTo>
                    <a:pt x="5023" y="7768"/>
                  </a:lnTo>
                  <a:lnTo>
                    <a:pt x="5294" y="7806"/>
                  </a:lnTo>
                  <a:lnTo>
                    <a:pt x="5449" y="7806"/>
                  </a:lnTo>
                  <a:lnTo>
                    <a:pt x="5564" y="7768"/>
                  </a:lnTo>
                  <a:lnTo>
                    <a:pt x="5603" y="7768"/>
                  </a:lnTo>
                  <a:lnTo>
                    <a:pt x="5642" y="7729"/>
                  </a:lnTo>
                  <a:lnTo>
                    <a:pt x="5642" y="8579"/>
                  </a:lnTo>
                  <a:lnTo>
                    <a:pt x="5603" y="9468"/>
                  </a:lnTo>
                  <a:lnTo>
                    <a:pt x="5449" y="9429"/>
                  </a:lnTo>
                  <a:lnTo>
                    <a:pt x="5294" y="9391"/>
                  </a:lnTo>
                  <a:lnTo>
                    <a:pt x="5023" y="9236"/>
                  </a:lnTo>
                  <a:lnTo>
                    <a:pt x="4405" y="8966"/>
                  </a:lnTo>
                  <a:lnTo>
                    <a:pt x="4019" y="8811"/>
                  </a:lnTo>
                  <a:lnTo>
                    <a:pt x="3632" y="8618"/>
                  </a:lnTo>
                  <a:lnTo>
                    <a:pt x="3555" y="8811"/>
                  </a:lnTo>
                  <a:lnTo>
                    <a:pt x="4019" y="9043"/>
                  </a:lnTo>
                  <a:lnTo>
                    <a:pt x="4521" y="9236"/>
                  </a:lnTo>
                  <a:lnTo>
                    <a:pt x="5023" y="9507"/>
                  </a:lnTo>
                  <a:lnTo>
                    <a:pt x="5333" y="9623"/>
                  </a:lnTo>
                  <a:lnTo>
                    <a:pt x="5603" y="9623"/>
                  </a:lnTo>
                  <a:lnTo>
                    <a:pt x="5526" y="10125"/>
                  </a:lnTo>
                  <a:lnTo>
                    <a:pt x="5410" y="10627"/>
                  </a:lnTo>
                  <a:lnTo>
                    <a:pt x="5255" y="11091"/>
                  </a:lnTo>
                  <a:lnTo>
                    <a:pt x="5062" y="11555"/>
                  </a:lnTo>
                  <a:lnTo>
                    <a:pt x="5023" y="11632"/>
                  </a:lnTo>
                  <a:lnTo>
                    <a:pt x="4405" y="11284"/>
                  </a:lnTo>
                  <a:lnTo>
                    <a:pt x="3864" y="10898"/>
                  </a:lnTo>
                  <a:lnTo>
                    <a:pt x="3323" y="10473"/>
                  </a:lnTo>
                  <a:lnTo>
                    <a:pt x="2782" y="10009"/>
                  </a:lnTo>
                  <a:lnTo>
                    <a:pt x="2666" y="10164"/>
                  </a:lnTo>
                  <a:lnTo>
                    <a:pt x="2937" y="10434"/>
                  </a:lnTo>
                  <a:lnTo>
                    <a:pt x="3169" y="10666"/>
                  </a:lnTo>
                  <a:lnTo>
                    <a:pt x="3748" y="11091"/>
                  </a:lnTo>
                  <a:lnTo>
                    <a:pt x="4328" y="11477"/>
                  </a:lnTo>
                  <a:lnTo>
                    <a:pt x="4946" y="11748"/>
                  </a:lnTo>
                  <a:lnTo>
                    <a:pt x="4714" y="12134"/>
                  </a:lnTo>
                  <a:lnTo>
                    <a:pt x="4444" y="12482"/>
                  </a:lnTo>
                  <a:lnTo>
                    <a:pt x="3826" y="13139"/>
                  </a:lnTo>
                  <a:lnTo>
                    <a:pt x="3594" y="13100"/>
                  </a:lnTo>
                  <a:lnTo>
                    <a:pt x="3362" y="13023"/>
                  </a:lnTo>
                  <a:lnTo>
                    <a:pt x="3130" y="12868"/>
                  </a:lnTo>
                  <a:lnTo>
                    <a:pt x="2898" y="12714"/>
                  </a:lnTo>
                  <a:lnTo>
                    <a:pt x="2435" y="12366"/>
                  </a:lnTo>
                  <a:lnTo>
                    <a:pt x="2048" y="12018"/>
                  </a:lnTo>
                  <a:lnTo>
                    <a:pt x="1623" y="11632"/>
                  </a:lnTo>
                  <a:lnTo>
                    <a:pt x="1507" y="11825"/>
                  </a:lnTo>
                  <a:lnTo>
                    <a:pt x="2009" y="12250"/>
                  </a:lnTo>
                  <a:lnTo>
                    <a:pt x="2512" y="12637"/>
                  </a:lnTo>
                  <a:lnTo>
                    <a:pt x="2782" y="12830"/>
                  </a:lnTo>
                  <a:lnTo>
                    <a:pt x="3130" y="13100"/>
                  </a:lnTo>
                  <a:lnTo>
                    <a:pt x="3323" y="13178"/>
                  </a:lnTo>
                  <a:lnTo>
                    <a:pt x="3478" y="13255"/>
                  </a:lnTo>
                  <a:lnTo>
                    <a:pt x="3671" y="13255"/>
                  </a:lnTo>
                  <a:lnTo>
                    <a:pt x="3826" y="13178"/>
                  </a:lnTo>
                  <a:lnTo>
                    <a:pt x="3323" y="13757"/>
                  </a:lnTo>
                  <a:lnTo>
                    <a:pt x="3091" y="14066"/>
                  </a:lnTo>
                  <a:lnTo>
                    <a:pt x="2860" y="14375"/>
                  </a:lnTo>
                  <a:lnTo>
                    <a:pt x="2705" y="14607"/>
                  </a:lnTo>
                  <a:lnTo>
                    <a:pt x="2666" y="14646"/>
                  </a:lnTo>
                  <a:lnTo>
                    <a:pt x="2666" y="14684"/>
                  </a:lnTo>
                  <a:lnTo>
                    <a:pt x="2589" y="14839"/>
                  </a:lnTo>
                  <a:lnTo>
                    <a:pt x="2550" y="14800"/>
                  </a:lnTo>
                  <a:lnTo>
                    <a:pt x="2280" y="14762"/>
                  </a:lnTo>
                  <a:lnTo>
                    <a:pt x="2009" y="14723"/>
                  </a:lnTo>
                  <a:lnTo>
                    <a:pt x="1739" y="14607"/>
                  </a:lnTo>
                  <a:lnTo>
                    <a:pt x="1469" y="14491"/>
                  </a:lnTo>
                  <a:lnTo>
                    <a:pt x="966" y="14221"/>
                  </a:lnTo>
                  <a:lnTo>
                    <a:pt x="502" y="13873"/>
                  </a:lnTo>
                  <a:lnTo>
                    <a:pt x="387" y="14221"/>
                  </a:lnTo>
                  <a:lnTo>
                    <a:pt x="889" y="14530"/>
                  </a:lnTo>
                  <a:lnTo>
                    <a:pt x="1469" y="14762"/>
                  </a:lnTo>
                  <a:lnTo>
                    <a:pt x="2009" y="14878"/>
                  </a:lnTo>
                  <a:lnTo>
                    <a:pt x="2280" y="14916"/>
                  </a:lnTo>
                  <a:lnTo>
                    <a:pt x="2550" y="14916"/>
                  </a:lnTo>
                  <a:lnTo>
                    <a:pt x="2357" y="15380"/>
                  </a:lnTo>
                  <a:lnTo>
                    <a:pt x="2164" y="15844"/>
                  </a:lnTo>
                  <a:lnTo>
                    <a:pt x="1623" y="15766"/>
                  </a:lnTo>
                  <a:lnTo>
                    <a:pt x="1121" y="15651"/>
                  </a:lnTo>
                  <a:lnTo>
                    <a:pt x="116" y="15303"/>
                  </a:lnTo>
                  <a:lnTo>
                    <a:pt x="77" y="15573"/>
                  </a:lnTo>
                  <a:lnTo>
                    <a:pt x="580" y="15766"/>
                  </a:lnTo>
                  <a:lnTo>
                    <a:pt x="1082" y="15882"/>
                  </a:lnTo>
                  <a:lnTo>
                    <a:pt x="1623" y="15960"/>
                  </a:lnTo>
                  <a:lnTo>
                    <a:pt x="2125" y="15998"/>
                  </a:lnTo>
                  <a:lnTo>
                    <a:pt x="2009" y="16385"/>
                  </a:lnTo>
                  <a:lnTo>
                    <a:pt x="1971" y="16423"/>
                  </a:lnTo>
                  <a:lnTo>
                    <a:pt x="1971" y="16501"/>
                  </a:lnTo>
                  <a:lnTo>
                    <a:pt x="2009" y="16501"/>
                  </a:lnTo>
                  <a:lnTo>
                    <a:pt x="1932" y="16964"/>
                  </a:lnTo>
                  <a:lnTo>
                    <a:pt x="1855" y="17428"/>
                  </a:lnTo>
                  <a:lnTo>
                    <a:pt x="1391" y="17389"/>
                  </a:lnTo>
                  <a:lnTo>
                    <a:pt x="889" y="17273"/>
                  </a:lnTo>
                  <a:lnTo>
                    <a:pt x="464" y="17119"/>
                  </a:lnTo>
                  <a:lnTo>
                    <a:pt x="0" y="16964"/>
                  </a:lnTo>
                  <a:lnTo>
                    <a:pt x="0" y="17119"/>
                  </a:lnTo>
                  <a:lnTo>
                    <a:pt x="39" y="17273"/>
                  </a:lnTo>
                  <a:lnTo>
                    <a:pt x="464" y="17428"/>
                  </a:lnTo>
                  <a:lnTo>
                    <a:pt x="928" y="17505"/>
                  </a:lnTo>
                  <a:lnTo>
                    <a:pt x="1430" y="17544"/>
                  </a:lnTo>
                  <a:lnTo>
                    <a:pt x="1855" y="17505"/>
                  </a:lnTo>
                  <a:lnTo>
                    <a:pt x="1855" y="17544"/>
                  </a:lnTo>
                  <a:lnTo>
                    <a:pt x="1894" y="18046"/>
                  </a:lnTo>
                  <a:lnTo>
                    <a:pt x="1971" y="18471"/>
                  </a:lnTo>
                  <a:lnTo>
                    <a:pt x="1082" y="18471"/>
                  </a:lnTo>
                  <a:lnTo>
                    <a:pt x="232" y="18394"/>
                  </a:lnTo>
                  <a:lnTo>
                    <a:pt x="309" y="18703"/>
                  </a:lnTo>
                  <a:lnTo>
                    <a:pt x="734" y="18742"/>
                  </a:lnTo>
                  <a:lnTo>
                    <a:pt x="1159" y="18703"/>
                  </a:lnTo>
                  <a:lnTo>
                    <a:pt x="1584" y="18665"/>
                  </a:lnTo>
                  <a:lnTo>
                    <a:pt x="2009" y="18587"/>
                  </a:lnTo>
                  <a:lnTo>
                    <a:pt x="2164" y="19051"/>
                  </a:lnTo>
                  <a:lnTo>
                    <a:pt x="2396" y="19515"/>
                  </a:lnTo>
                  <a:lnTo>
                    <a:pt x="2125" y="19631"/>
                  </a:lnTo>
                  <a:lnTo>
                    <a:pt x="1894" y="19746"/>
                  </a:lnTo>
                  <a:lnTo>
                    <a:pt x="1623" y="19901"/>
                  </a:lnTo>
                  <a:lnTo>
                    <a:pt x="1353" y="20017"/>
                  </a:lnTo>
                  <a:lnTo>
                    <a:pt x="1121" y="20094"/>
                  </a:lnTo>
                  <a:lnTo>
                    <a:pt x="850" y="20094"/>
                  </a:lnTo>
                  <a:lnTo>
                    <a:pt x="966" y="20326"/>
                  </a:lnTo>
                  <a:lnTo>
                    <a:pt x="1353" y="20210"/>
                  </a:lnTo>
                  <a:lnTo>
                    <a:pt x="1700" y="20017"/>
                  </a:lnTo>
                  <a:lnTo>
                    <a:pt x="2087" y="19824"/>
                  </a:lnTo>
                  <a:lnTo>
                    <a:pt x="2435" y="19631"/>
                  </a:lnTo>
                  <a:lnTo>
                    <a:pt x="2473" y="19592"/>
                  </a:lnTo>
                  <a:lnTo>
                    <a:pt x="2705" y="19978"/>
                  </a:lnTo>
                  <a:lnTo>
                    <a:pt x="2976" y="20287"/>
                  </a:lnTo>
                  <a:lnTo>
                    <a:pt x="3091" y="20442"/>
                  </a:lnTo>
                  <a:lnTo>
                    <a:pt x="3053" y="20442"/>
                  </a:lnTo>
                  <a:lnTo>
                    <a:pt x="2705" y="20751"/>
                  </a:lnTo>
                  <a:lnTo>
                    <a:pt x="2319" y="21022"/>
                  </a:lnTo>
                  <a:lnTo>
                    <a:pt x="1932" y="21253"/>
                  </a:lnTo>
                  <a:lnTo>
                    <a:pt x="1507" y="21447"/>
                  </a:lnTo>
                  <a:lnTo>
                    <a:pt x="1662" y="21717"/>
                  </a:lnTo>
                  <a:lnTo>
                    <a:pt x="2048" y="21447"/>
                  </a:lnTo>
                  <a:lnTo>
                    <a:pt x="2473" y="21176"/>
                  </a:lnTo>
                  <a:lnTo>
                    <a:pt x="2821" y="20867"/>
                  </a:lnTo>
                  <a:lnTo>
                    <a:pt x="3130" y="20519"/>
                  </a:lnTo>
                  <a:lnTo>
                    <a:pt x="3594" y="21138"/>
                  </a:lnTo>
                  <a:lnTo>
                    <a:pt x="3980" y="21794"/>
                  </a:lnTo>
                  <a:lnTo>
                    <a:pt x="3594" y="22104"/>
                  </a:lnTo>
                  <a:lnTo>
                    <a:pt x="3169" y="22335"/>
                  </a:lnTo>
                  <a:lnTo>
                    <a:pt x="2744" y="22490"/>
                  </a:lnTo>
                  <a:lnTo>
                    <a:pt x="2280" y="22606"/>
                  </a:lnTo>
                  <a:lnTo>
                    <a:pt x="2048" y="22645"/>
                  </a:lnTo>
                  <a:lnTo>
                    <a:pt x="2164" y="22915"/>
                  </a:lnTo>
                  <a:lnTo>
                    <a:pt x="2666" y="22760"/>
                  </a:lnTo>
                  <a:lnTo>
                    <a:pt x="3169" y="22529"/>
                  </a:lnTo>
                  <a:lnTo>
                    <a:pt x="3632" y="22258"/>
                  </a:lnTo>
                  <a:lnTo>
                    <a:pt x="4057" y="21872"/>
                  </a:lnTo>
                  <a:lnTo>
                    <a:pt x="4212" y="22258"/>
                  </a:lnTo>
                  <a:lnTo>
                    <a:pt x="4367" y="22645"/>
                  </a:lnTo>
                  <a:lnTo>
                    <a:pt x="4521" y="23031"/>
                  </a:lnTo>
                  <a:lnTo>
                    <a:pt x="4598" y="23456"/>
                  </a:lnTo>
                  <a:lnTo>
                    <a:pt x="4405" y="23649"/>
                  </a:lnTo>
                  <a:lnTo>
                    <a:pt x="4135" y="23804"/>
                  </a:lnTo>
                  <a:lnTo>
                    <a:pt x="3903" y="23920"/>
                  </a:lnTo>
                  <a:lnTo>
                    <a:pt x="3594" y="24036"/>
                  </a:lnTo>
                  <a:lnTo>
                    <a:pt x="3323" y="24113"/>
                  </a:lnTo>
                  <a:lnTo>
                    <a:pt x="3014" y="24152"/>
                  </a:lnTo>
                  <a:lnTo>
                    <a:pt x="2396" y="24190"/>
                  </a:lnTo>
                  <a:lnTo>
                    <a:pt x="2396" y="24422"/>
                  </a:lnTo>
                  <a:lnTo>
                    <a:pt x="2782" y="24383"/>
                  </a:lnTo>
                  <a:lnTo>
                    <a:pt x="3130" y="24306"/>
                  </a:lnTo>
                  <a:lnTo>
                    <a:pt x="3516" y="24229"/>
                  </a:lnTo>
                  <a:lnTo>
                    <a:pt x="3942" y="24113"/>
                  </a:lnTo>
                  <a:lnTo>
                    <a:pt x="4135" y="23997"/>
                  </a:lnTo>
                  <a:lnTo>
                    <a:pt x="4328" y="23881"/>
                  </a:lnTo>
                  <a:lnTo>
                    <a:pt x="4483" y="23765"/>
                  </a:lnTo>
                  <a:lnTo>
                    <a:pt x="4637" y="23611"/>
                  </a:lnTo>
                  <a:lnTo>
                    <a:pt x="4676" y="23881"/>
                  </a:lnTo>
                  <a:lnTo>
                    <a:pt x="4753" y="24577"/>
                  </a:lnTo>
                  <a:lnTo>
                    <a:pt x="4792" y="25233"/>
                  </a:lnTo>
                  <a:lnTo>
                    <a:pt x="4173" y="25349"/>
                  </a:lnTo>
                  <a:lnTo>
                    <a:pt x="3594" y="25349"/>
                  </a:lnTo>
                  <a:lnTo>
                    <a:pt x="3014" y="25311"/>
                  </a:lnTo>
                  <a:lnTo>
                    <a:pt x="2435" y="25233"/>
                  </a:lnTo>
                  <a:lnTo>
                    <a:pt x="2473" y="25543"/>
                  </a:lnTo>
                  <a:lnTo>
                    <a:pt x="2744" y="25620"/>
                  </a:lnTo>
                  <a:lnTo>
                    <a:pt x="3632" y="25620"/>
                  </a:lnTo>
                  <a:lnTo>
                    <a:pt x="4212" y="25543"/>
                  </a:lnTo>
                  <a:lnTo>
                    <a:pt x="4792" y="25388"/>
                  </a:lnTo>
                  <a:lnTo>
                    <a:pt x="4869" y="25813"/>
                  </a:lnTo>
                  <a:lnTo>
                    <a:pt x="4869" y="25852"/>
                  </a:lnTo>
                  <a:lnTo>
                    <a:pt x="4908" y="25929"/>
                  </a:lnTo>
                  <a:lnTo>
                    <a:pt x="4946" y="26122"/>
                  </a:lnTo>
                  <a:lnTo>
                    <a:pt x="4676" y="26315"/>
                  </a:lnTo>
                  <a:lnTo>
                    <a:pt x="4405" y="26509"/>
                  </a:lnTo>
                  <a:lnTo>
                    <a:pt x="4135" y="26625"/>
                  </a:lnTo>
                  <a:lnTo>
                    <a:pt x="3826" y="26740"/>
                  </a:lnTo>
                  <a:lnTo>
                    <a:pt x="3246" y="26895"/>
                  </a:lnTo>
                  <a:lnTo>
                    <a:pt x="2666" y="27011"/>
                  </a:lnTo>
                  <a:lnTo>
                    <a:pt x="2782" y="27320"/>
                  </a:lnTo>
                  <a:lnTo>
                    <a:pt x="3362" y="27165"/>
                  </a:lnTo>
                  <a:lnTo>
                    <a:pt x="3671" y="27088"/>
                  </a:lnTo>
                  <a:lnTo>
                    <a:pt x="3980" y="26972"/>
                  </a:lnTo>
                  <a:lnTo>
                    <a:pt x="4251" y="26818"/>
                  </a:lnTo>
                  <a:lnTo>
                    <a:pt x="4521" y="26663"/>
                  </a:lnTo>
                  <a:lnTo>
                    <a:pt x="4753" y="26470"/>
                  </a:lnTo>
                  <a:lnTo>
                    <a:pt x="4985" y="26238"/>
                  </a:lnTo>
                  <a:lnTo>
                    <a:pt x="5217" y="26663"/>
                  </a:lnTo>
                  <a:lnTo>
                    <a:pt x="5449" y="27011"/>
                  </a:lnTo>
                  <a:lnTo>
                    <a:pt x="5410" y="27011"/>
                  </a:lnTo>
                  <a:lnTo>
                    <a:pt x="5178" y="27243"/>
                  </a:lnTo>
                  <a:lnTo>
                    <a:pt x="4946" y="27436"/>
                  </a:lnTo>
                  <a:lnTo>
                    <a:pt x="4483" y="27938"/>
                  </a:lnTo>
                  <a:lnTo>
                    <a:pt x="4251" y="28170"/>
                  </a:lnTo>
                  <a:lnTo>
                    <a:pt x="3980" y="28441"/>
                  </a:lnTo>
                  <a:lnTo>
                    <a:pt x="3710" y="28634"/>
                  </a:lnTo>
                  <a:lnTo>
                    <a:pt x="3903" y="28788"/>
                  </a:lnTo>
                  <a:lnTo>
                    <a:pt x="4212" y="28479"/>
                  </a:lnTo>
                  <a:lnTo>
                    <a:pt x="4483" y="28209"/>
                  </a:lnTo>
                  <a:lnTo>
                    <a:pt x="4946" y="27629"/>
                  </a:lnTo>
                  <a:lnTo>
                    <a:pt x="5178" y="27359"/>
                  </a:lnTo>
                  <a:lnTo>
                    <a:pt x="5449" y="27088"/>
                  </a:lnTo>
                  <a:lnTo>
                    <a:pt x="5449" y="27050"/>
                  </a:lnTo>
                  <a:lnTo>
                    <a:pt x="5835" y="27552"/>
                  </a:lnTo>
                  <a:lnTo>
                    <a:pt x="6221" y="28054"/>
                  </a:lnTo>
                  <a:lnTo>
                    <a:pt x="5835" y="28441"/>
                  </a:lnTo>
                  <a:lnTo>
                    <a:pt x="5449" y="28827"/>
                  </a:lnTo>
                  <a:lnTo>
                    <a:pt x="5255" y="28982"/>
                  </a:lnTo>
                  <a:lnTo>
                    <a:pt x="5062" y="29098"/>
                  </a:lnTo>
                  <a:lnTo>
                    <a:pt x="4676" y="29368"/>
                  </a:lnTo>
                  <a:lnTo>
                    <a:pt x="4869" y="29484"/>
                  </a:lnTo>
                  <a:lnTo>
                    <a:pt x="5023" y="29407"/>
                  </a:lnTo>
                  <a:lnTo>
                    <a:pt x="5178" y="29291"/>
                  </a:lnTo>
                  <a:lnTo>
                    <a:pt x="5487" y="29059"/>
                  </a:lnTo>
                  <a:lnTo>
                    <a:pt x="5912" y="28634"/>
                  </a:lnTo>
                  <a:lnTo>
                    <a:pt x="6299" y="28132"/>
                  </a:lnTo>
                  <a:lnTo>
                    <a:pt x="6608" y="28595"/>
                  </a:lnTo>
                  <a:lnTo>
                    <a:pt x="6878" y="29098"/>
                  </a:lnTo>
                  <a:lnTo>
                    <a:pt x="6530" y="29484"/>
                  </a:lnTo>
                  <a:lnTo>
                    <a:pt x="6183" y="29832"/>
                  </a:lnTo>
                  <a:lnTo>
                    <a:pt x="5912" y="30025"/>
                  </a:lnTo>
                  <a:lnTo>
                    <a:pt x="5603" y="30218"/>
                  </a:lnTo>
                  <a:lnTo>
                    <a:pt x="5719" y="30373"/>
                  </a:lnTo>
                  <a:lnTo>
                    <a:pt x="6067" y="30141"/>
                  </a:lnTo>
                  <a:lnTo>
                    <a:pt x="6376" y="29832"/>
                  </a:lnTo>
                  <a:lnTo>
                    <a:pt x="6685" y="29523"/>
                  </a:lnTo>
                  <a:lnTo>
                    <a:pt x="6956" y="29213"/>
                  </a:lnTo>
                  <a:lnTo>
                    <a:pt x="7071" y="29600"/>
                  </a:lnTo>
                  <a:lnTo>
                    <a:pt x="7187" y="30025"/>
                  </a:lnTo>
                  <a:lnTo>
                    <a:pt x="7265" y="30373"/>
                  </a:lnTo>
                  <a:lnTo>
                    <a:pt x="6762" y="30798"/>
                  </a:lnTo>
                  <a:lnTo>
                    <a:pt x="6299" y="31146"/>
                  </a:lnTo>
                  <a:lnTo>
                    <a:pt x="6376" y="31300"/>
                  </a:lnTo>
                  <a:lnTo>
                    <a:pt x="6453" y="31261"/>
                  </a:lnTo>
                  <a:lnTo>
                    <a:pt x="6878" y="30914"/>
                  </a:lnTo>
                  <a:lnTo>
                    <a:pt x="7265" y="30527"/>
                  </a:lnTo>
                  <a:lnTo>
                    <a:pt x="7265" y="31107"/>
                  </a:lnTo>
                  <a:lnTo>
                    <a:pt x="7226" y="31648"/>
                  </a:lnTo>
                  <a:lnTo>
                    <a:pt x="7071" y="32189"/>
                  </a:lnTo>
                  <a:lnTo>
                    <a:pt x="6917" y="32691"/>
                  </a:lnTo>
                  <a:lnTo>
                    <a:pt x="6994" y="32730"/>
                  </a:lnTo>
                  <a:lnTo>
                    <a:pt x="7071" y="32691"/>
                  </a:lnTo>
                  <a:lnTo>
                    <a:pt x="7149" y="32652"/>
                  </a:lnTo>
                  <a:lnTo>
                    <a:pt x="7149" y="32537"/>
                  </a:lnTo>
                  <a:lnTo>
                    <a:pt x="7265" y="32382"/>
                  </a:lnTo>
                  <a:lnTo>
                    <a:pt x="7419" y="31802"/>
                  </a:lnTo>
                  <a:lnTo>
                    <a:pt x="7458" y="31261"/>
                  </a:lnTo>
                  <a:lnTo>
                    <a:pt x="7458" y="30682"/>
                  </a:lnTo>
                  <a:lnTo>
                    <a:pt x="7381" y="30141"/>
                  </a:lnTo>
                  <a:lnTo>
                    <a:pt x="7806" y="30373"/>
                  </a:lnTo>
                  <a:lnTo>
                    <a:pt x="8192" y="30643"/>
                  </a:lnTo>
                  <a:lnTo>
                    <a:pt x="8231" y="30643"/>
                  </a:lnTo>
                  <a:lnTo>
                    <a:pt x="8308" y="30411"/>
                  </a:lnTo>
                  <a:lnTo>
                    <a:pt x="7844" y="30141"/>
                  </a:lnTo>
                  <a:lnTo>
                    <a:pt x="7342" y="29948"/>
                  </a:lnTo>
                  <a:lnTo>
                    <a:pt x="7187" y="29368"/>
                  </a:lnTo>
                  <a:lnTo>
                    <a:pt x="6956" y="28827"/>
                  </a:lnTo>
                  <a:lnTo>
                    <a:pt x="7381" y="28866"/>
                  </a:lnTo>
                  <a:lnTo>
                    <a:pt x="7767" y="28943"/>
                  </a:lnTo>
                  <a:lnTo>
                    <a:pt x="8115" y="29059"/>
                  </a:lnTo>
                  <a:lnTo>
                    <a:pt x="8501" y="29213"/>
                  </a:lnTo>
                  <a:lnTo>
                    <a:pt x="8501" y="29020"/>
                  </a:lnTo>
                  <a:lnTo>
                    <a:pt x="8115" y="28866"/>
                  </a:lnTo>
                  <a:lnTo>
                    <a:pt x="7728" y="28750"/>
                  </a:lnTo>
                  <a:lnTo>
                    <a:pt x="7303" y="28672"/>
                  </a:lnTo>
                  <a:lnTo>
                    <a:pt x="6878" y="28672"/>
                  </a:lnTo>
                  <a:lnTo>
                    <a:pt x="6646" y="28209"/>
                  </a:lnTo>
                  <a:lnTo>
                    <a:pt x="6337" y="27822"/>
                  </a:lnTo>
                  <a:lnTo>
                    <a:pt x="6105" y="27513"/>
                  </a:lnTo>
                  <a:lnTo>
                    <a:pt x="6646" y="27591"/>
                  </a:lnTo>
                  <a:lnTo>
                    <a:pt x="7265" y="27591"/>
                  </a:lnTo>
                  <a:lnTo>
                    <a:pt x="7844" y="27552"/>
                  </a:lnTo>
                  <a:lnTo>
                    <a:pt x="8424" y="27475"/>
                  </a:lnTo>
                  <a:lnTo>
                    <a:pt x="8385" y="27281"/>
                  </a:lnTo>
                  <a:lnTo>
                    <a:pt x="7883" y="27320"/>
                  </a:lnTo>
                  <a:lnTo>
                    <a:pt x="7342" y="27359"/>
                  </a:lnTo>
                  <a:lnTo>
                    <a:pt x="5990" y="27359"/>
                  </a:lnTo>
                  <a:lnTo>
                    <a:pt x="5603" y="26895"/>
                  </a:lnTo>
                  <a:lnTo>
                    <a:pt x="5333" y="26393"/>
                  </a:lnTo>
                  <a:lnTo>
                    <a:pt x="5178" y="26006"/>
                  </a:lnTo>
                  <a:lnTo>
                    <a:pt x="5371" y="26084"/>
                  </a:lnTo>
                  <a:lnTo>
                    <a:pt x="5564" y="26122"/>
                  </a:lnTo>
                  <a:lnTo>
                    <a:pt x="6028" y="26161"/>
                  </a:lnTo>
                  <a:lnTo>
                    <a:pt x="6878" y="26122"/>
                  </a:lnTo>
                  <a:lnTo>
                    <a:pt x="7497" y="26122"/>
                  </a:lnTo>
                  <a:lnTo>
                    <a:pt x="8115" y="26084"/>
                  </a:lnTo>
                  <a:lnTo>
                    <a:pt x="8037" y="25852"/>
                  </a:lnTo>
                  <a:lnTo>
                    <a:pt x="6994" y="25890"/>
                  </a:lnTo>
                  <a:lnTo>
                    <a:pt x="6067" y="25890"/>
                  </a:lnTo>
                  <a:lnTo>
                    <a:pt x="5564" y="25852"/>
                  </a:lnTo>
                  <a:lnTo>
                    <a:pt x="5101" y="25774"/>
                  </a:lnTo>
                  <a:lnTo>
                    <a:pt x="5023" y="25504"/>
                  </a:lnTo>
                  <a:lnTo>
                    <a:pt x="5023" y="25195"/>
                  </a:lnTo>
                  <a:lnTo>
                    <a:pt x="4985" y="24538"/>
                  </a:lnTo>
                  <a:lnTo>
                    <a:pt x="5294" y="24499"/>
                  </a:lnTo>
                  <a:lnTo>
                    <a:pt x="5642" y="24422"/>
                  </a:lnTo>
                  <a:lnTo>
                    <a:pt x="5951" y="24306"/>
                  </a:lnTo>
                  <a:lnTo>
                    <a:pt x="6299" y="24229"/>
                  </a:lnTo>
                  <a:lnTo>
                    <a:pt x="6530" y="24190"/>
                  </a:lnTo>
                  <a:lnTo>
                    <a:pt x="6801" y="24190"/>
                  </a:lnTo>
                  <a:lnTo>
                    <a:pt x="7265" y="24267"/>
                  </a:lnTo>
                  <a:lnTo>
                    <a:pt x="7110" y="23958"/>
                  </a:lnTo>
                  <a:lnTo>
                    <a:pt x="6608" y="23958"/>
                  </a:lnTo>
                  <a:lnTo>
                    <a:pt x="6183" y="24036"/>
                  </a:lnTo>
                  <a:lnTo>
                    <a:pt x="5758" y="24152"/>
                  </a:lnTo>
                  <a:lnTo>
                    <a:pt x="5371" y="24267"/>
                  </a:lnTo>
                  <a:lnTo>
                    <a:pt x="4946" y="24383"/>
                  </a:lnTo>
                  <a:lnTo>
                    <a:pt x="4946" y="24113"/>
                  </a:lnTo>
                  <a:lnTo>
                    <a:pt x="4830" y="23456"/>
                  </a:lnTo>
                  <a:lnTo>
                    <a:pt x="4714" y="22838"/>
                  </a:lnTo>
                  <a:lnTo>
                    <a:pt x="5062" y="22915"/>
                  </a:lnTo>
                  <a:lnTo>
                    <a:pt x="5874" y="22915"/>
                  </a:lnTo>
                  <a:lnTo>
                    <a:pt x="6260" y="22838"/>
                  </a:lnTo>
                  <a:lnTo>
                    <a:pt x="6105" y="22606"/>
                  </a:lnTo>
                  <a:lnTo>
                    <a:pt x="5719" y="22683"/>
                  </a:lnTo>
                  <a:lnTo>
                    <a:pt x="5371" y="22722"/>
                  </a:lnTo>
                  <a:lnTo>
                    <a:pt x="5023" y="22722"/>
                  </a:lnTo>
                  <a:lnTo>
                    <a:pt x="4676" y="22683"/>
                  </a:lnTo>
                  <a:lnTo>
                    <a:pt x="4637" y="22683"/>
                  </a:lnTo>
                  <a:lnTo>
                    <a:pt x="4521" y="22258"/>
                  </a:lnTo>
                  <a:lnTo>
                    <a:pt x="4328" y="21872"/>
                  </a:lnTo>
                  <a:lnTo>
                    <a:pt x="4135" y="21485"/>
                  </a:lnTo>
                  <a:lnTo>
                    <a:pt x="3903" y="21099"/>
                  </a:lnTo>
                  <a:lnTo>
                    <a:pt x="3710" y="20828"/>
                  </a:lnTo>
                  <a:lnTo>
                    <a:pt x="3710" y="20828"/>
                  </a:lnTo>
                  <a:lnTo>
                    <a:pt x="4019" y="20944"/>
                  </a:lnTo>
                  <a:lnTo>
                    <a:pt x="4367" y="21060"/>
                  </a:lnTo>
                  <a:lnTo>
                    <a:pt x="4714" y="21138"/>
                  </a:lnTo>
                  <a:lnTo>
                    <a:pt x="5062" y="21176"/>
                  </a:lnTo>
                  <a:lnTo>
                    <a:pt x="4908" y="20906"/>
                  </a:lnTo>
                  <a:lnTo>
                    <a:pt x="4521" y="20867"/>
                  </a:lnTo>
                  <a:lnTo>
                    <a:pt x="4173" y="20790"/>
                  </a:lnTo>
                  <a:lnTo>
                    <a:pt x="3826" y="20712"/>
                  </a:lnTo>
                  <a:lnTo>
                    <a:pt x="3516" y="20558"/>
                  </a:lnTo>
                  <a:lnTo>
                    <a:pt x="2898" y="19746"/>
                  </a:lnTo>
                  <a:lnTo>
                    <a:pt x="2666" y="19360"/>
                  </a:lnTo>
                  <a:lnTo>
                    <a:pt x="2435" y="18935"/>
                  </a:lnTo>
                  <a:lnTo>
                    <a:pt x="2705" y="19051"/>
                  </a:lnTo>
                  <a:lnTo>
                    <a:pt x="2976" y="19090"/>
                  </a:lnTo>
                  <a:lnTo>
                    <a:pt x="3555" y="19128"/>
                  </a:lnTo>
                  <a:lnTo>
                    <a:pt x="4328" y="19128"/>
                  </a:lnTo>
                  <a:lnTo>
                    <a:pt x="4289" y="18935"/>
                  </a:lnTo>
                  <a:lnTo>
                    <a:pt x="3169" y="18935"/>
                  </a:lnTo>
                  <a:lnTo>
                    <a:pt x="2744" y="18858"/>
                  </a:lnTo>
                  <a:lnTo>
                    <a:pt x="2512" y="18819"/>
                  </a:lnTo>
                  <a:lnTo>
                    <a:pt x="2319" y="18742"/>
                  </a:lnTo>
                  <a:lnTo>
                    <a:pt x="2241" y="18433"/>
                  </a:lnTo>
                  <a:lnTo>
                    <a:pt x="2164" y="18124"/>
                  </a:lnTo>
                  <a:lnTo>
                    <a:pt x="2125" y="17776"/>
                  </a:lnTo>
                  <a:lnTo>
                    <a:pt x="2125" y="17428"/>
                  </a:lnTo>
                  <a:lnTo>
                    <a:pt x="2164" y="17042"/>
                  </a:lnTo>
                  <a:lnTo>
                    <a:pt x="2203" y="16694"/>
                  </a:lnTo>
                  <a:lnTo>
                    <a:pt x="2435" y="16848"/>
                  </a:lnTo>
                  <a:lnTo>
                    <a:pt x="2666" y="17003"/>
                  </a:lnTo>
                  <a:lnTo>
                    <a:pt x="2898" y="17119"/>
                  </a:lnTo>
                  <a:lnTo>
                    <a:pt x="3169" y="17235"/>
                  </a:lnTo>
                  <a:lnTo>
                    <a:pt x="3748" y="17389"/>
                  </a:lnTo>
                  <a:lnTo>
                    <a:pt x="4289" y="17467"/>
                  </a:lnTo>
                  <a:lnTo>
                    <a:pt x="4328" y="17235"/>
                  </a:lnTo>
                  <a:lnTo>
                    <a:pt x="3787" y="17119"/>
                  </a:lnTo>
                  <a:lnTo>
                    <a:pt x="3246" y="17003"/>
                  </a:lnTo>
                  <a:lnTo>
                    <a:pt x="2744" y="16810"/>
                  </a:lnTo>
                  <a:lnTo>
                    <a:pt x="2473" y="16694"/>
                  </a:lnTo>
                  <a:lnTo>
                    <a:pt x="2241" y="16539"/>
                  </a:lnTo>
                  <a:lnTo>
                    <a:pt x="2357" y="16076"/>
                  </a:lnTo>
                  <a:lnTo>
                    <a:pt x="2473" y="15651"/>
                  </a:lnTo>
                  <a:lnTo>
                    <a:pt x="2666" y="15264"/>
                  </a:lnTo>
                  <a:lnTo>
                    <a:pt x="2860" y="14878"/>
                  </a:lnTo>
                  <a:lnTo>
                    <a:pt x="3285" y="15225"/>
                  </a:lnTo>
                  <a:lnTo>
                    <a:pt x="3710" y="15535"/>
                  </a:lnTo>
                  <a:lnTo>
                    <a:pt x="4173" y="15844"/>
                  </a:lnTo>
                  <a:lnTo>
                    <a:pt x="4637" y="16153"/>
                  </a:lnTo>
                  <a:lnTo>
                    <a:pt x="4676" y="16037"/>
                  </a:lnTo>
                  <a:lnTo>
                    <a:pt x="4753" y="15844"/>
                  </a:lnTo>
                  <a:lnTo>
                    <a:pt x="3826" y="15303"/>
                  </a:lnTo>
                  <a:lnTo>
                    <a:pt x="2937" y="14723"/>
                  </a:lnTo>
                  <a:lnTo>
                    <a:pt x="3285" y="14182"/>
                  </a:lnTo>
                  <a:lnTo>
                    <a:pt x="3671" y="13641"/>
                  </a:lnTo>
                  <a:lnTo>
                    <a:pt x="4019" y="13989"/>
                  </a:lnTo>
                  <a:lnTo>
                    <a:pt x="4444" y="14298"/>
                  </a:lnTo>
                  <a:lnTo>
                    <a:pt x="4869" y="14530"/>
                  </a:lnTo>
                  <a:lnTo>
                    <a:pt x="5333" y="14762"/>
                  </a:lnTo>
                  <a:lnTo>
                    <a:pt x="5449" y="14569"/>
                  </a:lnTo>
                  <a:lnTo>
                    <a:pt x="5023" y="14337"/>
                  </a:lnTo>
                  <a:lnTo>
                    <a:pt x="4598" y="14105"/>
                  </a:lnTo>
                  <a:lnTo>
                    <a:pt x="4173" y="13834"/>
                  </a:lnTo>
                  <a:lnTo>
                    <a:pt x="3787" y="13525"/>
                  </a:lnTo>
                  <a:lnTo>
                    <a:pt x="3903" y="13409"/>
                  </a:lnTo>
                  <a:lnTo>
                    <a:pt x="4367" y="12907"/>
                  </a:lnTo>
                  <a:lnTo>
                    <a:pt x="4792" y="12405"/>
                  </a:lnTo>
                  <a:lnTo>
                    <a:pt x="4830" y="12559"/>
                  </a:lnTo>
                  <a:lnTo>
                    <a:pt x="4908" y="12714"/>
                  </a:lnTo>
                  <a:lnTo>
                    <a:pt x="5139" y="12984"/>
                  </a:lnTo>
                  <a:lnTo>
                    <a:pt x="5371" y="13255"/>
                  </a:lnTo>
                  <a:lnTo>
                    <a:pt x="5603" y="13448"/>
                  </a:lnTo>
                  <a:lnTo>
                    <a:pt x="5951" y="13757"/>
                  </a:lnTo>
                  <a:lnTo>
                    <a:pt x="6105" y="13564"/>
                  </a:lnTo>
                  <a:lnTo>
                    <a:pt x="5758" y="13293"/>
                  </a:lnTo>
                  <a:lnTo>
                    <a:pt x="5371" y="12984"/>
                  </a:lnTo>
                  <a:lnTo>
                    <a:pt x="5217" y="12830"/>
                  </a:lnTo>
                  <a:lnTo>
                    <a:pt x="5062" y="12637"/>
                  </a:lnTo>
                  <a:lnTo>
                    <a:pt x="4946" y="12443"/>
                  </a:lnTo>
                  <a:lnTo>
                    <a:pt x="4869" y="12250"/>
                  </a:lnTo>
                  <a:lnTo>
                    <a:pt x="5101" y="11941"/>
                  </a:lnTo>
                  <a:lnTo>
                    <a:pt x="5294" y="11593"/>
                  </a:lnTo>
                  <a:lnTo>
                    <a:pt x="5449" y="11207"/>
                  </a:lnTo>
                  <a:lnTo>
                    <a:pt x="5603" y="10820"/>
                  </a:lnTo>
                  <a:lnTo>
                    <a:pt x="5835" y="11168"/>
                  </a:lnTo>
                  <a:lnTo>
                    <a:pt x="6144" y="11516"/>
                  </a:lnTo>
                  <a:lnTo>
                    <a:pt x="6453" y="11825"/>
                  </a:lnTo>
                  <a:lnTo>
                    <a:pt x="6801" y="12096"/>
                  </a:lnTo>
                  <a:lnTo>
                    <a:pt x="6878" y="11941"/>
                  </a:lnTo>
                  <a:lnTo>
                    <a:pt x="6917" y="11786"/>
                  </a:lnTo>
                  <a:lnTo>
                    <a:pt x="6569" y="11555"/>
                  </a:lnTo>
                  <a:lnTo>
                    <a:pt x="6221" y="11284"/>
                  </a:lnTo>
                  <a:lnTo>
                    <a:pt x="5912" y="10975"/>
                  </a:lnTo>
                  <a:lnTo>
                    <a:pt x="5642" y="10627"/>
                  </a:lnTo>
                  <a:lnTo>
                    <a:pt x="5758" y="10048"/>
                  </a:lnTo>
                  <a:lnTo>
                    <a:pt x="5835" y="9429"/>
                  </a:lnTo>
                  <a:lnTo>
                    <a:pt x="6105" y="9661"/>
                  </a:lnTo>
                  <a:lnTo>
                    <a:pt x="6415" y="9816"/>
                  </a:lnTo>
                  <a:lnTo>
                    <a:pt x="6762" y="9970"/>
                  </a:lnTo>
                  <a:lnTo>
                    <a:pt x="7110" y="10048"/>
                  </a:lnTo>
                  <a:lnTo>
                    <a:pt x="7303" y="10125"/>
                  </a:lnTo>
                  <a:lnTo>
                    <a:pt x="7342" y="9854"/>
                  </a:lnTo>
                  <a:lnTo>
                    <a:pt x="6956" y="9738"/>
                  </a:lnTo>
                  <a:lnTo>
                    <a:pt x="6569" y="9623"/>
                  </a:lnTo>
                  <a:lnTo>
                    <a:pt x="6183" y="9429"/>
                  </a:lnTo>
                  <a:lnTo>
                    <a:pt x="5835" y="9197"/>
                  </a:lnTo>
                  <a:lnTo>
                    <a:pt x="5874" y="8386"/>
                  </a:lnTo>
                  <a:lnTo>
                    <a:pt x="6260" y="8463"/>
                  </a:lnTo>
                  <a:lnTo>
                    <a:pt x="6608" y="8541"/>
                  </a:lnTo>
                  <a:lnTo>
                    <a:pt x="7303" y="8618"/>
                  </a:lnTo>
                  <a:lnTo>
                    <a:pt x="7342" y="8618"/>
                  </a:lnTo>
                  <a:lnTo>
                    <a:pt x="7342" y="8386"/>
                  </a:lnTo>
                  <a:lnTo>
                    <a:pt x="6608" y="8309"/>
                  </a:lnTo>
                  <a:lnTo>
                    <a:pt x="6260" y="8270"/>
                  </a:lnTo>
                  <a:lnTo>
                    <a:pt x="5874" y="8270"/>
                  </a:lnTo>
                  <a:lnTo>
                    <a:pt x="5874" y="7729"/>
                  </a:lnTo>
                  <a:lnTo>
                    <a:pt x="5835" y="7188"/>
                  </a:lnTo>
                  <a:lnTo>
                    <a:pt x="6453" y="7265"/>
                  </a:lnTo>
                  <a:lnTo>
                    <a:pt x="7110" y="7265"/>
                  </a:lnTo>
                  <a:lnTo>
                    <a:pt x="7033" y="6995"/>
                  </a:lnTo>
                  <a:lnTo>
                    <a:pt x="6260" y="6995"/>
                  </a:lnTo>
                  <a:lnTo>
                    <a:pt x="5835" y="7034"/>
                  </a:lnTo>
                  <a:lnTo>
                    <a:pt x="5680" y="6338"/>
                  </a:lnTo>
                  <a:lnTo>
                    <a:pt x="6415" y="6184"/>
                  </a:lnTo>
                  <a:lnTo>
                    <a:pt x="6724" y="6145"/>
                  </a:lnTo>
                  <a:lnTo>
                    <a:pt x="6608" y="5952"/>
                  </a:lnTo>
                  <a:lnTo>
                    <a:pt x="6415" y="5990"/>
                  </a:lnTo>
                  <a:lnTo>
                    <a:pt x="6028" y="6029"/>
                  </a:lnTo>
                  <a:lnTo>
                    <a:pt x="5642" y="6145"/>
                  </a:lnTo>
                  <a:lnTo>
                    <a:pt x="5487" y="5643"/>
                  </a:lnTo>
                  <a:lnTo>
                    <a:pt x="5294" y="5179"/>
                  </a:lnTo>
                  <a:lnTo>
                    <a:pt x="5526" y="5063"/>
                  </a:lnTo>
                  <a:lnTo>
                    <a:pt x="5758" y="4947"/>
                  </a:lnTo>
                  <a:lnTo>
                    <a:pt x="6028" y="4870"/>
                  </a:lnTo>
                  <a:lnTo>
                    <a:pt x="5912" y="4677"/>
                  </a:lnTo>
                  <a:lnTo>
                    <a:pt x="5564" y="4870"/>
                  </a:lnTo>
                  <a:lnTo>
                    <a:pt x="5255" y="5024"/>
                  </a:lnTo>
                  <a:lnTo>
                    <a:pt x="4946" y="4406"/>
                  </a:lnTo>
                  <a:lnTo>
                    <a:pt x="5178" y="4290"/>
                  </a:lnTo>
                  <a:lnTo>
                    <a:pt x="5371" y="4136"/>
                  </a:lnTo>
                  <a:lnTo>
                    <a:pt x="5564" y="4020"/>
                  </a:lnTo>
                  <a:lnTo>
                    <a:pt x="5449" y="3865"/>
                  </a:lnTo>
                  <a:lnTo>
                    <a:pt x="5371" y="3904"/>
                  </a:lnTo>
                  <a:lnTo>
                    <a:pt x="4869" y="4251"/>
                  </a:lnTo>
                  <a:lnTo>
                    <a:pt x="4560" y="3595"/>
                  </a:lnTo>
                  <a:lnTo>
                    <a:pt x="4521" y="3440"/>
                  </a:lnTo>
                  <a:lnTo>
                    <a:pt x="5062" y="3131"/>
                  </a:lnTo>
                  <a:lnTo>
                    <a:pt x="4985" y="2976"/>
                  </a:lnTo>
                  <a:lnTo>
                    <a:pt x="4946" y="3015"/>
                  </a:lnTo>
                  <a:lnTo>
                    <a:pt x="4483" y="3363"/>
                  </a:lnTo>
                  <a:lnTo>
                    <a:pt x="4483" y="3401"/>
                  </a:lnTo>
                  <a:lnTo>
                    <a:pt x="4173" y="2706"/>
                  </a:lnTo>
                  <a:lnTo>
                    <a:pt x="4637" y="2281"/>
                  </a:lnTo>
                  <a:lnTo>
                    <a:pt x="4560" y="2165"/>
                  </a:lnTo>
                  <a:lnTo>
                    <a:pt x="4135" y="2551"/>
                  </a:lnTo>
                  <a:lnTo>
                    <a:pt x="3980" y="1972"/>
                  </a:lnTo>
                  <a:lnTo>
                    <a:pt x="4367" y="1663"/>
                  </a:lnTo>
                  <a:lnTo>
                    <a:pt x="4289" y="1469"/>
                  </a:lnTo>
                  <a:lnTo>
                    <a:pt x="3942" y="1817"/>
                  </a:lnTo>
                  <a:lnTo>
                    <a:pt x="3826" y="1122"/>
                  </a:lnTo>
                  <a:lnTo>
                    <a:pt x="4096" y="851"/>
                  </a:lnTo>
                  <a:lnTo>
                    <a:pt x="4019" y="658"/>
                  </a:lnTo>
                  <a:lnTo>
                    <a:pt x="3787" y="928"/>
                  </a:lnTo>
                  <a:lnTo>
                    <a:pt x="3787" y="503"/>
                  </a:lnTo>
                  <a:lnTo>
                    <a:pt x="3787"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CUSTOM_19_1_1">
    <p:bg>
      <p:bgPr>
        <a:solidFill>
          <a:schemeClr val="lt2"/>
        </a:solidFill>
        <a:effectLst/>
      </p:bgPr>
    </p:bg>
    <p:spTree>
      <p:nvGrpSpPr>
        <p:cNvPr id="1" name="Shape 392"/>
        <p:cNvGrpSpPr/>
        <p:nvPr/>
      </p:nvGrpSpPr>
      <p:grpSpPr>
        <a:xfrm>
          <a:off x="0" y="0"/>
          <a:ext cx="0" cy="0"/>
          <a:chOff x="0" y="0"/>
          <a:chExt cx="0" cy="0"/>
        </a:xfrm>
      </p:grpSpPr>
      <p:sp>
        <p:nvSpPr>
          <p:cNvPr id="393" name="Google Shape;393;p32"/>
          <p:cNvSpPr/>
          <p:nvPr/>
        </p:nvSpPr>
        <p:spPr>
          <a:xfrm>
            <a:off x="6384212" y="2615925"/>
            <a:ext cx="6037048" cy="5813363"/>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FFFF">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2"/>
          <p:cNvSpPr/>
          <p:nvPr/>
        </p:nvSpPr>
        <p:spPr>
          <a:xfrm>
            <a:off x="-3701888" y="-3662750"/>
            <a:ext cx="6037048" cy="5813363"/>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FFFF">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32"/>
          <p:cNvGrpSpPr/>
          <p:nvPr/>
        </p:nvGrpSpPr>
        <p:grpSpPr>
          <a:xfrm rot="1398073" flipH="1">
            <a:off x="6682641" y="3520786"/>
            <a:ext cx="1421701" cy="2589226"/>
            <a:chOff x="4518575" y="1944100"/>
            <a:chExt cx="475300" cy="865575"/>
          </a:xfrm>
        </p:grpSpPr>
        <p:sp>
          <p:nvSpPr>
            <p:cNvPr id="396" name="Google Shape;396;p32"/>
            <p:cNvSpPr/>
            <p:nvPr/>
          </p:nvSpPr>
          <p:spPr>
            <a:xfrm>
              <a:off x="4657675" y="1944100"/>
              <a:ext cx="336200" cy="800850"/>
            </a:xfrm>
            <a:custGeom>
              <a:avLst/>
              <a:gdLst/>
              <a:ahLst/>
              <a:cxnLst/>
              <a:rect l="l" t="t" r="r" b="b"/>
              <a:pathLst>
                <a:path w="13448" h="32034" extrusionOk="0">
                  <a:moveTo>
                    <a:pt x="13061" y="1"/>
                  </a:moveTo>
                  <a:lnTo>
                    <a:pt x="12984" y="78"/>
                  </a:lnTo>
                  <a:lnTo>
                    <a:pt x="12443" y="1314"/>
                  </a:lnTo>
                  <a:lnTo>
                    <a:pt x="11825" y="2512"/>
                  </a:lnTo>
                  <a:lnTo>
                    <a:pt x="11515" y="3092"/>
                  </a:lnTo>
                  <a:lnTo>
                    <a:pt x="11168" y="3671"/>
                  </a:lnTo>
                  <a:lnTo>
                    <a:pt x="10781" y="4174"/>
                  </a:lnTo>
                  <a:lnTo>
                    <a:pt x="10356" y="4676"/>
                  </a:lnTo>
                  <a:lnTo>
                    <a:pt x="9931" y="5063"/>
                  </a:lnTo>
                  <a:lnTo>
                    <a:pt x="9506" y="5410"/>
                  </a:lnTo>
                  <a:lnTo>
                    <a:pt x="8656" y="6067"/>
                  </a:lnTo>
                  <a:lnTo>
                    <a:pt x="7767" y="6685"/>
                  </a:lnTo>
                  <a:lnTo>
                    <a:pt x="7342" y="6995"/>
                  </a:lnTo>
                  <a:lnTo>
                    <a:pt x="6917" y="7381"/>
                  </a:lnTo>
                  <a:lnTo>
                    <a:pt x="6260" y="8077"/>
                  </a:lnTo>
                  <a:lnTo>
                    <a:pt x="5642" y="8849"/>
                  </a:lnTo>
                  <a:lnTo>
                    <a:pt x="5062" y="9661"/>
                  </a:lnTo>
                  <a:lnTo>
                    <a:pt x="4560" y="10550"/>
                  </a:lnTo>
                  <a:lnTo>
                    <a:pt x="4174" y="11438"/>
                  </a:lnTo>
                  <a:lnTo>
                    <a:pt x="3826" y="12404"/>
                  </a:lnTo>
                  <a:lnTo>
                    <a:pt x="3555" y="13409"/>
                  </a:lnTo>
                  <a:lnTo>
                    <a:pt x="3362" y="14414"/>
                  </a:lnTo>
                  <a:lnTo>
                    <a:pt x="3208" y="15805"/>
                  </a:lnTo>
                  <a:lnTo>
                    <a:pt x="3092" y="16500"/>
                  </a:lnTo>
                  <a:lnTo>
                    <a:pt x="3014" y="16848"/>
                  </a:lnTo>
                  <a:lnTo>
                    <a:pt x="2899" y="17157"/>
                  </a:lnTo>
                  <a:lnTo>
                    <a:pt x="2783" y="17466"/>
                  </a:lnTo>
                  <a:lnTo>
                    <a:pt x="2628" y="17775"/>
                  </a:lnTo>
                  <a:lnTo>
                    <a:pt x="2435" y="18046"/>
                  </a:lnTo>
                  <a:lnTo>
                    <a:pt x="2242" y="18278"/>
                  </a:lnTo>
                  <a:lnTo>
                    <a:pt x="1817" y="18741"/>
                  </a:lnTo>
                  <a:lnTo>
                    <a:pt x="1392" y="19244"/>
                  </a:lnTo>
                  <a:lnTo>
                    <a:pt x="1121" y="19591"/>
                  </a:lnTo>
                  <a:lnTo>
                    <a:pt x="889" y="19978"/>
                  </a:lnTo>
                  <a:lnTo>
                    <a:pt x="657" y="20403"/>
                  </a:lnTo>
                  <a:lnTo>
                    <a:pt x="464" y="20828"/>
                  </a:lnTo>
                  <a:lnTo>
                    <a:pt x="310" y="21253"/>
                  </a:lnTo>
                  <a:lnTo>
                    <a:pt x="194" y="21717"/>
                  </a:lnTo>
                  <a:lnTo>
                    <a:pt x="78" y="22180"/>
                  </a:lnTo>
                  <a:lnTo>
                    <a:pt x="39" y="22644"/>
                  </a:lnTo>
                  <a:lnTo>
                    <a:pt x="0" y="23185"/>
                  </a:lnTo>
                  <a:lnTo>
                    <a:pt x="0" y="23726"/>
                  </a:lnTo>
                  <a:lnTo>
                    <a:pt x="39" y="24267"/>
                  </a:lnTo>
                  <a:lnTo>
                    <a:pt x="78" y="24808"/>
                  </a:lnTo>
                  <a:lnTo>
                    <a:pt x="232" y="25851"/>
                  </a:lnTo>
                  <a:lnTo>
                    <a:pt x="387" y="26895"/>
                  </a:lnTo>
                  <a:lnTo>
                    <a:pt x="503" y="28208"/>
                  </a:lnTo>
                  <a:lnTo>
                    <a:pt x="619" y="29484"/>
                  </a:lnTo>
                  <a:lnTo>
                    <a:pt x="619" y="30604"/>
                  </a:lnTo>
                  <a:lnTo>
                    <a:pt x="657" y="31145"/>
                  </a:lnTo>
                  <a:lnTo>
                    <a:pt x="735" y="31686"/>
                  </a:lnTo>
                  <a:lnTo>
                    <a:pt x="696" y="31802"/>
                  </a:lnTo>
                  <a:lnTo>
                    <a:pt x="696" y="31879"/>
                  </a:lnTo>
                  <a:lnTo>
                    <a:pt x="735" y="31957"/>
                  </a:lnTo>
                  <a:lnTo>
                    <a:pt x="812" y="31995"/>
                  </a:lnTo>
                  <a:lnTo>
                    <a:pt x="851" y="31995"/>
                  </a:lnTo>
                  <a:lnTo>
                    <a:pt x="889" y="32034"/>
                  </a:lnTo>
                  <a:lnTo>
                    <a:pt x="966" y="32034"/>
                  </a:lnTo>
                  <a:lnTo>
                    <a:pt x="1005" y="31995"/>
                  </a:lnTo>
                  <a:lnTo>
                    <a:pt x="1044" y="31918"/>
                  </a:lnTo>
                  <a:lnTo>
                    <a:pt x="1044" y="31841"/>
                  </a:lnTo>
                  <a:lnTo>
                    <a:pt x="1082" y="31763"/>
                  </a:lnTo>
                  <a:lnTo>
                    <a:pt x="1314" y="30720"/>
                  </a:lnTo>
                  <a:lnTo>
                    <a:pt x="1546" y="29715"/>
                  </a:lnTo>
                  <a:lnTo>
                    <a:pt x="1855" y="28943"/>
                  </a:lnTo>
                  <a:lnTo>
                    <a:pt x="2203" y="28208"/>
                  </a:lnTo>
                  <a:lnTo>
                    <a:pt x="2589" y="27474"/>
                  </a:lnTo>
                  <a:lnTo>
                    <a:pt x="3053" y="26817"/>
                  </a:lnTo>
                  <a:lnTo>
                    <a:pt x="3401" y="26392"/>
                  </a:lnTo>
                  <a:lnTo>
                    <a:pt x="3749" y="25967"/>
                  </a:lnTo>
                  <a:lnTo>
                    <a:pt x="4521" y="25233"/>
                  </a:lnTo>
                  <a:lnTo>
                    <a:pt x="5256" y="24460"/>
                  </a:lnTo>
                  <a:lnTo>
                    <a:pt x="5603" y="24074"/>
                  </a:lnTo>
                  <a:lnTo>
                    <a:pt x="5951" y="23649"/>
                  </a:lnTo>
                  <a:lnTo>
                    <a:pt x="6260" y="23185"/>
                  </a:lnTo>
                  <a:lnTo>
                    <a:pt x="6492" y="22760"/>
                  </a:lnTo>
                  <a:lnTo>
                    <a:pt x="6724" y="22296"/>
                  </a:lnTo>
                  <a:lnTo>
                    <a:pt x="6917" y="21794"/>
                  </a:lnTo>
                  <a:lnTo>
                    <a:pt x="7110" y="21292"/>
                  </a:lnTo>
                  <a:lnTo>
                    <a:pt x="7226" y="20789"/>
                  </a:lnTo>
                  <a:lnTo>
                    <a:pt x="7342" y="20287"/>
                  </a:lnTo>
                  <a:lnTo>
                    <a:pt x="7420" y="19746"/>
                  </a:lnTo>
                  <a:lnTo>
                    <a:pt x="7458" y="19166"/>
                  </a:lnTo>
                  <a:lnTo>
                    <a:pt x="7458" y="18587"/>
                  </a:lnTo>
                  <a:lnTo>
                    <a:pt x="7381" y="17428"/>
                  </a:lnTo>
                  <a:lnTo>
                    <a:pt x="7304" y="16307"/>
                  </a:lnTo>
                  <a:lnTo>
                    <a:pt x="7304" y="15727"/>
                  </a:lnTo>
                  <a:lnTo>
                    <a:pt x="7304" y="15148"/>
                  </a:lnTo>
                  <a:lnTo>
                    <a:pt x="7381" y="14491"/>
                  </a:lnTo>
                  <a:lnTo>
                    <a:pt x="7535" y="13950"/>
                  </a:lnTo>
                  <a:lnTo>
                    <a:pt x="7729" y="13409"/>
                  </a:lnTo>
                  <a:lnTo>
                    <a:pt x="7961" y="12945"/>
                  </a:lnTo>
                  <a:lnTo>
                    <a:pt x="8231" y="12520"/>
                  </a:lnTo>
                  <a:lnTo>
                    <a:pt x="8540" y="12172"/>
                  </a:lnTo>
                  <a:lnTo>
                    <a:pt x="8888" y="11786"/>
                  </a:lnTo>
                  <a:lnTo>
                    <a:pt x="9236" y="11477"/>
                  </a:lnTo>
                  <a:lnTo>
                    <a:pt x="10008" y="10820"/>
                  </a:lnTo>
                  <a:lnTo>
                    <a:pt x="10820" y="10163"/>
                  </a:lnTo>
                  <a:lnTo>
                    <a:pt x="11206" y="9815"/>
                  </a:lnTo>
                  <a:lnTo>
                    <a:pt x="11554" y="9429"/>
                  </a:lnTo>
                  <a:lnTo>
                    <a:pt x="11902" y="9043"/>
                  </a:lnTo>
                  <a:lnTo>
                    <a:pt x="12211" y="8579"/>
                  </a:lnTo>
                  <a:lnTo>
                    <a:pt x="12520" y="8115"/>
                  </a:lnTo>
                  <a:lnTo>
                    <a:pt x="12752" y="7613"/>
                  </a:lnTo>
                  <a:lnTo>
                    <a:pt x="12945" y="7072"/>
                  </a:lnTo>
                  <a:lnTo>
                    <a:pt x="13100" y="6570"/>
                  </a:lnTo>
                  <a:lnTo>
                    <a:pt x="13254" y="6029"/>
                  </a:lnTo>
                  <a:lnTo>
                    <a:pt x="13332" y="5488"/>
                  </a:lnTo>
                  <a:lnTo>
                    <a:pt x="13409" y="4947"/>
                  </a:lnTo>
                  <a:lnTo>
                    <a:pt x="13409" y="4406"/>
                  </a:lnTo>
                  <a:lnTo>
                    <a:pt x="13448" y="3324"/>
                  </a:lnTo>
                  <a:lnTo>
                    <a:pt x="13370" y="2242"/>
                  </a:lnTo>
                  <a:lnTo>
                    <a:pt x="13216" y="116"/>
                  </a:lnTo>
                  <a:lnTo>
                    <a:pt x="13177" y="39"/>
                  </a:lnTo>
                  <a:lnTo>
                    <a:pt x="13100" y="39"/>
                  </a:lnTo>
                  <a:lnTo>
                    <a:pt x="13061"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a:off x="4657675" y="1944100"/>
              <a:ext cx="336200" cy="800850"/>
            </a:xfrm>
            <a:custGeom>
              <a:avLst/>
              <a:gdLst/>
              <a:ahLst/>
              <a:cxnLst/>
              <a:rect l="l" t="t" r="r" b="b"/>
              <a:pathLst>
                <a:path w="13448" h="32034" extrusionOk="0">
                  <a:moveTo>
                    <a:pt x="13061" y="1"/>
                  </a:moveTo>
                  <a:lnTo>
                    <a:pt x="13022" y="39"/>
                  </a:lnTo>
                  <a:lnTo>
                    <a:pt x="12752" y="1585"/>
                  </a:lnTo>
                  <a:lnTo>
                    <a:pt x="12443" y="1237"/>
                  </a:lnTo>
                  <a:lnTo>
                    <a:pt x="12366" y="1508"/>
                  </a:lnTo>
                  <a:lnTo>
                    <a:pt x="12520" y="1701"/>
                  </a:lnTo>
                  <a:lnTo>
                    <a:pt x="12713" y="1855"/>
                  </a:lnTo>
                  <a:lnTo>
                    <a:pt x="12481" y="2821"/>
                  </a:lnTo>
                  <a:lnTo>
                    <a:pt x="12056" y="2358"/>
                  </a:lnTo>
                  <a:lnTo>
                    <a:pt x="11979" y="2242"/>
                  </a:lnTo>
                  <a:lnTo>
                    <a:pt x="11902" y="2435"/>
                  </a:lnTo>
                  <a:lnTo>
                    <a:pt x="12018" y="2590"/>
                  </a:lnTo>
                  <a:lnTo>
                    <a:pt x="12211" y="2821"/>
                  </a:lnTo>
                  <a:lnTo>
                    <a:pt x="12327" y="2899"/>
                  </a:lnTo>
                  <a:lnTo>
                    <a:pt x="12443" y="3015"/>
                  </a:lnTo>
                  <a:lnTo>
                    <a:pt x="12134" y="4058"/>
                  </a:lnTo>
                  <a:lnTo>
                    <a:pt x="11747" y="3710"/>
                  </a:lnTo>
                  <a:lnTo>
                    <a:pt x="11400" y="3285"/>
                  </a:lnTo>
                  <a:lnTo>
                    <a:pt x="11284" y="3478"/>
                  </a:lnTo>
                  <a:lnTo>
                    <a:pt x="11477" y="3671"/>
                  </a:lnTo>
                  <a:lnTo>
                    <a:pt x="11786" y="3942"/>
                  </a:lnTo>
                  <a:lnTo>
                    <a:pt x="12095" y="4174"/>
                  </a:lnTo>
                  <a:lnTo>
                    <a:pt x="11709" y="5178"/>
                  </a:lnTo>
                  <a:lnTo>
                    <a:pt x="11438" y="4947"/>
                  </a:lnTo>
                  <a:lnTo>
                    <a:pt x="11206" y="4715"/>
                  </a:lnTo>
                  <a:lnTo>
                    <a:pt x="10743" y="4212"/>
                  </a:lnTo>
                  <a:lnTo>
                    <a:pt x="10588" y="4406"/>
                  </a:lnTo>
                  <a:lnTo>
                    <a:pt x="11090" y="4908"/>
                  </a:lnTo>
                  <a:lnTo>
                    <a:pt x="11361" y="5140"/>
                  </a:lnTo>
                  <a:lnTo>
                    <a:pt x="11631" y="5294"/>
                  </a:lnTo>
                  <a:lnTo>
                    <a:pt x="11593" y="5410"/>
                  </a:lnTo>
                  <a:lnTo>
                    <a:pt x="11554" y="5410"/>
                  </a:lnTo>
                  <a:lnTo>
                    <a:pt x="11322" y="5951"/>
                  </a:lnTo>
                  <a:lnTo>
                    <a:pt x="11013" y="6454"/>
                  </a:lnTo>
                  <a:lnTo>
                    <a:pt x="10704" y="6144"/>
                  </a:lnTo>
                  <a:lnTo>
                    <a:pt x="10434" y="5797"/>
                  </a:lnTo>
                  <a:lnTo>
                    <a:pt x="9893" y="5101"/>
                  </a:lnTo>
                  <a:lnTo>
                    <a:pt x="9738" y="5256"/>
                  </a:lnTo>
                  <a:lnTo>
                    <a:pt x="10047" y="5681"/>
                  </a:lnTo>
                  <a:lnTo>
                    <a:pt x="10472" y="6183"/>
                  </a:lnTo>
                  <a:lnTo>
                    <a:pt x="10665" y="6415"/>
                  </a:lnTo>
                  <a:lnTo>
                    <a:pt x="10936" y="6608"/>
                  </a:lnTo>
                  <a:lnTo>
                    <a:pt x="10511" y="7188"/>
                  </a:lnTo>
                  <a:lnTo>
                    <a:pt x="10047" y="7767"/>
                  </a:lnTo>
                  <a:lnTo>
                    <a:pt x="9738" y="7420"/>
                  </a:lnTo>
                  <a:lnTo>
                    <a:pt x="9506" y="7033"/>
                  </a:lnTo>
                  <a:lnTo>
                    <a:pt x="9042" y="6222"/>
                  </a:lnTo>
                  <a:lnTo>
                    <a:pt x="8849" y="5913"/>
                  </a:lnTo>
                  <a:lnTo>
                    <a:pt x="8695" y="6029"/>
                  </a:lnTo>
                  <a:lnTo>
                    <a:pt x="8965" y="6531"/>
                  </a:lnTo>
                  <a:lnTo>
                    <a:pt x="9429" y="7226"/>
                  </a:lnTo>
                  <a:lnTo>
                    <a:pt x="9661" y="7574"/>
                  </a:lnTo>
                  <a:lnTo>
                    <a:pt x="9970" y="7845"/>
                  </a:lnTo>
                  <a:lnTo>
                    <a:pt x="9661" y="8154"/>
                  </a:lnTo>
                  <a:lnTo>
                    <a:pt x="9429" y="8386"/>
                  </a:lnTo>
                  <a:lnTo>
                    <a:pt x="9158" y="8579"/>
                  </a:lnTo>
                  <a:lnTo>
                    <a:pt x="8733" y="7845"/>
                  </a:lnTo>
                  <a:lnTo>
                    <a:pt x="8308" y="7110"/>
                  </a:lnTo>
                  <a:lnTo>
                    <a:pt x="7999" y="6492"/>
                  </a:lnTo>
                  <a:lnTo>
                    <a:pt x="7845" y="6647"/>
                  </a:lnTo>
                  <a:lnTo>
                    <a:pt x="8115" y="7226"/>
                  </a:lnTo>
                  <a:lnTo>
                    <a:pt x="8540" y="7961"/>
                  </a:lnTo>
                  <a:lnTo>
                    <a:pt x="8772" y="8347"/>
                  </a:lnTo>
                  <a:lnTo>
                    <a:pt x="9042" y="8656"/>
                  </a:lnTo>
                  <a:lnTo>
                    <a:pt x="8540" y="9004"/>
                  </a:lnTo>
                  <a:lnTo>
                    <a:pt x="8076" y="9313"/>
                  </a:lnTo>
                  <a:lnTo>
                    <a:pt x="7806" y="8927"/>
                  </a:lnTo>
                  <a:lnTo>
                    <a:pt x="7535" y="8502"/>
                  </a:lnTo>
                  <a:lnTo>
                    <a:pt x="7110" y="7613"/>
                  </a:lnTo>
                  <a:lnTo>
                    <a:pt x="6994" y="7342"/>
                  </a:lnTo>
                  <a:lnTo>
                    <a:pt x="6917" y="7381"/>
                  </a:lnTo>
                  <a:lnTo>
                    <a:pt x="6801" y="7497"/>
                  </a:lnTo>
                  <a:lnTo>
                    <a:pt x="7072" y="7999"/>
                  </a:lnTo>
                  <a:lnTo>
                    <a:pt x="7458" y="8733"/>
                  </a:lnTo>
                  <a:lnTo>
                    <a:pt x="7690" y="9081"/>
                  </a:lnTo>
                  <a:lnTo>
                    <a:pt x="7961" y="9390"/>
                  </a:lnTo>
                  <a:lnTo>
                    <a:pt x="7497" y="9699"/>
                  </a:lnTo>
                  <a:lnTo>
                    <a:pt x="7072" y="10086"/>
                  </a:lnTo>
                  <a:lnTo>
                    <a:pt x="7033" y="10086"/>
                  </a:lnTo>
                  <a:lnTo>
                    <a:pt x="6724" y="9699"/>
                  </a:lnTo>
                  <a:lnTo>
                    <a:pt x="6454" y="9313"/>
                  </a:lnTo>
                  <a:lnTo>
                    <a:pt x="5951" y="8463"/>
                  </a:lnTo>
                  <a:lnTo>
                    <a:pt x="5758" y="8656"/>
                  </a:lnTo>
                  <a:lnTo>
                    <a:pt x="6222" y="9352"/>
                  </a:lnTo>
                  <a:lnTo>
                    <a:pt x="6531" y="9815"/>
                  </a:lnTo>
                  <a:lnTo>
                    <a:pt x="6724" y="10009"/>
                  </a:lnTo>
                  <a:lnTo>
                    <a:pt x="6956" y="10202"/>
                  </a:lnTo>
                  <a:lnTo>
                    <a:pt x="6569" y="10627"/>
                  </a:lnTo>
                  <a:lnTo>
                    <a:pt x="6260" y="11052"/>
                  </a:lnTo>
                  <a:lnTo>
                    <a:pt x="5681" y="10665"/>
                  </a:lnTo>
                  <a:lnTo>
                    <a:pt x="5101" y="10202"/>
                  </a:lnTo>
                  <a:lnTo>
                    <a:pt x="4869" y="10009"/>
                  </a:lnTo>
                  <a:lnTo>
                    <a:pt x="4715" y="10240"/>
                  </a:lnTo>
                  <a:lnTo>
                    <a:pt x="5101" y="10511"/>
                  </a:lnTo>
                  <a:lnTo>
                    <a:pt x="5449" y="10781"/>
                  </a:lnTo>
                  <a:lnTo>
                    <a:pt x="5835" y="10975"/>
                  </a:lnTo>
                  <a:lnTo>
                    <a:pt x="6183" y="11168"/>
                  </a:lnTo>
                  <a:lnTo>
                    <a:pt x="5951" y="11670"/>
                  </a:lnTo>
                  <a:lnTo>
                    <a:pt x="5719" y="12134"/>
                  </a:lnTo>
                  <a:lnTo>
                    <a:pt x="5024" y="11631"/>
                  </a:lnTo>
                  <a:lnTo>
                    <a:pt x="4328" y="11129"/>
                  </a:lnTo>
                  <a:lnTo>
                    <a:pt x="4290" y="11129"/>
                  </a:lnTo>
                  <a:lnTo>
                    <a:pt x="4212" y="11361"/>
                  </a:lnTo>
                  <a:lnTo>
                    <a:pt x="4367" y="11477"/>
                  </a:lnTo>
                  <a:lnTo>
                    <a:pt x="4985" y="11941"/>
                  </a:lnTo>
                  <a:lnTo>
                    <a:pt x="5333" y="12134"/>
                  </a:lnTo>
                  <a:lnTo>
                    <a:pt x="5487" y="12211"/>
                  </a:lnTo>
                  <a:lnTo>
                    <a:pt x="5681" y="12211"/>
                  </a:lnTo>
                  <a:lnTo>
                    <a:pt x="5449" y="12791"/>
                  </a:lnTo>
                  <a:lnTo>
                    <a:pt x="5294" y="13177"/>
                  </a:lnTo>
                  <a:lnTo>
                    <a:pt x="4869" y="13138"/>
                  </a:lnTo>
                  <a:lnTo>
                    <a:pt x="4483" y="13023"/>
                  </a:lnTo>
                  <a:lnTo>
                    <a:pt x="4096" y="12945"/>
                  </a:lnTo>
                  <a:lnTo>
                    <a:pt x="3710" y="12791"/>
                  </a:lnTo>
                  <a:lnTo>
                    <a:pt x="3633" y="13138"/>
                  </a:lnTo>
                  <a:lnTo>
                    <a:pt x="4019" y="13254"/>
                  </a:lnTo>
                  <a:lnTo>
                    <a:pt x="4444" y="13332"/>
                  </a:lnTo>
                  <a:lnTo>
                    <a:pt x="4831" y="13370"/>
                  </a:lnTo>
                  <a:lnTo>
                    <a:pt x="5256" y="13332"/>
                  </a:lnTo>
                  <a:lnTo>
                    <a:pt x="5101" y="13873"/>
                  </a:lnTo>
                  <a:lnTo>
                    <a:pt x="4985" y="14375"/>
                  </a:lnTo>
                  <a:lnTo>
                    <a:pt x="4328" y="14259"/>
                  </a:lnTo>
                  <a:lnTo>
                    <a:pt x="3980" y="14220"/>
                  </a:lnTo>
                  <a:lnTo>
                    <a:pt x="3633" y="14143"/>
                  </a:lnTo>
                  <a:lnTo>
                    <a:pt x="3440" y="14066"/>
                  </a:lnTo>
                  <a:lnTo>
                    <a:pt x="3401" y="14298"/>
                  </a:lnTo>
                  <a:lnTo>
                    <a:pt x="3787" y="14414"/>
                  </a:lnTo>
                  <a:lnTo>
                    <a:pt x="4174" y="14491"/>
                  </a:lnTo>
                  <a:lnTo>
                    <a:pt x="4599" y="14530"/>
                  </a:lnTo>
                  <a:lnTo>
                    <a:pt x="4985" y="14491"/>
                  </a:lnTo>
                  <a:lnTo>
                    <a:pt x="4869" y="15418"/>
                  </a:lnTo>
                  <a:lnTo>
                    <a:pt x="4483" y="15380"/>
                  </a:lnTo>
                  <a:lnTo>
                    <a:pt x="4135" y="15380"/>
                  </a:lnTo>
                  <a:lnTo>
                    <a:pt x="3749" y="15302"/>
                  </a:lnTo>
                  <a:lnTo>
                    <a:pt x="3401" y="15225"/>
                  </a:lnTo>
                  <a:lnTo>
                    <a:pt x="3285" y="15186"/>
                  </a:lnTo>
                  <a:lnTo>
                    <a:pt x="3246" y="15418"/>
                  </a:lnTo>
                  <a:lnTo>
                    <a:pt x="3671" y="15534"/>
                  </a:lnTo>
                  <a:lnTo>
                    <a:pt x="4058" y="15611"/>
                  </a:lnTo>
                  <a:lnTo>
                    <a:pt x="4444" y="15611"/>
                  </a:lnTo>
                  <a:lnTo>
                    <a:pt x="4831" y="15534"/>
                  </a:lnTo>
                  <a:lnTo>
                    <a:pt x="4831" y="16075"/>
                  </a:lnTo>
                  <a:lnTo>
                    <a:pt x="4792" y="16577"/>
                  </a:lnTo>
                  <a:lnTo>
                    <a:pt x="4367" y="16577"/>
                  </a:lnTo>
                  <a:lnTo>
                    <a:pt x="3942" y="16462"/>
                  </a:lnTo>
                  <a:lnTo>
                    <a:pt x="3555" y="16346"/>
                  </a:lnTo>
                  <a:lnTo>
                    <a:pt x="3169" y="16191"/>
                  </a:lnTo>
                  <a:lnTo>
                    <a:pt x="3130" y="16462"/>
                  </a:lnTo>
                  <a:lnTo>
                    <a:pt x="3671" y="16616"/>
                  </a:lnTo>
                  <a:lnTo>
                    <a:pt x="3942" y="16693"/>
                  </a:lnTo>
                  <a:lnTo>
                    <a:pt x="4212" y="16732"/>
                  </a:lnTo>
                  <a:lnTo>
                    <a:pt x="4521" y="16771"/>
                  </a:lnTo>
                  <a:lnTo>
                    <a:pt x="4792" y="16732"/>
                  </a:lnTo>
                  <a:lnTo>
                    <a:pt x="4792" y="16732"/>
                  </a:lnTo>
                  <a:lnTo>
                    <a:pt x="4753" y="17234"/>
                  </a:lnTo>
                  <a:lnTo>
                    <a:pt x="4676" y="17698"/>
                  </a:lnTo>
                  <a:lnTo>
                    <a:pt x="4599" y="17775"/>
                  </a:lnTo>
                  <a:lnTo>
                    <a:pt x="4637" y="17853"/>
                  </a:lnTo>
                  <a:lnTo>
                    <a:pt x="4637" y="17930"/>
                  </a:lnTo>
                  <a:lnTo>
                    <a:pt x="4135" y="17891"/>
                  </a:lnTo>
                  <a:lnTo>
                    <a:pt x="3671" y="17775"/>
                  </a:lnTo>
                  <a:lnTo>
                    <a:pt x="3208" y="17621"/>
                  </a:lnTo>
                  <a:lnTo>
                    <a:pt x="2783" y="17428"/>
                  </a:lnTo>
                  <a:lnTo>
                    <a:pt x="2667" y="17698"/>
                  </a:lnTo>
                  <a:lnTo>
                    <a:pt x="3130" y="17891"/>
                  </a:lnTo>
                  <a:lnTo>
                    <a:pt x="3594" y="18007"/>
                  </a:lnTo>
                  <a:lnTo>
                    <a:pt x="4096" y="18084"/>
                  </a:lnTo>
                  <a:lnTo>
                    <a:pt x="4599" y="18084"/>
                  </a:lnTo>
                  <a:lnTo>
                    <a:pt x="4483" y="18510"/>
                  </a:lnTo>
                  <a:lnTo>
                    <a:pt x="4328" y="18935"/>
                  </a:lnTo>
                  <a:lnTo>
                    <a:pt x="4135" y="19360"/>
                  </a:lnTo>
                  <a:lnTo>
                    <a:pt x="3903" y="19823"/>
                  </a:lnTo>
                  <a:lnTo>
                    <a:pt x="3362" y="19553"/>
                  </a:lnTo>
                  <a:lnTo>
                    <a:pt x="2899" y="19244"/>
                  </a:lnTo>
                  <a:lnTo>
                    <a:pt x="2435" y="18896"/>
                  </a:lnTo>
                  <a:lnTo>
                    <a:pt x="2010" y="18548"/>
                  </a:lnTo>
                  <a:lnTo>
                    <a:pt x="1817" y="18780"/>
                  </a:lnTo>
                  <a:lnTo>
                    <a:pt x="2280" y="19166"/>
                  </a:lnTo>
                  <a:lnTo>
                    <a:pt x="2783" y="19476"/>
                  </a:lnTo>
                  <a:lnTo>
                    <a:pt x="3324" y="19746"/>
                  </a:lnTo>
                  <a:lnTo>
                    <a:pt x="3865" y="19901"/>
                  </a:lnTo>
                  <a:lnTo>
                    <a:pt x="3826" y="19978"/>
                  </a:lnTo>
                  <a:lnTo>
                    <a:pt x="3208" y="21060"/>
                  </a:lnTo>
                  <a:lnTo>
                    <a:pt x="3169" y="21098"/>
                  </a:lnTo>
                  <a:lnTo>
                    <a:pt x="2396" y="20596"/>
                  </a:lnTo>
                  <a:lnTo>
                    <a:pt x="2010" y="20326"/>
                  </a:lnTo>
                  <a:lnTo>
                    <a:pt x="1662" y="20017"/>
                  </a:lnTo>
                  <a:lnTo>
                    <a:pt x="1392" y="19785"/>
                  </a:lnTo>
                  <a:lnTo>
                    <a:pt x="1160" y="19553"/>
                  </a:lnTo>
                  <a:lnTo>
                    <a:pt x="1005" y="19785"/>
                  </a:lnTo>
                  <a:lnTo>
                    <a:pt x="1507" y="20248"/>
                  </a:lnTo>
                  <a:lnTo>
                    <a:pt x="2010" y="20635"/>
                  </a:lnTo>
                  <a:lnTo>
                    <a:pt x="2589" y="20983"/>
                  </a:lnTo>
                  <a:lnTo>
                    <a:pt x="3092" y="21253"/>
                  </a:lnTo>
                  <a:lnTo>
                    <a:pt x="2628" y="22142"/>
                  </a:lnTo>
                  <a:lnTo>
                    <a:pt x="2319" y="22065"/>
                  </a:lnTo>
                  <a:lnTo>
                    <a:pt x="2010" y="21949"/>
                  </a:lnTo>
                  <a:lnTo>
                    <a:pt x="1739" y="21794"/>
                  </a:lnTo>
                  <a:lnTo>
                    <a:pt x="1469" y="21601"/>
                  </a:lnTo>
                  <a:lnTo>
                    <a:pt x="966" y="21214"/>
                  </a:lnTo>
                  <a:lnTo>
                    <a:pt x="503" y="20789"/>
                  </a:lnTo>
                  <a:lnTo>
                    <a:pt x="387" y="21060"/>
                  </a:lnTo>
                  <a:lnTo>
                    <a:pt x="889" y="21485"/>
                  </a:lnTo>
                  <a:lnTo>
                    <a:pt x="1392" y="21833"/>
                  </a:lnTo>
                  <a:lnTo>
                    <a:pt x="1701" y="21987"/>
                  </a:lnTo>
                  <a:lnTo>
                    <a:pt x="1971" y="22103"/>
                  </a:lnTo>
                  <a:lnTo>
                    <a:pt x="2280" y="22180"/>
                  </a:lnTo>
                  <a:lnTo>
                    <a:pt x="2589" y="22258"/>
                  </a:lnTo>
                  <a:lnTo>
                    <a:pt x="2358" y="22721"/>
                  </a:lnTo>
                  <a:lnTo>
                    <a:pt x="2164" y="23224"/>
                  </a:lnTo>
                  <a:lnTo>
                    <a:pt x="1894" y="23146"/>
                  </a:lnTo>
                  <a:lnTo>
                    <a:pt x="1623" y="23031"/>
                  </a:lnTo>
                  <a:lnTo>
                    <a:pt x="1082" y="22799"/>
                  </a:lnTo>
                  <a:lnTo>
                    <a:pt x="580" y="22528"/>
                  </a:lnTo>
                  <a:lnTo>
                    <a:pt x="78" y="22219"/>
                  </a:lnTo>
                  <a:lnTo>
                    <a:pt x="39" y="22528"/>
                  </a:lnTo>
                  <a:lnTo>
                    <a:pt x="696" y="22876"/>
                  </a:lnTo>
                  <a:lnTo>
                    <a:pt x="1044" y="23069"/>
                  </a:lnTo>
                  <a:lnTo>
                    <a:pt x="1392" y="23224"/>
                  </a:lnTo>
                  <a:lnTo>
                    <a:pt x="1739" y="23301"/>
                  </a:lnTo>
                  <a:lnTo>
                    <a:pt x="2126" y="23378"/>
                  </a:lnTo>
                  <a:lnTo>
                    <a:pt x="1855" y="24344"/>
                  </a:lnTo>
                  <a:lnTo>
                    <a:pt x="1198" y="24190"/>
                  </a:lnTo>
                  <a:lnTo>
                    <a:pt x="851" y="24112"/>
                  </a:lnTo>
                  <a:lnTo>
                    <a:pt x="541" y="23997"/>
                  </a:lnTo>
                  <a:lnTo>
                    <a:pt x="0" y="23726"/>
                  </a:lnTo>
                  <a:lnTo>
                    <a:pt x="39" y="24035"/>
                  </a:lnTo>
                  <a:lnTo>
                    <a:pt x="464" y="24228"/>
                  </a:lnTo>
                  <a:lnTo>
                    <a:pt x="928" y="24344"/>
                  </a:lnTo>
                  <a:lnTo>
                    <a:pt x="1353" y="24460"/>
                  </a:lnTo>
                  <a:lnTo>
                    <a:pt x="1817" y="24460"/>
                  </a:lnTo>
                  <a:lnTo>
                    <a:pt x="1546" y="25697"/>
                  </a:lnTo>
                  <a:lnTo>
                    <a:pt x="851" y="25619"/>
                  </a:lnTo>
                  <a:lnTo>
                    <a:pt x="541" y="25581"/>
                  </a:lnTo>
                  <a:lnTo>
                    <a:pt x="194" y="25504"/>
                  </a:lnTo>
                  <a:lnTo>
                    <a:pt x="194" y="25504"/>
                  </a:lnTo>
                  <a:lnTo>
                    <a:pt x="232" y="25735"/>
                  </a:lnTo>
                  <a:lnTo>
                    <a:pt x="580" y="25813"/>
                  </a:lnTo>
                  <a:lnTo>
                    <a:pt x="889" y="25851"/>
                  </a:lnTo>
                  <a:lnTo>
                    <a:pt x="1198" y="25890"/>
                  </a:lnTo>
                  <a:lnTo>
                    <a:pt x="1507" y="25851"/>
                  </a:lnTo>
                  <a:lnTo>
                    <a:pt x="1507" y="25851"/>
                  </a:lnTo>
                  <a:lnTo>
                    <a:pt x="1353" y="26856"/>
                  </a:lnTo>
                  <a:lnTo>
                    <a:pt x="1353" y="26933"/>
                  </a:lnTo>
                  <a:lnTo>
                    <a:pt x="1353" y="26972"/>
                  </a:lnTo>
                  <a:lnTo>
                    <a:pt x="851" y="26972"/>
                  </a:lnTo>
                  <a:lnTo>
                    <a:pt x="387" y="26817"/>
                  </a:lnTo>
                  <a:lnTo>
                    <a:pt x="387" y="26895"/>
                  </a:lnTo>
                  <a:lnTo>
                    <a:pt x="426" y="27088"/>
                  </a:lnTo>
                  <a:lnTo>
                    <a:pt x="503" y="27088"/>
                  </a:lnTo>
                  <a:lnTo>
                    <a:pt x="928" y="27126"/>
                  </a:lnTo>
                  <a:lnTo>
                    <a:pt x="1121" y="27126"/>
                  </a:lnTo>
                  <a:lnTo>
                    <a:pt x="1314" y="27088"/>
                  </a:lnTo>
                  <a:lnTo>
                    <a:pt x="1198" y="28054"/>
                  </a:lnTo>
                  <a:lnTo>
                    <a:pt x="851" y="28015"/>
                  </a:lnTo>
                  <a:lnTo>
                    <a:pt x="503" y="27977"/>
                  </a:lnTo>
                  <a:lnTo>
                    <a:pt x="503" y="27977"/>
                  </a:lnTo>
                  <a:lnTo>
                    <a:pt x="541" y="28208"/>
                  </a:lnTo>
                  <a:lnTo>
                    <a:pt x="889" y="28208"/>
                  </a:lnTo>
                  <a:lnTo>
                    <a:pt x="1198" y="28170"/>
                  </a:lnTo>
                  <a:lnTo>
                    <a:pt x="1121" y="28827"/>
                  </a:lnTo>
                  <a:lnTo>
                    <a:pt x="1082" y="28865"/>
                  </a:lnTo>
                  <a:lnTo>
                    <a:pt x="1082" y="28943"/>
                  </a:lnTo>
                  <a:lnTo>
                    <a:pt x="1121" y="28981"/>
                  </a:lnTo>
                  <a:lnTo>
                    <a:pt x="1082" y="29329"/>
                  </a:lnTo>
                  <a:lnTo>
                    <a:pt x="619" y="29252"/>
                  </a:lnTo>
                  <a:lnTo>
                    <a:pt x="619" y="29484"/>
                  </a:lnTo>
                  <a:lnTo>
                    <a:pt x="1044" y="29445"/>
                  </a:lnTo>
                  <a:lnTo>
                    <a:pt x="928" y="30836"/>
                  </a:lnTo>
                  <a:lnTo>
                    <a:pt x="657" y="30836"/>
                  </a:lnTo>
                  <a:lnTo>
                    <a:pt x="657" y="31029"/>
                  </a:lnTo>
                  <a:lnTo>
                    <a:pt x="889" y="30991"/>
                  </a:lnTo>
                  <a:lnTo>
                    <a:pt x="812" y="31957"/>
                  </a:lnTo>
                  <a:lnTo>
                    <a:pt x="851" y="31995"/>
                  </a:lnTo>
                  <a:lnTo>
                    <a:pt x="889" y="31995"/>
                  </a:lnTo>
                  <a:lnTo>
                    <a:pt x="928" y="32034"/>
                  </a:lnTo>
                  <a:lnTo>
                    <a:pt x="1005" y="31995"/>
                  </a:lnTo>
                  <a:lnTo>
                    <a:pt x="1082" y="30952"/>
                  </a:lnTo>
                  <a:lnTo>
                    <a:pt x="1121" y="30913"/>
                  </a:lnTo>
                  <a:lnTo>
                    <a:pt x="1082" y="30875"/>
                  </a:lnTo>
                  <a:lnTo>
                    <a:pt x="1160" y="30140"/>
                  </a:lnTo>
                  <a:lnTo>
                    <a:pt x="1430" y="30063"/>
                  </a:lnTo>
                  <a:lnTo>
                    <a:pt x="1469" y="30025"/>
                  </a:lnTo>
                  <a:lnTo>
                    <a:pt x="1546" y="29870"/>
                  </a:lnTo>
                  <a:lnTo>
                    <a:pt x="1392" y="29870"/>
                  </a:lnTo>
                  <a:lnTo>
                    <a:pt x="1198" y="29947"/>
                  </a:lnTo>
                  <a:lnTo>
                    <a:pt x="1276" y="28981"/>
                  </a:lnTo>
                  <a:lnTo>
                    <a:pt x="1662" y="28981"/>
                  </a:lnTo>
                  <a:lnTo>
                    <a:pt x="1817" y="29020"/>
                  </a:lnTo>
                  <a:lnTo>
                    <a:pt x="1894" y="28865"/>
                  </a:lnTo>
                  <a:lnTo>
                    <a:pt x="1701" y="28827"/>
                  </a:lnTo>
                  <a:lnTo>
                    <a:pt x="1507" y="28788"/>
                  </a:lnTo>
                  <a:lnTo>
                    <a:pt x="1314" y="28788"/>
                  </a:lnTo>
                  <a:lnTo>
                    <a:pt x="1392" y="28092"/>
                  </a:lnTo>
                  <a:lnTo>
                    <a:pt x="1546" y="28131"/>
                  </a:lnTo>
                  <a:lnTo>
                    <a:pt x="2242" y="28131"/>
                  </a:lnTo>
                  <a:lnTo>
                    <a:pt x="2319" y="27938"/>
                  </a:lnTo>
                  <a:lnTo>
                    <a:pt x="2087" y="27899"/>
                  </a:lnTo>
                  <a:lnTo>
                    <a:pt x="1739" y="27861"/>
                  </a:lnTo>
                  <a:lnTo>
                    <a:pt x="1585" y="27861"/>
                  </a:lnTo>
                  <a:lnTo>
                    <a:pt x="1430" y="27899"/>
                  </a:lnTo>
                  <a:lnTo>
                    <a:pt x="1546" y="27049"/>
                  </a:lnTo>
                  <a:lnTo>
                    <a:pt x="2126" y="27165"/>
                  </a:lnTo>
                  <a:lnTo>
                    <a:pt x="2744" y="27281"/>
                  </a:lnTo>
                  <a:lnTo>
                    <a:pt x="2860" y="27126"/>
                  </a:lnTo>
                  <a:lnTo>
                    <a:pt x="2203" y="26972"/>
                  </a:lnTo>
                  <a:lnTo>
                    <a:pt x="1585" y="26817"/>
                  </a:lnTo>
                  <a:lnTo>
                    <a:pt x="1701" y="25967"/>
                  </a:lnTo>
                  <a:lnTo>
                    <a:pt x="1739" y="25967"/>
                  </a:lnTo>
                  <a:lnTo>
                    <a:pt x="2126" y="26122"/>
                  </a:lnTo>
                  <a:lnTo>
                    <a:pt x="2551" y="26276"/>
                  </a:lnTo>
                  <a:lnTo>
                    <a:pt x="2937" y="26354"/>
                  </a:lnTo>
                  <a:lnTo>
                    <a:pt x="3362" y="26431"/>
                  </a:lnTo>
                  <a:lnTo>
                    <a:pt x="3517" y="26276"/>
                  </a:lnTo>
                  <a:lnTo>
                    <a:pt x="3053" y="26160"/>
                  </a:lnTo>
                  <a:lnTo>
                    <a:pt x="2628" y="26045"/>
                  </a:lnTo>
                  <a:lnTo>
                    <a:pt x="1817" y="25735"/>
                  </a:lnTo>
                  <a:lnTo>
                    <a:pt x="1739" y="25735"/>
                  </a:lnTo>
                  <a:lnTo>
                    <a:pt x="1971" y="24653"/>
                  </a:lnTo>
                  <a:lnTo>
                    <a:pt x="2010" y="24731"/>
                  </a:lnTo>
                  <a:lnTo>
                    <a:pt x="2280" y="24885"/>
                  </a:lnTo>
                  <a:lnTo>
                    <a:pt x="2551" y="25040"/>
                  </a:lnTo>
                  <a:lnTo>
                    <a:pt x="2821" y="25156"/>
                  </a:lnTo>
                  <a:lnTo>
                    <a:pt x="3092" y="25233"/>
                  </a:lnTo>
                  <a:lnTo>
                    <a:pt x="3671" y="25388"/>
                  </a:lnTo>
                  <a:lnTo>
                    <a:pt x="4290" y="25426"/>
                  </a:lnTo>
                  <a:lnTo>
                    <a:pt x="4483" y="25272"/>
                  </a:lnTo>
                  <a:lnTo>
                    <a:pt x="3865" y="25156"/>
                  </a:lnTo>
                  <a:lnTo>
                    <a:pt x="3285" y="24963"/>
                  </a:lnTo>
                  <a:lnTo>
                    <a:pt x="2705" y="24731"/>
                  </a:lnTo>
                  <a:lnTo>
                    <a:pt x="2126" y="24499"/>
                  </a:lnTo>
                  <a:lnTo>
                    <a:pt x="2048" y="24499"/>
                  </a:lnTo>
                  <a:lnTo>
                    <a:pt x="2010" y="24576"/>
                  </a:lnTo>
                  <a:lnTo>
                    <a:pt x="2164" y="23919"/>
                  </a:lnTo>
                  <a:lnTo>
                    <a:pt x="2396" y="23262"/>
                  </a:lnTo>
                  <a:lnTo>
                    <a:pt x="2628" y="23417"/>
                  </a:lnTo>
                  <a:lnTo>
                    <a:pt x="2899" y="23571"/>
                  </a:lnTo>
                  <a:lnTo>
                    <a:pt x="3401" y="23842"/>
                  </a:lnTo>
                  <a:lnTo>
                    <a:pt x="3980" y="24035"/>
                  </a:lnTo>
                  <a:lnTo>
                    <a:pt x="4521" y="24151"/>
                  </a:lnTo>
                  <a:lnTo>
                    <a:pt x="4985" y="24267"/>
                  </a:lnTo>
                  <a:lnTo>
                    <a:pt x="5410" y="24306"/>
                  </a:lnTo>
                  <a:lnTo>
                    <a:pt x="5603" y="24074"/>
                  </a:lnTo>
                  <a:lnTo>
                    <a:pt x="5333" y="24074"/>
                  </a:lnTo>
                  <a:lnTo>
                    <a:pt x="5062" y="24035"/>
                  </a:lnTo>
                  <a:lnTo>
                    <a:pt x="4521" y="23881"/>
                  </a:lnTo>
                  <a:lnTo>
                    <a:pt x="3980" y="23726"/>
                  </a:lnTo>
                  <a:lnTo>
                    <a:pt x="3478" y="23533"/>
                  </a:lnTo>
                  <a:lnTo>
                    <a:pt x="2976" y="23301"/>
                  </a:lnTo>
                  <a:lnTo>
                    <a:pt x="2512" y="23031"/>
                  </a:lnTo>
                  <a:lnTo>
                    <a:pt x="2473" y="23031"/>
                  </a:lnTo>
                  <a:lnTo>
                    <a:pt x="2744" y="22335"/>
                  </a:lnTo>
                  <a:lnTo>
                    <a:pt x="3092" y="21639"/>
                  </a:lnTo>
                  <a:lnTo>
                    <a:pt x="3285" y="21292"/>
                  </a:lnTo>
                  <a:lnTo>
                    <a:pt x="3517" y="21446"/>
                  </a:lnTo>
                  <a:lnTo>
                    <a:pt x="3749" y="21601"/>
                  </a:lnTo>
                  <a:lnTo>
                    <a:pt x="4290" y="21871"/>
                  </a:lnTo>
                  <a:lnTo>
                    <a:pt x="4831" y="22065"/>
                  </a:lnTo>
                  <a:lnTo>
                    <a:pt x="5410" y="22219"/>
                  </a:lnTo>
                  <a:lnTo>
                    <a:pt x="6028" y="22374"/>
                  </a:lnTo>
                  <a:lnTo>
                    <a:pt x="6338" y="22412"/>
                  </a:lnTo>
                  <a:lnTo>
                    <a:pt x="6647" y="22451"/>
                  </a:lnTo>
                  <a:lnTo>
                    <a:pt x="6724" y="22296"/>
                  </a:lnTo>
                  <a:lnTo>
                    <a:pt x="6338" y="22219"/>
                  </a:lnTo>
                  <a:lnTo>
                    <a:pt x="5951" y="22103"/>
                  </a:lnTo>
                  <a:lnTo>
                    <a:pt x="5178" y="21871"/>
                  </a:lnTo>
                  <a:lnTo>
                    <a:pt x="4251" y="21524"/>
                  </a:lnTo>
                  <a:lnTo>
                    <a:pt x="3362" y="21137"/>
                  </a:lnTo>
                  <a:lnTo>
                    <a:pt x="3942" y="20171"/>
                  </a:lnTo>
                  <a:lnTo>
                    <a:pt x="4444" y="20403"/>
                  </a:lnTo>
                  <a:lnTo>
                    <a:pt x="4985" y="20596"/>
                  </a:lnTo>
                  <a:lnTo>
                    <a:pt x="5526" y="20751"/>
                  </a:lnTo>
                  <a:lnTo>
                    <a:pt x="6106" y="20867"/>
                  </a:lnTo>
                  <a:lnTo>
                    <a:pt x="6415" y="20905"/>
                  </a:lnTo>
                  <a:lnTo>
                    <a:pt x="6685" y="20944"/>
                  </a:lnTo>
                  <a:lnTo>
                    <a:pt x="6956" y="20905"/>
                  </a:lnTo>
                  <a:lnTo>
                    <a:pt x="7226" y="20867"/>
                  </a:lnTo>
                  <a:lnTo>
                    <a:pt x="7265" y="20712"/>
                  </a:lnTo>
                  <a:lnTo>
                    <a:pt x="7072" y="20751"/>
                  </a:lnTo>
                  <a:lnTo>
                    <a:pt x="6608" y="20751"/>
                  </a:lnTo>
                  <a:lnTo>
                    <a:pt x="6338" y="20673"/>
                  </a:lnTo>
                  <a:lnTo>
                    <a:pt x="5835" y="20558"/>
                  </a:lnTo>
                  <a:lnTo>
                    <a:pt x="4908" y="20287"/>
                  </a:lnTo>
                  <a:lnTo>
                    <a:pt x="4019" y="20094"/>
                  </a:lnTo>
                  <a:lnTo>
                    <a:pt x="4290" y="19553"/>
                  </a:lnTo>
                  <a:lnTo>
                    <a:pt x="4560" y="18973"/>
                  </a:lnTo>
                  <a:lnTo>
                    <a:pt x="5256" y="19166"/>
                  </a:lnTo>
                  <a:lnTo>
                    <a:pt x="5990" y="19282"/>
                  </a:lnTo>
                  <a:lnTo>
                    <a:pt x="6724" y="19360"/>
                  </a:lnTo>
                  <a:lnTo>
                    <a:pt x="7458" y="19360"/>
                  </a:lnTo>
                  <a:lnTo>
                    <a:pt x="7458" y="19205"/>
                  </a:lnTo>
                  <a:lnTo>
                    <a:pt x="6763" y="19128"/>
                  </a:lnTo>
                  <a:lnTo>
                    <a:pt x="6067" y="19012"/>
                  </a:lnTo>
                  <a:lnTo>
                    <a:pt x="5333" y="18896"/>
                  </a:lnTo>
                  <a:lnTo>
                    <a:pt x="4637" y="18819"/>
                  </a:lnTo>
                  <a:lnTo>
                    <a:pt x="4792" y="18394"/>
                  </a:lnTo>
                  <a:lnTo>
                    <a:pt x="4908" y="17930"/>
                  </a:lnTo>
                  <a:lnTo>
                    <a:pt x="5526" y="17930"/>
                  </a:lnTo>
                  <a:lnTo>
                    <a:pt x="6144" y="17853"/>
                  </a:lnTo>
                  <a:lnTo>
                    <a:pt x="6801" y="17698"/>
                  </a:lnTo>
                  <a:lnTo>
                    <a:pt x="7420" y="17505"/>
                  </a:lnTo>
                  <a:lnTo>
                    <a:pt x="7381" y="17350"/>
                  </a:lnTo>
                  <a:lnTo>
                    <a:pt x="6801" y="17466"/>
                  </a:lnTo>
                  <a:lnTo>
                    <a:pt x="6183" y="17544"/>
                  </a:lnTo>
                  <a:lnTo>
                    <a:pt x="4985" y="17659"/>
                  </a:lnTo>
                  <a:lnTo>
                    <a:pt x="5024" y="17118"/>
                  </a:lnTo>
                  <a:lnTo>
                    <a:pt x="5062" y="16577"/>
                  </a:lnTo>
                  <a:lnTo>
                    <a:pt x="5642" y="16577"/>
                  </a:lnTo>
                  <a:lnTo>
                    <a:pt x="6183" y="16462"/>
                  </a:lnTo>
                  <a:lnTo>
                    <a:pt x="6763" y="16346"/>
                  </a:lnTo>
                  <a:lnTo>
                    <a:pt x="7304" y="16152"/>
                  </a:lnTo>
                  <a:lnTo>
                    <a:pt x="7304" y="16037"/>
                  </a:lnTo>
                  <a:lnTo>
                    <a:pt x="6763" y="16152"/>
                  </a:lnTo>
                  <a:lnTo>
                    <a:pt x="6183" y="16230"/>
                  </a:lnTo>
                  <a:lnTo>
                    <a:pt x="5062" y="16384"/>
                  </a:lnTo>
                  <a:lnTo>
                    <a:pt x="5101" y="15766"/>
                  </a:lnTo>
                  <a:lnTo>
                    <a:pt x="5101" y="15109"/>
                  </a:lnTo>
                  <a:lnTo>
                    <a:pt x="5449" y="15225"/>
                  </a:lnTo>
                  <a:lnTo>
                    <a:pt x="5835" y="15264"/>
                  </a:lnTo>
                  <a:lnTo>
                    <a:pt x="6531" y="15341"/>
                  </a:lnTo>
                  <a:lnTo>
                    <a:pt x="7304" y="15380"/>
                  </a:lnTo>
                  <a:lnTo>
                    <a:pt x="7304" y="15225"/>
                  </a:lnTo>
                  <a:lnTo>
                    <a:pt x="6956" y="15186"/>
                  </a:lnTo>
                  <a:lnTo>
                    <a:pt x="6569" y="15109"/>
                  </a:lnTo>
                  <a:lnTo>
                    <a:pt x="5835" y="15071"/>
                  </a:lnTo>
                  <a:lnTo>
                    <a:pt x="5487" y="14993"/>
                  </a:lnTo>
                  <a:lnTo>
                    <a:pt x="5140" y="14916"/>
                  </a:lnTo>
                  <a:lnTo>
                    <a:pt x="5256" y="14298"/>
                  </a:lnTo>
                  <a:lnTo>
                    <a:pt x="5372" y="13718"/>
                  </a:lnTo>
                  <a:lnTo>
                    <a:pt x="5874" y="13950"/>
                  </a:lnTo>
                  <a:lnTo>
                    <a:pt x="6376" y="14104"/>
                  </a:lnTo>
                  <a:lnTo>
                    <a:pt x="6917" y="14259"/>
                  </a:lnTo>
                  <a:lnTo>
                    <a:pt x="7420" y="14298"/>
                  </a:lnTo>
                  <a:lnTo>
                    <a:pt x="7458" y="14143"/>
                  </a:lnTo>
                  <a:lnTo>
                    <a:pt x="7149" y="14104"/>
                  </a:lnTo>
                  <a:lnTo>
                    <a:pt x="6840" y="14027"/>
                  </a:lnTo>
                  <a:lnTo>
                    <a:pt x="6492" y="13911"/>
                  </a:lnTo>
                  <a:lnTo>
                    <a:pt x="6144" y="13795"/>
                  </a:lnTo>
                  <a:lnTo>
                    <a:pt x="5797" y="13641"/>
                  </a:lnTo>
                  <a:lnTo>
                    <a:pt x="5449" y="13564"/>
                  </a:lnTo>
                  <a:lnTo>
                    <a:pt x="5603" y="13061"/>
                  </a:lnTo>
                  <a:lnTo>
                    <a:pt x="5797" y="12559"/>
                  </a:lnTo>
                  <a:lnTo>
                    <a:pt x="6028" y="12752"/>
                  </a:lnTo>
                  <a:lnTo>
                    <a:pt x="6338" y="12907"/>
                  </a:lnTo>
                  <a:lnTo>
                    <a:pt x="6608" y="13061"/>
                  </a:lnTo>
                  <a:lnTo>
                    <a:pt x="6917" y="13138"/>
                  </a:lnTo>
                  <a:lnTo>
                    <a:pt x="7304" y="13254"/>
                  </a:lnTo>
                  <a:lnTo>
                    <a:pt x="7767" y="13332"/>
                  </a:lnTo>
                  <a:lnTo>
                    <a:pt x="7883" y="13100"/>
                  </a:lnTo>
                  <a:lnTo>
                    <a:pt x="7690" y="13061"/>
                  </a:lnTo>
                  <a:lnTo>
                    <a:pt x="7226" y="12945"/>
                  </a:lnTo>
                  <a:lnTo>
                    <a:pt x="6763" y="12791"/>
                  </a:lnTo>
                  <a:lnTo>
                    <a:pt x="6299" y="12597"/>
                  </a:lnTo>
                  <a:lnTo>
                    <a:pt x="5874" y="12366"/>
                  </a:lnTo>
                  <a:lnTo>
                    <a:pt x="6106" y="11825"/>
                  </a:lnTo>
                  <a:lnTo>
                    <a:pt x="6415" y="11322"/>
                  </a:lnTo>
                  <a:lnTo>
                    <a:pt x="6724" y="10859"/>
                  </a:lnTo>
                  <a:lnTo>
                    <a:pt x="6801" y="10975"/>
                  </a:lnTo>
                  <a:lnTo>
                    <a:pt x="6917" y="11090"/>
                  </a:lnTo>
                  <a:lnTo>
                    <a:pt x="7149" y="11284"/>
                  </a:lnTo>
                  <a:lnTo>
                    <a:pt x="7729" y="11593"/>
                  </a:lnTo>
                  <a:lnTo>
                    <a:pt x="8617" y="12057"/>
                  </a:lnTo>
                  <a:lnTo>
                    <a:pt x="8772" y="11902"/>
                  </a:lnTo>
                  <a:lnTo>
                    <a:pt x="8038" y="11516"/>
                  </a:lnTo>
                  <a:lnTo>
                    <a:pt x="7381" y="11168"/>
                  </a:lnTo>
                  <a:lnTo>
                    <a:pt x="7072" y="10975"/>
                  </a:lnTo>
                  <a:lnTo>
                    <a:pt x="6801" y="10743"/>
                  </a:lnTo>
                  <a:lnTo>
                    <a:pt x="7072" y="10434"/>
                  </a:lnTo>
                  <a:lnTo>
                    <a:pt x="7381" y="10163"/>
                  </a:lnTo>
                  <a:lnTo>
                    <a:pt x="8038" y="9699"/>
                  </a:lnTo>
                  <a:lnTo>
                    <a:pt x="8386" y="10124"/>
                  </a:lnTo>
                  <a:lnTo>
                    <a:pt x="8772" y="10511"/>
                  </a:lnTo>
                  <a:lnTo>
                    <a:pt x="9197" y="10820"/>
                  </a:lnTo>
                  <a:lnTo>
                    <a:pt x="9661" y="11090"/>
                  </a:lnTo>
                  <a:lnTo>
                    <a:pt x="9931" y="10897"/>
                  </a:lnTo>
                  <a:lnTo>
                    <a:pt x="9468" y="10588"/>
                  </a:lnTo>
                  <a:lnTo>
                    <a:pt x="9042" y="10318"/>
                  </a:lnTo>
                  <a:lnTo>
                    <a:pt x="8617" y="9970"/>
                  </a:lnTo>
                  <a:lnTo>
                    <a:pt x="8154" y="9622"/>
                  </a:lnTo>
                  <a:lnTo>
                    <a:pt x="8695" y="9274"/>
                  </a:lnTo>
                  <a:lnTo>
                    <a:pt x="9197" y="8888"/>
                  </a:lnTo>
                  <a:lnTo>
                    <a:pt x="9313" y="8772"/>
                  </a:lnTo>
                  <a:lnTo>
                    <a:pt x="9661" y="9158"/>
                  </a:lnTo>
                  <a:lnTo>
                    <a:pt x="10047" y="9506"/>
                  </a:lnTo>
                  <a:lnTo>
                    <a:pt x="10472" y="9815"/>
                  </a:lnTo>
                  <a:lnTo>
                    <a:pt x="10936" y="10047"/>
                  </a:lnTo>
                  <a:lnTo>
                    <a:pt x="11206" y="9777"/>
                  </a:lnTo>
                  <a:lnTo>
                    <a:pt x="10897" y="9661"/>
                  </a:lnTo>
                  <a:lnTo>
                    <a:pt x="10511" y="9468"/>
                  </a:lnTo>
                  <a:lnTo>
                    <a:pt x="10124" y="9236"/>
                  </a:lnTo>
                  <a:lnTo>
                    <a:pt x="9777" y="8965"/>
                  </a:lnTo>
                  <a:lnTo>
                    <a:pt x="9468" y="8656"/>
                  </a:lnTo>
                  <a:lnTo>
                    <a:pt x="9854" y="8308"/>
                  </a:lnTo>
                  <a:lnTo>
                    <a:pt x="10240" y="7883"/>
                  </a:lnTo>
                  <a:lnTo>
                    <a:pt x="10549" y="8038"/>
                  </a:lnTo>
                  <a:lnTo>
                    <a:pt x="10820" y="8192"/>
                  </a:lnTo>
                  <a:lnTo>
                    <a:pt x="11052" y="8386"/>
                  </a:lnTo>
                  <a:lnTo>
                    <a:pt x="11361" y="8540"/>
                  </a:lnTo>
                  <a:lnTo>
                    <a:pt x="11709" y="8656"/>
                  </a:lnTo>
                  <a:lnTo>
                    <a:pt x="12134" y="8733"/>
                  </a:lnTo>
                  <a:lnTo>
                    <a:pt x="12211" y="8617"/>
                  </a:lnTo>
                  <a:lnTo>
                    <a:pt x="11670" y="8424"/>
                  </a:lnTo>
                  <a:lnTo>
                    <a:pt x="11400" y="8308"/>
                  </a:lnTo>
                  <a:lnTo>
                    <a:pt x="11129" y="8192"/>
                  </a:lnTo>
                  <a:lnTo>
                    <a:pt x="10743" y="7922"/>
                  </a:lnTo>
                  <a:lnTo>
                    <a:pt x="10588" y="7845"/>
                  </a:lnTo>
                  <a:lnTo>
                    <a:pt x="10395" y="7767"/>
                  </a:lnTo>
                  <a:lnTo>
                    <a:pt x="10820" y="7226"/>
                  </a:lnTo>
                  <a:lnTo>
                    <a:pt x="11206" y="6647"/>
                  </a:lnTo>
                  <a:lnTo>
                    <a:pt x="11902" y="6840"/>
                  </a:lnTo>
                  <a:lnTo>
                    <a:pt x="12636" y="7033"/>
                  </a:lnTo>
                  <a:lnTo>
                    <a:pt x="12945" y="7110"/>
                  </a:lnTo>
                  <a:lnTo>
                    <a:pt x="13022" y="6917"/>
                  </a:lnTo>
                  <a:lnTo>
                    <a:pt x="12366" y="6724"/>
                  </a:lnTo>
                  <a:lnTo>
                    <a:pt x="11863" y="6570"/>
                  </a:lnTo>
                  <a:lnTo>
                    <a:pt x="11322" y="6415"/>
                  </a:lnTo>
                  <a:lnTo>
                    <a:pt x="11593" y="5951"/>
                  </a:lnTo>
                  <a:lnTo>
                    <a:pt x="11825" y="5488"/>
                  </a:lnTo>
                  <a:lnTo>
                    <a:pt x="12211" y="5565"/>
                  </a:lnTo>
                  <a:lnTo>
                    <a:pt x="12752" y="5642"/>
                  </a:lnTo>
                  <a:lnTo>
                    <a:pt x="13022" y="5681"/>
                  </a:lnTo>
                  <a:lnTo>
                    <a:pt x="13293" y="5681"/>
                  </a:lnTo>
                  <a:lnTo>
                    <a:pt x="13332" y="5449"/>
                  </a:lnTo>
                  <a:lnTo>
                    <a:pt x="12791" y="5449"/>
                  </a:lnTo>
                  <a:lnTo>
                    <a:pt x="12288" y="5333"/>
                  </a:lnTo>
                  <a:lnTo>
                    <a:pt x="11941" y="5256"/>
                  </a:lnTo>
                  <a:lnTo>
                    <a:pt x="12250" y="4560"/>
                  </a:lnTo>
                  <a:lnTo>
                    <a:pt x="12366" y="4599"/>
                  </a:lnTo>
                  <a:lnTo>
                    <a:pt x="12520" y="4599"/>
                  </a:lnTo>
                  <a:lnTo>
                    <a:pt x="12829" y="4560"/>
                  </a:lnTo>
                  <a:lnTo>
                    <a:pt x="13409" y="4444"/>
                  </a:lnTo>
                  <a:lnTo>
                    <a:pt x="13448" y="4290"/>
                  </a:lnTo>
                  <a:lnTo>
                    <a:pt x="13022" y="4367"/>
                  </a:lnTo>
                  <a:lnTo>
                    <a:pt x="12288" y="4367"/>
                  </a:lnTo>
                  <a:lnTo>
                    <a:pt x="12636" y="3324"/>
                  </a:lnTo>
                  <a:lnTo>
                    <a:pt x="12829" y="3324"/>
                  </a:lnTo>
                  <a:lnTo>
                    <a:pt x="13216" y="3208"/>
                  </a:lnTo>
                  <a:lnTo>
                    <a:pt x="13409" y="3130"/>
                  </a:lnTo>
                  <a:lnTo>
                    <a:pt x="13409" y="2899"/>
                  </a:lnTo>
                  <a:lnTo>
                    <a:pt x="13100" y="3053"/>
                  </a:lnTo>
                  <a:lnTo>
                    <a:pt x="12675" y="3130"/>
                  </a:lnTo>
                  <a:lnTo>
                    <a:pt x="12868" y="2435"/>
                  </a:lnTo>
                  <a:lnTo>
                    <a:pt x="13022" y="2396"/>
                  </a:lnTo>
                  <a:lnTo>
                    <a:pt x="13177" y="2319"/>
                  </a:lnTo>
                  <a:lnTo>
                    <a:pt x="13370" y="2203"/>
                  </a:lnTo>
                  <a:lnTo>
                    <a:pt x="13370" y="1933"/>
                  </a:lnTo>
                  <a:lnTo>
                    <a:pt x="13138" y="2087"/>
                  </a:lnTo>
                  <a:lnTo>
                    <a:pt x="12907" y="2203"/>
                  </a:lnTo>
                  <a:lnTo>
                    <a:pt x="13100" y="1160"/>
                  </a:lnTo>
                  <a:lnTo>
                    <a:pt x="13293" y="1044"/>
                  </a:lnTo>
                  <a:lnTo>
                    <a:pt x="13293" y="889"/>
                  </a:lnTo>
                  <a:lnTo>
                    <a:pt x="13100" y="1005"/>
                  </a:lnTo>
                  <a:lnTo>
                    <a:pt x="13177" y="39"/>
                  </a:lnTo>
                  <a:lnTo>
                    <a:pt x="13100" y="39"/>
                  </a:lnTo>
                  <a:lnTo>
                    <a:pt x="13061" y="1"/>
                  </a:lnTo>
                  <a:close/>
                </a:path>
              </a:pathLst>
            </a:custGeom>
            <a:solidFill>
              <a:srgbClr val="3791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2"/>
            <p:cNvSpPr/>
            <p:nvPr/>
          </p:nvSpPr>
          <p:spPr>
            <a:xfrm>
              <a:off x="4518575" y="1991425"/>
              <a:ext cx="212550" cy="818250"/>
            </a:xfrm>
            <a:custGeom>
              <a:avLst/>
              <a:gdLst/>
              <a:ahLst/>
              <a:cxnLst/>
              <a:rect l="l" t="t" r="r" b="b"/>
              <a:pathLst>
                <a:path w="8502" h="32730" extrusionOk="0">
                  <a:moveTo>
                    <a:pt x="3787" y="1"/>
                  </a:moveTo>
                  <a:lnTo>
                    <a:pt x="3748" y="40"/>
                  </a:lnTo>
                  <a:lnTo>
                    <a:pt x="3671" y="78"/>
                  </a:lnTo>
                  <a:lnTo>
                    <a:pt x="3671" y="156"/>
                  </a:lnTo>
                  <a:lnTo>
                    <a:pt x="3671" y="271"/>
                  </a:lnTo>
                  <a:lnTo>
                    <a:pt x="3555" y="774"/>
                  </a:lnTo>
                  <a:lnTo>
                    <a:pt x="3439" y="1315"/>
                  </a:lnTo>
                  <a:lnTo>
                    <a:pt x="3401" y="1817"/>
                  </a:lnTo>
                  <a:lnTo>
                    <a:pt x="3362" y="2358"/>
                  </a:lnTo>
                  <a:lnTo>
                    <a:pt x="3362" y="2899"/>
                  </a:lnTo>
                  <a:lnTo>
                    <a:pt x="3401" y="3401"/>
                  </a:lnTo>
                  <a:lnTo>
                    <a:pt x="3478" y="3942"/>
                  </a:lnTo>
                  <a:lnTo>
                    <a:pt x="3594" y="4445"/>
                  </a:lnTo>
                  <a:lnTo>
                    <a:pt x="3826" y="5179"/>
                  </a:lnTo>
                  <a:lnTo>
                    <a:pt x="3980" y="5952"/>
                  </a:lnTo>
                  <a:lnTo>
                    <a:pt x="4057" y="6299"/>
                  </a:lnTo>
                  <a:lnTo>
                    <a:pt x="4096" y="6686"/>
                  </a:lnTo>
                  <a:lnTo>
                    <a:pt x="4096" y="7072"/>
                  </a:lnTo>
                  <a:lnTo>
                    <a:pt x="4019" y="7497"/>
                  </a:lnTo>
                  <a:lnTo>
                    <a:pt x="3942" y="7806"/>
                  </a:lnTo>
                  <a:lnTo>
                    <a:pt x="3864" y="8116"/>
                  </a:lnTo>
                  <a:lnTo>
                    <a:pt x="3594" y="8695"/>
                  </a:lnTo>
                  <a:lnTo>
                    <a:pt x="3285" y="9275"/>
                  </a:lnTo>
                  <a:lnTo>
                    <a:pt x="2976" y="9777"/>
                  </a:lnTo>
                  <a:lnTo>
                    <a:pt x="2319" y="10627"/>
                  </a:lnTo>
                  <a:lnTo>
                    <a:pt x="1739" y="11477"/>
                  </a:lnTo>
                  <a:lnTo>
                    <a:pt x="1430" y="11902"/>
                  </a:lnTo>
                  <a:lnTo>
                    <a:pt x="1159" y="12366"/>
                  </a:lnTo>
                  <a:lnTo>
                    <a:pt x="889" y="12868"/>
                  </a:lnTo>
                  <a:lnTo>
                    <a:pt x="657" y="13371"/>
                  </a:lnTo>
                  <a:lnTo>
                    <a:pt x="502" y="13796"/>
                  </a:lnTo>
                  <a:lnTo>
                    <a:pt x="348" y="14259"/>
                  </a:lnTo>
                  <a:lnTo>
                    <a:pt x="232" y="14723"/>
                  </a:lnTo>
                  <a:lnTo>
                    <a:pt x="155" y="15187"/>
                  </a:lnTo>
                  <a:lnTo>
                    <a:pt x="77" y="15689"/>
                  </a:lnTo>
                  <a:lnTo>
                    <a:pt x="0" y="16153"/>
                  </a:lnTo>
                  <a:lnTo>
                    <a:pt x="0" y="16655"/>
                  </a:lnTo>
                  <a:lnTo>
                    <a:pt x="0" y="17119"/>
                  </a:lnTo>
                  <a:lnTo>
                    <a:pt x="77" y="17698"/>
                  </a:lnTo>
                  <a:lnTo>
                    <a:pt x="155" y="18239"/>
                  </a:lnTo>
                  <a:lnTo>
                    <a:pt x="309" y="18742"/>
                  </a:lnTo>
                  <a:lnTo>
                    <a:pt x="464" y="19244"/>
                  </a:lnTo>
                  <a:lnTo>
                    <a:pt x="657" y="19746"/>
                  </a:lnTo>
                  <a:lnTo>
                    <a:pt x="889" y="20210"/>
                  </a:lnTo>
                  <a:lnTo>
                    <a:pt x="1353" y="21138"/>
                  </a:lnTo>
                  <a:lnTo>
                    <a:pt x="1816" y="22065"/>
                  </a:lnTo>
                  <a:lnTo>
                    <a:pt x="2009" y="22529"/>
                  </a:lnTo>
                  <a:lnTo>
                    <a:pt x="2203" y="23031"/>
                  </a:lnTo>
                  <a:lnTo>
                    <a:pt x="2280" y="23379"/>
                  </a:lnTo>
                  <a:lnTo>
                    <a:pt x="2357" y="23726"/>
                  </a:lnTo>
                  <a:lnTo>
                    <a:pt x="2396" y="24422"/>
                  </a:lnTo>
                  <a:lnTo>
                    <a:pt x="2473" y="25852"/>
                  </a:lnTo>
                  <a:lnTo>
                    <a:pt x="2512" y="26354"/>
                  </a:lnTo>
                  <a:lnTo>
                    <a:pt x="2589" y="26818"/>
                  </a:lnTo>
                  <a:lnTo>
                    <a:pt x="2744" y="27204"/>
                  </a:lnTo>
                  <a:lnTo>
                    <a:pt x="2898" y="27591"/>
                  </a:lnTo>
                  <a:lnTo>
                    <a:pt x="3091" y="27938"/>
                  </a:lnTo>
                  <a:lnTo>
                    <a:pt x="3362" y="28247"/>
                  </a:lnTo>
                  <a:lnTo>
                    <a:pt x="3632" y="28557"/>
                  </a:lnTo>
                  <a:lnTo>
                    <a:pt x="3980" y="28827"/>
                  </a:lnTo>
                  <a:lnTo>
                    <a:pt x="4444" y="29175"/>
                  </a:lnTo>
                  <a:lnTo>
                    <a:pt x="4908" y="29523"/>
                  </a:lnTo>
                  <a:lnTo>
                    <a:pt x="5333" y="29909"/>
                  </a:lnTo>
                  <a:lnTo>
                    <a:pt x="5719" y="30334"/>
                  </a:lnTo>
                  <a:lnTo>
                    <a:pt x="6067" y="30798"/>
                  </a:lnTo>
                  <a:lnTo>
                    <a:pt x="6376" y="31339"/>
                  </a:lnTo>
                  <a:lnTo>
                    <a:pt x="6646" y="31918"/>
                  </a:lnTo>
                  <a:lnTo>
                    <a:pt x="6840" y="32575"/>
                  </a:lnTo>
                  <a:lnTo>
                    <a:pt x="6878" y="32652"/>
                  </a:lnTo>
                  <a:lnTo>
                    <a:pt x="6917" y="32691"/>
                  </a:lnTo>
                  <a:lnTo>
                    <a:pt x="6994" y="32730"/>
                  </a:lnTo>
                  <a:lnTo>
                    <a:pt x="7033" y="32730"/>
                  </a:lnTo>
                  <a:lnTo>
                    <a:pt x="7110" y="32652"/>
                  </a:lnTo>
                  <a:lnTo>
                    <a:pt x="7149" y="32614"/>
                  </a:lnTo>
                  <a:lnTo>
                    <a:pt x="7149" y="32537"/>
                  </a:lnTo>
                  <a:lnTo>
                    <a:pt x="7458" y="32150"/>
                  </a:lnTo>
                  <a:lnTo>
                    <a:pt x="7728" y="31725"/>
                  </a:lnTo>
                  <a:lnTo>
                    <a:pt x="7960" y="31300"/>
                  </a:lnTo>
                  <a:lnTo>
                    <a:pt x="8153" y="30875"/>
                  </a:lnTo>
                  <a:lnTo>
                    <a:pt x="8308" y="30373"/>
                  </a:lnTo>
                  <a:lnTo>
                    <a:pt x="8424" y="29909"/>
                  </a:lnTo>
                  <a:lnTo>
                    <a:pt x="8463" y="29407"/>
                  </a:lnTo>
                  <a:lnTo>
                    <a:pt x="8501" y="28904"/>
                  </a:lnTo>
                  <a:lnTo>
                    <a:pt x="8501" y="28402"/>
                  </a:lnTo>
                  <a:lnTo>
                    <a:pt x="8463" y="27861"/>
                  </a:lnTo>
                  <a:lnTo>
                    <a:pt x="8424" y="27359"/>
                  </a:lnTo>
                  <a:lnTo>
                    <a:pt x="8308" y="26856"/>
                  </a:lnTo>
                  <a:lnTo>
                    <a:pt x="8192" y="26393"/>
                  </a:lnTo>
                  <a:lnTo>
                    <a:pt x="8037" y="25890"/>
                  </a:lnTo>
                  <a:lnTo>
                    <a:pt x="7883" y="25427"/>
                  </a:lnTo>
                  <a:lnTo>
                    <a:pt x="7690" y="25002"/>
                  </a:lnTo>
                  <a:lnTo>
                    <a:pt x="7419" y="24499"/>
                  </a:lnTo>
                  <a:lnTo>
                    <a:pt x="7110" y="23997"/>
                  </a:lnTo>
                  <a:lnTo>
                    <a:pt x="6492" y="23147"/>
                  </a:lnTo>
                  <a:lnTo>
                    <a:pt x="5835" y="22297"/>
                  </a:lnTo>
                  <a:lnTo>
                    <a:pt x="5178" y="21408"/>
                  </a:lnTo>
                  <a:lnTo>
                    <a:pt x="4869" y="20828"/>
                  </a:lnTo>
                  <a:lnTo>
                    <a:pt x="4598" y="20172"/>
                  </a:lnTo>
                  <a:lnTo>
                    <a:pt x="4405" y="19515"/>
                  </a:lnTo>
                  <a:lnTo>
                    <a:pt x="4289" y="18819"/>
                  </a:lnTo>
                  <a:lnTo>
                    <a:pt x="4251" y="18124"/>
                  </a:lnTo>
                  <a:lnTo>
                    <a:pt x="4289" y="17428"/>
                  </a:lnTo>
                  <a:lnTo>
                    <a:pt x="4444" y="16694"/>
                  </a:lnTo>
                  <a:lnTo>
                    <a:pt x="4560" y="16385"/>
                  </a:lnTo>
                  <a:lnTo>
                    <a:pt x="4676" y="16037"/>
                  </a:lnTo>
                  <a:lnTo>
                    <a:pt x="4946" y="15496"/>
                  </a:lnTo>
                  <a:lnTo>
                    <a:pt x="5217" y="14994"/>
                  </a:lnTo>
                  <a:lnTo>
                    <a:pt x="5796" y="13989"/>
                  </a:lnTo>
                  <a:lnTo>
                    <a:pt x="6105" y="13525"/>
                  </a:lnTo>
                  <a:lnTo>
                    <a:pt x="6376" y="13023"/>
                  </a:lnTo>
                  <a:lnTo>
                    <a:pt x="6646" y="12482"/>
                  </a:lnTo>
                  <a:lnTo>
                    <a:pt x="6878" y="11941"/>
                  </a:lnTo>
                  <a:lnTo>
                    <a:pt x="7033" y="11439"/>
                  </a:lnTo>
                  <a:lnTo>
                    <a:pt x="7149" y="10975"/>
                  </a:lnTo>
                  <a:lnTo>
                    <a:pt x="7265" y="10473"/>
                  </a:lnTo>
                  <a:lnTo>
                    <a:pt x="7303" y="9970"/>
                  </a:lnTo>
                  <a:lnTo>
                    <a:pt x="7381" y="9468"/>
                  </a:lnTo>
                  <a:lnTo>
                    <a:pt x="7381" y="8966"/>
                  </a:lnTo>
                  <a:lnTo>
                    <a:pt x="7342" y="8463"/>
                  </a:lnTo>
                  <a:lnTo>
                    <a:pt x="7265" y="7961"/>
                  </a:lnTo>
                  <a:lnTo>
                    <a:pt x="7187" y="7497"/>
                  </a:lnTo>
                  <a:lnTo>
                    <a:pt x="7033" y="7034"/>
                  </a:lnTo>
                  <a:lnTo>
                    <a:pt x="6878" y="6609"/>
                  </a:lnTo>
                  <a:lnTo>
                    <a:pt x="6724" y="6184"/>
                  </a:lnTo>
                  <a:lnTo>
                    <a:pt x="6299" y="5333"/>
                  </a:lnTo>
                  <a:lnTo>
                    <a:pt x="5835" y="4561"/>
                  </a:lnTo>
                  <a:lnTo>
                    <a:pt x="5255" y="3517"/>
                  </a:lnTo>
                  <a:lnTo>
                    <a:pt x="4714" y="2474"/>
                  </a:lnTo>
                  <a:lnTo>
                    <a:pt x="4444" y="1933"/>
                  </a:lnTo>
                  <a:lnTo>
                    <a:pt x="4251" y="1353"/>
                  </a:lnTo>
                  <a:lnTo>
                    <a:pt x="4057" y="774"/>
                  </a:lnTo>
                  <a:lnTo>
                    <a:pt x="3903" y="156"/>
                  </a:lnTo>
                  <a:lnTo>
                    <a:pt x="3903" y="78"/>
                  </a:lnTo>
                  <a:lnTo>
                    <a:pt x="3864" y="40"/>
                  </a:lnTo>
                  <a:lnTo>
                    <a:pt x="3787" y="1"/>
                  </a:lnTo>
                  <a:close/>
                </a:path>
              </a:pathLst>
            </a:custGeom>
            <a:solidFill>
              <a:srgbClr val="318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a:off x="4518575" y="1991425"/>
              <a:ext cx="212550" cy="818250"/>
            </a:xfrm>
            <a:custGeom>
              <a:avLst/>
              <a:gdLst/>
              <a:ahLst/>
              <a:cxnLst/>
              <a:rect l="l" t="t" r="r" b="b"/>
              <a:pathLst>
                <a:path w="8502" h="32730" extrusionOk="0">
                  <a:moveTo>
                    <a:pt x="3787" y="1"/>
                  </a:moveTo>
                  <a:lnTo>
                    <a:pt x="3710" y="40"/>
                  </a:lnTo>
                  <a:lnTo>
                    <a:pt x="3671" y="156"/>
                  </a:lnTo>
                  <a:lnTo>
                    <a:pt x="3671" y="271"/>
                  </a:lnTo>
                  <a:lnTo>
                    <a:pt x="3594" y="542"/>
                  </a:lnTo>
                  <a:lnTo>
                    <a:pt x="3632" y="967"/>
                  </a:lnTo>
                  <a:lnTo>
                    <a:pt x="3632" y="1353"/>
                  </a:lnTo>
                  <a:lnTo>
                    <a:pt x="3478" y="1199"/>
                  </a:lnTo>
                  <a:lnTo>
                    <a:pt x="3439" y="1431"/>
                  </a:lnTo>
                  <a:lnTo>
                    <a:pt x="3671" y="1585"/>
                  </a:lnTo>
                  <a:lnTo>
                    <a:pt x="3826" y="2319"/>
                  </a:lnTo>
                  <a:lnTo>
                    <a:pt x="3594" y="2242"/>
                  </a:lnTo>
                  <a:lnTo>
                    <a:pt x="3401" y="2126"/>
                  </a:lnTo>
                  <a:lnTo>
                    <a:pt x="3362" y="2126"/>
                  </a:lnTo>
                  <a:lnTo>
                    <a:pt x="3362" y="2319"/>
                  </a:lnTo>
                  <a:lnTo>
                    <a:pt x="3401" y="2358"/>
                  </a:lnTo>
                  <a:lnTo>
                    <a:pt x="3632" y="2474"/>
                  </a:lnTo>
                  <a:lnTo>
                    <a:pt x="3864" y="2474"/>
                  </a:lnTo>
                  <a:lnTo>
                    <a:pt x="3980" y="2783"/>
                  </a:lnTo>
                  <a:lnTo>
                    <a:pt x="4135" y="3208"/>
                  </a:lnTo>
                  <a:lnTo>
                    <a:pt x="3362" y="2938"/>
                  </a:lnTo>
                  <a:lnTo>
                    <a:pt x="3401" y="3092"/>
                  </a:lnTo>
                  <a:lnTo>
                    <a:pt x="3787" y="3247"/>
                  </a:lnTo>
                  <a:lnTo>
                    <a:pt x="4212" y="3363"/>
                  </a:lnTo>
                  <a:lnTo>
                    <a:pt x="4483" y="3981"/>
                  </a:lnTo>
                  <a:lnTo>
                    <a:pt x="3980" y="3904"/>
                  </a:lnTo>
                  <a:lnTo>
                    <a:pt x="3478" y="3749"/>
                  </a:lnTo>
                  <a:lnTo>
                    <a:pt x="3516" y="3981"/>
                  </a:lnTo>
                  <a:lnTo>
                    <a:pt x="3748" y="4058"/>
                  </a:lnTo>
                  <a:lnTo>
                    <a:pt x="4019" y="4097"/>
                  </a:lnTo>
                  <a:lnTo>
                    <a:pt x="4289" y="4136"/>
                  </a:lnTo>
                  <a:lnTo>
                    <a:pt x="4560" y="4097"/>
                  </a:lnTo>
                  <a:lnTo>
                    <a:pt x="4908" y="4908"/>
                  </a:lnTo>
                  <a:lnTo>
                    <a:pt x="4289" y="4908"/>
                  </a:lnTo>
                  <a:lnTo>
                    <a:pt x="3980" y="4870"/>
                  </a:lnTo>
                  <a:lnTo>
                    <a:pt x="3710" y="4792"/>
                  </a:lnTo>
                  <a:lnTo>
                    <a:pt x="3787" y="5063"/>
                  </a:lnTo>
                  <a:lnTo>
                    <a:pt x="3980" y="5063"/>
                  </a:lnTo>
                  <a:lnTo>
                    <a:pt x="4483" y="5102"/>
                  </a:lnTo>
                  <a:lnTo>
                    <a:pt x="4714" y="5102"/>
                  </a:lnTo>
                  <a:lnTo>
                    <a:pt x="4985" y="5063"/>
                  </a:lnTo>
                  <a:lnTo>
                    <a:pt x="5178" y="5527"/>
                  </a:lnTo>
                  <a:lnTo>
                    <a:pt x="5371" y="6029"/>
                  </a:lnTo>
                  <a:lnTo>
                    <a:pt x="4830" y="6029"/>
                  </a:lnTo>
                  <a:lnTo>
                    <a:pt x="4289" y="5952"/>
                  </a:lnTo>
                  <a:lnTo>
                    <a:pt x="3980" y="5836"/>
                  </a:lnTo>
                  <a:lnTo>
                    <a:pt x="4019" y="6145"/>
                  </a:lnTo>
                  <a:lnTo>
                    <a:pt x="4367" y="6222"/>
                  </a:lnTo>
                  <a:lnTo>
                    <a:pt x="4714" y="6261"/>
                  </a:lnTo>
                  <a:lnTo>
                    <a:pt x="5062" y="6222"/>
                  </a:lnTo>
                  <a:lnTo>
                    <a:pt x="5410" y="6184"/>
                  </a:lnTo>
                  <a:lnTo>
                    <a:pt x="5526" y="6686"/>
                  </a:lnTo>
                  <a:lnTo>
                    <a:pt x="5603" y="7227"/>
                  </a:lnTo>
                  <a:lnTo>
                    <a:pt x="5642" y="7652"/>
                  </a:lnTo>
                  <a:lnTo>
                    <a:pt x="5603" y="7613"/>
                  </a:lnTo>
                  <a:lnTo>
                    <a:pt x="5564" y="7613"/>
                  </a:lnTo>
                  <a:lnTo>
                    <a:pt x="5449" y="7652"/>
                  </a:lnTo>
                  <a:lnTo>
                    <a:pt x="5333" y="7613"/>
                  </a:lnTo>
                  <a:lnTo>
                    <a:pt x="4985" y="7536"/>
                  </a:lnTo>
                  <a:lnTo>
                    <a:pt x="4405" y="7304"/>
                  </a:lnTo>
                  <a:lnTo>
                    <a:pt x="4057" y="7188"/>
                  </a:lnTo>
                  <a:lnTo>
                    <a:pt x="4019" y="7459"/>
                  </a:lnTo>
                  <a:lnTo>
                    <a:pt x="4483" y="7575"/>
                  </a:lnTo>
                  <a:lnTo>
                    <a:pt x="5023" y="7768"/>
                  </a:lnTo>
                  <a:lnTo>
                    <a:pt x="5294" y="7806"/>
                  </a:lnTo>
                  <a:lnTo>
                    <a:pt x="5449" y="7806"/>
                  </a:lnTo>
                  <a:lnTo>
                    <a:pt x="5564" y="7768"/>
                  </a:lnTo>
                  <a:lnTo>
                    <a:pt x="5603" y="7768"/>
                  </a:lnTo>
                  <a:lnTo>
                    <a:pt x="5642" y="7729"/>
                  </a:lnTo>
                  <a:lnTo>
                    <a:pt x="5642" y="8579"/>
                  </a:lnTo>
                  <a:lnTo>
                    <a:pt x="5603" y="9468"/>
                  </a:lnTo>
                  <a:lnTo>
                    <a:pt x="5449" y="9429"/>
                  </a:lnTo>
                  <a:lnTo>
                    <a:pt x="5294" y="9391"/>
                  </a:lnTo>
                  <a:lnTo>
                    <a:pt x="5023" y="9236"/>
                  </a:lnTo>
                  <a:lnTo>
                    <a:pt x="4405" y="8966"/>
                  </a:lnTo>
                  <a:lnTo>
                    <a:pt x="4019" y="8811"/>
                  </a:lnTo>
                  <a:lnTo>
                    <a:pt x="3632" y="8618"/>
                  </a:lnTo>
                  <a:lnTo>
                    <a:pt x="3555" y="8811"/>
                  </a:lnTo>
                  <a:lnTo>
                    <a:pt x="4019" y="9043"/>
                  </a:lnTo>
                  <a:lnTo>
                    <a:pt x="4521" y="9236"/>
                  </a:lnTo>
                  <a:lnTo>
                    <a:pt x="5023" y="9507"/>
                  </a:lnTo>
                  <a:lnTo>
                    <a:pt x="5333" y="9623"/>
                  </a:lnTo>
                  <a:lnTo>
                    <a:pt x="5603" y="9623"/>
                  </a:lnTo>
                  <a:lnTo>
                    <a:pt x="5526" y="10125"/>
                  </a:lnTo>
                  <a:lnTo>
                    <a:pt x="5410" y="10627"/>
                  </a:lnTo>
                  <a:lnTo>
                    <a:pt x="5255" y="11091"/>
                  </a:lnTo>
                  <a:lnTo>
                    <a:pt x="5062" y="11555"/>
                  </a:lnTo>
                  <a:lnTo>
                    <a:pt x="5023" y="11632"/>
                  </a:lnTo>
                  <a:lnTo>
                    <a:pt x="4405" y="11284"/>
                  </a:lnTo>
                  <a:lnTo>
                    <a:pt x="3864" y="10898"/>
                  </a:lnTo>
                  <a:lnTo>
                    <a:pt x="3323" y="10473"/>
                  </a:lnTo>
                  <a:lnTo>
                    <a:pt x="2782" y="10009"/>
                  </a:lnTo>
                  <a:lnTo>
                    <a:pt x="2666" y="10164"/>
                  </a:lnTo>
                  <a:lnTo>
                    <a:pt x="2937" y="10434"/>
                  </a:lnTo>
                  <a:lnTo>
                    <a:pt x="3169" y="10666"/>
                  </a:lnTo>
                  <a:lnTo>
                    <a:pt x="3748" y="11091"/>
                  </a:lnTo>
                  <a:lnTo>
                    <a:pt x="4328" y="11477"/>
                  </a:lnTo>
                  <a:lnTo>
                    <a:pt x="4946" y="11748"/>
                  </a:lnTo>
                  <a:lnTo>
                    <a:pt x="4714" y="12134"/>
                  </a:lnTo>
                  <a:lnTo>
                    <a:pt x="4444" y="12482"/>
                  </a:lnTo>
                  <a:lnTo>
                    <a:pt x="3826" y="13139"/>
                  </a:lnTo>
                  <a:lnTo>
                    <a:pt x="3594" y="13100"/>
                  </a:lnTo>
                  <a:lnTo>
                    <a:pt x="3362" y="13023"/>
                  </a:lnTo>
                  <a:lnTo>
                    <a:pt x="3130" y="12868"/>
                  </a:lnTo>
                  <a:lnTo>
                    <a:pt x="2898" y="12714"/>
                  </a:lnTo>
                  <a:lnTo>
                    <a:pt x="2435" y="12366"/>
                  </a:lnTo>
                  <a:lnTo>
                    <a:pt x="2048" y="12018"/>
                  </a:lnTo>
                  <a:lnTo>
                    <a:pt x="1623" y="11632"/>
                  </a:lnTo>
                  <a:lnTo>
                    <a:pt x="1507" y="11825"/>
                  </a:lnTo>
                  <a:lnTo>
                    <a:pt x="2009" y="12250"/>
                  </a:lnTo>
                  <a:lnTo>
                    <a:pt x="2512" y="12637"/>
                  </a:lnTo>
                  <a:lnTo>
                    <a:pt x="2782" y="12830"/>
                  </a:lnTo>
                  <a:lnTo>
                    <a:pt x="3130" y="13100"/>
                  </a:lnTo>
                  <a:lnTo>
                    <a:pt x="3323" y="13178"/>
                  </a:lnTo>
                  <a:lnTo>
                    <a:pt x="3478" y="13255"/>
                  </a:lnTo>
                  <a:lnTo>
                    <a:pt x="3671" y="13255"/>
                  </a:lnTo>
                  <a:lnTo>
                    <a:pt x="3826" y="13178"/>
                  </a:lnTo>
                  <a:lnTo>
                    <a:pt x="3323" y="13757"/>
                  </a:lnTo>
                  <a:lnTo>
                    <a:pt x="3091" y="14066"/>
                  </a:lnTo>
                  <a:lnTo>
                    <a:pt x="2860" y="14375"/>
                  </a:lnTo>
                  <a:lnTo>
                    <a:pt x="2705" y="14607"/>
                  </a:lnTo>
                  <a:lnTo>
                    <a:pt x="2666" y="14646"/>
                  </a:lnTo>
                  <a:lnTo>
                    <a:pt x="2666" y="14684"/>
                  </a:lnTo>
                  <a:lnTo>
                    <a:pt x="2589" y="14839"/>
                  </a:lnTo>
                  <a:lnTo>
                    <a:pt x="2550" y="14800"/>
                  </a:lnTo>
                  <a:lnTo>
                    <a:pt x="2280" y="14762"/>
                  </a:lnTo>
                  <a:lnTo>
                    <a:pt x="2009" y="14723"/>
                  </a:lnTo>
                  <a:lnTo>
                    <a:pt x="1739" y="14607"/>
                  </a:lnTo>
                  <a:lnTo>
                    <a:pt x="1469" y="14491"/>
                  </a:lnTo>
                  <a:lnTo>
                    <a:pt x="966" y="14221"/>
                  </a:lnTo>
                  <a:lnTo>
                    <a:pt x="502" y="13873"/>
                  </a:lnTo>
                  <a:lnTo>
                    <a:pt x="387" y="14221"/>
                  </a:lnTo>
                  <a:lnTo>
                    <a:pt x="889" y="14530"/>
                  </a:lnTo>
                  <a:lnTo>
                    <a:pt x="1469" y="14762"/>
                  </a:lnTo>
                  <a:lnTo>
                    <a:pt x="2009" y="14878"/>
                  </a:lnTo>
                  <a:lnTo>
                    <a:pt x="2280" y="14916"/>
                  </a:lnTo>
                  <a:lnTo>
                    <a:pt x="2550" y="14916"/>
                  </a:lnTo>
                  <a:lnTo>
                    <a:pt x="2357" y="15380"/>
                  </a:lnTo>
                  <a:lnTo>
                    <a:pt x="2164" y="15844"/>
                  </a:lnTo>
                  <a:lnTo>
                    <a:pt x="1623" y="15766"/>
                  </a:lnTo>
                  <a:lnTo>
                    <a:pt x="1121" y="15651"/>
                  </a:lnTo>
                  <a:lnTo>
                    <a:pt x="116" y="15303"/>
                  </a:lnTo>
                  <a:lnTo>
                    <a:pt x="77" y="15573"/>
                  </a:lnTo>
                  <a:lnTo>
                    <a:pt x="580" y="15766"/>
                  </a:lnTo>
                  <a:lnTo>
                    <a:pt x="1082" y="15882"/>
                  </a:lnTo>
                  <a:lnTo>
                    <a:pt x="1623" y="15960"/>
                  </a:lnTo>
                  <a:lnTo>
                    <a:pt x="2125" y="15998"/>
                  </a:lnTo>
                  <a:lnTo>
                    <a:pt x="2009" y="16385"/>
                  </a:lnTo>
                  <a:lnTo>
                    <a:pt x="1971" y="16423"/>
                  </a:lnTo>
                  <a:lnTo>
                    <a:pt x="1971" y="16501"/>
                  </a:lnTo>
                  <a:lnTo>
                    <a:pt x="2009" y="16501"/>
                  </a:lnTo>
                  <a:lnTo>
                    <a:pt x="1932" y="16964"/>
                  </a:lnTo>
                  <a:lnTo>
                    <a:pt x="1855" y="17428"/>
                  </a:lnTo>
                  <a:lnTo>
                    <a:pt x="1391" y="17389"/>
                  </a:lnTo>
                  <a:lnTo>
                    <a:pt x="889" y="17273"/>
                  </a:lnTo>
                  <a:lnTo>
                    <a:pt x="464" y="17119"/>
                  </a:lnTo>
                  <a:lnTo>
                    <a:pt x="0" y="16964"/>
                  </a:lnTo>
                  <a:lnTo>
                    <a:pt x="0" y="17119"/>
                  </a:lnTo>
                  <a:lnTo>
                    <a:pt x="39" y="17273"/>
                  </a:lnTo>
                  <a:lnTo>
                    <a:pt x="464" y="17428"/>
                  </a:lnTo>
                  <a:lnTo>
                    <a:pt x="928" y="17505"/>
                  </a:lnTo>
                  <a:lnTo>
                    <a:pt x="1430" y="17544"/>
                  </a:lnTo>
                  <a:lnTo>
                    <a:pt x="1855" y="17505"/>
                  </a:lnTo>
                  <a:lnTo>
                    <a:pt x="1855" y="17544"/>
                  </a:lnTo>
                  <a:lnTo>
                    <a:pt x="1894" y="18046"/>
                  </a:lnTo>
                  <a:lnTo>
                    <a:pt x="1971" y="18471"/>
                  </a:lnTo>
                  <a:lnTo>
                    <a:pt x="1082" y="18471"/>
                  </a:lnTo>
                  <a:lnTo>
                    <a:pt x="232" y="18394"/>
                  </a:lnTo>
                  <a:lnTo>
                    <a:pt x="309" y="18703"/>
                  </a:lnTo>
                  <a:lnTo>
                    <a:pt x="734" y="18742"/>
                  </a:lnTo>
                  <a:lnTo>
                    <a:pt x="1159" y="18703"/>
                  </a:lnTo>
                  <a:lnTo>
                    <a:pt x="1584" y="18665"/>
                  </a:lnTo>
                  <a:lnTo>
                    <a:pt x="2009" y="18587"/>
                  </a:lnTo>
                  <a:lnTo>
                    <a:pt x="2164" y="19051"/>
                  </a:lnTo>
                  <a:lnTo>
                    <a:pt x="2396" y="19515"/>
                  </a:lnTo>
                  <a:lnTo>
                    <a:pt x="2125" y="19631"/>
                  </a:lnTo>
                  <a:lnTo>
                    <a:pt x="1894" y="19746"/>
                  </a:lnTo>
                  <a:lnTo>
                    <a:pt x="1623" y="19901"/>
                  </a:lnTo>
                  <a:lnTo>
                    <a:pt x="1353" y="20017"/>
                  </a:lnTo>
                  <a:lnTo>
                    <a:pt x="1121" y="20094"/>
                  </a:lnTo>
                  <a:lnTo>
                    <a:pt x="850" y="20094"/>
                  </a:lnTo>
                  <a:lnTo>
                    <a:pt x="966" y="20326"/>
                  </a:lnTo>
                  <a:lnTo>
                    <a:pt x="1353" y="20210"/>
                  </a:lnTo>
                  <a:lnTo>
                    <a:pt x="1700" y="20017"/>
                  </a:lnTo>
                  <a:lnTo>
                    <a:pt x="2087" y="19824"/>
                  </a:lnTo>
                  <a:lnTo>
                    <a:pt x="2435" y="19631"/>
                  </a:lnTo>
                  <a:lnTo>
                    <a:pt x="2473" y="19592"/>
                  </a:lnTo>
                  <a:lnTo>
                    <a:pt x="2705" y="19978"/>
                  </a:lnTo>
                  <a:lnTo>
                    <a:pt x="2976" y="20287"/>
                  </a:lnTo>
                  <a:lnTo>
                    <a:pt x="3091" y="20442"/>
                  </a:lnTo>
                  <a:lnTo>
                    <a:pt x="3053" y="20442"/>
                  </a:lnTo>
                  <a:lnTo>
                    <a:pt x="2705" y="20751"/>
                  </a:lnTo>
                  <a:lnTo>
                    <a:pt x="2319" y="21022"/>
                  </a:lnTo>
                  <a:lnTo>
                    <a:pt x="1932" y="21253"/>
                  </a:lnTo>
                  <a:lnTo>
                    <a:pt x="1507" y="21447"/>
                  </a:lnTo>
                  <a:lnTo>
                    <a:pt x="1662" y="21717"/>
                  </a:lnTo>
                  <a:lnTo>
                    <a:pt x="2048" y="21447"/>
                  </a:lnTo>
                  <a:lnTo>
                    <a:pt x="2473" y="21176"/>
                  </a:lnTo>
                  <a:lnTo>
                    <a:pt x="2821" y="20867"/>
                  </a:lnTo>
                  <a:lnTo>
                    <a:pt x="3130" y="20519"/>
                  </a:lnTo>
                  <a:lnTo>
                    <a:pt x="3594" y="21138"/>
                  </a:lnTo>
                  <a:lnTo>
                    <a:pt x="3980" y="21794"/>
                  </a:lnTo>
                  <a:lnTo>
                    <a:pt x="3594" y="22104"/>
                  </a:lnTo>
                  <a:lnTo>
                    <a:pt x="3169" y="22335"/>
                  </a:lnTo>
                  <a:lnTo>
                    <a:pt x="2744" y="22490"/>
                  </a:lnTo>
                  <a:lnTo>
                    <a:pt x="2280" y="22606"/>
                  </a:lnTo>
                  <a:lnTo>
                    <a:pt x="2048" y="22645"/>
                  </a:lnTo>
                  <a:lnTo>
                    <a:pt x="2164" y="22915"/>
                  </a:lnTo>
                  <a:lnTo>
                    <a:pt x="2666" y="22760"/>
                  </a:lnTo>
                  <a:lnTo>
                    <a:pt x="3169" y="22529"/>
                  </a:lnTo>
                  <a:lnTo>
                    <a:pt x="3632" y="22258"/>
                  </a:lnTo>
                  <a:lnTo>
                    <a:pt x="4057" y="21872"/>
                  </a:lnTo>
                  <a:lnTo>
                    <a:pt x="4212" y="22258"/>
                  </a:lnTo>
                  <a:lnTo>
                    <a:pt x="4367" y="22645"/>
                  </a:lnTo>
                  <a:lnTo>
                    <a:pt x="4521" y="23031"/>
                  </a:lnTo>
                  <a:lnTo>
                    <a:pt x="4598" y="23456"/>
                  </a:lnTo>
                  <a:lnTo>
                    <a:pt x="4405" y="23649"/>
                  </a:lnTo>
                  <a:lnTo>
                    <a:pt x="4135" y="23804"/>
                  </a:lnTo>
                  <a:lnTo>
                    <a:pt x="3903" y="23920"/>
                  </a:lnTo>
                  <a:lnTo>
                    <a:pt x="3594" y="24036"/>
                  </a:lnTo>
                  <a:lnTo>
                    <a:pt x="3323" y="24113"/>
                  </a:lnTo>
                  <a:lnTo>
                    <a:pt x="3014" y="24152"/>
                  </a:lnTo>
                  <a:lnTo>
                    <a:pt x="2396" y="24190"/>
                  </a:lnTo>
                  <a:lnTo>
                    <a:pt x="2396" y="24422"/>
                  </a:lnTo>
                  <a:lnTo>
                    <a:pt x="2782" y="24383"/>
                  </a:lnTo>
                  <a:lnTo>
                    <a:pt x="3130" y="24306"/>
                  </a:lnTo>
                  <a:lnTo>
                    <a:pt x="3516" y="24229"/>
                  </a:lnTo>
                  <a:lnTo>
                    <a:pt x="3942" y="24113"/>
                  </a:lnTo>
                  <a:lnTo>
                    <a:pt x="4135" y="23997"/>
                  </a:lnTo>
                  <a:lnTo>
                    <a:pt x="4328" y="23881"/>
                  </a:lnTo>
                  <a:lnTo>
                    <a:pt x="4483" y="23765"/>
                  </a:lnTo>
                  <a:lnTo>
                    <a:pt x="4637" y="23611"/>
                  </a:lnTo>
                  <a:lnTo>
                    <a:pt x="4676" y="23881"/>
                  </a:lnTo>
                  <a:lnTo>
                    <a:pt x="4753" y="24577"/>
                  </a:lnTo>
                  <a:lnTo>
                    <a:pt x="4792" y="25233"/>
                  </a:lnTo>
                  <a:lnTo>
                    <a:pt x="4173" y="25349"/>
                  </a:lnTo>
                  <a:lnTo>
                    <a:pt x="3594" y="25349"/>
                  </a:lnTo>
                  <a:lnTo>
                    <a:pt x="3014" y="25311"/>
                  </a:lnTo>
                  <a:lnTo>
                    <a:pt x="2435" y="25233"/>
                  </a:lnTo>
                  <a:lnTo>
                    <a:pt x="2473" y="25543"/>
                  </a:lnTo>
                  <a:lnTo>
                    <a:pt x="2744" y="25620"/>
                  </a:lnTo>
                  <a:lnTo>
                    <a:pt x="3632" y="25620"/>
                  </a:lnTo>
                  <a:lnTo>
                    <a:pt x="4212" y="25543"/>
                  </a:lnTo>
                  <a:lnTo>
                    <a:pt x="4792" y="25388"/>
                  </a:lnTo>
                  <a:lnTo>
                    <a:pt x="4869" y="25813"/>
                  </a:lnTo>
                  <a:lnTo>
                    <a:pt x="4869" y="25852"/>
                  </a:lnTo>
                  <a:lnTo>
                    <a:pt x="4908" y="25929"/>
                  </a:lnTo>
                  <a:lnTo>
                    <a:pt x="4946" y="26122"/>
                  </a:lnTo>
                  <a:lnTo>
                    <a:pt x="4676" y="26315"/>
                  </a:lnTo>
                  <a:lnTo>
                    <a:pt x="4405" y="26509"/>
                  </a:lnTo>
                  <a:lnTo>
                    <a:pt x="4135" y="26625"/>
                  </a:lnTo>
                  <a:lnTo>
                    <a:pt x="3826" y="26740"/>
                  </a:lnTo>
                  <a:lnTo>
                    <a:pt x="3246" y="26895"/>
                  </a:lnTo>
                  <a:lnTo>
                    <a:pt x="2666" y="27011"/>
                  </a:lnTo>
                  <a:lnTo>
                    <a:pt x="2782" y="27320"/>
                  </a:lnTo>
                  <a:lnTo>
                    <a:pt x="3362" y="27165"/>
                  </a:lnTo>
                  <a:lnTo>
                    <a:pt x="3671" y="27088"/>
                  </a:lnTo>
                  <a:lnTo>
                    <a:pt x="3980" y="26972"/>
                  </a:lnTo>
                  <a:lnTo>
                    <a:pt x="4251" y="26818"/>
                  </a:lnTo>
                  <a:lnTo>
                    <a:pt x="4521" y="26663"/>
                  </a:lnTo>
                  <a:lnTo>
                    <a:pt x="4753" y="26470"/>
                  </a:lnTo>
                  <a:lnTo>
                    <a:pt x="4985" y="26238"/>
                  </a:lnTo>
                  <a:lnTo>
                    <a:pt x="5217" y="26663"/>
                  </a:lnTo>
                  <a:lnTo>
                    <a:pt x="5449" y="27011"/>
                  </a:lnTo>
                  <a:lnTo>
                    <a:pt x="5410" y="27011"/>
                  </a:lnTo>
                  <a:lnTo>
                    <a:pt x="5178" y="27243"/>
                  </a:lnTo>
                  <a:lnTo>
                    <a:pt x="4946" y="27436"/>
                  </a:lnTo>
                  <a:lnTo>
                    <a:pt x="4483" y="27938"/>
                  </a:lnTo>
                  <a:lnTo>
                    <a:pt x="4251" y="28170"/>
                  </a:lnTo>
                  <a:lnTo>
                    <a:pt x="3980" y="28441"/>
                  </a:lnTo>
                  <a:lnTo>
                    <a:pt x="3710" y="28634"/>
                  </a:lnTo>
                  <a:lnTo>
                    <a:pt x="3903" y="28788"/>
                  </a:lnTo>
                  <a:lnTo>
                    <a:pt x="4212" y="28479"/>
                  </a:lnTo>
                  <a:lnTo>
                    <a:pt x="4483" y="28209"/>
                  </a:lnTo>
                  <a:lnTo>
                    <a:pt x="4946" y="27629"/>
                  </a:lnTo>
                  <a:lnTo>
                    <a:pt x="5178" y="27359"/>
                  </a:lnTo>
                  <a:lnTo>
                    <a:pt x="5449" y="27088"/>
                  </a:lnTo>
                  <a:lnTo>
                    <a:pt x="5449" y="27050"/>
                  </a:lnTo>
                  <a:lnTo>
                    <a:pt x="5835" y="27552"/>
                  </a:lnTo>
                  <a:lnTo>
                    <a:pt x="6221" y="28054"/>
                  </a:lnTo>
                  <a:lnTo>
                    <a:pt x="5835" y="28441"/>
                  </a:lnTo>
                  <a:lnTo>
                    <a:pt x="5449" y="28827"/>
                  </a:lnTo>
                  <a:lnTo>
                    <a:pt x="5255" y="28982"/>
                  </a:lnTo>
                  <a:lnTo>
                    <a:pt x="5062" y="29098"/>
                  </a:lnTo>
                  <a:lnTo>
                    <a:pt x="4676" y="29368"/>
                  </a:lnTo>
                  <a:lnTo>
                    <a:pt x="4869" y="29484"/>
                  </a:lnTo>
                  <a:lnTo>
                    <a:pt x="5023" y="29407"/>
                  </a:lnTo>
                  <a:lnTo>
                    <a:pt x="5178" y="29291"/>
                  </a:lnTo>
                  <a:lnTo>
                    <a:pt x="5487" y="29059"/>
                  </a:lnTo>
                  <a:lnTo>
                    <a:pt x="5912" y="28634"/>
                  </a:lnTo>
                  <a:lnTo>
                    <a:pt x="6299" y="28132"/>
                  </a:lnTo>
                  <a:lnTo>
                    <a:pt x="6608" y="28595"/>
                  </a:lnTo>
                  <a:lnTo>
                    <a:pt x="6878" y="29098"/>
                  </a:lnTo>
                  <a:lnTo>
                    <a:pt x="6530" y="29484"/>
                  </a:lnTo>
                  <a:lnTo>
                    <a:pt x="6183" y="29832"/>
                  </a:lnTo>
                  <a:lnTo>
                    <a:pt x="5912" y="30025"/>
                  </a:lnTo>
                  <a:lnTo>
                    <a:pt x="5603" y="30218"/>
                  </a:lnTo>
                  <a:lnTo>
                    <a:pt x="5719" y="30373"/>
                  </a:lnTo>
                  <a:lnTo>
                    <a:pt x="6067" y="30141"/>
                  </a:lnTo>
                  <a:lnTo>
                    <a:pt x="6376" y="29832"/>
                  </a:lnTo>
                  <a:lnTo>
                    <a:pt x="6685" y="29523"/>
                  </a:lnTo>
                  <a:lnTo>
                    <a:pt x="6956" y="29213"/>
                  </a:lnTo>
                  <a:lnTo>
                    <a:pt x="7071" y="29600"/>
                  </a:lnTo>
                  <a:lnTo>
                    <a:pt x="7187" y="30025"/>
                  </a:lnTo>
                  <a:lnTo>
                    <a:pt x="7265" y="30373"/>
                  </a:lnTo>
                  <a:lnTo>
                    <a:pt x="6762" y="30798"/>
                  </a:lnTo>
                  <a:lnTo>
                    <a:pt x="6299" y="31146"/>
                  </a:lnTo>
                  <a:lnTo>
                    <a:pt x="6376" y="31300"/>
                  </a:lnTo>
                  <a:lnTo>
                    <a:pt x="6453" y="31261"/>
                  </a:lnTo>
                  <a:lnTo>
                    <a:pt x="6878" y="30914"/>
                  </a:lnTo>
                  <a:lnTo>
                    <a:pt x="7265" y="30527"/>
                  </a:lnTo>
                  <a:lnTo>
                    <a:pt x="7265" y="31107"/>
                  </a:lnTo>
                  <a:lnTo>
                    <a:pt x="7226" y="31648"/>
                  </a:lnTo>
                  <a:lnTo>
                    <a:pt x="7071" y="32189"/>
                  </a:lnTo>
                  <a:lnTo>
                    <a:pt x="6917" y="32691"/>
                  </a:lnTo>
                  <a:lnTo>
                    <a:pt x="6994" y="32730"/>
                  </a:lnTo>
                  <a:lnTo>
                    <a:pt x="7071" y="32691"/>
                  </a:lnTo>
                  <a:lnTo>
                    <a:pt x="7149" y="32652"/>
                  </a:lnTo>
                  <a:lnTo>
                    <a:pt x="7149" y="32537"/>
                  </a:lnTo>
                  <a:lnTo>
                    <a:pt x="7265" y="32382"/>
                  </a:lnTo>
                  <a:lnTo>
                    <a:pt x="7419" y="31802"/>
                  </a:lnTo>
                  <a:lnTo>
                    <a:pt x="7458" y="31261"/>
                  </a:lnTo>
                  <a:lnTo>
                    <a:pt x="7458" y="30682"/>
                  </a:lnTo>
                  <a:lnTo>
                    <a:pt x="7381" y="30141"/>
                  </a:lnTo>
                  <a:lnTo>
                    <a:pt x="7806" y="30373"/>
                  </a:lnTo>
                  <a:lnTo>
                    <a:pt x="8192" y="30643"/>
                  </a:lnTo>
                  <a:lnTo>
                    <a:pt x="8231" y="30643"/>
                  </a:lnTo>
                  <a:lnTo>
                    <a:pt x="8308" y="30411"/>
                  </a:lnTo>
                  <a:lnTo>
                    <a:pt x="7844" y="30141"/>
                  </a:lnTo>
                  <a:lnTo>
                    <a:pt x="7342" y="29948"/>
                  </a:lnTo>
                  <a:lnTo>
                    <a:pt x="7187" y="29368"/>
                  </a:lnTo>
                  <a:lnTo>
                    <a:pt x="6956" y="28827"/>
                  </a:lnTo>
                  <a:lnTo>
                    <a:pt x="7381" y="28866"/>
                  </a:lnTo>
                  <a:lnTo>
                    <a:pt x="7767" y="28943"/>
                  </a:lnTo>
                  <a:lnTo>
                    <a:pt x="8115" y="29059"/>
                  </a:lnTo>
                  <a:lnTo>
                    <a:pt x="8501" y="29213"/>
                  </a:lnTo>
                  <a:lnTo>
                    <a:pt x="8501" y="29020"/>
                  </a:lnTo>
                  <a:lnTo>
                    <a:pt x="8115" y="28866"/>
                  </a:lnTo>
                  <a:lnTo>
                    <a:pt x="7728" y="28750"/>
                  </a:lnTo>
                  <a:lnTo>
                    <a:pt x="7303" y="28672"/>
                  </a:lnTo>
                  <a:lnTo>
                    <a:pt x="6878" y="28672"/>
                  </a:lnTo>
                  <a:lnTo>
                    <a:pt x="6646" y="28209"/>
                  </a:lnTo>
                  <a:lnTo>
                    <a:pt x="6337" y="27822"/>
                  </a:lnTo>
                  <a:lnTo>
                    <a:pt x="6105" y="27513"/>
                  </a:lnTo>
                  <a:lnTo>
                    <a:pt x="6646" y="27591"/>
                  </a:lnTo>
                  <a:lnTo>
                    <a:pt x="7265" y="27591"/>
                  </a:lnTo>
                  <a:lnTo>
                    <a:pt x="7844" y="27552"/>
                  </a:lnTo>
                  <a:lnTo>
                    <a:pt x="8424" y="27475"/>
                  </a:lnTo>
                  <a:lnTo>
                    <a:pt x="8385" y="27281"/>
                  </a:lnTo>
                  <a:lnTo>
                    <a:pt x="7883" y="27320"/>
                  </a:lnTo>
                  <a:lnTo>
                    <a:pt x="7342" y="27359"/>
                  </a:lnTo>
                  <a:lnTo>
                    <a:pt x="5990" y="27359"/>
                  </a:lnTo>
                  <a:lnTo>
                    <a:pt x="5603" y="26895"/>
                  </a:lnTo>
                  <a:lnTo>
                    <a:pt x="5333" y="26393"/>
                  </a:lnTo>
                  <a:lnTo>
                    <a:pt x="5178" y="26006"/>
                  </a:lnTo>
                  <a:lnTo>
                    <a:pt x="5371" y="26084"/>
                  </a:lnTo>
                  <a:lnTo>
                    <a:pt x="5564" y="26122"/>
                  </a:lnTo>
                  <a:lnTo>
                    <a:pt x="6028" y="26161"/>
                  </a:lnTo>
                  <a:lnTo>
                    <a:pt x="6878" y="26122"/>
                  </a:lnTo>
                  <a:lnTo>
                    <a:pt x="7497" y="26122"/>
                  </a:lnTo>
                  <a:lnTo>
                    <a:pt x="8115" y="26084"/>
                  </a:lnTo>
                  <a:lnTo>
                    <a:pt x="8037" y="25852"/>
                  </a:lnTo>
                  <a:lnTo>
                    <a:pt x="6994" y="25890"/>
                  </a:lnTo>
                  <a:lnTo>
                    <a:pt x="6067" y="25890"/>
                  </a:lnTo>
                  <a:lnTo>
                    <a:pt x="5564" y="25852"/>
                  </a:lnTo>
                  <a:lnTo>
                    <a:pt x="5101" y="25774"/>
                  </a:lnTo>
                  <a:lnTo>
                    <a:pt x="5023" y="25504"/>
                  </a:lnTo>
                  <a:lnTo>
                    <a:pt x="5023" y="25195"/>
                  </a:lnTo>
                  <a:lnTo>
                    <a:pt x="4985" y="24538"/>
                  </a:lnTo>
                  <a:lnTo>
                    <a:pt x="5294" y="24499"/>
                  </a:lnTo>
                  <a:lnTo>
                    <a:pt x="5642" y="24422"/>
                  </a:lnTo>
                  <a:lnTo>
                    <a:pt x="5951" y="24306"/>
                  </a:lnTo>
                  <a:lnTo>
                    <a:pt x="6299" y="24229"/>
                  </a:lnTo>
                  <a:lnTo>
                    <a:pt x="6530" y="24190"/>
                  </a:lnTo>
                  <a:lnTo>
                    <a:pt x="6801" y="24190"/>
                  </a:lnTo>
                  <a:lnTo>
                    <a:pt x="7265" y="24267"/>
                  </a:lnTo>
                  <a:lnTo>
                    <a:pt x="7110" y="23958"/>
                  </a:lnTo>
                  <a:lnTo>
                    <a:pt x="6608" y="23958"/>
                  </a:lnTo>
                  <a:lnTo>
                    <a:pt x="6183" y="24036"/>
                  </a:lnTo>
                  <a:lnTo>
                    <a:pt x="5758" y="24152"/>
                  </a:lnTo>
                  <a:lnTo>
                    <a:pt x="5371" y="24267"/>
                  </a:lnTo>
                  <a:lnTo>
                    <a:pt x="4946" y="24383"/>
                  </a:lnTo>
                  <a:lnTo>
                    <a:pt x="4946" y="24113"/>
                  </a:lnTo>
                  <a:lnTo>
                    <a:pt x="4830" y="23456"/>
                  </a:lnTo>
                  <a:lnTo>
                    <a:pt x="4714" y="22838"/>
                  </a:lnTo>
                  <a:lnTo>
                    <a:pt x="5062" y="22915"/>
                  </a:lnTo>
                  <a:lnTo>
                    <a:pt x="5874" y="22915"/>
                  </a:lnTo>
                  <a:lnTo>
                    <a:pt x="6260" y="22838"/>
                  </a:lnTo>
                  <a:lnTo>
                    <a:pt x="6105" y="22606"/>
                  </a:lnTo>
                  <a:lnTo>
                    <a:pt x="5719" y="22683"/>
                  </a:lnTo>
                  <a:lnTo>
                    <a:pt x="5371" y="22722"/>
                  </a:lnTo>
                  <a:lnTo>
                    <a:pt x="5023" y="22722"/>
                  </a:lnTo>
                  <a:lnTo>
                    <a:pt x="4676" y="22683"/>
                  </a:lnTo>
                  <a:lnTo>
                    <a:pt x="4637" y="22683"/>
                  </a:lnTo>
                  <a:lnTo>
                    <a:pt x="4521" y="22258"/>
                  </a:lnTo>
                  <a:lnTo>
                    <a:pt x="4328" y="21872"/>
                  </a:lnTo>
                  <a:lnTo>
                    <a:pt x="4135" y="21485"/>
                  </a:lnTo>
                  <a:lnTo>
                    <a:pt x="3903" y="21099"/>
                  </a:lnTo>
                  <a:lnTo>
                    <a:pt x="3710" y="20828"/>
                  </a:lnTo>
                  <a:lnTo>
                    <a:pt x="3710" y="20828"/>
                  </a:lnTo>
                  <a:lnTo>
                    <a:pt x="4019" y="20944"/>
                  </a:lnTo>
                  <a:lnTo>
                    <a:pt x="4367" y="21060"/>
                  </a:lnTo>
                  <a:lnTo>
                    <a:pt x="4714" y="21138"/>
                  </a:lnTo>
                  <a:lnTo>
                    <a:pt x="5062" y="21176"/>
                  </a:lnTo>
                  <a:lnTo>
                    <a:pt x="4908" y="20906"/>
                  </a:lnTo>
                  <a:lnTo>
                    <a:pt x="4521" y="20867"/>
                  </a:lnTo>
                  <a:lnTo>
                    <a:pt x="4173" y="20790"/>
                  </a:lnTo>
                  <a:lnTo>
                    <a:pt x="3826" y="20712"/>
                  </a:lnTo>
                  <a:lnTo>
                    <a:pt x="3516" y="20558"/>
                  </a:lnTo>
                  <a:lnTo>
                    <a:pt x="2898" y="19746"/>
                  </a:lnTo>
                  <a:lnTo>
                    <a:pt x="2666" y="19360"/>
                  </a:lnTo>
                  <a:lnTo>
                    <a:pt x="2435" y="18935"/>
                  </a:lnTo>
                  <a:lnTo>
                    <a:pt x="2705" y="19051"/>
                  </a:lnTo>
                  <a:lnTo>
                    <a:pt x="2976" y="19090"/>
                  </a:lnTo>
                  <a:lnTo>
                    <a:pt x="3555" y="19128"/>
                  </a:lnTo>
                  <a:lnTo>
                    <a:pt x="4328" y="19128"/>
                  </a:lnTo>
                  <a:lnTo>
                    <a:pt x="4289" y="18935"/>
                  </a:lnTo>
                  <a:lnTo>
                    <a:pt x="3169" y="18935"/>
                  </a:lnTo>
                  <a:lnTo>
                    <a:pt x="2744" y="18858"/>
                  </a:lnTo>
                  <a:lnTo>
                    <a:pt x="2512" y="18819"/>
                  </a:lnTo>
                  <a:lnTo>
                    <a:pt x="2319" y="18742"/>
                  </a:lnTo>
                  <a:lnTo>
                    <a:pt x="2241" y="18433"/>
                  </a:lnTo>
                  <a:lnTo>
                    <a:pt x="2164" y="18124"/>
                  </a:lnTo>
                  <a:lnTo>
                    <a:pt x="2125" y="17776"/>
                  </a:lnTo>
                  <a:lnTo>
                    <a:pt x="2125" y="17428"/>
                  </a:lnTo>
                  <a:lnTo>
                    <a:pt x="2164" y="17042"/>
                  </a:lnTo>
                  <a:lnTo>
                    <a:pt x="2203" y="16694"/>
                  </a:lnTo>
                  <a:lnTo>
                    <a:pt x="2435" y="16848"/>
                  </a:lnTo>
                  <a:lnTo>
                    <a:pt x="2666" y="17003"/>
                  </a:lnTo>
                  <a:lnTo>
                    <a:pt x="2898" y="17119"/>
                  </a:lnTo>
                  <a:lnTo>
                    <a:pt x="3169" y="17235"/>
                  </a:lnTo>
                  <a:lnTo>
                    <a:pt x="3748" y="17389"/>
                  </a:lnTo>
                  <a:lnTo>
                    <a:pt x="4289" y="17467"/>
                  </a:lnTo>
                  <a:lnTo>
                    <a:pt x="4328" y="17235"/>
                  </a:lnTo>
                  <a:lnTo>
                    <a:pt x="3787" y="17119"/>
                  </a:lnTo>
                  <a:lnTo>
                    <a:pt x="3246" y="17003"/>
                  </a:lnTo>
                  <a:lnTo>
                    <a:pt x="2744" y="16810"/>
                  </a:lnTo>
                  <a:lnTo>
                    <a:pt x="2473" y="16694"/>
                  </a:lnTo>
                  <a:lnTo>
                    <a:pt x="2241" y="16539"/>
                  </a:lnTo>
                  <a:lnTo>
                    <a:pt x="2357" y="16076"/>
                  </a:lnTo>
                  <a:lnTo>
                    <a:pt x="2473" y="15651"/>
                  </a:lnTo>
                  <a:lnTo>
                    <a:pt x="2666" y="15264"/>
                  </a:lnTo>
                  <a:lnTo>
                    <a:pt x="2860" y="14878"/>
                  </a:lnTo>
                  <a:lnTo>
                    <a:pt x="3285" y="15225"/>
                  </a:lnTo>
                  <a:lnTo>
                    <a:pt x="3710" y="15535"/>
                  </a:lnTo>
                  <a:lnTo>
                    <a:pt x="4173" y="15844"/>
                  </a:lnTo>
                  <a:lnTo>
                    <a:pt x="4637" y="16153"/>
                  </a:lnTo>
                  <a:lnTo>
                    <a:pt x="4676" y="16037"/>
                  </a:lnTo>
                  <a:lnTo>
                    <a:pt x="4753" y="15844"/>
                  </a:lnTo>
                  <a:lnTo>
                    <a:pt x="3826" y="15303"/>
                  </a:lnTo>
                  <a:lnTo>
                    <a:pt x="2937" y="14723"/>
                  </a:lnTo>
                  <a:lnTo>
                    <a:pt x="3285" y="14182"/>
                  </a:lnTo>
                  <a:lnTo>
                    <a:pt x="3671" y="13641"/>
                  </a:lnTo>
                  <a:lnTo>
                    <a:pt x="4019" y="13989"/>
                  </a:lnTo>
                  <a:lnTo>
                    <a:pt x="4444" y="14298"/>
                  </a:lnTo>
                  <a:lnTo>
                    <a:pt x="4869" y="14530"/>
                  </a:lnTo>
                  <a:lnTo>
                    <a:pt x="5333" y="14762"/>
                  </a:lnTo>
                  <a:lnTo>
                    <a:pt x="5449" y="14569"/>
                  </a:lnTo>
                  <a:lnTo>
                    <a:pt x="5023" y="14337"/>
                  </a:lnTo>
                  <a:lnTo>
                    <a:pt x="4598" y="14105"/>
                  </a:lnTo>
                  <a:lnTo>
                    <a:pt x="4173" y="13834"/>
                  </a:lnTo>
                  <a:lnTo>
                    <a:pt x="3787" y="13525"/>
                  </a:lnTo>
                  <a:lnTo>
                    <a:pt x="3903" y="13409"/>
                  </a:lnTo>
                  <a:lnTo>
                    <a:pt x="4367" y="12907"/>
                  </a:lnTo>
                  <a:lnTo>
                    <a:pt x="4792" y="12405"/>
                  </a:lnTo>
                  <a:lnTo>
                    <a:pt x="4830" y="12559"/>
                  </a:lnTo>
                  <a:lnTo>
                    <a:pt x="4908" y="12714"/>
                  </a:lnTo>
                  <a:lnTo>
                    <a:pt x="5139" y="12984"/>
                  </a:lnTo>
                  <a:lnTo>
                    <a:pt x="5371" y="13255"/>
                  </a:lnTo>
                  <a:lnTo>
                    <a:pt x="5603" y="13448"/>
                  </a:lnTo>
                  <a:lnTo>
                    <a:pt x="5951" y="13757"/>
                  </a:lnTo>
                  <a:lnTo>
                    <a:pt x="6105" y="13564"/>
                  </a:lnTo>
                  <a:lnTo>
                    <a:pt x="5758" y="13293"/>
                  </a:lnTo>
                  <a:lnTo>
                    <a:pt x="5371" y="12984"/>
                  </a:lnTo>
                  <a:lnTo>
                    <a:pt x="5217" y="12830"/>
                  </a:lnTo>
                  <a:lnTo>
                    <a:pt x="5062" y="12637"/>
                  </a:lnTo>
                  <a:lnTo>
                    <a:pt x="4946" y="12443"/>
                  </a:lnTo>
                  <a:lnTo>
                    <a:pt x="4869" y="12250"/>
                  </a:lnTo>
                  <a:lnTo>
                    <a:pt x="5101" y="11941"/>
                  </a:lnTo>
                  <a:lnTo>
                    <a:pt x="5294" y="11593"/>
                  </a:lnTo>
                  <a:lnTo>
                    <a:pt x="5449" y="11207"/>
                  </a:lnTo>
                  <a:lnTo>
                    <a:pt x="5603" y="10820"/>
                  </a:lnTo>
                  <a:lnTo>
                    <a:pt x="5835" y="11168"/>
                  </a:lnTo>
                  <a:lnTo>
                    <a:pt x="6144" y="11516"/>
                  </a:lnTo>
                  <a:lnTo>
                    <a:pt x="6453" y="11825"/>
                  </a:lnTo>
                  <a:lnTo>
                    <a:pt x="6801" y="12096"/>
                  </a:lnTo>
                  <a:lnTo>
                    <a:pt x="6878" y="11941"/>
                  </a:lnTo>
                  <a:lnTo>
                    <a:pt x="6917" y="11786"/>
                  </a:lnTo>
                  <a:lnTo>
                    <a:pt x="6569" y="11555"/>
                  </a:lnTo>
                  <a:lnTo>
                    <a:pt x="6221" y="11284"/>
                  </a:lnTo>
                  <a:lnTo>
                    <a:pt x="5912" y="10975"/>
                  </a:lnTo>
                  <a:lnTo>
                    <a:pt x="5642" y="10627"/>
                  </a:lnTo>
                  <a:lnTo>
                    <a:pt x="5758" y="10048"/>
                  </a:lnTo>
                  <a:lnTo>
                    <a:pt x="5835" y="9429"/>
                  </a:lnTo>
                  <a:lnTo>
                    <a:pt x="6105" y="9661"/>
                  </a:lnTo>
                  <a:lnTo>
                    <a:pt x="6415" y="9816"/>
                  </a:lnTo>
                  <a:lnTo>
                    <a:pt x="6762" y="9970"/>
                  </a:lnTo>
                  <a:lnTo>
                    <a:pt x="7110" y="10048"/>
                  </a:lnTo>
                  <a:lnTo>
                    <a:pt x="7303" y="10125"/>
                  </a:lnTo>
                  <a:lnTo>
                    <a:pt x="7342" y="9854"/>
                  </a:lnTo>
                  <a:lnTo>
                    <a:pt x="6956" y="9738"/>
                  </a:lnTo>
                  <a:lnTo>
                    <a:pt x="6569" y="9623"/>
                  </a:lnTo>
                  <a:lnTo>
                    <a:pt x="6183" y="9429"/>
                  </a:lnTo>
                  <a:lnTo>
                    <a:pt x="5835" y="9197"/>
                  </a:lnTo>
                  <a:lnTo>
                    <a:pt x="5874" y="8386"/>
                  </a:lnTo>
                  <a:lnTo>
                    <a:pt x="6260" y="8463"/>
                  </a:lnTo>
                  <a:lnTo>
                    <a:pt x="6608" y="8541"/>
                  </a:lnTo>
                  <a:lnTo>
                    <a:pt x="7303" y="8618"/>
                  </a:lnTo>
                  <a:lnTo>
                    <a:pt x="7342" y="8618"/>
                  </a:lnTo>
                  <a:lnTo>
                    <a:pt x="7342" y="8386"/>
                  </a:lnTo>
                  <a:lnTo>
                    <a:pt x="6608" y="8309"/>
                  </a:lnTo>
                  <a:lnTo>
                    <a:pt x="6260" y="8270"/>
                  </a:lnTo>
                  <a:lnTo>
                    <a:pt x="5874" y="8270"/>
                  </a:lnTo>
                  <a:lnTo>
                    <a:pt x="5874" y="7729"/>
                  </a:lnTo>
                  <a:lnTo>
                    <a:pt x="5835" y="7188"/>
                  </a:lnTo>
                  <a:lnTo>
                    <a:pt x="6453" y="7265"/>
                  </a:lnTo>
                  <a:lnTo>
                    <a:pt x="7110" y="7265"/>
                  </a:lnTo>
                  <a:lnTo>
                    <a:pt x="7033" y="6995"/>
                  </a:lnTo>
                  <a:lnTo>
                    <a:pt x="6260" y="6995"/>
                  </a:lnTo>
                  <a:lnTo>
                    <a:pt x="5835" y="7034"/>
                  </a:lnTo>
                  <a:lnTo>
                    <a:pt x="5680" y="6338"/>
                  </a:lnTo>
                  <a:lnTo>
                    <a:pt x="6415" y="6184"/>
                  </a:lnTo>
                  <a:lnTo>
                    <a:pt x="6724" y="6145"/>
                  </a:lnTo>
                  <a:lnTo>
                    <a:pt x="6608" y="5952"/>
                  </a:lnTo>
                  <a:lnTo>
                    <a:pt x="6415" y="5990"/>
                  </a:lnTo>
                  <a:lnTo>
                    <a:pt x="6028" y="6029"/>
                  </a:lnTo>
                  <a:lnTo>
                    <a:pt x="5642" y="6145"/>
                  </a:lnTo>
                  <a:lnTo>
                    <a:pt x="5487" y="5643"/>
                  </a:lnTo>
                  <a:lnTo>
                    <a:pt x="5294" y="5179"/>
                  </a:lnTo>
                  <a:lnTo>
                    <a:pt x="5526" y="5063"/>
                  </a:lnTo>
                  <a:lnTo>
                    <a:pt x="5758" y="4947"/>
                  </a:lnTo>
                  <a:lnTo>
                    <a:pt x="6028" y="4870"/>
                  </a:lnTo>
                  <a:lnTo>
                    <a:pt x="5912" y="4677"/>
                  </a:lnTo>
                  <a:lnTo>
                    <a:pt x="5564" y="4870"/>
                  </a:lnTo>
                  <a:lnTo>
                    <a:pt x="5255" y="5024"/>
                  </a:lnTo>
                  <a:lnTo>
                    <a:pt x="4946" y="4406"/>
                  </a:lnTo>
                  <a:lnTo>
                    <a:pt x="5178" y="4290"/>
                  </a:lnTo>
                  <a:lnTo>
                    <a:pt x="5371" y="4136"/>
                  </a:lnTo>
                  <a:lnTo>
                    <a:pt x="5564" y="4020"/>
                  </a:lnTo>
                  <a:lnTo>
                    <a:pt x="5449" y="3865"/>
                  </a:lnTo>
                  <a:lnTo>
                    <a:pt x="5371" y="3904"/>
                  </a:lnTo>
                  <a:lnTo>
                    <a:pt x="4869" y="4251"/>
                  </a:lnTo>
                  <a:lnTo>
                    <a:pt x="4560" y="3595"/>
                  </a:lnTo>
                  <a:lnTo>
                    <a:pt x="4521" y="3440"/>
                  </a:lnTo>
                  <a:lnTo>
                    <a:pt x="5062" y="3131"/>
                  </a:lnTo>
                  <a:lnTo>
                    <a:pt x="4985" y="2976"/>
                  </a:lnTo>
                  <a:lnTo>
                    <a:pt x="4946" y="3015"/>
                  </a:lnTo>
                  <a:lnTo>
                    <a:pt x="4483" y="3363"/>
                  </a:lnTo>
                  <a:lnTo>
                    <a:pt x="4483" y="3401"/>
                  </a:lnTo>
                  <a:lnTo>
                    <a:pt x="4173" y="2706"/>
                  </a:lnTo>
                  <a:lnTo>
                    <a:pt x="4637" y="2281"/>
                  </a:lnTo>
                  <a:lnTo>
                    <a:pt x="4560" y="2165"/>
                  </a:lnTo>
                  <a:lnTo>
                    <a:pt x="4135" y="2551"/>
                  </a:lnTo>
                  <a:lnTo>
                    <a:pt x="3980" y="1972"/>
                  </a:lnTo>
                  <a:lnTo>
                    <a:pt x="4367" y="1663"/>
                  </a:lnTo>
                  <a:lnTo>
                    <a:pt x="4289" y="1469"/>
                  </a:lnTo>
                  <a:lnTo>
                    <a:pt x="3942" y="1817"/>
                  </a:lnTo>
                  <a:lnTo>
                    <a:pt x="3826" y="1122"/>
                  </a:lnTo>
                  <a:lnTo>
                    <a:pt x="4096" y="851"/>
                  </a:lnTo>
                  <a:lnTo>
                    <a:pt x="4019" y="658"/>
                  </a:lnTo>
                  <a:lnTo>
                    <a:pt x="3787" y="928"/>
                  </a:lnTo>
                  <a:lnTo>
                    <a:pt x="3787" y="503"/>
                  </a:lnTo>
                  <a:lnTo>
                    <a:pt x="3787"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Montserrat"/>
              <a:buNone/>
              <a:defRPr sz="3400">
                <a:solidFill>
                  <a:schemeClr val="dk1"/>
                </a:solidFill>
                <a:latin typeface="Montserrat"/>
                <a:ea typeface="Montserrat"/>
                <a:cs typeface="Montserrat"/>
                <a:sym typeface="Montserrat"/>
              </a:defRPr>
            </a:lvl1pPr>
            <a:lvl2pPr lvl="1" rtl="0">
              <a:spcBef>
                <a:spcPts val="0"/>
              </a:spcBef>
              <a:spcAft>
                <a:spcPts val="0"/>
              </a:spcAft>
              <a:buClr>
                <a:schemeClr val="dk1"/>
              </a:buClr>
              <a:buSzPts val="3400"/>
              <a:buFont typeface="Montserrat"/>
              <a:buNone/>
              <a:defRPr sz="3400">
                <a:solidFill>
                  <a:schemeClr val="dk1"/>
                </a:solidFill>
                <a:latin typeface="Montserrat"/>
                <a:ea typeface="Montserrat"/>
                <a:cs typeface="Montserrat"/>
                <a:sym typeface="Montserrat"/>
              </a:defRPr>
            </a:lvl2pPr>
            <a:lvl3pPr lvl="2" rtl="0">
              <a:spcBef>
                <a:spcPts val="0"/>
              </a:spcBef>
              <a:spcAft>
                <a:spcPts val="0"/>
              </a:spcAft>
              <a:buClr>
                <a:schemeClr val="dk1"/>
              </a:buClr>
              <a:buSzPts val="3400"/>
              <a:buFont typeface="Montserrat"/>
              <a:buNone/>
              <a:defRPr sz="3400">
                <a:solidFill>
                  <a:schemeClr val="dk1"/>
                </a:solidFill>
                <a:latin typeface="Montserrat"/>
                <a:ea typeface="Montserrat"/>
                <a:cs typeface="Montserrat"/>
                <a:sym typeface="Montserrat"/>
              </a:defRPr>
            </a:lvl3pPr>
            <a:lvl4pPr lvl="3" rtl="0">
              <a:spcBef>
                <a:spcPts val="0"/>
              </a:spcBef>
              <a:spcAft>
                <a:spcPts val="0"/>
              </a:spcAft>
              <a:buClr>
                <a:schemeClr val="dk1"/>
              </a:buClr>
              <a:buSzPts val="3400"/>
              <a:buFont typeface="Montserrat"/>
              <a:buNone/>
              <a:defRPr sz="3400">
                <a:solidFill>
                  <a:schemeClr val="dk1"/>
                </a:solidFill>
                <a:latin typeface="Montserrat"/>
                <a:ea typeface="Montserrat"/>
                <a:cs typeface="Montserrat"/>
                <a:sym typeface="Montserrat"/>
              </a:defRPr>
            </a:lvl4pPr>
            <a:lvl5pPr lvl="4" rtl="0">
              <a:spcBef>
                <a:spcPts val="0"/>
              </a:spcBef>
              <a:spcAft>
                <a:spcPts val="0"/>
              </a:spcAft>
              <a:buClr>
                <a:schemeClr val="dk1"/>
              </a:buClr>
              <a:buSzPts val="3400"/>
              <a:buFont typeface="Montserrat"/>
              <a:buNone/>
              <a:defRPr sz="3400">
                <a:solidFill>
                  <a:schemeClr val="dk1"/>
                </a:solidFill>
                <a:latin typeface="Montserrat"/>
                <a:ea typeface="Montserrat"/>
                <a:cs typeface="Montserrat"/>
                <a:sym typeface="Montserrat"/>
              </a:defRPr>
            </a:lvl5pPr>
            <a:lvl6pPr lvl="5" rtl="0">
              <a:spcBef>
                <a:spcPts val="0"/>
              </a:spcBef>
              <a:spcAft>
                <a:spcPts val="0"/>
              </a:spcAft>
              <a:buClr>
                <a:schemeClr val="dk1"/>
              </a:buClr>
              <a:buSzPts val="3400"/>
              <a:buFont typeface="Montserrat"/>
              <a:buNone/>
              <a:defRPr sz="3400">
                <a:solidFill>
                  <a:schemeClr val="dk1"/>
                </a:solidFill>
                <a:latin typeface="Montserrat"/>
                <a:ea typeface="Montserrat"/>
                <a:cs typeface="Montserrat"/>
                <a:sym typeface="Montserrat"/>
              </a:defRPr>
            </a:lvl6pPr>
            <a:lvl7pPr lvl="6" rtl="0">
              <a:spcBef>
                <a:spcPts val="0"/>
              </a:spcBef>
              <a:spcAft>
                <a:spcPts val="0"/>
              </a:spcAft>
              <a:buClr>
                <a:schemeClr val="dk1"/>
              </a:buClr>
              <a:buSzPts val="3400"/>
              <a:buFont typeface="Montserrat"/>
              <a:buNone/>
              <a:defRPr sz="3400">
                <a:solidFill>
                  <a:schemeClr val="dk1"/>
                </a:solidFill>
                <a:latin typeface="Montserrat"/>
                <a:ea typeface="Montserrat"/>
                <a:cs typeface="Montserrat"/>
                <a:sym typeface="Montserrat"/>
              </a:defRPr>
            </a:lvl7pPr>
            <a:lvl8pPr lvl="7" rtl="0">
              <a:spcBef>
                <a:spcPts val="0"/>
              </a:spcBef>
              <a:spcAft>
                <a:spcPts val="0"/>
              </a:spcAft>
              <a:buClr>
                <a:schemeClr val="dk1"/>
              </a:buClr>
              <a:buSzPts val="3400"/>
              <a:buFont typeface="Montserrat"/>
              <a:buNone/>
              <a:defRPr sz="3400">
                <a:solidFill>
                  <a:schemeClr val="dk1"/>
                </a:solidFill>
                <a:latin typeface="Montserrat"/>
                <a:ea typeface="Montserrat"/>
                <a:cs typeface="Montserrat"/>
                <a:sym typeface="Montserrat"/>
              </a:defRPr>
            </a:lvl8pPr>
            <a:lvl9pPr lvl="8" rtl="0">
              <a:spcBef>
                <a:spcPts val="0"/>
              </a:spcBef>
              <a:spcAft>
                <a:spcPts val="0"/>
              </a:spcAft>
              <a:buClr>
                <a:schemeClr val="dk1"/>
              </a:buClr>
              <a:buSzPts val="3400"/>
              <a:buFont typeface="Montserrat"/>
              <a:buNone/>
              <a:defRPr sz="34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8" r:id="rId3"/>
    <p:sldLayoutId id="2147483659" r:id="rId4"/>
    <p:sldLayoutId id="2147483676" r:id="rId5"/>
    <p:sldLayoutId id="2147483677" r:id="rId6"/>
    <p:sldLayoutId id="214748367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slideLayout" Target="../slideLayouts/slideLayout5.xml"/><Relationship Id="rId7" Type="http://schemas.openxmlformats.org/officeDocument/2006/relationships/image" Target="../media/image2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gif"/><Relationship Id="rId11" Type="http://schemas.openxmlformats.org/officeDocument/2006/relationships/image" Target="../media/image32.png"/><Relationship Id="rId5" Type="http://schemas.openxmlformats.org/officeDocument/2006/relationships/image" Target="../media/image26.gif"/><Relationship Id="rId10" Type="http://schemas.openxmlformats.org/officeDocument/2006/relationships/image" Target="../media/image31.png"/><Relationship Id="rId4" Type="http://schemas.openxmlformats.org/officeDocument/2006/relationships/notesSlide" Target="../notesSlides/notesSlide22.xm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image" Target="../media/image28.gif"/><Relationship Id="rId12"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7.gif"/><Relationship Id="rId11" Type="http://schemas.openxmlformats.org/officeDocument/2006/relationships/image" Target="../media/image33.png"/><Relationship Id="rId5" Type="http://schemas.openxmlformats.org/officeDocument/2006/relationships/image" Target="../media/image26.gif"/><Relationship Id="rId10" Type="http://schemas.openxmlformats.org/officeDocument/2006/relationships/image" Target="../media/image31.png"/><Relationship Id="rId4" Type="http://schemas.openxmlformats.org/officeDocument/2006/relationships/audio" Target="../media/audio2.wav"/><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image" Target="../media/image28.gif"/><Relationship Id="rId12"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7.gif"/><Relationship Id="rId11" Type="http://schemas.openxmlformats.org/officeDocument/2006/relationships/image" Target="../media/image33.png"/><Relationship Id="rId5" Type="http://schemas.openxmlformats.org/officeDocument/2006/relationships/image" Target="../media/image26.gif"/><Relationship Id="rId10" Type="http://schemas.openxmlformats.org/officeDocument/2006/relationships/image" Target="../media/image31.png"/><Relationship Id="rId4" Type="http://schemas.openxmlformats.org/officeDocument/2006/relationships/audio" Target="../media/audio2.wav"/><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image" Target="../media/image28.gif"/><Relationship Id="rId12"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7.gif"/><Relationship Id="rId11" Type="http://schemas.openxmlformats.org/officeDocument/2006/relationships/image" Target="../media/image33.png"/><Relationship Id="rId5" Type="http://schemas.openxmlformats.org/officeDocument/2006/relationships/image" Target="../media/image26.gif"/><Relationship Id="rId10" Type="http://schemas.openxmlformats.org/officeDocument/2006/relationships/image" Target="../media/image31.png"/><Relationship Id="rId4" Type="http://schemas.openxmlformats.org/officeDocument/2006/relationships/audio" Target="../media/audio2.wav"/><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image" Target="../media/image28.gif"/><Relationship Id="rId12"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7.gif"/><Relationship Id="rId11" Type="http://schemas.openxmlformats.org/officeDocument/2006/relationships/image" Target="../media/image33.png"/><Relationship Id="rId5" Type="http://schemas.openxmlformats.org/officeDocument/2006/relationships/image" Target="../media/image26.gif"/><Relationship Id="rId10" Type="http://schemas.openxmlformats.org/officeDocument/2006/relationships/image" Target="../media/image31.png"/><Relationship Id="rId4" Type="http://schemas.openxmlformats.org/officeDocument/2006/relationships/audio" Target="../media/audio2.wav"/><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image" Target="../media/image28.gif"/><Relationship Id="rId12"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7.gif"/><Relationship Id="rId11" Type="http://schemas.openxmlformats.org/officeDocument/2006/relationships/image" Target="../media/image33.png"/><Relationship Id="rId5" Type="http://schemas.openxmlformats.org/officeDocument/2006/relationships/image" Target="../media/image26.gif"/><Relationship Id="rId10" Type="http://schemas.openxmlformats.org/officeDocument/2006/relationships/image" Target="../media/image31.png"/><Relationship Id="rId4" Type="http://schemas.openxmlformats.org/officeDocument/2006/relationships/audio" Target="../media/audio2.wav"/><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image" Target="../media/image28.gif"/><Relationship Id="rId12"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7.gif"/><Relationship Id="rId11" Type="http://schemas.openxmlformats.org/officeDocument/2006/relationships/image" Target="../media/image33.png"/><Relationship Id="rId5" Type="http://schemas.openxmlformats.org/officeDocument/2006/relationships/image" Target="../media/image26.gif"/><Relationship Id="rId10" Type="http://schemas.openxmlformats.org/officeDocument/2006/relationships/image" Target="../media/image31.png"/><Relationship Id="rId4" Type="http://schemas.openxmlformats.org/officeDocument/2006/relationships/audio" Target="../media/audio2.wav"/><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image" Target="../media/image28.gif"/><Relationship Id="rId12"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7.gif"/><Relationship Id="rId11" Type="http://schemas.openxmlformats.org/officeDocument/2006/relationships/image" Target="../media/image33.png"/><Relationship Id="rId5" Type="http://schemas.openxmlformats.org/officeDocument/2006/relationships/image" Target="../media/image26.gif"/><Relationship Id="rId10" Type="http://schemas.openxmlformats.org/officeDocument/2006/relationships/image" Target="../media/image31.png"/><Relationship Id="rId4" Type="http://schemas.openxmlformats.org/officeDocument/2006/relationships/audio" Target="../media/audio2.wav"/><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image" Target="../media/image28.gif"/><Relationship Id="rId12"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27.gif"/><Relationship Id="rId11" Type="http://schemas.openxmlformats.org/officeDocument/2006/relationships/image" Target="../media/image33.png"/><Relationship Id="rId5" Type="http://schemas.openxmlformats.org/officeDocument/2006/relationships/image" Target="../media/image26.gif"/><Relationship Id="rId10" Type="http://schemas.openxmlformats.org/officeDocument/2006/relationships/image" Target="../media/image31.png"/><Relationship Id="rId4" Type="http://schemas.openxmlformats.org/officeDocument/2006/relationships/audio" Target="../media/audio2.wav"/><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DB158-C1AA-46A7-80E3-978ED9169779}"/>
              </a:ext>
            </a:extLst>
          </p:cNvPr>
          <p:cNvSpPr/>
          <p:nvPr/>
        </p:nvSpPr>
        <p:spPr>
          <a:xfrm>
            <a:off x="298174" y="270344"/>
            <a:ext cx="8547652" cy="459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ộp quà, hộp quà, góc, sinh nhật png | PNGEgg">
            <a:extLst>
              <a:ext uri="{FF2B5EF4-FFF2-40B4-BE49-F238E27FC236}">
                <a16:creationId xmlns:a16="http://schemas.microsoft.com/office/drawing/2014/main" id="{1A81ABAA-D77C-4724-8EB5-FB66B50FFDD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93" b="98551" l="2889" r="95222">
                        <a14:foregroundMark x1="8889" y1="39710" x2="5889" y2="53043"/>
                        <a14:foregroundMark x1="5889" y1="53043" x2="8778" y2="75362"/>
                        <a14:foregroundMark x1="8778" y1="75362" x2="30889" y2="71884"/>
                        <a14:foregroundMark x1="30889" y1="71884" x2="44778" y2="52899"/>
                        <a14:foregroundMark x1="44778" y1="52899" x2="41222" y2="24783"/>
                        <a14:foregroundMark x1="41222" y1="24783" x2="24667" y2="19130"/>
                        <a14:foregroundMark x1="24667" y1="19130" x2="11889" y2="27681"/>
                        <a14:foregroundMark x1="11889" y1="27681" x2="7000" y2="40000"/>
                        <a14:foregroundMark x1="7000" y1="40000" x2="6000" y2="47391"/>
                        <a14:foregroundMark x1="35333" y1="11014" x2="46111" y2="23333"/>
                        <a14:foregroundMark x1="46111" y1="23333" x2="49222" y2="55362"/>
                        <a14:foregroundMark x1="49222" y1="55362" x2="43778" y2="67101"/>
                        <a14:foregroundMark x1="43778" y1="67101" x2="10222" y2="85217"/>
                        <a14:foregroundMark x1="10222" y1="85217" x2="2889" y2="76667"/>
                        <a14:foregroundMark x1="2889" y1="76667" x2="5778" y2="35942"/>
                        <a14:foregroundMark x1="40444" y1="4493" x2="46444" y2="14203"/>
                        <a14:foregroundMark x1="8222" y1="89710" x2="26889" y2="81014"/>
                        <a14:foregroundMark x1="9667" y1="98551" x2="10889" y2="82899"/>
                        <a14:foregroundMark x1="94333" y1="48261" x2="95222" y2="85942"/>
                      </a14:backgroundRemoval>
                    </a14:imgEffect>
                  </a14:imgLayer>
                </a14:imgProps>
              </a:ext>
              <a:ext uri="{28A0092B-C50C-407E-A947-70E740481C1C}">
                <a14:useLocalDpi xmlns:a14="http://schemas.microsoft.com/office/drawing/2010/main" val="0"/>
              </a:ext>
            </a:extLst>
          </a:blip>
          <a:srcRect/>
          <a:stretch>
            <a:fillRect/>
          </a:stretch>
        </p:blipFill>
        <p:spPr bwMode="auto">
          <a:xfrm>
            <a:off x="644056" y="1964074"/>
            <a:ext cx="3310267" cy="253792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411;p35">
            <a:extLst>
              <a:ext uri="{FF2B5EF4-FFF2-40B4-BE49-F238E27FC236}">
                <a16:creationId xmlns:a16="http://schemas.microsoft.com/office/drawing/2014/main" id="{CF56F0EC-4905-43A5-BE72-CC4947A8FABF}"/>
              </a:ext>
            </a:extLst>
          </p:cNvPr>
          <p:cNvSpPr txBox="1">
            <a:spLocks/>
          </p:cNvSpPr>
          <p:nvPr/>
        </p:nvSpPr>
        <p:spPr>
          <a:xfrm>
            <a:off x="1621766" y="17254"/>
            <a:ext cx="5900468" cy="151039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600" b="1" dirty="0" err="1">
                <a:solidFill>
                  <a:srgbClr val="0070C0"/>
                </a:solidFill>
                <a:latin typeface="#9Slide07 SVNBeachwood Sans" pitchFamily="2" charset="0"/>
              </a:rPr>
              <a:t>Chiếc</a:t>
            </a:r>
            <a:r>
              <a:rPr lang="en-US" sz="6600" b="1" dirty="0">
                <a:solidFill>
                  <a:srgbClr val="0070C0"/>
                </a:solidFill>
                <a:latin typeface="#9Slide07 SVNBeachwood Sans" pitchFamily="2" charset="0"/>
              </a:rPr>
              <a:t> </a:t>
            </a:r>
            <a:r>
              <a:rPr lang="en-US" sz="6600" b="1" dirty="0" err="1">
                <a:solidFill>
                  <a:srgbClr val="0070C0"/>
                </a:solidFill>
                <a:latin typeface="#9Slide07 SVNBeachwood Sans" pitchFamily="2" charset="0"/>
              </a:rPr>
              <a:t>hộp</a:t>
            </a:r>
            <a:r>
              <a:rPr lang="en-US" sz="6600" b="1" dirty="0">
                <a:solidFill>
                  <a:srgbClr val="0070C0"/>
                </a:solidFill>
                <a:latin typeface="#9Slide07 SVNBeachwood Sans" pitchFamily="2" charset="0"/>
              </a:rPr>
              <a:t> </a:t>
            </a:r>
            <a:r>
              <a:rPr lang="en-US" sz="6600" b="1" dirty="0" err="1">
                <a:solidFill>
                  <a:srgbClr val="0070C0"/>
                </a:solidFill>
                <a:latin typeface="#9Slide07 SVNBeachwood Sans" pitchFamily="2" charset="0"/>
              </a:rPr>
              <a:t>ước</a:t>
            </a:r>
            <a:r>
              <a:rPr lang="en-US" sz="6600" b="1" dirty="0">
                <a:solidFill>
                  <a:srgbClr val="0070C0"/>
                </a:solidFill>
                <a:latin typeface="#9Slide07 SVNBeachwood Sans" pitchFamily="2" charset="0"/>
              </a:rPr>
              <a:t> </a:t>
            </a:r>
            <a:r>
              <a:rPr lang="en-US" sz="6600" b="1" dirty="0" err="1">
                <a:solidFill>
                  <a:srgbClr val="0070C0"/>
                </a:solidFill>
                <a:latin typeface="#9Slide07 SVNBeachwood Sans" pitchFamily="2" charset="0"/>
              </a:rPr>
              <a:t>mơ</a:t>
            </a:r>
            <a:endParaRPr lang="en-US" sz="6600" b="1" dirty="0">
              <a:solidFill>
                <a:srgbClr val="0070C0"/>
              </a:solidFill>
              <a:latin typeface="#9Slide07 SVNBeachwood Sans" pitchFamily="2" charset="0"/>
            </a:endParaRPr>
          </a:p>
        </p:txBody>
      </p:sp>
      <p:sp>
        <p:nvSpPr>
          <p:cNvPr id="3" name="TextBox 2">
            <a:extLst>
              <a:ext uri="{FF2B5EF4-FFF2-40B4-BE49-F238E27FC236}">
                <a16:creationId xmlns:a16="http://schemas.microsoft.com/office/drawing/2014/main" id="{E1230E4C-FE32-42FA-A361-90EEF68865A6}"/>
              </a:ext>
            </a:extLst>
          </p:cNvPr>
          <p:cNvSpPr txBox="1"/>
          <p:nvPr/>
        </p:nvSpPr>
        <p:spPr>
          <a:xfrm flipH="1">
            <a:off x="4324383" y="1981207"/>
            <a:ext cx="4188941" cy="2431435"/>
          </a:xfrm>
          <a:prstGeom prst="rect">
            <a:avLst/>
          </a:prstGeom>
          <a:noFill/>
        </p:spPr>
        <p:txBody>
          <a:bodyPr wrap="square" rtlCol="0">
            <a:spAutoFit/>
          </a:bodyPr>
          <a:lstStyle/>
          <a:p>
            <a:pPr algn="just"/>
            <a:r>
              <a:rPr lang="en-US" sz="3800" dirty="0" err="1">
                <a:latin typeface="#9Slide05 SVNAnthem" pitchFamily="2" charset="0"/>
              </a:rPr>
              <a:t>Nếu</a:t>
            </a:r>
            <a:r>
              <a:rPr lang="en-US" sz="3800" dirty="0">
                <a:latin typeface="#9Slide05 SVNAnthem" pitchFamily="2" charset="0"/>
              </a:rPr>
              <a:t> </a:t>
            </a:r>
            <a:r>
              <a:rPr lang="en-US" sz="3800" dirty="0" err="1">
                <a:latin typeface="#9Slide05 SVNAnthem" pitchFamily="2" charset="0"/>
              </a:rPr>
              <a:t>bà</a:t>
            </a:r>
            <a:r>
              <a:rPr lang="en-US" sz="3800" dirty="0">
                <a:latin typeface="#9Slide05 SVNAnthem" pitchFamily="2" charset="0"/>
              </a:rPr>
              <a:t> </a:t>
            </a:r>
            <a:r>
              <a:rPr lang="en-US" sz="3800" dirty="0" err="1">
                <a:latin typeface="#9Slide05 SVNAnthem" pitchFamily="2" charset="0"/>
              </a:rPr>
              <a:t>tiên</a:t>
            </a:r>
            <a:r>
              <a:rPr lang="en-US" sz="3800" dirty="0">
                <a:latin typeface="#9Slide05 SVNAnthem" pitchFamily="2" charset="0"/>
              </a:rPr>
              <a:t> </a:t>
            </a:r>
            <a:r>
              <a:rPr lang="en-US" sz="3800" dirty="0" err="1">
                <a:latin typeface="#9Slide05 SVNAnthem" pitchFamily="2" charset="0"/>
              </a:rPr>
              <a:t>cho</a:t>
            </a:r>
            <a:r>
              <a:rPr lang="en-US" sz="3800" dirty="0">
                <a:latin typeface="#9Slide05 SVNAnthem" pitchFamily="2" charset="0"/>
              </a:rPr>
              <a:t> </a:t>
            </a:r>
            <a:r>
              <a:rPr lang="en-US" sz="3800" dirty="0" err="1">
                <a:latin typeface="#9Slide05 SVNAnthem" pitchFamily="2" charset="0"/>
              </a:rPr>
              <a:t>em</a:t>
            </a:r>
            <a:r>
              <a:rPr lang="en-US" sz="3800" dirty="0">
                <a:latin typeface="#9Slide05 SVNAnthem" pitchFamily="2" charset="0"/>
              </a:rPr>
              <a:t> </a:t>
            </a:r>
            <a:r>
              <a:rPr lang="en-US" sz="3800" dirty="0" err="1">
                <a:latin typeface="#9Slide05 SVNAnthem" pitchFamily="2" charset="0"/>
              </a:rPr>
              <a:t>một</a:t>
            </a:r>
            <a:r>
              <a:rPr lang="en-US" sz="3800" dirty="0">
                <a:latin typeface="#9Slide05 SVNAnthem" pitchFamily="2" charset="0"/>
              </a:rPr>
              <a:t> </a:t>
            </a:r>
            <a:r>
              <a:rPr lang="en-US" sz="3800" dirty="0" err="1">
                <a:latin typeface="#9Slide05 SVNAnthem" pitchFamily="2" charset="0"/>
              </a:rPr>
              <a:t>điều</a:t>
            </a:r>
            <a:r>
              <a:rPr lang="en-US" sz="3800" dirty="0">
                <a:latin typeface="#9Slide05 SVNAnthem" pitchFamily="2" charset="0"/>
              </a:rPr>
              <a:t> </a:t>
            </a:r>
            <a:r>
              <a:rPr lang="en-US" sz="3800" dirty="0" err="1">
                <a:latin typeface="#9Slide05 SVNAnthem" pitchFamily="2" charset="0"/>
              </a:rPr>
              <a:t>ước</a:t>
            </a:r>
            <a:r>
              <a:rPr lang="en-US" sz="3800" dirty="0">
                <a:latin typeface="#9Slide05 SVNAnthem" pitchFamily="2" charset="0"/>
              </a:rPr>
              <a:t>, </a:t>
            </a:r>
            <a:r>
              <a:rPr lang="en-US" sz="3800" dirty="0" err="1">
                <a:latin typeface="#9Slide05 SVNAnthem" pitchFamily="2" charset="0"/>
              </a:rPr>
              <a:t>em</a:t>
            </a:r>
            <a:r>
              <a:rPr lang="en-US" sz="3800" dirty="0">
                <a:latin typeface="#9Slide05 SVNAnthem" pitchFamily="2" charset="0"/>
              </a:rPr>
              <a:t> </a:t>
            </a:r>
            <a:r>
              <a:rPr lang="en-US" sz="3800" dirty="0" err="1">
                <a:latin typeface="#9Slide05 SVNAnthem" pitchFamily="2" charset="0"/>
              </a:rPr>
              <a:t>sẽ</a:t>
            </a:r>
            <a:r>
              <a:rPr lang="en-US" sz="3800" dirty="0">
                <a:latin typeface="#9Slide05 SVNAnthem" pitchFamily="2" charset="0"/>
              </a:rPr>
              <a:t> </a:t>
            </a:r>
            <a:r>
              <a:rPr lang="en-US" sz="3800" dirty="0" err="1">
                <a:latin typeface="#9Slide05 SVNAnthem" pitchFamily="2" charset="0"/>
              </a:rPr>
              <a:t>ước</a:t>
            </a:r>
            <a:r>
              <a:rPr lang="en-US" sz="3800" dirty="0">
                <a:latin typeface="#9Slide05 SVNAnthem" pitchFamily="2" charset="0"/>
              </a:rPr>
              <a:t> </a:t>
            </a:r>
            <a:r>
              <a:rPr lang="en-US" sz="3800" dirty="0" err="1">
                <a:latin typeface="#9Slide05 SVNAnthem" pitchFamily="2" charset="0"/>
              </a:rPr>
              <a:t>gì</a:t>
            </a:r>
            <a:r>
              <a:rPr lang="en-US" sz="3800" dirty="0">
                <a:latin typeface="#9Slide05 SVNAnthem" pitchFamily="2" charset="0"/>
              </a:rPr>
              <a:t>? </a:t>
            </a:r>
            <a:r>
              <a:rPr lang="en-US" sz="3800" dirty="0" err="1">
                <a:latin typeface="#9Slide05 SVNAnthem" pitchFamily="2" charset="0"/>
              </a:rPr>
              <a:t>Viết</a:t>
            </a:r>
            <a:r>
              <a:rPr lang="en-US" sz="3800" dirty="0">
                <a:latin typeface="#9Slide05 SVNAnthem" pitchFamily="2" charset="0"/>
              </a:rPr>
              <a:t> </a:t>
            </a:r>
            <a:r>
              <a:rPr lang="en-US" sz="3800" dirty="0" err="1">
                <a:latin typeface="#9Slide05 SVNAnthem" pitchFamily="2" charset="0"/>
              </a:rPr>
              <a:t>vào</a:t>
            </a:r>
            <a:r>
              <a:rPr lang="en-US" sz="3800" dirty="0">
                <a:latin typeface="#9Slide05 SVNAnthem" pitchFamily="2" charset="0"/>
              </a:rPr>
              <a:t> </a:t>
            </a:r>
            <a:r>
              <a:rPr lang="en-US" sz="3800" dirty="0" err="1">
                <a:latin typeface="#9Slide05 SVNAnthem" pitchFamily="2" charset="0"/>
              </a:rPr>
              <a:t>giấy</a:t>
            </a:r>
            <a:r>
              <a:rPr lang="en-US" sz="3800" dirty="0">
                <a:latin typeface="#9Slide05 SVNAnthem" pitchFamily="2" charset="0"/>
              </a:rPr>
              <a:t> notes 1 </a:t>
            </a:r>
            <a:r>
              <a:rPr lang="en-US" sz="3800" dirty="0" err="1">
                <a:latin typeface="#9Slide05 SVNAnthem" pitchFamily="2" charset="0"/>
              </a:rPr>
              <a:t>điều</a:t>
            </a:r>
            <a:r>
              <a:rPr lang="en-US" sz="3800" dirty="0">
                <a:latin typeface="#9Slide05 SVNAnthem" pitchFamily="2" charset="0"/>
              </a:rPr>
              <a:t> </a:t>
            </a:r>
            <a:r>
              <a:rPr lang="en-US" sz="3800" dirty="0" err="1">
                <a:latin typeface="#9Slide05 SVNAnthem" pitchFamily="2" charset="0"/>
              </a:rPr>
              <a:t>ước</a:t>
            </a:r>
            <a:r>
              <a:rPr lang="en-US" sz="3800" dirty="0">
                <a:latin typeface="#9Slide05 SVNAnthem" pitchFamily="2" charset="0"/>
              </a:rPr>
              <a:t> </a:t>
            </a:r>
            <a:r>
              <a:rPr lang="en-US" sz="3800" dirty="0" err="1">
                <a:latin typeface="#9Slide05 SVNAnthem" pitchFamily="2" charset="0"/>
              </a:rPr>
              <a:t>của</a:t>
            </a:r>
            <a:r>
              <a:rPr lang="en-US" sz="3800" dirty="0">
                <a:latin typeface="#9Slide05 SVNAnthem" pitchFamily="2" charset="0"/>
              </a:rPr>
              <a:t> </a:t>
            </a:r>
            <a:r>
              <a:rPr lang="en-US" sz="3800" dirty="0" err="1">
                <a:latin typeface="#9Slide05 SVNAnthem" pitchFamily="2" charset="0"/>
              </a:rPr>
              <a:t>em</a:t>
            </a:r>
            <a:r>
              <a:rPr lang="en-US" sz="3800" dirty="0">
                <a:latin typeface="#9Slide05 SVNAnthem" pitchFamily="2" charset="0"/>
              </a:rPr>
              <a:t> </a:t>
            </a:r>
            <a:r>
              <a:rPr lang="en-US" sz="3800" dirty="0" err="1">
                <a:latin typeface="#9Slide05 SVNAnthem" pitchFamily="2" charset="0"/>
              </a:rPr>
              <a:t>và</a:t>
            </a:r>
            <a:r>
              <a:rPr lang="en-US" sz="3800" dirty="0">
                <a:latin typeface="#9Slide05 SVNAnthem" pitchFamily="2" charset="0"/>
              </a:rPr>
              <a:t> chia </a:t>
            </a:r>
            <a:r>
              <a:rPr lang="en-US" sz="3800" dirty="0" err="1">
                <a:latin typeface="#9Slide05 SVNAnthem" pitchFamily="2" charset="0"/>
              </a:rPr>
              <a:t>sẻ</a:t>
            </a:r>
            <a:r>
              <a:rPr lang="en-US" sz="3800" dirty="0">
                <a:latin typeface="#9Slide05 SVNAnthem" pitchFamily="2" charset="0"/>
              </a:rPr>
              <a:t> </a:t>
            </a:r>
            <a:r>
              <a:rPr lang="en-US" sz="3800" dirty="0" err="1">
                <a:latin typeface="#9Slide05 SVNAnthem" pitchFamily="2" charset="0"/>
              </a:rPr>
              <a:t>với</a:t>
            </a:r>
            <a:r>
              <a:rPr lang="en-US" sz="3800" dirty="0">
                <a:latin typeface="#9Slide05 SVNAnthem" pitchFamily="2" charset="0"/>
              </a:rPr>
              <a:t> </a:t>
            </a:r>
            <a:r>
              <a:rPr lang="en-US" sz="3800" dirty="0" err="1">
                <a:latin typeface="#9Slide05 SVNAnthem" pitchFamily="2" charset="0"/>
              </a:rPr>
              <a:t>các</a:t>
            </a:r>
            <a:r>
              <a:rPr lang="en-US" sz="3800" dirty="0">
                <a:latin typeface="#9Slide05 SVNAnthem" pitchFamily="2" charset="0"/>
              </a:rPr>
              <a:t> </a:t>
            </a:r>
            <a:r>
              <a:rPr lang="en-US" sz="3800" dirty="0" err="1">
                <a:latin typeface="#9Slide05 SVNAnthem" pitchFamily="2" charset="0"/>
              </a:rPr>
              <a:t>bạn</a:t>
            </a:r>
            <a:r>
              <a:rPr lang="en-US" sz="3800" dirty="0">
                <a:latin typeface="#9Slide05 SVNAnthem" pitchFamily="2" charset="0"/>
              </a:rPr>
              <a:t> </a:t>
            </a:r>
            <a:r>
              <a:rPr lang="en-US" sz="3800" dirty="0" err="1">
                <a:latin typeface="#9Slide05 SVNAnthem" pitchFamily="2" charset="0"/>
              </a:rPr>
              <a:t>nhé</a:t>
            </a:r>
            <a:r>
              <a:rPr lang="en-US" sz="3800" dirty="0">
                <a:latin typeface="#9Slide05 SVNAnthem" pitchFamily="2" charset="0"/>
              </a:rPr>
              <a:t>!</a:t>
            </a:r>
          </a:p>
        </p:txBody>
      </p:sp>
    </p:spTree>
    <p:extLst>
      <p:ext uri="{BB962C8B-B14F-4D97-AF65-F5344CB8AC3E}">
        <p14:creationId xmlns:p14="http://schemas.microsoft.com/office/powerpoint/2010/main" val="354209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0899AB-7EE5-4929-B9CD-434D14E00EE1}"/>
              </a:ext>
            </a:extLst>
          </p:cNvPr>
          <p:cNvPicPr>
            <a:picLocks noChangeAspect="1"/>
          </p:cNvPicPr>
          <p:nvPr/>
        </p:nvPicPr>
        <p:blipFill>
          <a:blip r:embed="rId3"/>
          <a:stretch>
            <a:fillRect/>
          </a:stretch>
        </p:blipFill>
        <p:spPr>
          <a:xfrm>
            <a:off x="34504" y="123320"/>
            <a:ext cx="2183925" cy="1228458"/>
          </a:xfrm>
          <a:prstGeom prst="rect">
            <a:avLst/>
          </a:prstGeom>
        </p:spPr>
      </p:pic>
      <p:pic>
        <p:nvPicPr>
          <p:cNvPr id="7" name="Picture 6">
            <a:extLst>
              <a:ext uri="{FF2B5EF4-FFF2-40B4-BE49-F238E27FC236}">
                <a16:creationId xmlns:a16="http://schemas.microsoft.com/office/drawing/2014/main" id="{30C10070-7813-4012-BE13-50FF68B0274B}"/>
              </a:ext>
            </a:extLst>
          </p:cNvPr>
          <p:cNvPicPr>
            <a:picLocks noChangeAspect="1"/>
          </p:cNvPicPr>
          <p:nvPr/>
        </p:nvPicPr>
        <p:blipFill>
          <a:blip r:embed="rId4"/>
          <a:stretch>
            <a:fillRect/>
          </a:stretch>
        </p:blipFill>
        <p:spPr>
          <a:xfrm>
            <a:off x="2333677" y="131270"/>
            <a:ext cx="2183925" cy="1228458"/>
          </a:xfrm>
          <a:prstGeom prst="rect">
            <a:avLst/>
          </a:prstGeom>
        </p:spPr>
      </p:pic>
      <p:pic>
        <p:nvPicPr>
          <p:cNvPr id="9" name="Picture 8">
            <a:extLst>
              <a:ext uri="{FF2B5EF4-FFF2-40B4-BE49-F238E27FC236}">
                <a16:creationId xmlns:a16="http://schemas.microsoft.com/office/drawing/2014/main" id="{81466630-E237-4DE4-B80D-4EAC35DBC911}"/>
              </a:ext>
            </a:extLst>
          </p:cNvPr>
          <p:cNvPicPr>
            <a:picLocks noChangeAspect="1"/>
          </p:cNvPicPr>
          <p:nvPr/>
        </p:nvPicPr>
        <p:blipFill>
          <a:blip r:embed="rId5"/>
          <a:stretch>
            <a:fillRect/>
          </a:stretch>
        </p:blipFill>
        <p:spPr>
          <a:xfrm>
            <a:off x="4632850" y="133025"/>
            <a:ext cx="2183925" cy="1228458"/>
          </a:xfrm>
          <a:prstGeom prst="rect">
            <a:avLst/>
          </a:prstGeom>
        </p:spPr>
      </p:pic>
      <p:pic>
        <p:nvPicPr>
          <p:cNvPr id="11" name="Picture 10">
            <a:extLst>
              <a:ext uri="{FF2B5EF4-FFF2-40B4-BE49-F238E27FC236}">
                <a16:creationId xmlns:a16="http://schemas.microsoft.com/office/drawing/2014/main" id="{7D5A060B-CDAF-4497-A3ED-8FED728980E7}"/>
              </a:ext>
            </a:extLst>
          </p:cNvPr>
          <p:cNvPicPr>
            <a:picLocks noChangeAspect="1"/>
          </p:cNvPicPr>
          <p:nvPr/>
        </p:nvPicPr>
        <p:blipFill>
          <a:blip r:embed="rId6"/>
          <a:stretch>
            <a:fillRect/>
          </a:stretch>
        </p:blipFill>
        <p:spPr>
          <a:xfrm>
            <a:off x="6932023" y="131270"/>
            <a:ext cx="2183925" cy="1228458"/>
          </a:xfrm>
          <a:prstGeom prst="rect">
            <a:avLst/>
          </a:prstGeom>
        </p:spPr>
      </p:pic>
      <p:pic>
        <p:nvPicPr>
          <p:cNvPr id="13" name="Picture 12">
            <a:extLst>
              <a:ext uri="{FF2B5EF4-FFF2-40B4-BE49-F238E27FC236}">
                <a16:creationId xmlns:a16="http://schemas.microsoft.com/office/drawing/2014/main" id="{C39568E4-A28A-4C59-B21D-BF9B047CAA72}"/>
              </a:ext>
            </a:extLst>
          </p:cNvPr>
          <p:cNvPicPr>
            <a:picLocks noChangeAspect="1"/>
          </p:cNvPicPr>
          <p:nvPr/>
        </p:nvPicPr>
        <p:blipFill>
          <a:blip r:embed="rId7"/>
          <a:stretch>
            <a:fillRect/>
          </a:stretch>
        </p:blipFill>
        <p:spPr>
          <a:xfrm>
            <a:off x="34505" y="2566582"/>
            <a:ext cx="2183924" cy="1228458"/>
          </a:xfrm>
          <a:prstGeom prst="rect">
            <a:avLst/>
          </a:prstGeom>
        </p:spPr>
      </p:pic>
      <p:pic>
        <p:nvPicPr>
          <p:cNvPr id="15" name="Picture 14">
            <a:extLst>
              <a:ext uri="{FF2B5EF4-FFF2-40B4-BE49-F238E27FC236}">
                <a16:creationId xmlns:a16="http://schemas.microsoft.com/office/drawing/2014/main" id="{BD98F1FE-626D-4373-A4D3-DEABAE27EA00}"/>
              </a:ext>
            </a:extLst>
          </p:cNvPr>
          <p:cNvPicPr>
            <a:picLocks noChangeAspect="1"/>
          </p:cNvPicPr>
          <p:nvPr/>
        </p:nvPicPr>
        <p:blipFill>
          <a:blip r:embed="rId8"/>
          <a:stretch>
            <a:fillRect/>
          </a:stretch>
        </p:blipFill>
        <p:spPr>
          <a:xfrm>
            <a:off x="2333676" y="2566582"/>
            <a:ext cx="2183925" cy="1228458"/>
          </a:xfrm>
          <a:prstGeom prst="rect">
            <a:avLst/>
          </a:prstGeom>
        </p:spPr>
      </p:pic>
      <p:pic>
        <p:nvPicPr>
          <p:cNvPr id="17" name="Picture 16">
            <a:extLst>
              <a:ext uri="{FF2B5EF4-FFF2-40B4-BE49-F238E27FC236}">
                <a16:creationId xmlns:a16="http://schemas.microsoft.com/office/drawing/2014/main" id="{AE678296-A50B-45C2-B472-449FDF0D591F}"/>
              </a:ext>
            </a:extLst>
          </p:cNvPr>
          <p:cNvPicPr>
            <a:picLocks noChangeAspect="1"/>
          </p:cNvPicPr>
          <p:nvPr/>
        </p:nvPicPr>
        <p:blipFill>
          <a:blip r:embed="rId9"/>
          <a:stretch>
            <a:fillRect/>
          </a:stretch>
        </p:blipFill>
        <p:spPr>
          <a:xfrm>
            <a:off x="4632848" y="2566582"/>
            <a:ext cx="2183925" cy="1228458"/>
          </a:xfrm>
          <a:prstGeom prst="rect">
            <a:avLst/>
          </a:prstGeom>
        </p:spPr>
      </p:pic>
      <p:pic>
        <p:nvPicPr>
          <p:cNvPr id="19" name="Picture 18">
            <a:extLst>
              <a:ext uri="{FF2B5EF4-FFF2-40B4-BE49-F238E27FC236}">
                <a16:creationId xmlns:a16="http://schemas.microsoft.com/office/drawing/2014/main" id="{355F189F-D872-4029-AB26-669FCDC8B4B5}"/>
              </a:ext>
            </a:extLst>
          </p:cNvPr>
          <p:cNvPicPr>
            <a:picLocks noChangeAspect="1"/>
          </p:cNvPicPr>
          <p:nvPr/>
        </p:nvPicPr>
        <p:blipFill>
          <a:blip r:embed="rId10"/>
          <a:stretch>
            <a:fillRect/>
          </a:stretch>
        </p:blipFill>
        <p:spPr>
          <a:xfrm>
            <a:off x="6932020" y="2566582"/>
            <a:ext cx="2183925" cy="1228458"/>
          </a:xfrm>
          <a:prstGeom prst="rect">
            <a:avLst/>
          </a:prstGeom>
        </p:spPr>
      </p:pic>
      <p:sp>
        <p:nvSpPr>
          <p:cNvPr id="21" name="TextBox 20">
            <a:extLst>
              <a:ext uri="{FF2B5EF4-FFF2-40B4-BE49-F238E27FC236}">
                <a16:creationId xmlns:a16="http://schemas.microsoft.com/office/drawing/2014/main" id="{11965FB2-2675-4839-AB74-CDDF7D92C715}"/>
              </a:ext>
            </a:extLst>
          </p:cNvPr>
          <p:cNvSpPr txBox="1"/>
          <p:nvPr/>
        </p:nvSpPr>
        <p:spPr>
          <a:xfrm>
            <a:off x="25877" y="1537158"/>
            <a:ext cx="2183926" cy="830997"/>
          </a:xfrm>
          <a:prstGeom prst="rect">
            <a:avLst/>
          </a:prstGeom>
          <a:noFill/>
        </p:spPr>
        <p:txBody>
          <a:bodyPr wrap="square">
            <a:spAutoFit/>
          </a:bodyPr>
          <a:lstStyle/>
          <a:p>
            <a:pPr algn="just"/>
            <a:r>
              <a:rPr lang="en-US" sz="1600" b="0" i="0" dirty="0">
                <a:solidFill>
                  <a:srgbClr val="000000"/>
                </a:solidFill>
                <a:effectLst/>
                <a:latin typeface="#9Slide03 Arima Madurai" panose="00000500000000000000" pitchFamily="2" charset="0"/>
                <a:cs typeface="#9Slide03 Arima Madurai" panose="00000500000000000000" pitchFamily="2" charset="0"/>
              </a:rPr>
              <a:t>1. Ô</a:t>
            </a:r>
            <a:r>
              <a:rPr lang="vi-VN" sz="1600" b="0" i="0" dirty="0">
                <a:solidFill>
                  <a:srgbClr val="000000"/>
                </a:solidFill>
                <a:effectLst/>
                <a:latin typeface="#9Slide03 Arima Madurai" panose="00000500000000000000" pitchFamily="2" charset="0"/>
                <a:cs typeface="#9Slide03 Arima Madurai" panose="00000500000000000000" pitchFamily="2" charset="0"/>
              </a:rPr>
              <a:t>ng lão đánh cá nghèo </a:t>
            </a:r>
            <a:r>
              <a:rPr lang="en-US" sz="1600" dirty="0" err="1">
                <a:latin typeface="#9Slide03 Arima Madurai" panose="00000500000000000000" pitchFamily="2" charset="0"/>
                <a:cs typeface="#9Slide03 Arima Madurai" panose="00000500000000000000" pitchFamily="2" charset="0"/>
              </a:rPr>
              <a:t>cả</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buổi</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chỉ</a:t>
            </a:r>
            <a:r>
              <a:rPr lang="en-US" sz="1600" dirty="0">
                <a:latin typeface="#9Slide03 Arima Madurai" panose="00000500000000000000" pitchFamily="2" charset="0"/>
                <a:cs typeface="#9Slide03 Arima Madurai" panose="00000500000000000000" pitchFamily="2" charset="0"/>
              </a:rPr>
              <a:t> </a:t>
            </a:r>
            <a:r>
              <a:rPr lang="vi-VN" sz="1600" b="0" i="0" dirty="0">
                <a:solidFill>
                  <a:srgbClr val="000000"/>
                </a:solidFill>
                <a:effectLst/>
                <a:latin typeface="#9Slide03 Arima Madurai" panose="00000500000000000000" pitchFamily="2" charset="0"/>
                <a:cs typeface="#9Slide03 Arima Madurai" panose="00000500000000000000" pitchFamily="2" charset="0"/>
              </a:rPr>
              <a:t>bắt được</a:t>
            </a:r>
            <a:r>
              <a:rPr lang="en-US" sz="1600" b="0" i="0" dirty="0">
                <a:solidFill>
                  <a:srgbClr val="000000"/>
                </a:solidFill>
                <a:effectLst/>
                <a:latin typeface="#9Slide03 Arima Madurai" panose="00000500000000000000" pitchFamily="2" charset="0"/>
                <a:cs typeface="#9Slide03 Arima Madurai" panose="00000500000000000000" pitchFamily="2" charset="0"/>
              </a:rPr>
              <a:t> 1 </a:t>
            </a:r>
            <a:r>
              <a:rPr lang="vi-VN" sz="1600" b="0" i="0" dirty="0">
                <a:solidFill>
                  <a:srgbClr val="000000"/>
                </a:solidFill>
                <a:effectLst/>
                <a:latin typeface="#9Slide03 Arima Madurai" panose="00000500000000000000" pitchFamily="2" charset="0"/>
                <a:cs typeface="#9Slide03 Arima Madurai" panose="00000500000000000000" pitchFamily="2" charset="0"/>
              </a:rPr>
              <a:t>con cá vàng. </a:t>
            </a:r>
          </a:p>
        </p:txBody>
      </p:sp>
      <p:sp>
        <p:nvSpPr>
          <p:cNvPr id="22" name="TextBox 21">
            <a:extLst>
              <a:ext uri="{FF2B5EF4-FFF2-40B4-BE49-F238E27FC236}">
                <a16:creationId xmlns:a16="http://schemas.microsoft.com/office/drawing/2014/main" id="{EA35529B-4D78-442B-8791-8DB14A8BD870}"/>
              </a:ext>
            </a:extLst>
          </p:cNvPr>
          <p:cNvSpPr txBox="1"/>
          <p:nvPr/>
        </p:nvSpPr>
        <p:spPr>
          <a:xfrm>
            <a:off x="2294201" y="1543679"/>
            <a:ext cx="2216952" cy="830997"/>
          </a:xfrm>
          <a:prstGeom prst="rect">
            <a:avLst/>
          </a:prstGeom>
          <a:noFill/>
        </p:spPr>
        <p:txBody>
          <a:bodyPr wrap="square">
            <a:spAutoFit/>
          </a:bodyPr>
          <a:lstStyle/>
          <a:p>
            <a:pPr algn="just"/>
            <a:r>
              <a:rPr lang="en-US" sz="1600" b="0" i="0" dirty="0">
                <a:solidFill>
                  <a:srgbClr val="000000"/>
                </a:solidFill>
                <a:effectLst/>
                <a:latin typeface="#9Slide03 Arima Madurai" panose="00000500000000000000" pitchFamily="2" charset="0"/>
                <a:cs typeface="#9Slide03 Arima Madurai" panose="00000500000000000000" pitchFamily="2" charset="0"/>
              </a:rPr>
              <a:t>2. </a:t>
            </a:r>
            <a:r>
              <a:rPr lang="vi-VN" sz="1600" b="0" i="0" dirty="0">
                <a:solidFill>
                  <a:srgbClr val="000000"/>
                </a:solidFill>
                <a:effectLst/>
                <a:latin typeface="#9Slide03 Arima Madurai" panose="00000500000000000000" pitchFamily="2" charset="0"/>
                <a:cs typeface="#9Slide03 Arima Madurai" panose="00000500000000000000" pitchFamily="2" charset="0"/>
              </a:rPr>
              <a:t>Cá vàng </a:t>
            </a:r>
            <a:r>
              <a:rPr lang="en-US" sz="1600" b="0" i="0" dirty="0" err="1">
                <a:solidFill>
                  <a:srgbClr val="000000"/>
                </a:solidFill>
                <a:effectLst/>
                <a:latin typeface="#9Slide03 Arima Madurai" panose="00000500000000000000" pitchFamily="2" charset="0"/>
                <a:cs typeface="#9Slide03 Arima Madurai" panose="00000500000000000000" pitchFamily="2" charset="0"/>
              </a:rPr>
              <a:t>xin</a:t>
            </a:r>
            <a:r>
              <a:rPr lang="en-US" sz="1600" b="0" i="0" dirty="0">
                <a:solidFill>
                  <a:srgbClr val="000000"/>
                </a:solidFill>
                <a:effectLst/>
                <a:latin typeface="#9Slide03 Arima Madurai" panose="00000500000000000000" pitchFamily="2" charset="0"/>
                <a:cs typeface="#9Slide03 Arima Madurai" panose="00000500000000000000" pitchFamily="2" charset="0"/>
              </a:rPr>
              <a:t> </a:t>
            </a:r>
            <a:r>
              <a:rPr lang="en-US" sz="1600" b="0" i="0" dirty="0" err="1">
                <a:solidFill>
                  <a:srgbClr val="000000"/>
                </a:solidFill>
                <a:effectLst/>
                <a:latin typeface="#9Slide03 Arima Madurai" panose="00000500000000000000" pitchFamily="2" charset="0"/>
                <a:cs typeface="#9Slide03 Arima Madurai" panose="00000500000000000000" pitchFamily="2" charset="0"/>
              </a:rPr>
              <a:t>thả</a:t>
            </a:r>
            <a:r>
              <a:rPr lang="vi-VN" sz="1600" b="0" i="0" dirty="0">
                <a:solidFill>
                  <a:srgbClr val="000000"/>
                </a:solidFill>
                <a:effectLst/>
                <a:latin typeface="#9Slide03 Arima Madurai" panose="00000500000000000000" pitchFamily="2" charset="0"/>
                <a:cs typeface="#9Slide03 Arima Madurai" panose="00000500000000000000" pitchFamily="2" charset="0"/>
              </a:rPr>
              <a:t>, hứa</a:t>
            </a:r>
            <a:r>
              <a:rPr lang="en-US" sz="1600" b="0" i="0" dirty="0">
                <a:solidFill>
                  <a:srgbClr val="000000"/>
                </a:solidFill>
                <a:effectLst/>
                <a:latin typeface="#9Slide03 Arima Madurai" panose="00000500000000000000" pitchFamily="2" charset="0"/>
                <a:cs typeface="#9Slide03 Arima Madurai" panose="00000500000000000000" pitchFamily="2" charset="0"/>
              </a:rPr>
              <a:t> </a:t>
            </a:r>
            <a:r>
              <a:rPr lang="vi-VN" sz="1600" b="0" i="0" dirty="0">
                <a:solidFill>
                  <a:srgbClr val="000000"/>
                </a:solidFill>
                <a:effectLst/>
                <a:latin typeface="#9Slide03 Arima Madurai" panose="00000500000000000000" pitchFamily="2" charset="0"/>
                <a:cs typeface="#9Slide03 Arima Madurai" panose="00000500000000000000" pitchFamily="2" charset="0"/>
              </a:rPr>
              <a:t>trả ơn</a:t>
            </a:r>
            <a:r>
              <a:rPr lang="en-US" sz="1600" dirty="0">
                <a:latin typeface="#9Slide03 Arima Madurai" panose="00000500000000000000" pitchFamily="2" charset="0"/>
                <a:cs typeface="#9Slide03 Arima Madurai" panose="00000500000000000000" pitchFamily="2" charset="0"/>
              </a:rPr>
              <a:t>.</a:t>
            </a:r>
            <a:r>
              <a:rPr lang="vi-VN" sz="1600" b="0" i="0" dirty="0">
                <a:solidFill>
                  <a:srgbClr val="000000"/>
                </a:solidFill>
                <a:effectLst/>
                <a:latin typeface="#9Slide03 Arima Madurai" panose="00000500000000000000" pitchFamily="2" charset="0"/>
                <a:cs typeface="#9Slide03 Arima Madurai" panose="00000500000000000000" pitchFamily="2" charset="0"/>
              </a:rPr>
              <a:t> </a:t>
            </a:r>
            <a:r>
              <a:rPr lang="en-US" sz="1600" dirty="0">
                <a:latin typeface="#9Slide03 Arima Madurai" panose="00000500000000000000" pitchFamily="2" charset="0"/>
                <a:cs typeface="#9Slide03 Arima Madurai" panose="00000500000000000000" pitchFamily="2" charset="0"/>
              </a:rPr>
              <a:t>Ô</a:t>
            </a:r>
            <a:r>
              <a:rPr lang="vi-VN" sz="1600" b="0" i="0" dirty="0">
                <a:solidFill>
                  <a:srgbClr val="000000"/>
                </a:solidFill>
                <a:effectLst/>
                <a:latin typeface="#9Slide03 Arima Madurai" panose="00000500000000000000" pitchFamily="2" charset="0"/>
                <a:cs typeface="#9Slide03 Arima Madurai" panose="00000500000000000000" pitchFamily="2" charset="0"/>
              </a:rPr>
              <a:t>ng lão thả</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cá</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ngay</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mà</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không</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xin</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gì</a:t>
            </a:r>
            <a:endParaRPr lang="vi-VN" sz="1600" b="0" i="0" dirty="0">
              <a:solidFill>
                <a:srgbClr val="000000"/>
              </a:solidFill>
              <a:effectLst/>
              <a:latin typeface="#9Slide03 Arima Madurai" panose="00000500000000000000" pitchFamily="2" charset="0"/>
              <a:cs typeface="#9Slide03 Arima Madurai" panose="00000500000000000000" pitchFamily="2" charset="0"/>
            </a:endParaRPr>
          </a:p>
        </p:txBody>
      </p:sp>
      <p:sp>
        <p:nvSpPr>
          <p:cNvPr id="23" name="TextBox 22">
            <a:extLst>
              <a:ext uri="{FF2B5EF4-FFF2-40B4-BE49-F238E27FC236}">
                <a16:creationId xmlns:a16="http://schemas.microsoft.com/office/drawing/2014/main" id="{F5A5AEBF-77D8-4A85-AC13-DBFCBF126230}"/>
              </a:ext>
            </a:extLst>
          </p:cNvPr>
          <p:cNvSpPr txBox="1"/>
          <p:nvPr/>
        </p:nvSpPr>
        <p:spPr>
          <a:xfrm>
            <a:off x="4632848" y="1550757"/>
            <a:ext cx="2183926" cy="830997"/>
          </a:xfrm>
          <a:prstGeom prst="rect">
            <a:avLst/>
          </a:prstGeom>
          <a:noFill/>
        </p:spPr>
        <p:txBody>
          <a:bodyPr wrap="square">
            <a:spAutoFit/>
          </a:bodyPr>
          <a:lstStyle/>
          <a:p>
            <a:pPr algn="just"/>
            <a:r>
              <a:rPr lang="en-US" sz="1600" b="0" i="0" dirty="0">
                <a:solidFill>
                  <a:srgbClr val="000000"/>
                </a:solidFill>
                <a:effectLst/>
                <a:latin typeface="#9Slide03 Arima Madurai" panose="00000500000000000000" pitchFamily="2" charset="0"/>
                <a:cs typeface="#9Slide03 Arima Madurai" panose="00000500000000000000" pitchFamily="2" charset="0"/>
              </a:rPr>
              <a:t>3. </a:t>
            </a:r>
            <a:r>
              <a:rPr lang="vi-VN" sz="1600" b="0" i="0" dirty="0">
                <a:solidFill>
                  <a:srgbClr val="000000"/>
                </a:solidFill>
                <a:effectLst/>
                <a:latin typeface="#9Slide03 Arima Madurai" panose="00000500000000000000" pitchFamily="2" charset="0"/>
                <a:cs typeface="#9Slide03 Arima Madurai" panose="00000500000000000000" pitchFamily="2" charset="0"/>
              </a:rPr>
              <a:t>Mụ vợ biết chuyện, mắng và bắt </a:t>
            </a:r>
            <a:r>
              <a:rPr lang="en-US" sz="1600" b="0" i="0" dirty="0" err="1">
                <a:solidFill>
                  <a:srgbClr val="000000"/>
                </a:solidFill>
                <a:effectLst/>
                <a:latin typeface="#9Slide03 Arima Madurai" panose="00000500000000000000" pitchFamily="2" charset="0"/>
                <a:cs typeface="#9Slide03 Arima Madurai" panose="00000500000000000000" pitchFamily="2" charset="0"/>
              </a:rPr>
              <a:t>lão</a:t>
            </a:r>
            <a:r>
              <a:rPr lang="vi-VN" sz="1600" b="0" i="0" dirty="0">
                <a:solidFill>
                  <a:srgbClr val="000000"/>
                </a:solidFill>
                <a:effectLst/>
                <a:latin typeface="#9Slide03 Arima Madurai" panose="00000500000000000000" pitchFamily="2" charset="0"/>
                <a:cs typeface="#9Slide03 Arima Madurai" panose="00000500000000000000" pitchFamily="2" charset="0"/>
              </a:rPr>
              <a:t> ra biển</a:t>
            </a:r>
            <a:r>
              <a:rPr lang="en-US" sz="1600" b="0" i="0" dirty="0">
                <a:solidFill>
                  <a:srgbClr val="000000"/>
                </a:solidFill>
                <a:effectLst/>
                <a:latin typeface="#9Slide03 Arima Madurai" panose="00000500000000000000" pitchFamily="2" charset="0"/>
                <a:cs typeface="#9Slide03 Arima Madurai" panose="00000500000000000000" pitchFamily="2" charset="0"/>
              </a:rPr>
              <a:t> </a:t>
            </a:r>
            <a:r>
              <a:rPr lang="en-US" sz="1600" b="0" i="0" dirty="0" err="1">
                <a:solidFill>
                  <a:srgbClr val="000000"/>
                </a:solidFill>
                <a:effectLst/>
                <a:latin typeface="#9Slide03 Arima Madurai" panose="00000500000000000000" pitchFamily="2" charset="0"/>
                <a:cs typeface="#9Slide03 Arima Madurai" panose="00000500000000000000" pitchFamily="2" charset="0"/>
              </a:rPr>
              <a:t>xin</a:t>
            </a:r>
            <a:r>
              <a:rPr lang="en-US" sz="1600" b="0" i="0" dirty="0">
                <a:solidFill>
                  <a:srgbClr val="000000"/>
                </a:solidFill>
                <a:effectLst/>
                <a:latin typeface="#9Slide03 Arima Madurai" panose="00000500000000000000" pitchFamily="2" charset="0"/>
                <a:cs typeface="#9Slide03 Arima Madurai" panose="00000500000000000000" pitchFamily="2" charset="0"/>
              </a:rPr>
              <a:t> </a:t>
            </a:r>
            <a:r>
              <a:rPr lang="en-US" sz="1600" b="0" i="0" dirty="0" err="1">
                <a:solidFill>
                  <a:srgbClr val="000000"/>
                </a:solidFill>
                <a:effectLst/>
                <a:latin typeface="#9Slide03 Arima Madurai" panose="00000500000000000000" pitchFamily="2" charset="0"/>
                <a:cs typeface="#9Slide03 Arima Madurai" panose="00000500000000000000" pitchFamily="2" charset="0"/>
              </a:rPr>
              <a:t>cá</a:t>
            </a:r>
            <a:r>
              <a:rPr lang="en-US" sz="1600" b="0" i="0" dirty="0">
                <a:solidFill>
                  <a:srgbClr val="000000"/>
                </a:solidFill>
                <a:effectLst/>
                <a:latin typeface="#9Slide03 Arima Madurai" panose="00000500000000000000" pitchFamily="2" charset="0"/>
                <a:cs typeface="#9Slide03 Arima Madurai" panose="00000500000000000000" pitchFamily="2" charset="0"/>
              </a:rPr>
              <a:t> </a:t>
            </a:r>
            <a:r>
              <a:rPr lang="en-US" sz="1600" b="0" i="0" dirty="0" err="1">
                <a:solidFill>
                  <a:srgbClr val="000000"/>
                </a:solidFill>
                <a:effectLst/>
                <a:latin typeface="#9Slide03 Arima Madurai" panose="00000500000000000000" pitchFamily="2" charset="0"/>
                <a:cs typeface="#9Slide03 Arima Madurai" panose="00000500000000000000" pitchFamily="2" charset="0"/>
              </a:rPr>
              <a:t>vàng</a:t>
            </a:r>
            <a:r>
              <a:rPr lang="en-US" sz="1600" b="0" i="0" dirty="0">
                <a:solidFill>
                  <a:srgbClr val="000000"/>
                </a:solidFill>
                <a:effectLst/>
                <a:latin typeface="#9Slide03 Arima Madurai" panose="00000500000000000000" pitchFamily="2" charset="0"/>
                <a:cs typeface="#9Slide03 Arima Madurai" panose="00000500000000000000" pitchFamily="2" charset="0"/>
              </a:rPr>
              <a:t>.</a:t>
            </a:r>
            <a:endParaRPr lang="vi-VN" sz="1600" b="0" i="0" dirty="0">
              <a:solidFill>
                <a:srgbClr val="000000"/>
              </a:solidFill>
              <a:effectLst/>
              <a:latin typeface="#9Slide03 Arima Madurai" panose="00000500000000000000" pitchFamily="2" charset="0"/>
              <a:cs typeface="#9Slide03 Arima Madurai" panose="00000500000000000000" pitchFamily="2" charset="0"/>
            </a:endParaRPr>
          </a:p>
        </p:txBody>
      </p:sp>
      <p:sp>
        <p:nvSpPr>
          <p:cNvPr id="24" name="TextBox 23">
            <a:extLst>
              <a:ext uri="{FF2B5EF4-FFF2-40B4-BE49-F238E27FC236}">
                <a16:creationId xmlns:a16="http://schemas.microsoft.com/office/drawing/2014/main" id="{5DCF8558-1EE7-4CB9-848D-1105C04469B8}"/>
              </a:ext>
            </a:extLst>
          </p:cNvPr>
          <p:cNvSpPr txBox="1"/>
          <p:nvPr/>
        </p:nvSpPr>
        <p:spPr>
          <a:xfrm>
            <a:off x="6904332" y="1554413"/>
            <a:ext cx="2183926" cy="830997"/>
          </a:xfrm>
          <a:prstGeom prst="rect">
            <a:avLst/>
          </a:prstGeom>
          <a:noFill/>
        </p:spPr>
        <p:txBody>
          <a:bodyPr wrap="square">
            <a:spAutoFit/>
          </a:bodyPr>
          <a:lstStyle/>
          <a:p>
            <a:pPr algn="just"/>
            <a:r>
              <a:rPr lang="en-US" sz="1600" dirty="0">
                <a:latin typeface="#9Slide03 Arima Madurai" panose="00000500000000000000" pitchFamily="2" charset="0"/>
                <a:cs typeface="#9Slide03 Arima Madurai" panose="00000500000000000000" pitchFamily="2" charset="0"/>
              </a:rPr>
              <a:t>4</a:t>
            </a:r>
            <a:r>
              <a:rPr lang="en-US" sz="1600" b="0" i="0" dirty="0">
                <a:solidFill>
                  <a:srgbClr val="000000"/>
                </a:solidFill>
                <a:effectLst/>
                <a:latin typeface="#9Slide03 Arima Madurai" panose="00000500000000000000" pitchFamily="2" charset="0"/>
                <a:cs typeface="#9Slide03 Arima Madurai" panose="00000500000000000000" pitchFamily="2" charset="0"/>
              </a:rPr>
              <a:t>. </a:t>
            </a:r>
            <a:r>
              <a:rPr lang="vi-VN" sz="1600" b="0" i="0" dirty="0">
                <a:solidFill>
                  <a:srgbClr val="000000"/>
                </a:solidFill>
                <a:effectLst/>
                <a:latin typeface="#9Slide03 Arima Madurai" panose="00000500000000000000" pitchFamily="2" charset="0"/>
                <a:cs typeface="#9Slide03 Arima Madurai" panose="00000500000000000000" pitchFamily="2" charset="0"/>
              </a:rPr>
              <a:t>Lần thứ nhất, mụ đòi cá giúp cho một chiếc máng lợn mới.</a:t>
            </a:r>
          </a:p>
        </p:txBody>
      </p:sp>
      <p:sp>
        <p:nvSpPr>
          <p:cNvPr id="25" name="TextBox 24">
            <a:extLst>
              <a:ext uri="{FF2B5EF4-FFF2-40B4-BE49-F238E27FC236}">
                <a16:creationId xmlns:a16="http://schemas.microsoft.com/office/drawing/2014/main" id="{6B40EFD6-4FB9-42D3-8728-272A82BF62B5}"/>
              </a:ext>
            </a:extLst>
          </p:cNvPr>
          <p:cNvSpPr txBox="1"/>
          <p:nvPr/>
        </p:nvSpPr>
        <p:spPr>
          <a:xfrm>
            <a:off x="34504" y="4049266"/>
            <a:ext cx="2183926" cy="830997"/>
          </a:xfrm>
          <a:prstGeom prst="rect">
            <a:avLst/>
          </a:prstGeom>
          <a:noFill/>
        </p:spPr>
        <p:txBody>
          <a:bodyPr wrap="square">
            <a:spAutoFit/>
          </a:bodyPr>
          <a:lstStyle/>
          <a:p>
            <a:pPr algn="just"/>
            <a:r>
              <a:rPr lang="en-US" sz="1600" dirty="0">
                <a:latin typeface="#9Slide03 Arima Madurai" panose="00000500000000000000" pitchFamily="2" charset="0"/>
                <a:cs typeface="#9Slide03 Arima Madurai" panose="00000500000000000000" pitchFamily="2" charset="0"/>
              </a:rPr>
              <a:t>5. </a:t>
            </a:r>
            <a:r>
              <a:rPr lang="vi-VN" sz="1600" b="0" i="0" dirty="0">
                <a:solidFill>
                  <a:srgbClr val="000000"/>
                </a:solidFill>
                <a:effectLst/>
                <a:latin typeface="#9Slide03 Arima Madurai" panose="00000500000000000000" pitchFamily="2" charset="0"/>
                <a:cs typeface="#9Slide03 Arima Madurai" panose="00000500000000000000" pitchFamily="2" charset="0"/>
              </a:rPr>
              <a:t>Lần </a:t>
            </a:r>
            <a:r>
              <a:rPr lang="en-US" sz="1600" b="0" i="0" dirty="0" err="1">
                <a:solidFill>
                  <a:srgbClr val="000000"/>
                </a:solidFill>
                <a:effectLst/>
                <a:latin typeface="#9Slide03 Arima Madurai" panose="00000500000000000000" pitchFamily="2" charset="0"/>
                <a:cs typeface="#9Slide03 Arima Madurai" panose="00000500000000000000" pitchFamily="2" charset="0"/>
              </a:rPr>
              <a:t>thứ</a:t>
            </a:r>
            <a:r>
              <a:rPr lang="en-US" sz="1600" b="0" i="0" dirty="0">
                <a:solidFill>
                  <a:srgbClr val="000000"/>
                </a:solidFill>
                <a:effectLst/>
                <a:latin typeface="#9Slide03 Arima Madurai" panose="00000500000000000000" pitchFamily="2" charset="0"/>
                <a:cs typeface="#9Slide03 Arima Madurai" panose="00000500000000000000" pitchFamily="2" charset="0"/>
              </a:rPr>
              <a:t> </a:t>
            </a:r>
            <a:r>
              <a:rPr lang="en-US" sz="1600" b="0" i="0" dirty="0" err="1">
                <a:solidFill>
                  <a:srgbClr val="000000"/>
                </a:solidFill>
                <a:effectLst/>
                <a:latin typeface="#9Slide03 Arima Madurai" panose="00000500000000000000" pitchFamily="2" charset="0"/>
                <a:cs typeface="#9Slide03 Arima Madurai" panose="00000500000000000000" pitchFamily="2" charset="0"/>
              </a:rPr>
              <a:t>hai</a:t>
            </a:r>
            <a:r>
              <a:rPr lang="vi-VN" sz="1600" b="0" i="0" dirty="0">
                <a:solidFill>
                  <a:srgbClr val="000000"/>
                </a:solidFill>
                <a:effectLst/>
                <a:latin typeface="#9Slide03 Arima Madurai" panose="00000500000000000000" pitchFamily="2" charset="0"/>
                <a:cs typeface="#9Slide03 Arima Madurai" panose="00000500000000000000" pitchFamily="2" charset="0"/>
              </a:rPr>
              <a:t>, mụ vợ bắt lão ra biển đòi </a:t>
            </a:r>
            <a:r>
              <a:rPr lang="en-US" sz="1600" b="0" i="0" dirty="0">
                <a:solidFill>
                  <a:srgbClr val="000000"/>
                </a:solidFill>
                <a:effectLst/>
                <a:latin typeface="#9Slide03 Arima Madurai" panose="00000500000000000000" pitchFamily="2" charset="0"/>
                <a:cs typeface="#9Slide03 Arima Madurai" panose="00000500000000000000" pitchFamily="2" charset="0"/>
              </a:rPr>
              <a:t>1</a:t>
            </a:r>
            <a:r>
              <a:rPr lang="vi-VN" sz="1600" b="0" i="0" dirty="0">
                <a:solidFill>
                  <a:srgbClr val="000000"/>
                </a:solidFill>
                <a:effectLst/>
                <a:latin typeface="#9Slide03 Arima Madurai" panose="00000500000000000000" pitchFamily="2" charset="0"/>
                <a:cs typeface="#9Slide03 Arima Madurai" panose="00000500000000000000" pitchFamily="2" charset="0"/>
              </a:rPr>
              <a:t> cái nhà rộng.</a:t>
            </a:r>
          </a:p>
        </p:txBody>
      </p:sp>
      <p:sp>
        <p:nvSpPr>
          <p:cNvPr id="26" name="TextBox 25">
            <a:extLst>
              <a:ext uri="{FF2B5EF4-FFF2-40B4-BE49-F238E27FC236}">
                <a16:creationId xmlns:a16="http://schemas.microsoft.com/office/drawing/2014/main" id="{30C78BF8-9F2E-4FAD-BE25-81E7F55094A2}"/>
              </a:ext>
            </a:extLst>
          </p:cNvPr>
          <p:cNvSpPr txBox="1"/>
          <p:nvPr/>
        </p:nvSpPr>
        <p:spPr>
          <a:xfrm>
            <a:off x="2316423" y="4049266"/>
            <a:ext cx="2183926" cy="830997"/>
          </a:xfrm>
          <a:prstGeom prst="rect">
            <a:avLst/>
          </a:prstGeom>
          <a:noFill/>
        </p:spPr>
        <p:txBody>
          <a:bodyPr wrap="square">
            <a:spAutoFit/>
          </a:bodyPr>
          <a:lstStyle/>
          <a:p>
            <a:pPr algn="just"/>
            <a:r>
              <a:rPr lang="en-US" sz="1600" dirty="0">
                <a:latin typeface="#9Slide03 Arima Madurai" panose="00000500000000000000" pitchFamily="2" charset="0"/>
                <a:cs typeface="#9Slide03 Arima Madurai" panose="00000500000000000000" pitchFamily="2" charset="0"/>
              </a:rPr>
              <a:t>6. </a:t>
            </a:r>
            <a:r>
              <a:rPr lang="vi-VN" sz="1600" b="0" i="0" dirty="0">
                <a:solidFill>
                  <a:srgbClr val="000000"/>
                </a:solidFill>
                <a:effectLst/>
                <a:latin typeface="#9Slide03 Arima Madurai" panose="00000500000000000000" pitchFamily="2" charset="0"/>
                <a:cs typeface="#9Slide03 Arima Madurai" panose="00000500000000000000" pitchFamily="2" charset="0"/>
              </a:rPr>
              <a:t>Lần thứ ba, mụ vợ đòi làm một bà nhất phẩm phu nhân.</a:t>
            </a:r>
          </a:p>
        </p:txBody>
      </p:sp>
      <p:sp>
        <p:nvSpPr>
          <p:cNvPr id="27" name="TextBox 26">
            <a:extLst>
              <a:ext uri="{FF2B5EF4-FFF2-40B4-BE49-F238E27FC236}">
                <a16:creationId xmlns:a16="http://schemas.microsoft.com/office/drawing/2014/main" id="{68862CDE-6310-4E19-A57F-C9CEB0027CF1}"/>
              </a:ext>
            </a:extLst>
          </p:cNvPr>
          <p:cNvSpPr txBox="1"/>
          <p:nvPr/>
        </p:nvSpPr>
        <p:spPr>
          <a:xfrm>
            <a:off x="4598342" y="4049266"/>
            <a:ext cx="2183926" cy="830997"/>
          </a:xfrm>
          <a:prstGeom prst="rect">
            <a:avLst/>
          </a:prstGeom>
          <a:noFill/>
        </p:spPr>
        <p:txBody>
          <a:bodyPr wrap="square">
            <a:spAutoFit/>
          </a:bodyPr>
          <a:lstStyle/>
          <a:p>
            <a:pPr algn="just"/>
            <a:r>
              <a:rPr lang="en-US" sz="1600" dirty="0">
                <a:latin typeface="#9Slide03 Arima Madurai" panose="00000500000000000000" pitchFamily="2" charset="0"/>
                <a:cs typeface="#9Slide03 Arima Madurai" panose="00000500000000000000" pitchFamily="2" charset="0"/>
              </a:rPr>
              <a:t>7. </a:t>
            </a:r>
            <a:r>
              <a:rPr lang="vi-VN" sz="1600" b="0" i="0" dirty="0">
                <a:solidFill>
                  <a:srgbClr val="000000"/>
                </a:solidFill>
                <a:effectLst/>
                <a:latin typeface="#9Slide03 Arima Madurai" panose="00000500000000000000" pitchFamily="2" charset="0"/>
                <a:cs typeface="#9Slide03 Arima Madurai" panose="00000500000000000000" pitchFamily="2" charset="0"/>
              </a:rPr>
              <a:t>Lần thứ tư, mụ vợ đòi cá cho làm nữ hoàng.</a:t>
            </a:r>
          </a:p>
        </p:txBody>
      </p:sp>
      <p:sp>
        <p:nvSpPr>
          <p:cNvPr id="28" name="TextBox 27">
            <a:extLst>
              <a:ext uri="{FF2B5EF4-FFF2-40B4-BE49-F238E27FC236}">
                <a16:creationId xmlns:a16="http://schemas.microsoft.com/office/drawing/2014/main" id="{D0E77559-BA36-4B1C-BA5D-509633DE5609}"/>
              </a:ext>
            </a:extLst>
          </p:cNvPr>
          <p:cNvSpPr txBox="1"/>
          <p:nvPr/>
        </p:nvSpPr>
        <p:spPr>
          <a:xfrm>
            <a:off x="6869824" y="3937801"/>
            <a:ext cx="2218433" cy="1077218"/>
          </a:xfrm>
          <a:prstGeom prst="rect">
            <a:avLst/>
          </a:prstGeom>
          <a:noFill/>
        </p:spPr>
        <p:txBody>
          <a:bodyPr wrap="square">
            <a:spAutoFit/>
          </a:bodyPr>
          <a:lstStyle/>
          <a:p>
            <a:pPr algn="just"/>
            <a:r>
              <a:rPr lang="en-US" sz="1600" dirty="0">
                <a:latin typeface="#9Slide03 Arima Madurai" panose="00000500000000000000" pitchFamily="2" charset="0"/>
                <a:cs typeface="#9Slide03 Arima Madurai" panose="00000500000000000000" pitchFamily="2" charset="0"/>
              </a:rPr>
              <a:t>8. </a:t>
            </a:r>
            <a:r>
              <a:rPr lang="en-US" sz="1600" dirty="0" err="1">
                <a:latin typeface="#9Slide03 Arima Madurai" panose="00000500000000000000" pitchFamily="2" charset="0"/>
                <a:cs typeface="#9Slide03 Arima Madurai" panose="00000500000000000000" pitchFamily="2" charset="0"/>
              </a:rPr>
              <a:t>Cuối</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cùng</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mụ</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đòi</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làm</a:t>
            </a:r>
            <a:r>
              <a:rPr lang="en-US" sz="1600" dirty="0">
                <a:latin typeface="#9Slide03 Arima Madurai" panose="00000500000000000000" pitchFamily="2" charset="0"/>
                <a:cs typeface="#9Slide03 Arima Madurai" panose="00000500000000000000" pitchFamily="2" charset="0"/>
              </a:rPr>
              <a:t> Long </a:t>
            </a:r>
            <a:r>
              <a:rPr lang="en-US" sz="1600" dirty="0" err="1">
                <a:latin typeface="#9Slide03 Arima Madurai" panose="00000500000000000000" pitchFamily="2" charset="0"/>
                <a:cs typeface="#9Slide03 Arima Madurai" panose="00000500000000000000" pitchFamily="2" charset="0"/>
              </a:rPr>
              <a:t>Vương</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và</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bị</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trừng</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phạt</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trở</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về</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cuộc</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sống</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nghèo</a:t>
            </a:r>
            <a:r>
              <a:rPr lang="en-US" sz="1600" dirty="0">
                <a:latin typeface="#9Slide03 Arima Madurai" panose="00000500000000000000" pitchFamily="2" charset="0"/>
                <a:cs typeface="#9Slide03 Arima Madurai" panose="00000500000000000000" pitchFamily="2" charset="0"/>
              </a:rPr>
              <a:t> </a:t>
            </a:r>
            <a:r>
              <a:rPr lang="en-US" sz="1600" dirty="0" err="1">
                <a:latin typeface="#9Slide03 Arima Madurai" panose="00000500000000000000" pitchFamily="2" charset="0"/>
                <a:cs typeface="#9Slide03 Arima Madurai" panose="00000500000000000000" pitchFamily="2" charset="0"/>
              </a:rPr>
              <a:t>khó</a:t>
            </a:r>
            <a:r>
              <a:rPr lang="en-US" sz="1600" dirty="0">
                <a:latin typeface="#9Slide03 Arima Madurai" panose="00000500000000000000" pitchFamily="2" charset="0"/>
                <a:cs typeface="#9Slide03 Arima Madurai" panose="00000500000000000000" pitchFamily="2" charset="0"/>
              </a:rPr>
              <a:t>.</a:t>
            </a:r>
            <a:endParaRPr lang="vi-VN" sz="1600" b="0" i="0" dirty="0">
              <a:solidFill>
                <a:srgbClr val="000000"/>
              </a:solidFill>
              <a:effectLst/>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53608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DB158-C1AA-46A7-80E3-978ED9169779}"/>
              </a:ext>
            </a:extLst>
          </p:cNvPr>
          <p:cNvSpPr/>
          <p:nvPr/>
        </p:nvSpPr>
        <p:spPr>
          <a:xfrm>
            <a:off x="298174" y="270343"/>
            <a:ext cx="8547652" cy="459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411;p35">
            <a:extLst>
              <a:ext uri="{FF2B5EF4-FFF2-40B4-BE49-F238E27FC236}">
                <a16:creationId xmlns:a16="http://schemas.microsoft.com/office/drawing/2014/main" id="{CF56F0EC-4905-43A5-BE72-CC4947A8FABF}"/>
              </a:ext>
            </a:extLst>
          </p:cNvPr>
          <p:cNvSpPr txBox="1">
            <a:spLocks/>
          </p:cNvSpPr>
          <p:nvPr/>
        </p:nvSpPr>
        <p:spPr>
          <a:xfrm>
            <a:off x="1592277" y="375663"/>
            <a:ext cx="5900468" cy="7142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chemeClr val="bg1">
                    <a:lumMod val="75000"/>
                  </a:schemeClr>
                </a:solidFill>
                <a:latin typeface="#9Slide07 SVNBeachwood Sans" pitchFamily="2" charset="0"/>
              </a:rPr>
              <a:t>2. NHÂN VẬT</a:t>
            </a:r>
          </a:p>
        </p:txBody>
      </p:sp>
      <p:graphicFrame>
        <p:nvGraphicFramePr>
          <p:cNvPr id="9" name="Table 2">
            <a:extLst>
              <a:ext uri="{FF2B5EF4-FFF2-40B4-BE49-F238E27FC236}">
                <a16:creationId xmlns:a16="http://schemas.microsoft.com/office/drawing/2014/main" id="{E6652A38-1D73-456C-93CC-ADF8AA58FE3A}"/>
              </a:ext>
            </a:extLst>
          </p:cNvPr>
          <p:cNvGraphicFramePr>
            <a:graphicFrameLocks noGrp="1"/>
          </p:cNvGraphicFramePr>
          <p:nvPr>
            <p:extLst>
              <p:ext uri="{D42A27DB-BD31-4B8C-83A1-F6EECF244321}">
                <p14:modId xmlns:p14="http://schemas.microsoft.com/office/powerpoint/2010/main" val="1711369055"/>
              </p:ext>
            </p:extLst>
          </p:nvPr>
        </p:nvGraphicFramePr>
        <p:xfrm>
          <a:off x="3267986" y="1470991"/>
          <a:ext cx="5375082" cy="3024007"/>
        </p:xfrm>
        <a:graphic>
          <a:graphicData uri="http://schemas.openxmlformats.org/drawingml/2006/table">
            <a:tbl>
              <a:tblPr firstRow="1" bandRow="1">
                <a:tableStyleId>{1E5E3BE2-F243-4A6C-BCD1-E40834011BB2}</a:tableStyleId>
              </a:tblPr>
              <a:tblGrid>
                <a:gridCol w="1860605">
                  <a:extLst>
                    <a:ext uri="{9D8B030D-6E8A-4147-A177-3AD203B41FA5}">
                      <a16:colId xmlns:a16="http://schemas.microsoft.com/office/drawing/2014/main" val="3721616366"/>
                    </a:ext>
                  </a:extLst>
                </a:gridCol>
                <a:gridCol w="2051437">
                  <a:extLst>
                    <a:ext uri="{9D8B030D-6E8A-4147-A177-3AD203B41FA5}">
                      <a16:colId xmlns:a16="http://schemas.microsoft.com/office/drawing/2014/main" val="759760249"/>
                    </a:ext>
                  </a:extLst>
                </a:gridCol>
                <a:gridCol w="1463040">
                  <a:extLst>
                    <a:ext uri="{9D8B030D-6E8A-4147-A177-3AD203B41FA5}">
                      <a16:colId xmlns:a16="http://schemas.microsoft.com/office/drawing/2014/main" val="738171459"/>
                    </a:ext>
                  </a:extLst>
                </a:gridCol>
              </a:tblGrid>
              <a:tr h="584179">
                <a:tc>
                  <a:txBody>
                    <a:bodyPr/>
                    <a:lstStyle/>
                    <a:p>
                      <a:endParaRPr lang="en-US" sz="2000" b="1"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rgbClr val="0070C0"/>
                          </a:solidFill>
                          <a:latin typeface="#9Slide03 Arima Madurai" panose="00000500000000000000" pitchFamily="2" charset="0"/>
                          <a:cs typeface="#9Slide03 Arima Madurai" panose="00000500000000000000" pitchFamily="2" charset="0"/>
                        </a:rPr>
                        <a:t>Ông</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lão</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đánh</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cá</a:t>
                      </a:r>
                      <a:endParaRPr lang="en-US" sz="2000" b="1"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rgbClr val="0070C0"/>
                          </a:solidFill>
                          <a:latin typeface="#9Slide03 Arima Madurai" panose="00000500000000000000" pitchFamily="2" charset="0"/>
                          <a:cs typeface="#9Slide03 Arima Madurai" panose="00000500000000000000" pitchFamily="2" charset="0"/>
                        </a:rPr>
                        <a:t>Mụ</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vợ</a:t>
                      </a:r>
                      <a:endParaRPr lang="en-US" sz="2000" b="1"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5589746"/>
                  </a:ext>
                </a:extLst>
              </a:tr>
              <a:tr h="1131210">
                <a:tc>
                  <a:txBody>
                    <a:bodyPr/>
                    <a:lstStyle/>
                    <a:p>
                      <a:pPr algn="ctr"/>
                      <a:r>
                        <a:rPr lang="en-US" sz="2000" b="1" dirty="0" err="1">
                          <a:solidFill>
                            <a:srgbClr val="0070C0"/>
                          </a:solidFill>
                          <a:latin typeface="#9Slide03 Arima Madurai" panose="00000500000000000000" pitchFamily="2" charset="0"/>
                          <a:cs typeface="#9Slide03 Arima Madurai" panose="00000500000000000000" pitchFamily="2" charset="0"/>
                        </a:rPr>
                        <a:t>Hành</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động</a:t>
                      </a:r>
                      <a:r>
                        <a:rPr lang="en-US" sz="2000" b="1" dirty="0">
                          <a:solidFill>
                            <a:srgbClr val="0070C0"/>
                          </a:solidFill>
                          <a:latin typeface="#9Slide03 Arima Madurai" panose="00000500000000000000" pitchFamily="2" charset="0"/>
                          <a:cs typeface="#9Slide03 Arima Madurai" panose="00000500000000000000" pitchFamily="2" charset="0"/>
                        </a:rPr>
                        <a:t>,</a:t>
                      </a:r>
                    </a:p>
                    <a:p>
                      <a:pPr algn="ctr"/>
                      <a:r>
                        <a:rPr lang="en-US" sz="2000" b="1" dirty="0" err="1">
                          <a:solidFill>
                            <a:srgbClr val="0070C0"/>
                          </a:solidFill>
                          <a:latin typeface="#9Slide03 Arima Madurai" panose="00000500000000000000" pitchFamily="2" charset="0"/>
                          <a:cs typeface="#9Slide03 Arima Madurai" panose="00000500000000000000" pitchFamily="2" charset="0"/>
                        </a:rPr>
                        <a:t>cử</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chỉ</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điệu</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bộ</a:t>
                      </a:r>
                      <a:endParaRPr lang="en-US" sz="2000" b="1"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just">
                        <a:buFontTx/>
                        <a:buChar char="-"/>
                      </a:pPr>
                      <a:endParaRPr lang="en-US" sz="2000" b="0"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0"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4857929"/>
                  </a:ext>
                </a:extLst>
              </a:tr>
              <a:tr h="654309">
                <a:tc>
                  <a:txBody>
                    <a:bodyPr/>
                    <a:lstStyle/>
                    <a:p>
                      <a:pPr algn="ctr"/>
                      <a:r>
                        <a:rPr lang="en-US" sz="2000" b="1" dirty="0" err="1">
                          <a:solidFill>
                            <a:srgbClr val="0070C0"/>
                          </a:solidFill>
                          <a:latin typeface="#9Slide03 Arima Madurai" panose="00000500000000000000" pitchFamily="2" charset="0"/>
                          <a:cs typeface="#9Slide03 Arima Madurai" panose="00000500000000000000" pitchFamily="2" charset="0"/>
                        </a:rPr>
                        <a:t>Lời</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nói</a:t>
                      </a:r>
                      <a:endParaRPr lang="en-US" sz="2000" b="1"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Tx/>
                        <a:buChar char="-"/>
                      </a:pPr>
                      <a:endParaRPr lang="en-US" sz="2000" b="0"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0"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9455957"/>
                  </a:ext>
                </a:extLst>
              </a:tr>
              <a:tr h="654309">
                <a:tc>
                  <a:txBody>
                    <a:bodyPr/>
                    <a:lstStyle/>
                    <a:p>
                      <a:pPr algn="ctr"/>
                      <a:r>
                        <a:rPr lang="en-US" sz="2000" b="1" dirty="0" err="1">
                          <a:solidFill>
                            <a:srgbClr val="0070C0"/>
                          </a:solidFill>
                          <a:latin typeface="#9Slide03 Arima Madurai" panose="00000500000000000000" pitchFamily="2" charset="0"/>
                          <a:cs typeface="#9Slide03 Arima Madurai" panose="00000500000000000000" pitchFamily="2" charset="0"/>
                        </a:rPr>
                        <a:t>Nhận</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xét</a:t>
                      </a:r>
                      <a:endParaRPr lang="en-US" sz="2000" b="1"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0"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0"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573613"/>
                  </a:ext>
                </a:extLst>
              </a:tr>
            </a:tbl>
          </a:graphicData>
        </a:graphic>
      </p:graphicFrame>
      <p:sp>
        <p:nvSpPr>
          <p:cNvPr id="5" name="Rectangle: Rounded Corners 4">
            <a:extLst>
              <a:ext uri="{FF2B5EF4-FFF2-40B4-BE49-F238E27FC236}">
                <a16:creationId xmlns:a16="http://schemas.microsoft.com/office/drawing/2014/main" id="{FC2CA9C0-4A1C-44EA-A794-E58288498619}"/>
              </a:ext>
            </a:extLst>
          </p:cNvPr>
          <p:cNvSpPr/>
          <p:nvPr/>
        </p:nvSpPr>
        <p:spPr>
          <a:xfrm>
            <a:off x="458391" y="1412995"/>
            <a:ext cx="2514210" cy="606413"/>
          </a:xfrm>
          <a:prstGeom prst="roundRect">
            <a:avLst>
              <a:gd name="adj" fmla="val 50000"/>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Đọc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văn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bản</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6" name="Rectangle: Rounded Corners 5">
            <a:extLst>
              <a:ext uri="{FF2B5EF4-FFF2-40B4-BE49-F238E27FC236}">
                <a16:creationId xmlns:a16="http://schemas.microsoft.com/office/drawing/2014/main" id="{E6394CA1-728A-4A8C-9089-D01DC1B6C6DE}"/>
              </a:ext>
            </a:extLst>
          </p:cNvPr>
          <p:cNvSpPr/>
          <p:nvPr/>
        </p:nvSpPr>
        <p:spPr>
          <a:xfrm>
            <a:off x="496108" y="2612225"/>
            <a:ext cx="2514210" cy="606413"/>
          </a:xfrm>
          <a:prstGeom prst="roundRect">
            <a:avLst>
              <a:gd name="adj" fmla="val 50000"/>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Làm</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việc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nhóm</a:t>
            </a:r>
            <a:r>
              <a:rPr lang="en-US" sz="2000" dirty="0">
                <a:solidFill>
                  <a:schemeClr val="tx1"/>
                </a:solidFill>
                <a:latin typeface="#9Slide03 Arima Madurai" panose="00000500000000000000" pitchFamily="2" charset="0"/>
                <a:cs typeface="#9Slide03 Arima Madurai" panose="00000500000000000000" pitchFamily="2" charset="0"/>
              </a:rPr>
              <a:t> 4</a:t>
            </a:r>
          </a:p>
        </p:txBody>
      </p:sp>
      <p:sp>
        <p:nvSpPr>
          <p:cNvPr id="7" name="Rectangle: Rounded Corners 6">
            <a:extLst>
              <a:ext uri="{FF2B5EF4-FFF2-40B4-BE49-F238E27FC236}">
                <a16:creationId xmlns:a16="http://schemas.microsoft.com/office/drawing/2014/main" id="{1A2FC1BE-114C-45CE-AFE7-263F499FE137}"/>
              </a:ext>
            </a:extLst>
          </p:cNvPr>
          <p:cNvSpPr/>
          <p:nvPr/>
        </p:nvSpPr>
        <p:spPr>
          <a:xfrm>
            <a:off x="458391" y="3892227"/>
            <a:ext cx="2514210" cy="606414"/>
          </a:xfrm>
          <a:prstGeom prst="roundRect">
            <a:avLst>
              <a:gd name="adj" fmla="val 50000"/>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Hoàn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thiện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Phiếu</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0BFF63A8-FA60-42EF-86C0-9BD483B6A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1360117" y="2055319"/>
            <a:ext cx="675419" cy="675419"/>
          </a:xfrm>
          <a:prstGeom prst="rect">
            <a:avLst/>
          </a:prstGeom>
        </p:spPr>
      </p:pic>
      <p:pic>
        <p:nvPicPr>
          <p:cNvPr id="10" name="Picture 9">
            <a:extLst>
              <a:ext uri="{FF2B5EF4-FFF2-40B4-BE49-F238E27FC236}">
                <a16:creationId xmlns:a16="http://schemas.microsoft.com/office/drawing/2014/main" id="{A20A277C-B8CF-4402-9CE3-75F94F0F8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1360117" y="3216808"/>
            <a:ext cx="675419" cy="675419"/>
          </a:xfrm>
          <a:prstGeom prst="rect">
            <a:avLst/>
          </a:prstGeom>
        </p:spPr>
      </p:pic>
    </p:spTree>
    <p:extLst>
      <p:ext uri="{BB962C8B-B14F-4D97-AF65-F5344CB8AC3E}">
        <p14:creationId xmlns:p14="http://schemas.microsoft.com/office/powerpoint/2010/main" val="227682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E71B69-6BBD-4CC5-BD61-003348E168A6}"/>
              </a:ext>
            </a:extLst>
          </p:cNvPr>
          <p:cNvGraphicFramePr>
            <a:graphicFrameLocks noGrp="1"/>
          </p:cNvGraphicFramePr>
          <p:nvPr>
            <p:extLst>
              <p:ext uri="{D42A27DB-BD31-4B8C-83A1-F6EECF244321}">
                <p14:modId xmlns:p14="http://schemas.microsoft.com/office/powerpoint/2010/main" val="3075597759"/>
              </p:ext>
            </p:extLst>
          </p:nvPr>
        </p:nvGraphicFramePr>
        <p:xfrm>
          <a:off x="109265" y="117056"/>
          <a:ext cx="8919232" cy="4908555"/>
        </p:xfrm>
        <a:graphic>
          <a:graphicData uri="http://schemas.openxmlformats.org/drawingml/2006/table">
            <a:tbl>
              <a:tblPr firstRow="1" bandRow="1">
                <a:tableStyleId>{1E5E3BE2-F243-4A6C-BCD1-E40834011BB2}</a:tableStyleId>
              </a:tblPr>
              <a:tblGrid>
                <a:gridCol w="1555906">
                  <a:extLst>
                    <a:ext uri="{9D8B030D-6E8A-4147-A177-3AD203B41FA5}">
                      <a16:colId xmlns:a16="http://schemas.microsoft.com/office/drawing/2014/main" val="3721616366"/>
                    </a:ext>
                  </a:extLst>
                </a:gridCol>
                <a:gridCol w="7363326">
                  <a:extLst>
                    <a:ext uri="{9D8B030D-6E8A-4147-A177-3AD203B41FA5}">
                      <a16:colId xmlns:a16="http://schemas.microsoft.com/office/drawing/2014/main" val="759760249"/>
                    </a:ext>
                  </a:extLst>
                </a:gridCol>
              </a:tblGrid>
              <a:tr h="519435">
                <a:tc>
                  <a:txBody>
                    <a:bodyPr/>
                    <a:lstStyle/>
                    <a:p>
                      <a:endParaRPr lang="en-US" sz="2000" b="1" dirty="0">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rgbClr val="FF0000"/>
                          </a:solidFill>
                          <a:latin typeface="#9Slide03 Arima Madurai" panose="00000500000000000000" pitchFamily="2" charset="0"/>
                          <a:cs typeface="#9Slide03 Arima Madurai" panose="00000500000000000000" pitchFamily="2" charset="0"/>
                        </a:rPr>
                        <a:t>Ông</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lão</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đánh</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cá</a:t>
                      </a:r>
                      <a:endParaRPr lang="en-US" sz="2000" b="1" dirty="0">
                        <a:solidFill>
                          <a:srgbClr val="FF000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5589746"/>
                  </a:ext>
                </a:extLst>
              </a:tr>
              <a:tr h="581793">
                <a:tc>
                  <a:txBody>
                    <a:bodyPr/>
                    <a:lstStyle/>
                    <a:p>
                      <a:pPr algn="ctr"/>
                      <a:r>
                        <a:rPr lang="en-US" sz="2000" b="1" dirty="0" err="1">
                          <a:solidFill>
                            <a:srgbClr val="FF0000"/>
                          </a:solidFill>
                          <a:latin typeface="#9Slide03 Arima Madurai" panose="00000500000000000000" pitchFamily="2" charset="0"/>
                          <a:cs typeface="#9Slide03 Arima Madurai" panose="00000500000000000000" pitchFamily="2" charset="0"/>
                        </a:rPr>
                        <a:t>Hành</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động</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cử</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chỉ</a:t>
                      </a:r>
                      <a:r>
                        <a:rPr lang="en-US" sz="2000" b="1" dirty="0">
                          <a:solidFill>
                            <a:srgbClr val="FF0000"/>
                          </a:solidFill>
                          <a:latin typeface="#9Slide03 Arima Madurai" panose="00000500000000000000" pitchFamily="2" charset="0"/>
                          <a:cs typeface="#9Slide03 Arima Madurai" panose="00000500000000000000" pitchFamily="2" charset="0"/>
                        </a:rPr>
                        <a:t>, </a:t>
                      </a:r>
                    </a:p>
                    <a:p>
                      <a:pPr algn="ctr"/>
                      <a:r>
                        <a:rPr lang="en-US" sz="2000" b="1" dirty="0" err="1">
                          <a:solidFill>
                            <a:srgbClr val="FF0000"/>
                          </a:solidFill>
                          <a:latin typeface="#9Slide03 Arima Madurai" panose="00000500000000000000" pitchFamily="2" charset="0"/>
                          <a:cs typeface="#9Slide03 Arima Madurai" panose="00000500000000000000" pitchFamily="2" charset="0"/>
                        </a:rPr>
                        <a:t>điệu</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bộ</a:t>
                      </a:r>
                      <a:endParaRPr lang="en-US" sz="2000" b="1" dirty="0">
                        <a:solidFill>
                          <a:srgbClr val="FF000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Tx/>
                        <a:buNone/>
                      </a:pP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0" indent="0" algn="just">
                        <a:buFontTx/>
                        <a:buNone/>
                      </a:pP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0" indent="0" algn="just">
                        <a:buFontTx/>
                        <a:buNone/>
                      </a:pP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0" indent="0" algn="just">
                        <a:buFontTx/>
                        <a:buNone/>
                      </a:pP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0" indent="0" algn="just">
                        <a:buFontTx/>
                        <a:buNone/>
                      </a:pP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4857929"/>
                  </a:ext>
                </a:extLst>
              </a:tr>
              <a:tr h="581793">
                <a:tc>
                  <a:txBody>
                    <a:bodyPr/>
                    <a:lstStyle/>
                    <a:p>
                      <a:pPr algn="ctr"/>
                      <a:r>
                        <a:rPr lang="en-US" sz="2000" b="1" dirty="0" err="1">
                          <a:solidFill>
                            <a:srgbClr val="FF0000"/>
                          </a:solidFill>
                          <a:latin typeface="#9Slide03 Arima Madurai" panose="00000500000000000000" pitchFamily="2" charset="0"/>
                          <a:cs typeface="#9Slide03 Arima Madurai" panose="00000500000000000000" pitchFamily="2" charset="0"/>
                        </a:rPr>
                        <a:t>Lời</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nói</a:t>
                      </a:r>
                      <a:endParaRPr lang="en-US" sz="2000" b="1" dirty="0">
                        <a:solidFill>
                          <a:srgbClr val="FF000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0" indent="0">
                        <a:buFontTx/>
                        <a:buNone/>
                      </a:pP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0" indent="0">
                        <a:buFontTx/>
                        <a:buNone/>
                      </a:pP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0" indent="0">
                        <a:buFontTx/>
                        <a:buNone/>
                      </a:pP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0" indent="0">
                        <a:buFontTx/>
                        <a:buNone/>
                      </a:pP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0" indent="0">
                        <a:buFontTx/>
                        <a:buNone/>
                      </a:pP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9455957"/>
                  </a:ext>
                </a:extLst>
              </a:tr>
              <a:tr h="581793">
                <a:tc>
                  <a:txBody>
                    <a:bodyPr/>
                    <a:lstStyle/>
                    <a:p>
                      <a:pPr algn="ctr"/>
                      <a:r>
                        <a:rPr lang="en-US" sz="2000" b="1" dirty="0" err="1">
                          <a:solidFill>
                            <a:srgbClr val="FF0000"/>
                          </a:solidFill>
                          <a:latin typeface="#9Slide03 Arima Madurai" panose="00000500000000000000" pitchFamily="2" charset="0"/>
                          <a:cs typeface="#9Slide03 Arima Madurai" panose="00000500000000000000" pitchFamily="2" charset="0"/>
                        </a:rPr>
                        <a:t>Nhận</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xét</a:t>
                      </a:r>
                      <a:endParaRPr lang="en-US" sz="2000" b="1" dirty="0">
                        <a:solidFill>
                          <a:srgbClr val="FF000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Tx/>
                        <a:buChar char="-"/>
                      </a:pP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342900" indent="-342900">
                        <a:buFontTx/>
                        <a:buChar char="-"/>
                      </a:pP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342900" indent="-342900">
                        <a:buFontTx/>
                        <a:buChar char="-"/>
                      </a:pP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342900" indent="-342900">
                        <a:buFontTx/>
                        <a:buChar char="-"/>
                      </a:pP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573613"/>
                  </a:ext>
                </a:extLst>
              </a:tr>
            </a:tbl>
          </a:graphicData>
        </a:graphic>
      </p:graphicFrame>
      <p:sp>
        <p:nvSpPr>
          <p:cNvPr id="4" name="TextBox 3">
            <a:extLst>
              <a:ext uri="{FF2B5EF4-FFF2-40B4-BE49-F238E27FC236}">
                <a16:creationId xmlns:a16="http://schemas.microsoft.com/office/drawing/2014/main" id="{69042A9E-22B7-4B73-A298-321B9CC9EEA9}"/>
              </a:ext>
            </a:extLst>
          </p:cNvPr>
          <p:cNvSpPr txBox="1"/>
          <p:nvPr/>
        </p:nvSpPr>
        <p:spPr>
          <a:xfrm>
            <a:off x="1689650" y="634992"/>
            <a:ext cx="7303273" cy="1477328"/>
          </a:xfrm>
          <a:prstGeom prst="rect">
            <a:avLst/>
          </a:prstGeom>
          <a:noFill/>
        </p:spPr>
        <p:txBody>
          <a:bodyPr wrap="square">
            <a:spAutoFit/>
          </a:bodyPr>
          <a:lstStyle/>
          <a:p>
            <a:pPr marL="342900" indent="-342900" algn="just">
              <a:buFontTx/>
              <a:buChar char="-"/>
            </a:pP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Đi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thả</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lưới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bắt</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được</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cá</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vàng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rồi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thả</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đi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không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xin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đền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ơn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gì</a:t>
            </a: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342900" indent="-342900" algn="just">
              <a:buFontTx/>
              <a:buChar char="-"/>
            </a:pP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Kể</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lại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sự</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việc</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bắt</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được</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cá</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vàng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cho</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vợ</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nghe</a:t>
            </a: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342900" indent="-342900" algn="just">
              <a:buFontTx/>
              <a:buChar char="-"/>
            </a:pP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Ra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biển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5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lần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xin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điều</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ước</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từ</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cá</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vàng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theo</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ý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mụ</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vợ</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đi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ra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biển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lóc</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cóc</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ra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biển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hoảng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sợ</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kêu</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xin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và</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lủi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thủi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ra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biển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hoảng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sợ</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cúi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rạp</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chào</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vợ</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không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dám</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trái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lời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mà</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đi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ra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biển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p>
        </p:txBody>
      </p:sp>
      <p:sp>
        <p:nvSpPr>
          <p:cNvPr id="6" name="TextBox 5">
            <a:extLst>
              <a:ext uri="{FF2B5EF4-FFF2-40B4-BE49-F238E27FC236}">
                <a16:creationId xmlns:a16="http://schemas.microsoft.com/office/drawing/2014/main" id="{5F7EB44D-49FA-402C-A47C-2106A109B060}"/>
              </a:ext>
            </a:extLst>
          </p:cNvPr>
          <p:cNvSpPr txBox="1"/>
          <p:nvPr/>
        </p:nvSpPr>
        <p:spPr>
          <a:xfrm>
            <a:off x="1677930" y="2096418"/>
            <a:ext cx="7338846" cy="1754326"/>
          </a:xfrm>
          <a:prstGeom prst="rect">
            <a:avLst/>
          </a:prstGeom>
          <a:noFill/>
        </p:spPr>
        <p:txBody>
          <a:bodyPr wrap="square">
            <a:spAutoFit/>
          </a:bodyPr>
          <a:lstStyle/>
          <a:p>
            <a:pPr marL="342900" indent="-342900" algn="just">
              <a:buFontTx/>
              <a:buChar char="-"/>
            </a:pPr>
            <a:r>
              <a:rPr lang="en-US" sz="1800" b="1" dirty="0">
                <a:solidFill>
                  <a:schemeClr val="tx1">
                    <a:lumMod val="50000"/>
                  </a:schemeClr>
                </a:solidFill>
                <a:latin typeface="#9Slide03 Arima Madurai" panose="00000500000000000000" pitchFamily="2" charset="0"/>
                <a:cs typeface="#9Slide03 Arima Madurai" panose="00000500000000000000" pitchFamily="2" charset="0"/>
              </a:rPr>
              <a:t>Khi </a:t>
            </a:r>
            <a:r>
              <a:rPr lang="en-US" sz="1800" b="1" dirty="0" err="1">
                <a:solidFill>
                  <a:schemeClr val="tx1">
                    <a:lumMod val="50000"/>
                  </a:schemeClr>
                </a:solidFill>
                <a:latin typeface="#9Slide03 Arima Madurai" panose="00000500000000000000" pitchFamily="2" charset="0"/>
                <a:cs typeface="#9Slide03 Arima Madurai" panose="00000500000000000000" pitchFamily="2" charset="0"/>
              </a:rPr>
              <a:t>thả</a:t>
            </a:r>
            <a:r>
              <a:rPr lang="en-US" sz="1800" b="1"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1" dirty="0" err="1">
                <a:solidFill>
                  <a:schemeClr val="tx1">
                    <a:lumMod val="50000"/>
                  </a:schemeClr>
                </a:solidFill>
                <a:latin typeface="#9Slide03 Arima Madurai" panose="00000500000000000000" pitchFamily="2" charset="0"/>
                <a:cs typeface="#9Slide03 Arima Madurai" panose="00000500000000000000" pitchFamily="2" charset="0"/>
              </a:rPr>
              <a:t>cá</a:t>
            </a:r>
            <a:r>
              <a:rPr lang="en-US" sz="1800" b="1"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1" dirty="0" err="1">
                <a:solidFill>
                  <a:schemeClr val="tx1">
                    <a:lumMod val="50000"/>
                  </a:schemeClr>
                </a:solidFill>
                <a:latin typeface="#9Slide03 Arima Madurai" panose="00000500000000000000" pitchFamily="2" charset="0"/>
                <a:cs typeface="#9Slide03 Arima Madurai" panose="00000500000000000000" pitchFamily="2" charset="0"/>
              </a:rPr>
              <a:t>vàng</a:t>
            </a:r>
            <a:r>
              <a:rPr lang="en-US" sz="1800" b="1"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Trời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phù</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hộ</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cho</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người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Ngươi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trở</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về</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biển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khơi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mà</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vùng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vẫy</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Ta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không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đòi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gì</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cả</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ta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cũng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chẳng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cần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gì</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a:t>
            </a:r>
          </a:p>
          <a:p>
            <a:pPr marL="342900" indent="-342900" algn="just">
              <a:buFontTx/>
              <a:buChar char="-"/>
            </a:pPr>
            <a:r>
              <a:rPr lang="en-US" sz="1800" b="1" dirty="0">
                <a:solidFill>
                  <a:schemeClr val="tx1">
                    <a:lumMod val="50000"/>
                  </a:schemeClr>
                </a:solidFill>
                <a:latin typeface="#9Slide03 Arima Madurai" panose="00000500000000000000" pitchFamily="2" charset="0"/>
                <a:cs typeface="#9Slide03 Arima Madurai" panose="00000500000000000000" pitchFamily="2" charset="0"/>
              </a:rPr>
              <a:t>Khi </a:t>
            </a:r>
            <a:r>
              <a:rPr lang="en-US" sz="1800" b="1" dirty="0" err="1">
                <a:solidFill>
                  <a:schemeClr val="tx1">
                    <a:lumMod val="50000"/>
                  </a:schemeClr>
                </a:solidFill>
                <a:latin typeface="#9Slide03 Arima Madurai" panose="00000500000000000000" pitchFamily="2" charset="0"/>
                <a:cs typeface="#9Slide03 Arima Madurai" panose="00000500000000000000" pitchFamily="2" charset="0"/>
              </a:rPr>
              <a:t>xin</a:t>
            </a:r>
            <a:r>
              <a:rPr lang="en-US" sz="1800" b="1"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1" dirty="0" err="1">
                <a:solidFill>
                  <a:schemeClr val="tx1">
                    <a:lumMod val="50000"/>
                  </a:schemeClr>
                </a:solidFill>
                <a:latin typeface="#9Slide03 Arima Madurai" panose="00000500000000000000" pitchFamily="2" charset="0"/>
                <a:cs typeface="#9Slide03 Arima Madurai" panose="00000500000000000000" pitchFamily="2" charset="0"/>
              </a:rPr>
              <a:t>cá</a:t>
            </a:r>
            <a:r>
              <a:rPr lang="en-US" sz="1800" b="1"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1" dirty="0" err="1">
                <a:solidFill>
                  <a:schemeClr val="tx1">
                    <a:lumMod val="50000"/>
                  </a:schemeClr>
                </a:solidFill>
                <a:latin typeface="#9Slide03 Arima Madurai" panose="00000500000000000000" pitchFamily="2" charset="0"/>
                <a:cs typeface="#9Slide03 Arima Madurai" panose="00000500000000000000" pitchFamily="2" charset="0"/>
              </a:rPr>
              <a:t>vàng</a:t>
            </a:r>
            <a:r>
              <a:rPr lang="en-US" sz="1800" b="1"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Cá</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ơi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Giúp</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tôi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với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 ;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Thương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tôi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với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p>
          <a:p>
            <a:pPr marL="342900" indent="-342900" algn="just">
              <a:buFontTx/>
              <a:buChar char="-"/>
            </a:pPr>
            <a:r>
              <a:rPr lang="en-US" sz="1800" b="1" dirty="0">
                <a:solidFill>
                  <a:schemeClr val="tx1">
                    <a:lumMod val="50000"/>
                  </a:schemeClr>
                </a:solidFill>
                <a:latin typeface="#9Slide03 Arima Madurai" panose="00000500000000000000" pitchFamily="2" charset="0"/>
                <a:cs typeface="#9Slide03 Arima Madurai" panose="00000500000000000000" pitchFamily="2" charset="0"/>
              </a:rPr>
              <a:t>Khi </a:t>
            </a:r>
            <a:r>
              <a:rPr lang="en-US" sz="1800" b="1" dirty="0" err="1">
                <a:solidFill>
                  <a:schemeClr val="tx1">
                    <a:lumMod val="50000"/>
                  </a:schemeClr>
                </a:solidFill>
                <a:latin typeface="#9Slide03 Arima Madurai" panose="00000500000000000000" pitchFamily="2" charset="0"/>
                <a:cs typeface="#9Slide03 Arima Madurai" panose="00000500000000000000" pitchFamily="2" charset="0"/>
              </a:rPr>
              <a:t>nói</a:t>
            </a:r>
            <a:r>
              <a:rPr lang="en-US" sz="1800" b="1"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1" dirty="0" err="1">
                <a:solidFill>
                  <a:schemeClr val="tx1">
                    <a:lumMod val="50000"/>
                  </a:schemeClr>
                </a:solidFill>
                <a:latin typeface="#9Slide03 Arima Madurai" panose="00000500000000000000" pitchFamily="2" charset="0"/>
                <a:cs typeface="#9Slide03 Arima Madurai" panose="00000500000000000000" pitchFamily="2" charset="0"/>
              </a:rPr>
              <a:t>chuyện</a:t>
            </a:r>
            <a:r>
              <a:rPr lang="en-US" sz="1800" b="1"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1" dirty="0" err="1">
                <a:solidFill>
                  <a:schemeClr val="tx1">
                    <a:lumMod val="50000"/>
                  </a:schemeClr>
                </a:solidFill>
                <a:latin typeface="#9Slide03 Arima Madurai" panose="00000500000000000000" pitchFamily="2" charset="0"/>
                <a:cs typeface="#9Slide03 Arima Madurai" panose="00000500000000000000" pitchFamily="2" charset="0"/>
              </a:rPr>
              <a:t>với</a:t>
            </a:r>
            <a:r>
              <a:rPr lang="en-US" sz="1800" b="1"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1" dirty="0" err="1">
                <a:solidFill>
                  <a:schemeClr val="tx1">
                    <a:lumMod val="50000"/>
                  </a:schemeClr>
                </a:solidFill>
                <a:latin typeface="#9Slide03 Arima Madurai" panose="00000500000000000000" pitchFamily="2" charset="0"/>
                <a:cs typeface="#9Slide03 Arima Madurai" panose="00000500000000000000" pitchFamily="2" charset="0"/>
              </a:rPr>
              <a:t>vợ</a:t>
            </a:r>
            <a:r>
              <a:rPr lang="en-US" sz="1800" b="1"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Kính</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chào</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phu</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nhân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chắc</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bây</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giờ</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bà</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đã</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thỏa</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nguyện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rồi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chứ</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Kính</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chào</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nữ</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hoàng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 “; Can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ngăn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Mụ</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nói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gì</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vậy</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Mụ</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có</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lẫn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không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a:t>
            </a:r>
          </a:p>
        </p:txBody>
      </p:sp>
      <p:sp>
        <p:nvSpPr>
          <p:cNvPr id="8" name="TextBox 7">
            <a:extLst>
              <a:ext uri="{FF2B5EF4-FFF2-40B4-BE49-F238E27FC236}">
                <a16:creationId xmlns:a16="http://schemas.microsoft.com/office/drawing/2014/main" id="{E23F9A1E-29EB-431B-88EA-1D4073BF3515}"/>
              </a:ext>
            </a:extLst>
          </p:cNvPr>
          <p:cNvSpPr txBox="1"/>
          <p:nvPr/>
        </p:nvSpPr>
        <p:spPr>
          <a:xfrm>
            <a:off x="1687561" y="3833233"/>
            <a:ext cx="7338846" cy="1200329"/>
          </a:xfrm>
          <a:prstGeom prst="rect">
            <a:avLst/>
          </a:prstGeom>
          <a:noFill/>
        </p:spPr>
        <p:txBody>
          <a:bodyPr wrap="square">
            <a:spAutoFit/>
          </a:bodyPr>
          <a:lstStyle/>
          <a:p>
            <a:pPr marL="342900" indent="-342900" algn="just">
              <a:buFontTx/>
              <a:buChar char="-"/>
            </a:pP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Miêu</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tả</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chủ</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yếu</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qua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lời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nói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và</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hành</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động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cử</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chỉ</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điệu</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bộ</a:t>
            </a: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marL="342900" indent="-342900" algn="just">
              <a:buFontTx/>
              <a:buChar char="-"/>
            </a:pP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Tính</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cách</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Hiền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lành</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nhân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hậu</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vị</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tha</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nhưng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hèn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nhát</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nhu</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rPr>
              <a:t>nhược</a:t>
            </a: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a:p>
            <a:pPr algn="just"/>
            <a:r>
              <a:rPr lang="en-US" sz="18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Đại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diện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cho</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dân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thời</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phong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kiến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chuyên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chế</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Nga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hoàng</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tàn</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bạo</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độc</a:t>
            </a:r>
            <a:r>
              <a:rPr lang="en-US" sz="18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đoán</a:t>
            </a:r>
            <a:endParaRPr lang="en-US" sz="1800" b="0" dirty="0">
              <a:solidFill>
                <a:schemeClr val="tx1">
                  <a:lumMod val="50000"/>
                </a:schemeClr>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420068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barn(inVertical)">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barn(inVertical)">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barn(inVertical)">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barn(inVertical)">
                                      <p:cBhvr>
                                        <p:cTn id="47" dur="5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barn(inVertical)">
                                      <p:cBhvr>
                                        <p:cTn id="5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E71B69-6BBD-4CC5-BD61-003348E168A6}"/>
              </a:ext>
            </a:extLst>
          </p:cNvPr>
          <p:cNvGraphicFramePr>
            <a:graphicFrameLocks noGrp="1"/>
          </p:cNvGraphicFramePr>
          <p:nvPr>
            <p:extLst>
              <p:ext uri="{D42A27DB-BD31-4B8C-83A1-F6EECF244321}">
                <p14:modId xmlns:p14="http://schemas.microsoft.com/office/powerpoint/2010/main" val="2843124148"/>
              </p:ext>
            </p:extLst>
          </p:nvPr>
        </p:nvGraphicFramePr>
        <p:xfrm>
          <a:off x="109265" y="117056"/>
          <a:ext cx="8919232" cy="4923795"/>
        </p:xfrm>
        <a:graphic>
          <a:graphicData uri="http://schemas.openxmlformats.org/drawingml/2006/table">
            <a:tbl>
              <a:tblPr firstRow="1" bandRow="1">
                <a:tableStyleId>{1E5E3BE2-F243-4A6C-BCD1-E40834011BB2}</a:tableStyleId>
              </a:tblPr>
              <a:tblGrid>
                <a:gridCol w="1555906">
                  <a:extLst>
                    <a:ext uri="{9D8B030D-6E8A-4147-A177-3AD203B41FA5}">
                      <a16:colId xmlns:a16="http://schemas.microsoft.com/office/drawing/2014/main" val="3721616366"/>
                    </a:ext>
                  </a:extLst>
                </a:gridCol>
                <a:gridCol w="7363326">
                  <a:extLst>
                    <a:ext uri="{9D8B030D-6E8A-4147-A177-3AD203B41FA5}">
                      <a16:colId xmlns:a16="http://schemas.microsoft.com/office/drawing/2014/main" val="759760249"/>
                    </a:ext>
                  </a:extLst>
                </a:gridCol>
              </a:tblGrid>
              <a:tr h="519435">
                <a:tc>
                  <a:txBody>
                    <a:bodyPr/>
                    <a:lstStyle/>
                    <a:p>
                      <a:endParaRPr lang="en-US" sz="2000" b="1" dirty="0">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rgbClr val="FF0000"/>
                          </a:solidFill>
                          <a:latin typeface="#9Slide03 Arima Madurai" panose="00000500000000000000" pitchFamily="2" charset="0"/>
                          <a:cs typeface="#9Slide03 Arima Madurai" panose="00000500000000000000" pitchFamily="2" charset="0"/>
                        </a:rPr>
                        <a:t>Mụ</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vợ</a:t>
                      </a:r>
                      <a:endParaRPr lang="en-US" sz="2000" b="1" dirty="0">
                        <a:solidFill>
                          <a:srgbClr val="FF000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5589746"/>
                  </a:ext>
                </a:extLst>
              </a:tr>
              <a:tr h="1112597">
                <a:tc>
                  <a:txBody>
                    <a:bodyPr/>
                    <a:lstStyle/>
                    <a:p>
                      <a:pPr algn="ctr"/>
                      <a:r>
                        <a:rPr lang="en-US" sz="2000" b="1" dirty="0" err="1">
                          <a:solidFill>
                            <a:srgbClr val="FF0000"/>
                          </a:solidFill>
                          <a:latin typeface="#9Slide03 Arima Madurai" panose="00000500000000000000" pitchFamily="2" charset="0"/>
                          <a:cs typeface="#9Slide03 Arima Madurai" panose="00000500000000000000" pitchFamily="2" charset="0"/>
                        </a:rPr>
                        <a:t>Hành</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động</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cử</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chỉ</a:t>
                      </a:r>
                      <a:r>
                        <a:rPr lang="en-US" sz="2000" b="1" dirty="0">
                          <a:solidFill>
                            <a:srgbClr val="FF0000"/>
                          </a:solidFill>
                          <a:latin typeface="#9Slide03 Arima Madurai" panose="00000500000000000000" pitchFamily="2" charset="0"/>
                          <a:cs typeface="#9Slide03 Arima Madurai" panose="00000500000000000000" pitchFamily="2" charset="0"/>
                        </a:rPr>
                        <a:t>, </a:t>
                      </a:r>
                    </a:p>
                    <a:p>
                      <a:pPr algn="ctr"/>
                      <a:r>
                        <a:rPr lang="en-US" sz="2000" b="1" dirty="0" err="1">
                          <a:solidFill>
                            <a:srgbClr val="FF0000"/>
                          </a:solidFill>
                          <a:latin typeface="#9Slide03 Arima Madurai" panose="00000500000000000000" pitchFamily="2" charset="0"/>
                          <a:cs typeface="#9Slide03 Arima Madurai" panose="00000500000000000000" pitchFamily="2" charset="0"/>
                        </a:rPr>
                        <a:t>điệu</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bộ</a:t>
                      </a:r>
                      <a:endParaRPr lang="en-US" sz="2000" b="1" dirty="0">
                        <a:solidFill>
                          <a:srgbClr val="FF000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just" defTabSz="914400" rtl="0" eaLnBrk="0" fontAlgn="base" latinLnBrk="0" hangingPunct="0">
                        <a:lnSpc>
                          <a:spcPct val="100000"/>
                        </a:lnSpc>
                        <a:spcBef>
                          <a:spcPct val="0"/>
                        </a:spcBef>
                        <a:spcAft>
                          <a:spcPct val="0"/>
                        </a:spcAft>
                        <a:buClrTx/>
                        <a:buSzTx/>
                        <a:buFontTx/>
                        <a:buChar char="-"/>
                        <a:tabLst/>
                        <a:defRPr/>
                      </a:pPr>
                      <a:endParaRPr kumimoji="0" lang="en-US" altLang="en-US" sz="1900" b="0" i="0" u="none" strike="noStrike" cap="none" normalizeH="0" baseline="0" dirty="0">
                        <a:ln>
                          <a:noFill/>
                        </a:ln>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Tx/>
                        <a:buChar char="-"/>
                        <a:tabLst/>
                        <a:defRPr/>
                      </a:pPr>
                      <a:endParaRPr kumimoji="0" lang="en-US" altLang="en-US" sz="1900" b="0" i="0" u="none" strike="noStrike" cap="none" normalizeH="0" baseline="0" dirty="0">
                        <a:ln>
                          <a:noFill/>
                        </a:ln>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Tx/>
                        <a:buChar char="-"/>
                        <a:tabLst/>
                        <a:defRPr/>
                      </a:pPr>
                      <a:endParaRPr kumimoji="0" lang="en-US" altLang="en-US" sz="1900" b="0" i="0" u="none" strike="noStrike" cap="none" normalizeH="0" baseline="0" dirty="0">
                        <a:ln>
                          <a:noFill/>
                        </a:ln>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Tx/>
                        <a:buChar char="-"/>
                        <a:tabLst/>
                        <a:defRPr/>
                      </a:pPr>
                      <a:endParaRPr kumimoji="0" lang="en-US" altLang="en-US" sz="1900" b="0" i="0" u="none" strike="noStrike" cap="none" normalizeH="0" baseline="0" dirty="0">
                        <a:ln>
                          <a:noFill/>
                        </a:ln>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Tx/>
                        <a:buChar char="-"/>
                        <a:tabLst/>
                        <a:defRPr/>
                      </a:pPr>
                      <a:endParaRPr kumimoji="0" lang="en-US" altLang="en-US" sz="1900" b="0" i="0" u="none" strike="noStrike" cap="none" normalizeH="0" baseline="0" dirty="0">
                        <a:ln>
                          <a:noFill/>
                        </a:ln>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Tx/>
                        <a:buChar char="-"/>
                        <a:tabLst/>
                        <a:defRPr/>
                      </a:pPr>
                      <a:endParaRPr kumimoji="0" lang="en-US" altLang="en-US" sz="2400" b="0" i="0" u="none" strike="noStrike" cap="none" normalizeH="0" baseline="0" dirty="0">
                        <a:ln>
                          <a:noFill/>
                        </a:ln>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4857929"/>
                  </a:ext>
                </a:extLst>
              </a:tr>
              <a:tr h="581793">
                <a:tc>
                  <a:txBody>
                    <a:bodyPr/>
                    <a:lstStyle/>
                    <a:p>
                      <a:pPr algn="ctr"/>
                      <a:r>
                        <a:rPr lang="en-US" sz="2000" b="1" dirty="0" err="1">
                          <a:solidFill>
                            <a:srgbClr val="FF0000"/>
                          </a:solidFill>
                          <a:latin typeface="#9Slide03 Arima Madurai" panose="00000500000000000000" pitchFamily="2" charset="0"/>
                          <a:cs typeface="#9Slide03 Arima Madurai" panose="00000500000000000000" pitchFamily="2" charset="0"/>
                        </a:rPr>
                        <a:t>Lời</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nói</a:t>
                      </a:r>
                      <a:endParaRPr lang="en-US" sz="2000" b="1" dirty="0">
                        <a:solidFill>
                          <a:srgbClr val="FF000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Tx/>
                        <a:buNone/>
                      </a:pPr>
                      <a:endParaRPr lang="en-US" sz="1900" b="0" dirty="0">
                        <a:solidFill>
                          <a:schemeClr val="tx1">
                            <a:lumMod val="50000"/>
                          </a:schemeClr>
                        </a:solidFill>
                        <a:latin typeface="Times New Roman" panose="02020603050405020304" pitchFamily="18" charset="0"/>
                        <a:cs typeface="Times New Roman" panose="02020603050405020304" pitchFamily="18" charset="0"/>
                      </a:endParaRPr>
                    </a:p>
                    <a:p>
                      <a:pPr marL="0" indent="0" algn="just">
                        <a:buFontTx/>
                        <a:buNone/>
                      </a:pPr>
                      <a:endParaRPr lang="en-US" sz="1900" b="0" dirty="0">
                        <a:solidFill>
                          <a:schemeClr val="tx1">
                            <a:lumMod val="50000"/>
                          </a:schemeClr>
                        </a:solidFill>
                        <a:latin typeface="Times New Roman" panose="02020603050405020304" pitchFamily="18" charset="0"/>
                        <a:cs typeface="Times New Roman" panose="02020603050405020304" pitchFamily="18" charset="0"/>
                      </a:endParaRPr>
                    </a:p>
                    <a:p>
                      <a:pPr marL="0" indent="0" algn="just">
                        <a:buFontTx/>
                        <a:buNone/>
                      </a:pPr>
                      <a:endParaRPr lang="en-US" sz="1900" b="0" dirty="0">
                        <a:solidFill>
                          <a:schemeClr val="tx1">
                            <a:lumMod val="50000"/>
                          </a:schemeClr>
                        </a:solidFill>
                        <a:latin typeface="Times New Roman" panose="02020603050405020304" pitchFamily="18" charset="0"/>
                        <a:cs typeface="Times New Roman" panose="02020603050405020304" pitchFamily="18" charset="0"/>
                      </a:endParaRPr>
                    </a:p>
                    <a:p>
                      <a:pPr marL="0" indent="0" algn="just">
                        <a:buFontTx/>
                        <a:buNone/>
                      </a:pPr>
                      <a:endParaRPr lang="en-US" sz="1900" b="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9455957"/>
                  </a:ext>
                </a:extLst>
              </a:tr>
              <a:tr h="581793">
                <a:tc>
                  <a:txBody>
                    <a:bodyPr/>
                    <a:lstStyle/>
                    <a:p>
                      <a:pPr algn="ctr"/>
                      <a:r>
                        <a:rPr lang="en-US" sz="2000" b="1" dirty="0" err="1">
                          <a:solidFill>
                            <a:srgbClr val="FF0000"/>
                          </a:solidFill>
                          <a:latin typeface="#9Slide03 Arima Madurai" panose="00000500000000000000" pitchFamily="2" charset="0"/>
                          <a:cs typeface="#9Slide03 Arima Madurai" panose="00000500000000000000" pitchFamily="2" charset="0"/>
                        </a:rPr>
                        <a:t>Nhận</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xét</a:t>
                      </a:r>
                      <a:endParaRPr lang="en-US" sz="2000" b="1" dirty="0">
                        <a:solidFill>
                          <a:srgbClr val="FF000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Tx/>
                        <a:buNone/>
                      </a:pPr>
                      <a:endParaRPr lang="en-US" sz="1900" b="0" dirty="0">
                        <a:solidFill>
                          <a:schemeClr val="tx1">
                            <a:lumMod val="50000"/>
                          </a:schemeClr>
                        </a:solidFill>
                        <a:latin typeface="Times New Roman" panose="02020603050405020304" pitchFamily="18" charset="0"/>
                        <a:cs typeface="Times New Roman" panose="02020603050405020304" pitchFamily="18" charset="0"/>
                      </a:endParaRPr>
                    </a:p>
                    <a:p>
                      <a:pPr marL="0" indent="0" algn="just">
                        <a:buFontTx/>
                        <a:buNone/>
                      </a:pPr>
                      <a:endParaRPr lang="en-US" sz="1900" b="0" dirty="0">
                        <a:solidFill>
                          <a:schemeClr val="tx1">
                            <a:lumMod val="50000"/>
                          </a:schemeClr>
                        </a:solidFill>
                        <a:latin typeface="Times New Roman" panose="02020603050405020304" pitchFamily="18" charset="0"/>
                        <a:cs typeface="Times New Roman" panose="02020603050405020304" pitchFamily="18" charset="0"/>
                      </a:endParaRPr>
                    </a:p>
                    <a:p>
                      <a:pPr marL="0" indent="0" algn="just">
                        <a:buFontTx/>
                        <a:buNone/>
                      </a:pPr>
                      <a:endParaRPr lang="en-US" sz="1900" b="0" dirty="0">
                        <a:solidFill>
                          <a:schemeClr val="tx1">
                            <a:lumMod val="50000"/>
                          </a:schemeClr>
                        </a:solidFill>
                        <a:latin typeface="Times New Roman" panose="02020603050405020304" pitchFamily="18" charset="0"/>
                        <a:cs typeface="Times New Roman" panose="02020603050405020304" pitchFamily="18" charset="0"/>
                      </a:endParaRPr>
                    </a:p>
                    <a:p>
                      <a:pPr marL="0" indent="0" algn="just">
                        <a:buFontTx/>
                        <a:buNone/>
                      </a:pPr>
                      <a:endParaRPr lang="en-US" sz="1900" b="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573613"/>
                  </a:ext>
                </a:extLst>
              </a:tr>
            </a:tbl>
          </a:graphicData>
        </a:graphic>
      </p:graphicFrame>
      <p:sp>
        <p:nvSpPr>
          <p:cNvPr id="4" name="TextBox 3">
            <a:extLst>
              <a:ext uri="{FF2B5EF4-FFF2-40B4-BE49-F238E27FC236}">
                <a16:creationId xmlns:a16="http://schemas.microsoft.com/office/drawing/2014/main" id="{FE51FE85-EDEB-4076-BA14-9D005C615713}"/>
              </a:ext>
            </a:extLst>
          </p:cNvPr>
          <p:cNvSpPr txBox="1"/>
          <p:nvPr/>
        </p:nvSpPr>
        <p:spPr>
          <a:xfrm>
            <a:off x="1685679" y="662390"/>
            <a:ext cx="7326916" cy="1846659"/>
          </a:xfrm>
          <a:prstGeom prst="rect">
            <a:avLst/>
          </a:prstGeom>
          <a:noFill/>
        </p:spPr>
        <p:txBody>
          <a:bodyPr wrap="square">
            <a:spAutoFit/>
          </a:bodyPr>
          <a:lstStyle/>
          <a:p>
            <a:pPr marL="285750" marR="0" lvl="0" indent="-285750" algn="just" defTabSz="914400" rtl="0" eaLnBrk="0" fontAlgn="base" latinLnBrk="0" hangingPunct="0">
              <a:lnSpc>
                <a:spcPct val="100000"/>
              </a:lnSpc>
              <a:spcBef>
                <a:spcPct val="0"/>
              </a:spcBef>
              <a:spcAft>
                <a:spcPct val="0"/>
              </a:spcAft>
              <a:buClrTx/>
              <a:buSzTx/>
              <a:buFontTx/>
              <a:buChar char="-"/>
              <a:tabLst/>
              <a:defRPr/>
            </a:pPr>
            <a:r>
              <a:rPr lang="en-US" altLang="en-US" sz="1900" b="1"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Với</a:t>
            </a:r>
            <a:r>
              <a:rPr lang="en-US" altLang="en-US" sz="1900" b="1"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altLang="en-US" sz="1900" b="1"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cá</a:t>
            </a:r>
            <a:r>
              <a:rPr lang="en-US" altLang="en-US" sz="1900" b="1"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altLang="en-US" sz="1900" b="1"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vàng</a:t>
            </a:r>
            <a:r>
              <a:rPr lang="en-US" altLang="en-US" sz="1900" b="1"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altLang="en-US" sz="1900" b="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Đ</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òi</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hỏi</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cái</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máng</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lợn</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mới</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ngôi</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nhà</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rộng</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làm</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nhất</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phẩm</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phu</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nhân</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làm</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nữ</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hoàng</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làm</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Long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Vương</a:t>
            </a:r>
            <a:r>
              <a:rPr lang="en-US" altLang="en-US" sz="19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endParaRPr lang="en-US" altLang="en-US" sz="1900" b="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endParaRPr>
          </a:p>
          <a:p>
            <a:pPr marL="285750" marR="0" lvl="0" indent="-285750" algn="just" defTabSz="914400" rtl="0" eaLnBrk="0" fontAlgn="base" latinLnBrk="0" hangingPunct="0">
              <a:lnSpc>
                <a:spcPct val="100000"/>
              </a:lnSpc>
              <a:spcBef>
                <a:spcPct val="0"/>
              </a:spcBef>
              <a:spcAft>
                <a:spcPct val="0"/>
              </a:spcAft>
              <a:buClrTx/>
              <a:buSzTx/>
              <a:buFontTx/>
              <a:buChar char="-"/>
              <a:tabLst/>
              <a:defRPr/>
            </a:pPr>
            <a:r>
              <a:rPr lang="en-US" altLang="en-US" sz="1900" b="1"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Với</a:t>
            </a:r>
            <a:r>
              <a:rPr lang="en-US" altLang="en-US" sz="1900" b="1"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altLang="en-US" sz="1900" b="1"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chồng</a:t>
            </a:r>
            <a:r>
              <a:rPr lang="en-US" altLang="en-US" sz="1900" b="1"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Mắng</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chửi</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chồng</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 Ra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lệnh</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cho</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chồng</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đi</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tìm</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cá</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vàng</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để</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thực</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hiện</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điều</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ước</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của</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mụ</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Bắt</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chồng</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quét</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dọn</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chuồng</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ngựa</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Tát</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vào</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mặt</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chồng</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Ra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lệnh</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người</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hầu</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đuổi</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chồng</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p>
          <a:p>
            <a:pPr marL="285750" marR="0" lvl="0" indent="-285750" algn="just" defTabSz="914400" rtl="0" eaLnBrk="0" fontAlgn="base" latinLnBrk="0" hangingPunct="0">
              <a:lnSpc>
                <a:spcPct val="100000"/>
              </a:lnSpc>
              <a:spcBef>
                <a:spcPct val="0"/>
              </a:spcBef>
              <a:spcAft>
                <a:spcPct val="0"/>
              </a:spcAft>
              <a:buClrTx/>
              <a:buSzTx/>
              <a:buFontTx/>
              <a:buChar char="-"/>
              <a:tabLst/>
              <a:defRPr/>
            </a:pPr>
            <a:r>
              <a:rPr kumimoji="0" lang="en-US" altLang="en-US" sz="1900" b="1"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Với</a:t>
            </a:r>
            <a:r>
              <a:rPr kumimoji="0" lang="en-US" altLang="en-US" sz="1900" b="1"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1"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quân</a:t>
            </a:r>
            <a:r>
              <a:rPr kumimoji="0" lang="en-US" altLang="en-US" sz="1900" b="1"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1"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lính</a:t>
            </a:r>
            <a:r>
              <a:rPr kumimoji="0" lang="en-US" altLang="en-US" sz="1900" b="1"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1"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người</a:t>
            </a:r>
            <a:r>
              <a:rPr kumimoji="0" lang="en-US" altLang="en-US" sz="1900" b="1"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1"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hầu</a:t>
            </a:r>
            <a:r>
              <a:rPr kumimoji="0" lang="en-US" altLang="en-US" sz="1900" b="1"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Quát</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mắng</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ra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lệnh</a:t>
            </a:r>
            <a:endPar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6" name="TextBox 5">
            <a:extLst>
              <a:ext uri="{FF2B5EF4-FFF2-40B4-BE49-F238E27FC236}">
                <a16:creationId xmlns:a16="http://schemas.microsoft.com/office/drawing/2014/main" id="{B275E4E5-232F-4111-929E-16861057656D}"/>
              </a:ext>
            </a:extLst>
          </p:cNvPr>
          <p:cNvSpPr txBox="1"/>
          <p:nvPr/>
        </p:nvSpPr>
        <p:spPr>
          <a:xfrm>
            <a:off x="1685679" y="2532902"/>
            <a:ext cx="7326916" cy="1261884"/>
          </a:xfrm>
          <a:prstGeom prst="rect">
            <a:avLst/>
          </a:prstGeom>
          <a:noFill/>
        </p:spPr>
        <p:txBody>
          <a:bodyPr wrap="square">
            <a:spAutoFit/>
          </a:bodyPr>
          <a:lstStyle/>
          <a:p>
            <a:pPr marL="0" indent="0" algn="just">
              <a:buFontTx/>
              <a:buNone/>
            </a:pP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1"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Quát</a:t>
            </a:r>
            <a:r>
              <a:rPr kumimoji="0" lang="en-US" altLang="en-US" sz="1900" b="1"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1"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mắng</a:t>
            </a:r>
            <a:r>
              <a:rPr kumimoji="0" lang="en-US" altLang="en-US" sz="1900" b="1"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1"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chồng</a:t>
            </a:r>
            <a:r>
              <a:rPr kumimoji="0" lang="en-US" altLang="en-US" sz="1900" b="1"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Đồ</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ngốc</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 ;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Đồ</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ngu</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 ; “…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Ngốc</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sao</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ngốc</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thế</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  ;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Mày</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cãi</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à? …”</a:t>
            </a:r>
          </a:p>
          <a:p>
            <a:pPr marL="0" indent="0" algn="just">
              <a:buFontTx/>
              <a:buNone/>
            </a:pPr>
            <a:r>
              <a:rPr kumimoji="0" lang="en-US" sz="1900" b="0" i="0" u="none" strike="noStrike" cap="none" normalizeH="0" baseline="0" dirty="0">
                <a:ln>
                  <a:noFill/>
                </a:ln>
                <a:solidFill>
                  <a:schemeClr val="tx1">
                    <a:lumMod val="50000"/>
                  </a:schemeClr>
                </a:solidFill>
                <a:effectLst/>
                <a:latin typeface="#9Slide03 Arima Madurai" panose="00000500000000000000" pitchFamily="2" charset="0"/>
                <a:cs typeface="#9Slide03 Arima Madurai" panose="00000500000000000000" pitchFamily="2" charset="0"/>
              </a:rPr>
              <a:t>+ </a:t>
            </a:r>
            <a:r>
              <a:rPr kumimoji="0" lang="en-US" sz="1900" b="1" i="0" u="none" strike="noStrike" cap="none" normalizeH="0" baseline="0" dirty="0" err="1">
                <a:ln>
                  <a:noFill/>
                </a:ln>
                <a:solidFill>
                  <a:schemeClr val="tx1">
                    <a:lumMod val="50000"/>
                  </a:schemeClr>
                </a:solidFill>
                <a:effectLst/>
                <a:latin typeface="#9Slide03 Arima Madurai" panose="00000500000000000000" pitchFamily="2" charset="0"/>
                <a:cs typeface="#9Slide03 Arima Madurai" panose="00000500000000000000" pitchFamily="2" charset="0"/>
              </a:rPr>
              <a:t>Cách</a:t>
            </a:r>
            <a:r>
              <a:rPr kumimoji="0" lang="en-US" sz="1900" b="1" i="0" u="none" strike="noStrike" cap="none" normalizeH="0" baseline="0" dirty="0">
                <a:ln>
                  <a:noFill/>
                </a:ln>
                <a:solidFill>
                  <a:schemeClr val="tx1">
                    <a:lumMod val="50000"/>
                  </a:schemeClr>
                </a:solidFill>
                <a:effectLst/>
                <a:latin typeface="#9Slide03 Arima Madurai" panose="00000500000000000000" pitchFamily="2" charset="0"/>
                <a:cs typeface="#9Slide03 Arima Madurai" panose="00000500000000000000" pitchFamily="2" charset="0"/>
              </a:rPr>
              <a:t> </a:t>
            </a:r>
            <a:r>
              <a:rPr kumimoji="0" lang="en-US" sz="1900" b="1" i="0" u="none" strike="noStrike" cap="none" normalizeH="0" baseline="0" dirty="0" err="1">
                <a:ln>
                  <a:noFill/>
                </a:ln>
                <a:solidFill>
                  <a:schemeClr val="tx1">
                    <a:lumMod val="50000"/>
                  </a:schemeClr>
                </a:solidFill>
                <a:effectLst/>
                <a:latin typeface="#9Slide03 Arima Madurai" panose="00000500000000000000" pitchFamily="2" charset="0"/>
                <a:cs typeface="#9Slide03 Arima Madurai" panose="00000500000000000000" pitchFamily="2" charset="0"/>
              </a:rPr>
              <a:t>xưng</a:t>
            </a:r>
            <a:r>
              <a:rPr kumimoji="0" lang="en-US" sz="1900" b="1" i="0" u="none" strike="noStrike" cap="none" normalizeH="0" baseline="0" dirty="0">
                <a:ln>
                  <a:noFill/>
                </a:ln>
                <a:solidFill>
                  <a:schemeClr val="tx1">
                    <a:lumMod val="50000"/>
                  </a:schemeClr>
                </a:solidFill>
                <a:effectLst/>
                <a:latin typeface="#9Slide03 Arima Madurai" panose="00000500000000000000" pitchFamily="2" charset="0"/>
                <a:cs typeface="#9Slide03 Arima Madurai" panose="00000500000000000000" pitchFamily="2" charset="0"/>
              </a:rPr>
              <a:t> </a:t>
            </a:r>
            <a:r>
              <a:rPr kumimoji="0" lang="en-US" sz="1900" b="1" i="0" u="none" strike="noStrike" cap="none" normalizeH="0" baseline="0" dirty="0" err="1">
                <a:ln>
                  <a:noFill/>
                </a:ln>
                <a:solidFill>
                  <a:schemeClr val="tx1">
                    <a:lumMod val="50000"/>
                  </a:schemeClr>
                </a:solidFill>
                <a:effectLst/>
                <a:latin typeface="#9Slide03 Arima Madurai" panose="00000500000000000000" pitchFamily="2" charset="0"/>
                <a:cs typeface="#9Slide03 Arima Madurai" panose="00000500000000000000" pitchFamily="2" charset="0"/>
              </a:rPr>
              <a:t>hô</a:t>
            </a:r>
            <a:r>
              <a:rPr kumimoji="0" lang="en-US" sz="1900" b="1" i="0" u="none" strike="noStrike" cap="none" normalizeH="0" baseline="0" dirty="0">
                <a:ln>
                  <a:noFill/>
                </a:ln>
                <a:solidFill>
                  <a:schemeClr val="tx1">
                    <a:lumMod val="50000"/>
                  </a:schemeClr>
                </a:solidFill>
                <a:effectLst/>
                <a:latin typeface="#9Slide03 Arima Madurai" panose="00000500000000000000" pitchFamily="2"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Trống</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đại</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từ</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xưng</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hô</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kumimoji="0" lang="en-US" sz="1900" b="0" i="0" u="none" strike="noStrike" cap="none" normalizeH="0" baseline="0" dirty="0" err="1">
                <a:ln>
                  <a:noFill/>
                </a:ln>
                <a:solidFill>
                  <a:schemeClr val="tx1">
                    <a:lumMod val="50000"/>
                  </a:schemeClr>
                </a:solidFill>
                <a:effectLst/>
                <a:latin typeface="#9Slide03 Arima Madurai" panose="00000500000000000000" pitchFamily="2" charset="0"/>
                <a:cs typeface="#9Slide03 Arima Madurai" panose="00000500000000000000" pitchFamily="2" charset="0"/>
              </a:rPr>
              <a:t>Xưng</a:t>
            </a:r>
            <a:r>
              <a:rPr kumimoji="0" lang="en-US" sz="1900" b="0" i="0" u="none" strike="noStrike" cap="none" normalizeH="0" baseline="0" dirty="0">
                <a:ln>
                  <a:noFill/>
                </a:ln>
                <a:solidFill>
                  <a:schemeClr val="tx1">
                    <a:lumMod val="50000"/>
                  </a:schemeClr>
                </a:solidFill>
                <a:effectLst/>
                <a:latin typeface="#9Slide03 Arima Madurai" panose="00000500000000000000" pitchFamily="2" charset="0"/>
                <a:cs typeface="#9Slide03 Arima Madurai" panose="00000500000000000000" pitchFamily="2" charset="0"/>
              </a:rPr>
              <a:t> “</a:t>
            </a:r>
            <a:r>
              <a:rPr kumimoji="0" lang="en-US" sz="1900" b="0" i="0" u="none" strike="noStrike" cap="none" normalizeH="0" baseline="0" dirty="0" err="1">
                <a:ln>
                  <a:noFill/>
                </a:ln>
                <a:solidFill>
                  <a:schemeClr val="tx1">
                    <a:lumMod val="50000"/>
                  </a:schemeClr>
                </a:solidFill>
                <a:effectLst/>
                <a:latin typeface="#9Slide03 Arima Madurai" panose="00000500000000000000" pitchFamily="2" charset="0"/>
                <a:cs typeface="#9Slide03 Arima Madurai" panose="00000500000000000000" pitchFamily="2" charset="0"/>
              </a:rPr>
              <a:t>tao</a:t>
            </a:r>
            <a:r>
              <a:rPr kumimoji="0" lang="en-US" sz="1900" b="0" i="0" u="none" strike="noStrike" cap="none" normalizeH="0" baseline="0" dirty="0">
                <a:ln>
                  <a:noFill/>
                </a:ln>
                <a:solidFill>
                  <a:schemeClr val="tx1">
                    <a:lumMod val="50000"/>
                  </a:schemeClr>
                </a:solidFill>
                <a:effectLst/>
                <a:latin typeface="#9Slide03 Arima Madurai" panose="00000500000000000000" pitchFamily="2" charset="0"/>
                <a:cs typeface="#9Slide03 Arima Madurai" panose="00000500000000000000" pitchFamily="2" charset="0"/>
              </a:rPr>
              <a:t>” </a:t>
            </a:r>
            <a:r>
              <a:rPr kumimoji="0" lang="en-US" sz="1900" b="0" i="0" u="none" strike="noStrike" cap="none" normalizeH="0" baseline="0" dirty="0">
                <a:ln>
                  <a:noFill/>
                </a:ln>
                <a:solidFill>
                  <a:schemeClr val="tx1">
                    <a:lumMod val="50000"/>
                  </a:schemeClr>
                </a:solidFill>
                <a:effectLst/>
                <a:latin typeface="#9Slide03 Arima Madurai" panose="00000500000000000000" pitchFamily="2" charset="0"/>
                <a:cs typeface="#9Slide03 Arima Madurai" panose="00000500000000000000" pitchFamily="2" charset="0"/>
                <a:sym typeface="Wingdings" panose="05000000000000000000" pitchFamily="2" charset="2"/>
              </a:rPr>
              <a:t> </a:t>
            </a:r>
            <a:r>
              <a:rPr kumimoji="0" lang="en-US" sz="1900" b="0" i="0" u="none" strike="noStrike" cap="none" normalizeH="0" baseline="0" dirty="0" err="1">
                <a:ln>
                  <a:noFill/>
                </a:ln>
                <a:solidFill>
                  <a:schemeClr val="tx1">
                    <a:lumMod val="50000"/>
                  </a:schemeClr>
                </a:solidFill>
                <a:effectLst/>
                <a:latin typeface="#9Slide03 Arima Madurai" panose="00000500000000000000" pitchFamily="2" charset="0"/>
                <a:cs typeface="#9Slide03 Arima Madurai" panose="00000500000000000000" pitchFamily="2" charset="0"/>
                <a:sym typeface="Wingdings" panose="05000000000000000000" pitchFamily="2" charset="2"/>
              </a:rPr>
              <a:t>Xưng</a:t>
            </a:r>
            <a:r>
              <a:rPr kumimoji="0" lang="en-US" sz="1900" b="0" i="0" u="none" strike="noStrike" cap="none" normalizeH="0" baseline="0" dirty="0">
                <a:ln>
                  <a:noFill/>
                </a:ln>
                <a:solidFill>
                  <a:schemeClr val="tx1">
                    <a:lumMod val="50000"/>
                  </a:schemeClr>
                </a:solidFill>
                <a:effectLst/>
                <a:latin typeface="#9Slide03 Arima Madurai" panose="00000500000000000000" pitchFamily="2" charset="0"/>
                <a:cs typeface="#9Slide03 Arima Madurai" panose="00000500000000000000" pitchFamily="2" charset="0"/>
                <a:sym typeface="Wingdings" panose="05000000000000000000" pitchFamily="2" charset="2"/>
              </a:rPr>
              <a:t> “</a:t>
            </a:r>
            <a:r>
              <a:rPr kumimoji="0" lang="en-US" sz="1900" b="0" i="0" u="none" strike="noStrike" cap="none" normalizeH="0" baseline="0" dirty="0" err="1">
                <a:ln>
                  <a:noFill/>
                </a:ln>
                <a:solidFill>
                  <a:schemeClr val="tx1">
                    <a:lumMod val="50000"/>
                  </a:schemeClr>
                </a:solidFill>
                <a:effectLst/>
                <a:latin typeface="#9Slide03 Arima Madurai" panose="00000500000000000000" pitchFamily="2" charset="0"/>
                <a:cs typeface="#9Slide03 Arima Madurai" panose="00000500000000000000" pitchFamily="2" charset="0"/>
                <a:sym typeface="Wingdings" panose="05000000000000000000" pitchFamily="2" charset="2"/>
              </a:rPr>
              <a:t>lão</a:t>
            </a:r>
            <a:r>
              <a:rPr kumimoji="0" lang="en-US" sz="1900" b="0" i="0" u="none" strike="noStrike" cap="none" normalizeH="0" baseline="0" dirty="0">
                <a:ln>
                  <a:noFill/>
                </a:ln>
                <a:solidFill>
                  <a:schemeClr val="tx1">
                    <a:lumMod val="50000"/>
                  </a:schemeClr>
                </a:solidFill>
                <a:effectLst/>
                <a:latin typeface="#9Slide03 Arima Madurai" panose="00000500000000000000" pitchFamily="2" charset="0"/>
                <a:cs typeface="#9Slide03 Arima Madurai" panose="00000500000000000000" pitchFamily="2" charset="0"/>
                <a:sym typeface="Wingdings" panose="05000000000000000000" pitchFamily="2" charset="2"/>
              </a:rPr>
              <a:t> – </a:t>
            </a:r>
            <a:r>
              <a:rPr kumimoji="0" lang="en-US" sz="1900" b="0" i="0" u="none" strike="noStrike" cap="none" normalizeH="0" baseline="0" dirty="0" err="1">
                <a:ln>
                  <a:noFill/>
                </a:ln>
                <a:solidFill>
                  <a:schemeClr val="tx1">
                    <a:lumMod val="50000"/>
                  </a:schemeClr>
                </a:solidFill>
                <a:effectLst/>
                <a:latin typeface="#9Slide03 Arima Madurai" panose="00000500000000000000" pitchFamily="2" charset="0"/>
                <a:cs typeface="#9Slide03 Arima Madurai" panose="00000500000000000000" pitchFamily="2" charset="0"/>
                <a:sym typeface="Wingdings" panose="05000000000000000000" pitchFamily="2" charset="2"/>
              </a:rPr>
              <a:t>tao</a:t>
            </a:r>
            <a:r>
              <a:rPr kumimoji="0" lang="en-US" sz="1900" b="0" i="0" u="none" strike="noStrike" cap="none" normalizeH="0" baseline="0" dirty="0">
                <a:ln>
                  <a:noFill/>
                </a:ln>
                <a:solidFill>
                  <a:schemeClr val="tx1">
                    <a:lumMod val="50000"/>
                  </a:schemeClr>
                </a:solidFill>
                <a:effectLst/>
                <a:latin typeface="#9Slide03 Arima Madurai" panose="00000500000000000000" pitchFamily="2" charset="0"/>
                <a:cs typeface="#9Slide03 Arima Madurai" panose="00000500000000000000" pitchFamily="2" charset="0"/>
                <a:sym typeface="Wingdings" panose="05000000000000000000" pitchFamily="2" charset="2"/>
              </a:rPr>
              <a:t>”  </a:t>
            </a:r>
            <a:r>
              <a:rPr kumimoji="0" lang="en-US" sz="1900" b="0" i="0" u="none" strike="noStrike" cap="none" normalizeH="0" baseline="0" dirty="0" err="1">
                <a:ln>
                  <a:noFill/>
                </a:ln>
                <a:solidFill>
                  <a:schemeClr val="tx1">
                    <a:lumMod val="50000"/>
                  </a:schemeClr>
                </a:solidFill>
                <a:effectLst/>
                <a:latin typeface="#9Slide03 Arima Madurai" panose="00000500000000000000" pitchFamily="2" charset="0"/>
                <a:cs typeface="#9Slide03 Arima Madurai" panose="00000500000000000000" pitchFamily="2" charset="0"/>
                <a:sym typeface="Wingdings" panose="05000000000000000000" pitchFamily="2" charset="2"/>
              </a:rPr>
              <a:t>Xưng</a:t>
            </a:r>
            <a:r>
              <a:rPr kumimoji="0" lang="en-US" sz="1900" b="0" i="0" u="none" strike="noStrike" cap="none" normalizeH="0" baseline="0" dirty="0">
                <a:ln>
                  <a:noFill/>
                </a:ln>
                <a:solidFill>
                  <a:schemeClr val="tx1">
                    <a:lumMod val="50000"/>
                  </a:schemeClr>
                </a:solidFill>
                <a:effectLst/>
                <a:latin typeface="#9Slide03 Arima Madurai" panose="00000500000000000000" pitchFamily="2" charset="0"/>
                <a:cs typeface="#9Slide03 Arima Madurai" panose="00000500000000000000" pitchFamily="2" charset="0"/>
                <a:sym typeface="Wingdings" panose="05000000000000000000" pitchFamily="2" charset="2"/>
              </a:rPr>
              <a:t> “</a:t>
            </a:r>
            <a:r>
              <a:rPr kumimoji="0" lang="en-US" sz="1900" b="0" i="0" u="none" strike="noStrike" cap="none" normalizeH="0" baseline="0" dirty="0" err="1">
                <a:ln>
                  <a:noFill/>
                </a:ln>
                <a:solidFill>
                  <a:schemeClr val="tx1">
                    <a:lumMod val="50000"/>
                  </a:schemeClr>
                </a:solidFill>
                <a:effectLst/>
                <a:latin typeface="#9Slide03 Arima Madurai" panose="00000500000000000000" pitchFamily="2" charset="0"/>
                <a:cs typeface="#9Slide03 Arima Madurai" panose="00000500000000000000" pitchFamily="2" charset="0"/>
                <a:sym typeface="Wingdings" panose="05000000000000000000" pitchFamily="2" charset="2"/>
              </a:rPr>
              <a:t>mày</a:t>
            </a:r>
            <a:r>
              <a:rPr kumimoji="0" lang="en-US" sz="1900" b="0" i="0" u="none" strike="noStrike" cap="none" normalizeH="0" baseline="0" dirty="0">
                <a:ln>
                  <a:noFill/>
                </a:ln>
                <a:solidFill>
                  <a:schemeClr val="tx1">
                    <a:lumMod val="50000"/>
                  </a:schemeClr>
                </a:solidFill>
                <a:effectLst/>
                <a:latin typeface="#9Slide03 Arima Madurai" panose="00000500000000000000" pitchFamily="2" charset="0"/>
                <a:cs typeface="#9Slide03 Arima Madurai" panose="00000500000000000000" pitchFamily="2" charset="0"/>
                <a:sym typeface="Wingdings" panose="05000000000000000000" pitchFamily="2" charset="2"/>
              </a:rPr>
              <a:t> – </a:t>
            </a:r>
            <a:r>
              <a:rPr kumimoji="0" lang="en-US" sz="1900" b="0" i="0" u="none" strike="noStrike" cap="none" normalizeH="0" baseline="0" dirty="0" err="1">
                <a:ln>
                  <a:noFill/>
                </a:ln>
                <a:solidFill>
                  <a:schemeClr val="tx1">
                    <a:lumMod val="50000"/>
                  </a:schemeClr>
                </a:solidFill>
                <a:effectLst/>
                <a:latin typeface="#9Slide03 Arima Madurai" panose="00000500000000000000" pitchFamily="2" charset="0"/>
                <a:cs typeface="#9Slide03 Arima Madurai" panose="00000500000000000000" pitchFamily="2" charset="0"/>
                <a:sym typeface="Wingdings" panose="05000000000000000000" pitchFamily="2" charset="2"/>
              </a:rPr>
              <a:t>tao</a:t>
            </a:r>
            <a:r>
              <a:rPr kumimoji="0" lang="en-US" sz="1900" b="0" i="0" u="none" strike="noStrike" cap="none" normalizeH="0" baseline="0" dirty="0">
                <a:ln>
                  <a:noFill/>
                </a:ln>
                <a:solidFill>
                  <a:schemeClr val="tx1">
                    <a:lumMod val="50000"/>
                  </a:schemeClr>
                </a:solidFill>
                <a:effectLst/>
                <a:latin typeface="#9Slide03 Arima Madurai" panose="00000500000000000000" pitchFamily="2" charset="0"/>
                <a:cs typeface="#9Slide03 Arima Madurai" panose="00000500000000000000" pitchFamily="2" charset="0"/>
                <a:sym typeface="Wingdings" panose="05000000000000000000" pitchFamily="2" charset="2"/>
              </a:rPr>
              <a:t>”</a:t>
            </a:r>
            <a:endParaRPr lang="en-US" sz="1900" b="0" dirty="0">
              <a:solidFill>
                <a:schemeClr val="tx1">
                  <a:lumMod val="50000"/>
                </a:schemeClr>
              </a:solidFill>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BA8285E7-6D15-4322-B8A0-DDEEE23B2413}"/>
              </a:ext>
            </a:extLst>
          </p:cNvPr>
          <p:cNvSpPr txBox="1"/>
          <p:nvPr/>
        </p:nvSpPr>
        <p:spPr>
          <a:xfrm>
            <a:off x="1701581" y="3816928"/>
            <a:ext cx="7259538" cy="1261884"/>
          </a:xfrm>
          <a:prstGeom prst="rect">
            <a:avLst/>
          </a:prstGeom>
          <a:noFill/>
        </p:spPr>
        <p:txBody>
          <a:bodyPr wrap="square">
            <a:spAutoFit/>
          </a:bodyPr>
          <a:lstStyle/>
          <a:p>
            <a:pPr marL="342900" indent="-342900" algn="just">
              <a:buFontTx/>
              <a:buChar char="-"/>
            </a:pP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rPr>
              <a:t>Miêu</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rPr>
              <a:t>tả</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rPr>
              <a:t>chủ</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rPr>
              <a:t>yếu</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rPr>
              <a:t> qua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rPr>
              <a:t>lời</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rPr>
              <a:t>nói</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rPr>
              <a:t>và</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rPr>
              <a:t>hành</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rPr>
              <a:t>động</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rPr>
              <a:t>cử</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rPr>
              <a:t>chỉ</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rPr>
              <a:t>điệu</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rPr>
              <a:t>bộ</a:t>
            </a:r>
            <a:endParaRPr lang="en-US" sz="1900" b="0" dirty="0">
              <a:solidFill>
                <a:schemeClr val="tx1">
                  <a:lumMod val="50000"/>
                </a:schemeClr>
              </a:solidFill>
              <a:latin typeface="#9Slide03 Arima Madurai" panose="00000500000000000000" pitchFamily="2" charset="0"/>
              <a:cs typeface="#9Slide03 Arima Madurai" panose="00000500000000000000" pitchFamily="2" charset="0"/>
            </a:endParaRPr>
          </a:p>
          <a:p>
            <a:pPr marL="342900" marR="0" lvl="0" indent="-342900" algn="just"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Mụ</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vợ</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tham</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lam,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đanh</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đá</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thô</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lỗ</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bội</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bạc</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vong</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ân</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bội</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altLang="en-US" sz="1900" b="0" i="0" u="none" strike="noStrike" cap="none" normalizeH="0" baseline="0" dirty="0" err="1">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nghĩa</a:t>
            </a:r>
            <a:r>
              <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a:t>
            </a:r>
            <a:endParaRPr kumimoji="0" lang="en-US" altLang="en-US" sz="1900" b="0" i="0" u="none" strike="noStrike" cap="none" normalizeH="0" baseline="0" dirty="0">
              <a:ln>
                <a:noFill/>
              </a:ln>
              <a:solidFill>
                <a:schemeClr val="tx1">
                  <a:lumMod val="50000"/>
                </a:schemeClr>
              </a:solidFill>
              <a:effectLst/>
              <a:latin typeface="#9Slide03 Arima Madurai" panose="00000500000000000000" pitchFamily="2" charset="0"/>
              <a:cs typeface="#9Slide03 Arima Madurai" panose="00000500000000000000" pitchFamily="2" charset="0"/>
            </a:endParaRPr>
          </a:p>
          <a:p>
            <a:pPr marL="0" indent="0" algn="just">
              <a:buFontTx/>
              <a:buNone/>
            </a:pPr>
            <a:r>
              <a:rPr lang="en-US" sz="19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Đại</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diện</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cho</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chế</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độ</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phong</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kiến</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chuyên</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chế</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Nga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hoàng</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tàn</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bạo</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độc</a:t>
            </a:r>
            <a:r>
              <a:rPr lang="en-US" sz="19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19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đoán</a:t>
            </a:r>
            <a:endParaRPr lang="en-US" sz="1900" b="0" dirty="0">
              <a:solidFill>
                <a:schemeClr val="tx1">
                  <a:lumMod val="50000"/>
                </a:schemeClr>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80641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arn(inVertic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barn(inVertical)">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barn(inVertical)">
                                      <p:cBhvr>
                                        <p:cTn id="4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DB158-C1AA-46A7-80E3-978ED9169779}"/>
              </a:ext>
            </a:extLst>
          </p:cNvPr>
          <p:cNvSpPr/>
          <p:nvPr/>
        </p:nvSpPr>
        <p:spPr>
          <a:xfrm>
            <a:off x="298174" y="270343"/>
            <a:ext cx="8547652" cy="459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7E03DA1-5C90-431E-8C3C-60C2826A4737}"/>
              </a:ext>
            </a:extLst>
          </p:cNvPr>
          <p:cNvGrpSpPr/>
          <p:nvPr/>
        </p:nvGrpSpPr>
        <p:grpSpPr>
          <a:xfrm>
            <a:off x="298173" y="1145405"/>
            <a:ext cx="3797375" cy="3727752"/>
            <a:chOff x="298174" y="837398"/>
            <a:chExt cx="4048285" cy="4035760"/>
          </a:xfrm>
        </p:grpSpPr>
        <p:pic>
          <p:nvPicPr>
            <p:cNvPr id="11" name="Google Shape;1822;p47">
              <a:extLst>
                <a:ext uri="{FF2B5EF4-FFF2-40B4-BE49-F238E27FC236}">
                  <a16:creationId xmlns:a16="http://schemas.microsoft.com/office/drawing/2014/main" id="{086AAD05-032E-4FCE-9E73-B41E98564234}"/>
                </a:ext>
              </a:extLst>
            </p:cNvPr>
            <p:cNvPicPr preferRelativeResize="0"/>
            <p:nvPr/>
          </p:nvPicPr>
          <p:blipFill rotWithShape="1">
            <a:blip r:embed="rId3"/>
            <a:srcRect l="29542" t="20407" r="-150" b="353"/>
            <a:stretch/>
          </p:blipFill>
          <p:spPr>
            <a:xfrm>
              <a:off x="298175" y="1172021"/>
              <a:ext cx="3922688" cy="3257103"/>
            </a:xfrm>
            <a:prstGeom prst="rect">
              <a:avLst/>
            </a:prstGeom>
            <a:noFill/>
            <a:ln>
              <a:noFill/>
            </a:ln>
          </p:spPr>
        </p:pic>
        <p:sp>
          <p:nvSpPr>
            <p:cNvPr id="12" name="Google Shape;1823;p47">
              <a:extLst>
                <a:ext uri="{FF2B5EF4-FFF2-40B4-BE49-F238E27FC236}">
                  <a16:creationId xmlns:a16="http://schemas.microsoft.com/office/drawing/2014/main" id="{42AE0AD9-A930-412E-8EC7-298C040B349F}"/>
                </a:ext>
              </a:extLst>
            </p:cNvPr>
            <p:cNvSpPr/>
            <p:nvPr/>
          </p:nvSpPr>
          <p:spPr>
            <a:xfrm>
              <a:off x="298174" y="837398"/>
              <a:ext cx="4048285" cy="4035760"/>
            </a:xfrm>
            <a:custGeom>
              <a:avLst/>
              <a:gdLst/>
              <a:ahLst/>
              <a:cxnLst/>
              <a:rect l="l" t="t" r="r" b="b"/>
              <a:pathLst>
                <a:path w="40107" h="37460" extrusionOk="0">
                  <a:moveTo>
                    <a:pt x="16711" y="5170"/>
                  </a:moveTo>
                  <a:cubicBezTo>
                    <a:pt x="17988" y="5170"/>
                    <a:pt x="19267" y="5544"/>
                    <a:pt x="20354" y="6311"/>
                  </a:cubicBezTo>
                  <a:cubicBezTo>
                    <a:pt x="21891" y="7385"/>
                    <a:pt x="23660" y="8044"/>
                    <a:pt x="25532" y="8171"/>
                  </a:cubicBezTo>
                  <a:cubicBezTo>
                    <a:pt x="28179" y="8345"/>
                    <a:pt x="30780" y="9489"/>
                    <a:pt x="32756" y="11592"/>
                  </a:cubicBezTo>
                  <a:cubicBezTo>
                    <a:pt x="36674" y="15776"/>
                    <a:pt x="36651" y="22364"/>
                    <a:pt x="32721" y="26514"/>
                  </a:cubicBezTo>
                  <a:cubicBezTo>
                    <a:pt x="30563" y="28791"/>
                    <a:pt x="27679" y="29930"/>
                    <a:pt x="24793" y="29930"/>
                  </a:cubicBezTo>
                  <a:cubicBezTo>
                    <a:pt x="24589" y="29930"/>
                    <a:pt x="24384" y="29924"/>
                    <a:pt x="24180" y="29912"/>
                  </a:cubicBezTo>
                  <a:cubicBezTo>
                    <a:pt x="23961" y="29899"/>
                    <a:pt x="23742" y="29893"/>
                    <a:pt x="23524" y="29893"/>
                  </a:cubicBezTo>
                  <a:cubicBezTo>
                    <a:pt x="21594" y="29893"/>
                    <a:pt x="19684" y="30401"/>
                    <a:pt x="18054" y="31449"/>
                  </a:cubicBezTo>
                  <a:cubicBezTo>
                    <a:pt x="16580" y="32390"/>
                    <a:pt x="14897" y="32848"/>
                    <a:pt x="13218" y="32848"/>
                  </a:cubicBezTo>
                  <a:cubicBezTo>
                    <a:pt x="10854" y="32848"/>
                    <a:pt x="8496" y="31940"/>
                    <a:pt x="6739" y="30190"/>
                  </a:cubicBezTo>
                  <a:cubicBezTo>
                    <a:pt x="3190" y="26630"/>
                    <a:pt x="3190" y="20874"/>
                    <a:pt x="6739" y="17314"/>
                  </a:cubicBezTo>
                  <a:cubicBezTo>
                    <a:pt x="6819" y="17233"/>
                    <a:pt x="6901" y="17163"/>
                    <a:pt x="6981" y="17083"/>
                  </a:cubicBezTo>
                  <a:cubicBezTo>
                    <a:pt x="8773" y="15419"/>
                    <a:pt x="10021" y="13222"/>
                    <a:pt x="10322" y="10795"/>
                  </a:cubicBezTo>
                  <a:cubicBezTo>
                    <a:pt x="10484" y="9419"/>
                    <a:pt x="11096" y="8091"/>
                    <a:pt x="12148" y="7038"/>
                  </a:cubicBezTo>
                  <a:cubicBezTo>
                    <a:pt x="13379" y="5808"/>
                    <a:pt x="15043" y="5170"/>
                    <a:pt x="16711" y="5170"/>
                  </a:cubicBezTo>
                  <a:close/>
                  <a:moveTo>
                    <a:pt x="0" y="0"/>
                  </a:moveTo>
                  <a:lnTo>
                    <a:pt x="0" y="37459"/>
                  </a:lnTo>
                  <a:lnTo>
                    <a:pt x="40107" y="37459"/>
                  </a:lnTo>
                  <a:lnTo>
                    <a:pt x="40107"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3" name="Google Shape;411;p35">
            <a:extLst>
              <a:ext uri="{FF2B5EF4-FFF2-40B4-BE49-F238E27FC236}">
                <a16:creationId xmlns:a16="http://schemas.microsoft.com/office/drawing/2014/main" id="{865A77E3-35A9-4994-929C-03ED39A9695E}"/>
              </a:ext>
            </a:extLst>
          </p:cNvPr>
          <p:cNvSpPr txBox="1">
            <a:spLocks/>
          </p:cNvSpPr>
          <p:nvPr/>
        </p:nvSpPr>
        <p:spPr>
          <a:xfrm>
            <a:off x="2547857" y="533783"/>
            <a:ext cx="4048285" cy="7142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dirty="0">
                <a:solidFill>
                  <a:schemeClr val="bg1">
                    <a:lumMod val="75000"/>
                  </a:schemeClr>
                </a:solidFill>
                <a:latin typeface="#9Slide05 Bellissima Script Pro" panose="02000505000000020002" pitchFamily="2" charset="0"/>
              </a:rPr>
              <a:t>a. </a:t>
            </a:r>
            <a:r>
              <a:rPr lang="en-US" sz="4800" b="1" dirty="0" err="1">
                <a:solidFill>
                  <a:schemeClr val="bg1">
                    <a:lumMod val="75000"/>
                  </a:schemeClr>
                </a:solidFill>
                <a:latin typeface="#9Slide05 Bellissima Script Pro" panose="02000505000000020002" pitchFamily="2" charset="0"/>
              </a:rPr>
              <a:t>Ông</a:t>
            </a:r>
            <a:r>
              <a:rPr lang="en-US" sz="4800" b="1" dirty="0">
                <a:solidFill>
                  <a:schemeClr val="bg1">
                    <a:lumMod val="75000"/>
                  </a:schemeClr>
                </a:solidFill>
                <a:latin typeface="#9Slide05 Bellissima Script Pro" panose="02000505000000020002" pitchFamily="2" charset="0"/>
              </a:rPr>
              <a:t> </a:t>
            </a:r>
            <a:r>
              <a:rPr lang="en-US" sz="4800" b="1" dirty="0" err="1">
                <a:solidFill>
                  <a:schemeClr val="bg1">
                    <a:lumMod val="75000"/>
                  </a:schemeClr>
                </a:solidFill>
                <a:latin typeface="#9Slide05 Bellissima Script Pro" panose="02000505000000020002" pitchFamily="2" charset="0"/>
              </a:rPr>
              <a:t>lão</a:t>
            </a:r>
            <a:r>
              <a:rPr lang="en-US" sz="4800" b="1" dirty="0">
                <a:solidFill>
                  <a:schemeClr val="bg1">
                    <a:lumMod val="75000"/>
                  </a:schemeClr>
                </a:solidFill>
                <a:latin typeface="#9Slide05 Bellissima Script Pro" panose="02000505000000020002" pitchFamily="2" charset="0"/>
              </a:rPr>
              <a:t> </a:t>
            </a:r>
            <a:r>
              <a:rPr lang="en-US" sz="4800" b="1" dirty="0" err="1">
                <a:solidFill>
                  <a:schemeClr val="bg1">
                    <a:lumMod val="75000"/>
                  </a:schemeClr>
                </a:solidFill>
                <a:latin typeface="#9Slide05 Bellissima Script Pro" panose="02000505000000020002" pitchFamily="2" charset="0"/>
              </a:rPr>
              <a:t>đánh</a:t>
            </a:r>
            <a:r>
              <a:rPr lang="en-US" sz="4800" b="1" dirty="0">
                <a:solidFill>
                  <a:schemeClr val="bg1">
                    <a:lumMod val="75000"/>
                  </a:schemeClr>
                </a:solidFill>
                <a:latin typeface="#9Slide05 Bellissima Script Pro" panose="02000505000000020002" pitchFamily="2" charset="0"/>
              </a:rPr>
              <a:t> </a:t>
            </a:r>
            <a:r>
              <a:rPr lang="en-US" sz="4800" b="1" dirty="0" err="1">
                <a:solidFill>
                  <a:schemeClr val="bg1">
                    <a:lumMod val="75000"/>
                  </a:schemeClr>
                </a:solidFill>
                <a:latin typeface="#9Slide05 Bellissima Script Pro" panose="02000505000000020002" pitchFamily="2" charset="0"/>
              </a:rPr>
              <a:t>cá</a:t>
            </a:r>
            <a:endParaRPr lang="en-US" sz="4800" b="1" dirty="0">
              <a:solidFill>
                <a:schemeClr val="bg1">
                  <a:lumMod val="75000"/>
                </a:schemeClr>
              </a:solidFill>
              <a:latin typeface="#9Slide05 Bellissima Script Pro" panose="02000505000000020002" pitchFamily="2" charset="0"/>
            </a:endParaRPr>
          </a:p>
        </p:txBody>
      </p:sp>
      <p:sp>
        <p:nvSpPr>
          <p:cNvPr id="14" name="TextBox 13">
            <a:extLst>
              <a:ext uri="{FF2B5EF4-FFF2-40B4-BE49-F238E27FC236}">
                <a16:creationId xmlns:a16="http://schemas.microsoft.com/office/drawing/2014/main" id="{A9A0A991-FA97-4740-BE49-6DB4983125B9}"/>
              </a:ext>
            </a:extLst>
          </p:cNvPr>
          <p:cNvSpPr txBox="1"/>
          <p:nvPr/>
        </p:nvSpPr>
        <p:spPr>
          <a:xfrm>
            <a:off x="3811604" y="1557873"/>
            <a:ext cx="4841508" cy="830997"/>
          </a:xfrm>
          <a:prstGeom prst="rect">
            <a:avLst/>
          </a:prstGeom>
          <a:noFill/>
        </p:spPr>
        <p:txBody>
          <a:bodyPr wrap="square">
            <a:spAutoFit/>
          </a:bodyPr>
          <a:lstStyle/>
          <a:p>
            <a:pPr marL="342900" indent="-342900" algn="just">
              <a:buFont typeface="Wingdings" panose="05000000000000000000" pitchFamily="2" charset="2"/>
              <a:buChar char="ü"/>
            </a:pP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Miêu</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tả</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chủ</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yếu</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qua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lời</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nói</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và</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hành</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động</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cử</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chỉ</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điệu</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bộ</a:t>
            </a:r>
            <a:endParaRPr lang="en-US" sz="2300" b="0" dirty="0">
              <a:solidFill>
                <a:schemeClr val="tx1">
                  <a:lumMod val="50000"/>
                </a:schemeClr>
              </a:solidFill>
              <a:latin typeface="#9Slide03 Arima Madurai" panose="00000500000000000000" pitchFamily="2" charset="0"/>
              <a:cs typeface="#9Slide03 Arima Madurai" panose="00000500000000000000" pitchFamily="2" charset="0"/>
            </a:endParaRPr>
          </a:p>
        </p:txBody>
      </p:sp>
      <p:sp>
        <p:nvSpPr>
          <p:cNvPr id="16" name="TextBox 15">
            <a:extLst>
              <a:ext uri="{FF2B5EF4-FFF2-40B4-BE49-F238E27FC236}">
                <a16:creationId xmlns:a16="http://schemas.microsoft.com/office/drawing/2014/main" id="{A3801EDD-46EC-456B-9631-6723AA6D5E6B}"/>
              </a:ext>
            </a:extLst>
          </p:cNvPr>
          <p:cNvSpPr txBox="1"/>
          <p:nvPr/>
        </p:nvSpPr>
        <p:spPr>
          <a:xfrm>
            <a:off x="3847604" y="2533357"/>
            <a:ext cx="4841508" cy="800219"/>
          </a:xfrm>
          <a:prstGeom prst="rect">
            <a:avLst/>
          </a:prstGeom>
          <a:noFill/>
        </p:spPr>
        <p:txBody>
          <a:bodyPr wrap="square">
            <a:spAutoFit/>
          </a:bodyPr>
          <a:lstStyle/>
          <a:p>
            <a:pPr marL="342900" indent="-342900" algn="just">
              <a:buFont typeface="Wingdings" panose="05000000000000000000" pitchFamily="2" charset="2"/>
              <a:buChar char="ü"/>
            </a:pP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Tính</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cách</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Hiền</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lành</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nhân</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hậu</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vị</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tha</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nhưng</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hèn</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nhát</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nhu</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nhược</a:t>
            </a:r>
            <a:endParaRPr lang="en-US" sz="2300" b="0" dirty="0">
              <a:solidFill>
                <a:schemeClr val="tx1">
                  <a:lumMod val="50000"/>
                </a:schemeClr>
              </a:solidFill>
              <a:latin typeface="#9Slide03 Arima Madurai" panose="00000500000000000000" pitchFamily="2" charset="0"/>
              <a:cs typeface="#9Slide03 Arima Madurai" panose="00000500000000000000" pitchFamily="2" charset="0"/>
            </a:endParaRPr>
          </a:p>
        </p:txBody>
      </p:sp>
      <p:sp>
        <p:nvSpPr>
          <p:cNvPr id="17" name="TextBox 16">
            <a:extLst>
              <a:ext uri="{FF2B5EF4-FFF2-40B4-BE49-F238E27FC236}">
                <a16:creationId xmlns:a16="http://schemas.microsoft.com/office/drawing/2014/main" id="{A21D6736-E5C7-45FB-9380-584C4094F36A}"/>
              </a:ext>
            </a:extLst>
          </p:cNvPr>
          <p:cNvSpPr txBox="1"/>
          <p:nvPr/>
        </p:nvSpPr>
        <p:spPr>
          <a:xfrm>
            <a:off x="3847604" y="3478063"/>
            <a:ext cx="4841508" cy="1154162"/>
          </a:xfrm>
          <a:prstGeom prst="rect">
            <a:avLst/>
          </a:prstGeom>
          <a:noFill/>
        </p:spPr>
        <p:txBody>
          <a:bodyPr wrap="square">
            <a:spAutoFit/>
          </a:bodyPr>
          <a:lstStyle/>
          <a:p>
            <a:pPr marL="342900" indent="-342900" algn="just">
              <a:buFont typeface="Wingdings" panose="05000000000000000000" pitchFamily="2" charset="2"/>
              <a:buChar char="à"/>
            </a:pP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Đại</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diện</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cho</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dân</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thời</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phong</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kiến</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chuyên</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chế</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Nga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hoàng</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tàn</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bạo</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độc</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đoán</a:t>
            </a:r>
            <a:endPar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endParaRPr>
          </a:p>
        </p:txBody>
      </p:sp>
    </p:spTree>
    <p:extLst>
      <p:ext uri="{BB962C8B-B14F-4D97-AF65-F5344CB8AC3E}">
        <p14:creationId xmlns:p14="http://schemas.microsoft.com/office/powerpoint/2010/main" val="258105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DB158-C1AA-46A7-80E3-978ED9169779}"/>
              </a:ext>
            </a:extLst>
          </p:cNvPr>
          <p:cNvSpPr/>
          <p:nvPr/>
        </p:nvSpPr>
        <p:spPr>
          <a:xfrm>
            <a:off x="298174" y="270343"/>
            <a:ext cx="8547652" cy="459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7E03DA1-5C90-431E-8C3C-60C2826A4737}"/>
              </a:ext>
            </a:extLst>
          </p:cNvPr>
          <p:cNvGrpSpPr/>
          <p:nvPr/>
        </p:nvGrpSpPr>
        <p:grpSpPr>
          <a:xfrm>
            <a:off x="298173" y="1145405"/>
            <a:ext cx="3797375" cy="3727752"/>
            <a:chOff x="298174" y="837398"/>
            <a:chExt cx="4048285" cy="4035760"/>
          </a:xfrm>
        </p:grpSpPr>
        <p:pic>
          <p:nvPicPr>
            <p:cNvPr id="11" name="Google Shape;1822;p47">
              <a:extLst>
                <a:ext uri="{FF2B5EF4-FFF2-40B4-BE49-F238E27FC236}">
                  <a16:creationId xmlns:a16="http://schemas.microsoft.com/office/drawing/2014/main" id="{086AAD05-032E-4FCE-9E73-B41E98564234}"/>
                </a:ext>
              </a:extLst>
            </p:cNvPr>
            <p:cNvPicPr preferRelativeResize="0"/>
            <p:nvPr/>
          </p:nvPicPr>
          <p:blipFill rotWithShape="1">
            <a:blip r:embed="rId3"/>
            <a:srcRect t="9118" r="4515" b="9118"/>
            <a:stretch/>
          </p:blipFill>
          <p:spPr>
            <a:xfrm>
              <a:off x="298175" y="1172021"/>
              <a:ext cx="3745578" cy="3257103"/>
            </a:xfrm>
            <a:prstGeom prst="rect">
              <a:avLst/>
            </a:prstGeom>
            <a:noFill/>
            <a:ln>
              <a:noFill/>
            </a:ln>
          </p:spPr>
        </p:pic>
        <p:sp>
          <p:nvSpPr>
            <p:cNvPr id="12" name="Google Shape;1823;p47">
              <a:extLst>
                <a:ext uri="{FF2B5EF4-FFF2-40B4-BE49-F238E27FC236}">
                  <a16:creationId xmlns:a16="http://schemas.microsoft.com/office/drawing/2014/main" id="{42AE0AD9-A930-412E-8EC7-298C040B349F}"/>
                </a:ext>
              </a:extLst>
            </p:cNvPr>
            <p:cNvSpPr/>
            <p:nvPr/>
          </p:nvSpPr>
          <p:spPr>
            <a:xfrm>
              <a:off x="298174" y="837398"/>
              <a:ext cx="4048285" cy="4035760"/>
            </a:xfrm>
            <a:custGeom>
              <a:avLst/>
              <a:gdLst/>
              <a:ahLst/>
              <a:cxnLst/>
              <a:rect l="l" t="t" r="r" b="b"/>
              <a:pathLst>
                <a:path w="40107" h="37460" extrusionOk="0">
                  <a:moveTo>
                    <a:pt x="16711" y="5170"/>
                  </a:moveTo>
                  <a:cubicBezTo>
                    <a:pt x="17988" y="5170"/>
                    <a:pt x="19267" y="5544"/>
                    <a:pt x="20354" y="6311"/>
                  </a:cubicBezTo>
                  <a:cubicBezTo>
                    <a:pt x="21891" y="7385"/>
                    <a:pt x="23660" y="8044"/>
                    <a:pt x="25532" y="8171"/>
                  </a:cubicBezTo>
                  <a:cubicBezTo>
                    <a:pt x="28179" y="8345"/>
                    <a:pt x="30780" y="9489"/>
                    <a:pt x="32756" y="11592"/>
                  </a:cubicBezTo>
                  <a:cubicBezTo>
                    <a:pt x="36674" y="15776"/>
                    <a:pt x="36651" y="22364"/>
                    <a:pt x="32721" y="26514"/>
                  </a:cubicBezTo>
                  <a:cubicBezTo>
                    <a:pt x="30563" y="28791"/>
                    <a:pt x="27679" y="29930"/>
                    <a:pt x="24793" y="29930"/>
                  </a:cubicBezTo>
                  <a:cubicBezTo>
                    <a:pt x="24589" y="29930"/>
                    <a:pt x="24384" y="29924"/>
                    <a:pt x="24180" y="29912"/>
                  </a:cubicBezTo>
                  <a:cubicBezTo>
                    <a:pt x="23961" y="29899"/>
                    <a:pt x="23742" y="29893"/>
                    <a:pt x="23524" y="29893"/>
                  </a:cubicBezTo>
                  <a:cubicBezTo>
                    <a:pt x="21594" y="29893"/>
                    <a:pt x="19684" y="30401"/>
                    <a:pt x="18054" y="31449"/>
                  </a:cubicBezTo>
                  <a:cubicBezTo>
                    <a:pt x="16580" y="32390"/>
                    <a:pt x="14897" y="32848"/>
                    <a:pt x="13218" y="32848"/>
                  </a:cubicBezTo>
                  <a:cubicBezTo>
                    <a:pt x="10854" y="32848"/>
                    <a:pt x="8496" y="31940"/>
                    <a:pt x="6739" y="30190"/>
                  </a:cubicBezTo>
                  <a:cubicBezTo>
                    <a:pt x="3190" y="26630"/>
                    <a:pt x="3190" y="20874"/>
                    <a:pt x="6739" y="17314"/>
                  </a:cubicBezTo>
                  <a:cubicBezTo>
                    <a:pt x="6819" y="17233"/>
                    <a:pt x="6901" y="17163"/>
                    <a:pt x="6981" y="17083"/>
                  </a:cubicBezTo>
                  <a:cubicBezTo>
                    <a:pt x="8773" y="15419"/>
                    <a:pt x="10021" y="13222"/>
                    <a:pt x="10322" y="10795"/>
                  </a:cubicBezTo>
                  <a:cubicBezTo>
                    <a:pt x="10484" y="9419"/>
                    <a:pt x="11096" y="8091"/>
                    <a:pt x="12148" y="7038"/>
                  </a:cubicBezTo>
                  <a:cubicBezTo>
                    <a:pt x="13379" y="5808"/>
                    <a:pt x="15043" y="5170"/>
                    <a:pt x="16711" y="5170"/>
                  </a:cubicBezTo>
                  <a:close/>
                  <a:moveTo>
                    <a:pt x="0" y="0"/>
                  </a:moveTo>
                  <a:lnTo>
                    <a:pt x="0" y="37459"/>
                  </a:lnTo>
                  <a:lnTo>
                    <a:pt x="40107" y="37459"/>
                  </a:lnTo>
                  <a:lnTo>
                    <a:pt x="40107"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3" name="Google Shape;411;p35">
            <a:extLst>
              <a:ext uri="{FF2B5EF4-FFF2-40B4-BE49-F238E27FC236}">
                <a16:creationId xmlns:a16="http://schemas.microsoft.com/office/drawing/2014/main" id="{865A77E3-35A9-4994-929C-03ED39A9695E}"/>
              </a:ext>
            </a:extLst>
          </p:cNvPr>
          <p:cNvSpPr txBox="1">
            <a:spLocks/>
          </p:cNvSpPr>
          <p:nvPr/>
        </p:nvSpPr>
        <p:spPr>
          <a:xfrm>
            <a:off x="2547857" y="533783"/>
            <a:ext cx="4048285" cy="7142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dirty="0">
                <a:solidFill>
                  <a:schemeClr val="bg1">
                    <a:lumMod val="75000"/>
                  </a:schemeClr>
                </a:solidFill>
                <a:latin typeface="#9Slide05 Bellissima Script Pro" panose="02000505000000020002" pitchFamily="2" charset="0"/>
              </a:rPr>
              <a:t>b. </a:t>
            </a:r>
            <a:r>
              <a:rPr lang="en-US" sz="4800" b="1" dirty="0" err="1">
                <a:solidFill>
                  <a:schemeClr val="bg1">
                    <a:lumMod val="75000"/>
                  </a:schemeClr>
                </a:solidFill>
                <a:latin typeface="#9Slide05 Bellissima Script Pro" panose="02000505000000020002" pitchFamily="2" charset="0"/>
              </a:rPr>
              <a:t>Mụ</a:t>
            </a:r>
            <a:r>
              <a:rPr lang="en-US" sz="4800" b="1" dirty="0">
                <a:solidFill>
                  <a:schemeClr val="bg1">
                    <a:lumMod val="75000"/>
                  </a:schemeClr>
                </a:solidFill>
                <a:latin typeface="#9Slide05 Bellissima Script Pro" panose="02000505000000020002" pitchFamily="2" charset="0"/>
              </a:rPr>
              <a:t> </a:t>
            </a:r>
            <a:r>
              <a:rPr lang="en-US" sz="4800" b="1" dirty="0" err="1">
                <a:solidFill>
                  <a:schemeClr val="bg1">
                    <a:lumMod val="75000"/>
                  </a:schemeClr>
                </a:solidFill>
                <a:latin typeface="#9Slide05 Bellissima Script Pro" panose="02000505000000020002" pitchFamily="2" charset="0"/>
              </a:rPr>
              <a:t>vợ</a:t>
            </a:r>
            <a:endParaRPr lang="en-US" sz="4800" b="1" dirty="0">
              <a:solidFill>
                <a:schemeClr val="bg1">
                  <a:lumMod val="75000"/>
                </a:schemeClr>
              </a:solidFill>
              <a:latin typeface="#9Slide05 Bellissima Script Pro" panose="02000505000000020002" pitchFamily="2" charset="0"/>
            </a:endParaRPr>
          </a:p>
        </p:txBody>
      </p:sp>
      <p:sp>
        <p:nvSpPr>
          <p:cNvPr id="14" name="TextBox 13">
            <a:extLst>
              <a:ext uri="{FF2B5EF4-FFF2-40B4-BE49-F238E27FC236}">
                <a16:creationId xmlns:a16="http://schemas.microsoft.com/office/drawing/2014/main" id="{A9A0A991-FA97-4740-BE49-6DB4983125B9}"/>
              </a:ext>
            </a:extLst>
          </p:cNvPr>
          <p:cNvSpPr txBox="1"/>
          <p:nvPr/>
        </p:nvSpPr>
        <p:spPr>
          <a:xfrm>
            <a:off x="3811604" y="1557873"/>
            <a:ext cx="4841508" cy="830997"/>
          </a:xfrm>
          <a:prstGeom prst="rect">
            <a:avLst/>
          </a:prstGeom>
          <a:noFill/>
        </p:spPr>
        <p:txBody>
          <a:bodyPr wrap="square">
            <a:spAutoFit/>
          </a:bodyPr>
          <a:lstStyle/>
          <a:p>
            <a:pPr marL="342900" indent="-342900" algn="just">
              <a:buFont typeface="Wingdings" panose="05000000000000000000" pitchFamily="2" charset="2"/>
              <a:buChar char="ü"/>
            </a:pP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Miêu</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tả</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chủ</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yếu</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qua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lời</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nói</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và</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hành</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động</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cử</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chỉ</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điệu</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bộ</a:t>
            </a:r>
            <a:endParaRPr lang="en-US" sz="2300" b="0" dirty="0">
              <a:solidFill>
                <a:schemeClr val="tx1">
                  <a:lumMod val="50000"/>
                </a:schemeClr>
              </a:solidFill>
              <a:latin typeface="#9Slide03 Arima Madurai" panose="00000500000000000000" pitchFamily="2" charset="0"/>
              <a:cs typeface="#9Slide03 Arima Madurai" panose="00000500000000000000" pitchFamily="2" charset="0"/>
            </a:endParaRPr>
          </a:p>
        </p:txBody>
      </p:sp>
      <p:sp>
        <p:nvSpPr>
          <p:cNvPr id="16" name="TextBox 15">
            <a:extLst>
              <a:ext uri="{FF2B5EF4-FFF2-40B4-BE49-F238E27FC236}">
                <a16:creationId xmlns:a16="http://schemas.microsoft.com/office/drawing/2014/main" id="{A3801EDD-46EC-456B-9631-6723AA6D5E6B}"/>
              </a:ext>
            </a:extLst>
          </p:cNvPr>
          <p:cNvSpPr txBox="1"/>
          <p:nvPr/>
        </p:nvSpPr>
        <p:spPr>
          <a:xfrm>
            <a:off x="3847604" y="2533357"/>
            <a:ext cx="4841508" cy="800219"/>
          </a:xfrm>
          <a:prstGeom prst="rect">
            <a:avLst/>
          </a:prstGeom>
          <a:noFill/>
        </p:spPr>
        <p:txBody>
          <a:bodyPr wrap="square">
            <a:spAutoFit/>
          </a:bodyPr>
          <a:lstStyle/>
          <a:p>
            <a:pPr marL="342900" lvl="0" indent="-342900" algn="just">
              <a:buFont typeface="Wingdings" panose="05000000000000000000" pitchFamily="2" charset="2"/>
              <a:buChar char="ü"/>
              <a:defRPr/>
            </a:pP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Tính</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cách</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alt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Chua </a:t>
            </a:r>
            <a:r>
              <a:rPr lang="en-US" alt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ngoa</a:t>
            </a:r>
            <a:r>
              <a:rPr lang="en-US" alt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alt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đanh</a:t>
            </a:r>
            <a:r>
              <a:rPr lang="en-US" alt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alt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đá</a:t>
            </a:r>
            <a:r>
              <a:rPr lang="en-US" alt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alt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thô</a:t>
            </a:r>
            <a:r>
              <a:rPr lang="en-US" alt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alt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lỗ</a:t>
            </a:r>
            <a:r>
              <a:rPr lang="en-US" alt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alt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bội</a:t>
            </a:r>
            <a:r>
              <a:rPr lang="en-US" alt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alt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bạc</a:t>
            </a:r>
            <a:r>
              <a:rPr lang="en-US" alt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alt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vong</a:t>
            </a:r>
            <a:r>
              <a:rPr lang="en-US" alt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alt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ân</a:t>
            </a:r>
            <a:r>
              <a:rPr lang="en-US" alt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alt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bội</a:t>
            </a:r>
            <a:r>
              <a:rPr lang="en-US" alt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alt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nghĩa</a:t>
            </a:r>
            <a:r>
              <a:rPr lang="en-US" alt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altLang="en-US" sz="2300" dirty="0">
              <a:solidFill>
                <a:schemeClr val="tx1">
                  <a:lumMod val="50000"/>
                </a:schemeClr>
              </a:solidFill>
              <a:latin typeface="#9Slide03 Arima Madurai" panose="00000500000000000000" pitchFamily="2" charset="0"/>
              <a:cs typeface="#9Slide03 Arima Madurai" panose="00000500000000000000" pitchFamily="2" charset="0"/>
            </a:endParaRPr>
          </a:p>
        </p:txBody>
      </p:sp>
      <p:sp>
        <p:nvSpPr>
          <p:cNvPr id="17" name="TextBox 16">
            <a:extLst>
              <a:ext uri="{FF2B5EF4-FFF2-40B4-BE49-F238E27FC236}">
                <a16:creationId xmlns:a16="http://schemas.microsoft.com/office/drawing/2014/main" id="{A21D6736-E5C7-45FB-9380-584C4094F36A}"/>
              </a:ext>
            </a:extLst>
          </p:cNvPr>
          <p:cNvSpPr txBox="1"/>
          <p:nvPr/>
        </p:nvSpPr>
        <p:spPr>
          <a:xfrm>
            <a:off x="3847604" y="3478063"/>
            <a:ext cx="4841508" cy="1154162"/>
          </a:xfrm>
          <a:prstGeom prst="rect">
            <a:avLst/>
          </a:prstGeom>
          <a:noFill/>
        </p:spPr>
        <p:txBody>
          <a:bodyPr wrap="square">
            <a:spAutoFit/>
          </a:bodyPr>
          <a:lstStyle/>
          <a:p>
            <a:pPr marL="342900" indent="-342900" algn="just">
              <a:buFont typeface="Wingdings" panose="05000000000000000000" pitchFamily="2" charset="2"/>
              <a:buChar char="à"/>
            </a:pP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Đại</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diện</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cho</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chế</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độ</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phong</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kiến</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chuyên</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chế</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Nga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hoàng</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tàn</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bạo</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độc</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đoán</a:t>
            </a:r>
            <a:endPar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endParaRPr>
          </a:p>
        </p:txBody>
      </p:sp>
    </p:spTree>
    <p:extLst>
      <p:ext uri="{BB962C8B-B14F-4D97-AF65-F5344CB8AC3E}">
        <p14:creationId xmlns:p14="http://schemas.microsoft.com/office/powerpoint/2010/main" val="213429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DB158-C1AA-46A7-80E3-978ED9169779}"/>
              </a:ext>
            </a:extLst>
          </p:cNvPr>
          <p:cNvSpPr/>
          <p:nvPr/>
        </p:nvSpPr>
        <p:spPr>
          <a:xfrm>
            <a:off x="298174" y="270343"/>
            <a:ext cx="8547652" cy="459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5637480-1A36-4264-AB5E-A506F2E88601}"/>
              </a:ext>
            </a:extLst>
          </p:cNvPr>
          <p:cNvGrpSpPr/>
          <p:nvPr/>
        </p:nvGrpSpPr>
        <p:grpSpPr>
          <a:xfrm>
            <a:off x="59267" y="448733"/>
            <a:ext cx="4614333" cy="4417463"/>
            <a:chOff x="-313580" y="-277303"/>
            <a:chExt cx="5143500" cy="5143500"/>
          </a:xfrm>
        </p:grpSpPr>
        <p:pic>
          <p:nvPicPr>
            <p:cNvPr id="4" name="Picture 3">
              <a:extLst>
                <a:ext uri="{FF2B5EF4-FFF2-40B4-BE49-F238E27FC236}">
                  <a16:creationId xmlns:a16="http://schemas.microsoft.com/office/drawing/2014/main" id="{7764979F-90F2-488B-88C1-4A50F940DCBD}"/>
                </a:ext>
              </a:extLst>
            </p:cNvPr>
            <p:cNvPicPr>
              <a:picLocks noChangeAspect="1"/>
            </p:cNvPicPr>
            <p:nvPr/>
          </p:nvPicPr>
          <p:blipFill>
            <a:blip r:embed="rId3"/>
            <a:stretch>
              <a:fillRect/>
            </a:stretch>
          </p:blipFill>
          <p:spPr>
            <a:xfrm>
              <a:off x="-313580" y="-277303"/>
              <a:ext cx="5143500" cy="5143500"/>
            </a:xfrm>
            <a:prstGeom prst="rect">
              <a:avLst/>
            </a:prstGeom>
          </p:spPr>
        </p:pic>
        <p:sp>
          <p:nvSpPr>
            <p:cNvPr id="5" name="Rectangle 4">
              <a:extLst>
                <a:ext uri="{FF2B5EF4-FFF2-40B4-BE49-F238E27FC236}">
                  <a16:creationId xmlns:a16="http://schemas.microsoft.com/office/drawing/2014/main" id="{3AE75C3B-D3F5-4A71-B961-DD1BF6E3D253}"/>
                </a:ext>
              </a:extLst>
            </p:cNvPr>
            <p:cNvSpPr/>
            <p:nvPr/>
          </p:nvSpPr>
          <p:spPr>
            <a:xfrm>
              <a:off x="2878372" y="763325"/>
              <a:ext cx="1319917" cy="12085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hought Bubble: Cloud 6">
            <a:extLst>
              <a:ext uri="{FF2B5EF4-FFF2-40B4-BE49-F238E27FC236}">
                <a16:creationId xmlns:a16="http://schemas.microsoft.com/office/drawing/2014/main" id="{B8AA8D0A-7AC5-444D-9DFC-641348D20FFC}"/>
              </a:ext>
            </a:extLst>
          </p:cNvPr>
          <p:cNvSpPr/>
          <p:nvPr/>
        </p:nvSpPr>
        <p:spPr>
          <a:xfrm>
            <a:off x="4241800" y="659628"/>
            <a:ext cx="4093207" cy="2566172"/>
          </a:xfrm>
          <a:prstGeom prst="cloudCallout">
            <a:avLst>
              <a:gd name="adj1" fmla="val -60358"/>
              <a:gd name="adj2" fmla="val 40763"/>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E9CFD6-C37E-4928-A77B-850EA24A3159}"/>
              </a:ext>
            </a:extLst>
          </p:cNvPr>
          <p:cNvSpPr txBox="1"/>
          <p:nvPr/>
        </p:nvSpPr>
        <p:spPr>
          <a:xfrm>
            <a:off x="4241800" y="1133277"/>
            <a:ext cx="4093207" cy="1938992"/>
          </a:xfrm>
          <a:prstGeom prst="rect">
            <a:avLst/>
          </a:prstGeom>
          <a:noFill/>
        </p:spPr>
        <p:txBody>
          <a:bodyPr wrap="square">
            <a:spAutoFit/>
          </a:bodyPr>
          <a:lstStyle/>
          <a:p>
            <a:pPr algn="ctr"/>
            <a:r>
              <a:rPr lang="en-US" sz="2400" dirty="0" err="1">
                <a:effectLst/>
                <a:latin typeface="#9Slide03 Arima Madurai" panose="00000500000000000000" pitchFamily="2" charset="0"/>
                <a:cs typeface="#9Slide03 Arima Madurai" panose="00000500000000000000" pitchFamily="2" charset="0"/>
              </a:rPr>
              <a:t>Tìm</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những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từ</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ngữ</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miêu</a:t>
            </a:r>
            <a:endParaRPr lang="en-US" sz="2400" dirty="0">
              <a:effectLst/>
              <a:latin typeface="#9Slide03 Arima Madurai" panose="00000500000000000000" pitchFamily="2" charset="0"/>
              <a:cs typeface="#9Slide03 Arima Madurai" panose="00000500000000000000" pitchFamily="2" charset="0"/>
            </a:endParaRPr>
          </a:p>
          <a:p>
            <a:pPr algn="ct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tả</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sự</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thay</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đổi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trạng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thái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của</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biển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cả</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và</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cho</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biết</a:t>
            </a:r>
            <a:r>
              <a:rPr lang="en-US" sz="2400" dirty="0">
                <a:effectLst/>
                <a:latin typeface="#9Slide03 Arima Madurai" panose="00000500000000000000" pitchFamily="2" charset="0"/>
                <a:cs typeface="#9Slide03 Arima Madurai" panose="00000500000000000000" pitchFamily="2" charset="0"/>
              </a:rPr>
              <a:t> ý </a:t>
            </a:r>
            <a:r>
              <a:rPr lang="en-US" sz="2400" dirty="0" err="1">
                <a:effectLst/>
                <a:latin typeface="#9Slide03 Arima Madurai" panose="00000500000000000000" pitchFamily="2" charset="0"/>
                <a:cs typeface="#9Slide03 Arima Madurai" panose="00000500000000000000" pitchFamily="2" charset="0"/>
              </a:rPr>
              <a:t>nghĩa</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của</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hình</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ảnh</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tượng</a:t>
            </a:r>
            <a:endParaRPr lang="en-US" sz="2400" dirty="0">
              <a:effectLst/>
              <a:latin typeface="#9Slide03 Arima Madurai" panose="00000500000000000000" pitchFamily="2" charset="0"/>
              <a:cs typeface="#9Slide03 Arima Madurai" panose="00000500000000000000" pitchFamily="2" charset="0"/>
            </a:endParaRPr>
          </a:p>
          <a:p>
            <a:pPr algn="ctr"/>
            <a:r>
              <a:rPr lang="en-US" sz="2400" dirty="0" err="1">
                <a:effectLst/>
                <a:latin typeface="#9Slide03 Arima Madurai" panose="00000500000000000000" pitchFamily="2" charset="0"/>
                <a:cs typeface="#9Slide03 Arima Madurai" panose="00000500000000000000" pitchFamily="2" charset="0"/>
              </a:rPr>
              <a:t>trưng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này</a:t>
            </a:r>
            <a:endParaRPr lang="en-US" sz="2400" dirty="0"/>
          </a:p>
        </p:txBody>
      </p:sp>
    </p:spTree>
    <p:extLst>
      <p:ext uri="{BB962C8B-B14F-4D97-AF65-F5344CB8AC3E}">
        <p14:creationId xmlns:p14="http://schemas.microsoft.com/office/powerpoint/2010/main" val="301369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DB158-C1AA-46A7-80E3-978ED9169779}"/>
              </a:ext>
            </a:extLst>
          </p:cNvPr>
          <p:cNvSpPr/>
          <p:nvPr/>
        </p:nvSpPr>
        <p:spPr>
          <a:xfrm>
            <a:off x="298174" y="270343"/>
            <a:ext cx="8547652" cy="459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7E03DA1-5C90-431E-8C3C-60C2826A4737}"/>
              </a:ext>
            </a:extLst>
          </p:cNvPr>
          <p:cNvGrpSpPr/>
          <p:nvPr/>
        </p:nvGrpSpPr>
        <p:grpSpPr>
          <a:xfrm>
            <a:off x="298173" y="1145405"/>
            <a:ext cx="3797375" cy="3727752"/>
            <a:chOff x="298174" y="837398"/>
            <a:chExt cx="4048285" cy="4035760"/>
          </a:xfrm>
        </p:grpSpPr>
        <p:pic>
          <p:nvPicPr>
            <p:cNvPr id="11" name="Google Shape;1822;p47">
              <a:extLst>
                <a:ext uri="{FF2B5EF4-FFF2-40B4-BE49-F238E27FC236}">
                  <a16:creationId xmlns:a16="http://schemas.microsoft.com/office/drawing/2014/main" id="{086AAD05-032E-4FCE-9E73-B41E98564234}"/>
                </a:ext>
              </a:extLst>
            </p:cNvPr>
            <p:cNvPicPr preferRelativeResize="0"/>
            <p:nvPr/>
          </p:nvPicPr>
          <p:blipFill rotWithShape="1">
            <a:blip r:embed="rId3"/>
            <a:srcRect l="15948" t="840" r="7871" b="-840"/>
            <a:stretch/>
          </p:blipFill>
          <p:spPr>
            <a:xfrm>
              <a:off x="298175" y="1172021"/>
              <a:ext cx="3745578" cy="3257103"/>
            </a:xfrm>
            <a:prstGeom prst="rect">
              <a:avLst/>
            </a:prstGeom>
            <a:noFill/>
            <a:ln>
              <a:noFill/>
            </a:ln>
          </p:spPr>
        </p:pic>
        <p:sp>
          <p:nvSpPr>
            <p:cNvPr id="12" name="Google Shape;1823;p47">
              <a:extLst>
                <a:ext uri="{FF2B5EF4-FFF2-40B4-BE49-F238E27FC236}">
                  <a16:creationId xmlns:a16="http://schemas.microsoft.com/office/drawing/2014/main" id="{42AE0AD9-A930-412E-8EC7-298C040B349F}"/>
                </a:ext>
              </a:extLst>
            </p:cNvPr>
            <p:cNvSpPr/>
            <p:nvPr/>
          </p:nvSpPr>
          <p:spPr>
            <a:xfrm>
              <a:off x="298174" y="837398"/>
              <a:ext cx="4048285" cy="4035760"/>
            </a:xfrm>
            <a:custGeom>
              <a:avLst/>
              <a:gdLst/>
              <a:ahLst/>
              <a:cxnLst/>
              <a:rect l="l" t="t" r="r" b="b"/>
              <a:pathLst>
                <a:path w="40107" h="37460" extrusionOk="0">
                  <a:moveTo>
                    <a:pt x="16711" y="5170"/>
                  </a:moveTo>
                  <a:cubicBezTo>
                    <a:pt x="17988" y="5170"/>
                    <a:pt x="19267" y="5544"/>
                    <a:pt x="20354" y="6311"/>
                  </a:cubicBezTo>
                  <a:cubicBezTo>
                    <a:pt x="21891" y="7385"/>
                    <a:pt x="23660" y="8044"/>
                    <a:pt x="25532" y="8171"/>
                  </a:cubicBezTo>
                  <a:cubicBezTo>
                    <a:pt x="28179" y="8345"/>
                    <a:pt x="30780" y="9489"/>
                    <a:pt x="32756" y="11592"/>
                  </a:cubicBezTo>
                  <a:cubicBezTo>
                    <a:pt x="36674" y="15776"/>
                    <a:pt x="36651" y="22364"/>
                    <a:pt x="32721" y="26514"/>
                  </a:cubicBezTo>
                  <a:cubicBezTo>
                    <a:pt x="30563" y="28791"/>
                    <a:pt x="27679" y="29930"/>
                    <a:pt x="24793" y="29930"/>
                  </a:cubicBezTo>
                  <a:cubicBezTo>
                    <a:pt x="24589" y="29930"/>
                    <a:pt x="24384" y="29924"/>
                    <a:pt x="24180" y="29912"/>
                  </a:cubicBezTo>
                  <a:cubicBezTo>
                    <a:pt x="23961" y="29899"/>
                    <a:pt x="23742" y="29893"/>
                    <a:pt x="23524" y="29893"/>
                  </a:cubicBezTo>
                  <a:cubicBezTo>
                    <a:pt x="21594" y="29893"/>
                    <a:pt x="19684" y="30401"/>
                    <a:pt x="18054" y="31449"/>
                  </a:cubicBezTo>
                  <a:cubicBezTo>
                    <a:pt x="16580" y="32390"/>
                    <a:pt x="14897" y="32848"/>
                    <a:pt x="13218" y="32848"/>
                  </a:cubicBezTo>
                  <a:cubicBezTo>
                    <a:pt x="10854" y="32848"/>
                    <a:pt x="8496" y="31940"/>
                    <a:pt x="6739" y="30190"/>
                  </a:cubicBezTo>
                  <a:cubicBezTo>
                    <a:pt x="3190" y="26630"/>
                    <a:pt x="3190" y="20874"/>
                    <a:pt x="6739" y="17314"/>
                  </a:cubicBezTo>
                  <a:cubicBezTo>
                    <a:pt x="6819" y="17233"/>
                    <a:pt x="6901" y="17163"/>
                    <a:pt x="6981" y="17083"/>
                  </a:cubicBezTo>
                  <a:cubicBezTo>
                    <a:pt x="8773" y="15419"/>
                    <a:pt x="10021" y="13222"/>
                    <a:pt x="10322" y="10795"/>
                  </a:cubicBezTo>
                  <a:cubicBezTo>
                    <a:pt x="10484" y="9419"/>
                    <a:pt x="11096" y="8091"/>
                    <a:pt x="12148" y="7038"/>
                  </a:cubicBezTo>
                  <a:cubicBezTo>
                    <a:pt x="13379" y="5808"/>
                    <a:pt x="15043" y="5170"/>
                    <a:pt x="16711" y="5170"/>
                  </a:cubicBezTo>
                  <a:close/>
                  <a:moveTo>
                    <a:pt x="0" y="0"/>
                  </a:moveTo>
                  <a:lnTo>
                    <a:pt x="0" y="37459"/>
                  </a:lnTo>
                  <a:lnTo>
                    <a:pt x="40107" y="37459"/>
                  </a:lnTo>
                  <a:lnTo>
                    <a:pt x="40107"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3" name="Google Shape;411;p35">
            <a:extLst>
              <a:ext uri="{FF2B5EF4-FFF2-40B4-BE49-F238E27FC236}">
                <a16:creationId xmlns:a16="http://schemas.microsoft.com/office/drawing/2014/main" id="{865A77E3-35A9-4994-929C-03ED39A9695E}"/>
              </a:ext>
            </a:extLst>
          </p:cNvPr>
          <p:cNvSpPr txBox="1">
            <a:spLocks/>
          </p:cNvSpPr>
          <p:nvPr/>
        </p:nvSpPr>
        <p:spPr>
          <a:xfrm>
            <a:off x="2547857" y="550717"/>
            <a:ext cx="4048285" cy="7142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dirty="0">
                <a:solidFill>
                  <a:schemeClr val="bg1">
                    <a:lumMod val="75000"/>
                  </a:schemeClr>
                </a:solidFill>
                <a:latin typeface="#9Slide05 Bellissima Script Pro" panose="02000505000000020002" pitchFamily="2" charset="0"/>
              </a:rPr>
              <a:t>c. </a:t>
            </a:r>
            <a:r>
              <a:rPr lang="en-US" sz="4800" b="1" dirty="0" err="1">
                <a:solidFill>
                  <a:schemeClr val="bg1">
                    <a:lumMod val="75000"/>
                  </a:schemeClr>
                </a:solidFill>
                <a:latin typeface="#9Slide05 Bellissima Script Pro" panose="02000505000000020002" pitchFamily="2" charset="0"/>
              </a:rPr>
              <a:t>Biển</a:t>
            </a:r>
            <a:r>
              <a:rPr lang="en-US" sz="4800" b="1" dirty="0">
                <a:solidFill>
                  <a:schemeClr val="bg1">
                    <a:lumMod val="75000"/>
                  </a:schemeClr>
                </a:solidFill>
                <a:latin typeface="#9Slide05 Bellissima Script Pro" panose="02000505000000020002" pitchFamily="2" charset="0"/>
              </a:rPr>
              <a:t> </a:t>
            </a:r>
            <a:r>
              <a:rPr lang="en-US" sz="4800" b="1" dirty="0" err="1">
                <a:solidFill>
                  <a:schemeClr val="bg1">
                    <a:lumMod val="75000"/>
                  </a:schemeClr>
                </a:solidFill>
                <a:latin typeface="#9Slide05 Bellissima Script Pro" panose="02000505000000020002" pitchFamily="2" charset="0"/>
              </a:rPr>
              <a:t>cả</a:t>
            </a:r>
            <a:endParaRPr lang="en-US" sz="4800" b="1" dirty="0">
              <a:solidFill>
                <a:schemeClr val="bg1">
                  <a:lumMod val="75000"/>
                </a:schemeClr>
              </a:solidFill>
              <a:latin typeface="#9Slide05 Bellissima Script Pro" panose="02000505000000020002" pitchFamily="2" charset="0"/>
            </a:endParaRPr>
          </a:p>
        </p:txBody>
      </p:sp>
      <p:sp>
        <p:nvSpPr>
          <p:cNvPr id="14" name="TextBox 13">
            <a:extLst>
              <a:ext uri="{FF2B5EF4-FFF2-40B4-BE49-F238E27FC236}">
                <a16:creationId xmlns:a16="http://schemas.microsoft.com/office/drawing/2014/main" id="{A9A0A991-FA97-4740-BE49-6DB4983125B9}"/>
              </a:ext>
            </a:extLst>
          </p:cNvPr>
          <p:cNvSpPr txBox="1"/>
          <p:nvPr/>
        </p:nvSpPr>
        <p:spPr>
          <a:xfrm>
            <a:off x="3811604" y="1557873"/>
            <a:ext cx="4841508" cy="1508105"/>
          </a:xfrm>
          <a:prstGeom prst="rect">
            <a:avLst/>
          </a:prstGeom>
          <a:noFill/>
        </p:spPr>
        <p:txBody>
          <a:bodyPr wrap="square">
            <a:spAutoFit/>
          </a:bodyPr>
          <a:lstStyle/>
          <a:p>
            <a:pPr marL="342900" indent="-342900" algn="just">
              <a:buFont typeface="Wingdings" panose="05000000000000000000" pitchFamily="2" charset="2"/>
              <a:buChar char="ü"/>
            </a:pP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Phản</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ứng</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của</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biển</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cả</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tăng</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theo</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lòng</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tham</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mụ</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vợ</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Êm</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ả </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Nổi</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sóng</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Sóng</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dữ</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dội</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Sóng</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mịt</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mù</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rPr>
              <a:t>Sóng</a:t>
            </a:r>
            <a:r>
              <a:rPr lang="en-US" sz="230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rPr>
              <a:t>ầ</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m</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ầm</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kèm</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giông</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rPr>
              <a:t>tố</a:t>
            </a:r>
            <a:endParaRPr lang="en-US" sz="2300" b="0" dirty="0">
              <a:solidFill>
                <a:schemeClr val="tx1">
                  <a:lumMod val="50000"/>
                </a:schemeClr>
              </a:solidFill>
              <a:latin typeface="#9Slide03 Arima Madurai" panose="00000500000000000000" pitchFamily="2" charset="0"/>
              <a:cs typeface="#9Slide03 Arima Madurai" panose="00000500000000000000" pitchFamily="2" charset="0"/>
            </a:endParaRPr>
          </a:p>
        </p:txBody>
      </p:sp>
      <p:sp>
        <p:nvSpPr>
          <p:cNvPr id="16" name="TextBox 15">
            <a:extLst>
              <a:ext uri="{FF2B5EF4-FFF2-40B4-BE49-F238E27FC236}">
                <a16:creationId xmlns:a16="http://schemas.microsoft.com/office/drawing/2014/main" id="{A3801EDD-46EC-456B-9631-6723AA6D5E6B}"/>
              </a:ext>
            </a:extLst>
          </p:cNvPr>
          <p:cNvSpPr txBox="1"/>
          <p:nvPr/>
        </p:nvSpPr>
        <p:spPr>
          <a:xfrm>
            <a:off x="3811604" y="3208132"/>
            <a:ext cx="4841508" cy="446276"/>
          </a:xfrm>
          <a:prstGeom prst="rect">
            <a:avLst/>
          </a:prstGeom>
          <a:noFill/>
        </p:spPr>
        <p:txBody>
          <a:bodyPr wrap="square">
            <a:spAutoFit/>
          </a:bodyPr>
          <a:lstStyle/>
          <a:p>
            <a:pPr marL="342900" lvl="0" indent="-342900" algn="just">
              <a:buFont typeface="Wingdings" panose="05000000000000000000" pitchFamily="2" charset="2"/>
              <a:buChar char="ü"/>
              <a:defRPr/>
            </a:pP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Nghệ</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thuật</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Tăng</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tiến</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Lặp</a:t>
            </a:r>
            <a:endParaRPr lang="en-US" altLang="en-US" sz="2300" dirty="0">
              <a:solidFill>
                <a:schemeClr val="tx1">
                  <a:lumMod val="50000"/>
                </a:schemeClr>
              </a:solidFill>
              <a:latin typeface="#9Slide03 Arima Madurai" panose="00000500000000000000" pitchFamily="2" charset="0"/>
              <a:cs typeface="#9Slide03 Arima Madurai" panose="00000500000000000000" pitchFamily="2" charset="0"/>
            </a:endParaRPr>
          </a:p>
        </p:txBody>
      </p:sp>
      <p:sp>
        <p:nvSpPr>
          <p:cNvPr id="17" name="TextBox 16">
            <a:extLst>
              <a:ext uri="{FF2B5EF4-FFF2-40B4-BE49-F238E27FC236}">
                <a16:creationId xmlns:a16="http://schemas.microsoft.com/office/drawing/2014/main" id="{A21D6736-E5C7-45FB-9380-584C4094F36A}"/>
              </a:ext>
            </a:extLst>
          </p:cNvPr>
          <p:cNvSpPr txBox="1"/>
          <p:nvPr/>
        </p:nvSpPr>
        <p:spPr>
          <a:xfrm>
            <a:off x="3811604" y="3814469"/>
            <a:ext cx="4841508" cy="800219"/>
          </a:xfrm>
          <a:prstGeom prst="rect">
            <a:avLst/>
          </a:prstGeom>
          <a:noFill/>
        </p:spPr>
        <p:txBody>
          <a:bodyPr wrap="square">
            <a:spAutoFit/>
          </a:bodyPr>
          <a:lstStyle/>
          <a:p>
            <a:pPr marL="342900" indent="-342900" algn="just">
              <a:buFont typeface="Wingdings" panose="05000000000000000000" pitchFamily="2" charset="2"/>
              <a:buChar char="à"/>
            </a:pP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Đại</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diện</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cho</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nhân</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dân</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trừng</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phạt</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cái</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ác</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cái</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tham</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lam,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bội</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bạc</a:t>
            </a:r>
            <a:endPar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endParaRPr>
          </a:p>
        </p:txBody>
      </p:sp>
    </p:spTree>
    <p:extLst>
      <p:ext uri="{BB962C8B-B14F-4D97-AF65-F5344CB8AC3E}">
        <p14:creationId xmlns:p14="http://schemas.microsoft.com/office/powerpoint/2010/main" val="87746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DB158-C1AA-46A7-80E3-978ED9169779}"/>
              </a:ext>
            </a:extLst>
          </p:cNvPr>
          <p:cNvSpPr/>
          <p:nvPr/>
        </p:nvSpPr>
        <p:spPr>
          <a:xfrm>
            <a:off x="298174" y="270343"/>
            <a:ext cx="8547652" cy="459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5637480-1A36-4264-AB5E-A506F2E88601}"/>
              </a:ext>
            </a:extLst>
          </p:cNvPr>
          <p:cNvGrpSpPr/>
          <p:nvPr/>
        </p:nvGrpSpPr>
        <p:grpSpPr>
          <a:xfrm>
            <a:off x="59267" y="448733"/>
            <a:ext cx="4614333" cy="4417463"/>
            <a:chOff x="-313580" y="-277303"/>
            <a:chExt cx="5143500" cy="5143500"/>
          </a:xfrm>
        </p:grpSpPr>
        <p:pic>
          <p:nvPicPr>
            <p:cNvPr id="4" name="Picture 3">
              <a:extLst>
                <a:ext uri="{FF2B5EF4-FFF2-40B4-BE49-F238E27FC236}">
                  <a16:creationId xmlns:a16="http://schemas.microsoft.com/office/drawing/2014/main" id="{7764979F-90F2-488B-88C1-4A50F940DCBD}"/>
                </a:ext>
              </a:extLst>
            </p:cNvPr>
            <p:cNvPicPr>
              <a:picLocks noChangeAspect="1"/>
            </p:cNvPicPr>
            <p:nvPr/>
          </p:nvPicPr>
          <p:blipFill>
            <a:blip r:embed="rId3"/>
            <a:stretch>
              <a:fillRect/>
            </a:stretch>
          </p:blipFill>
          <p:spPr>
            <a:xfrm>
              <a:off x="-313580" y="-277303"/>
              <a:ext cx="5143500" cy="5143500"/>
            </a:xfrm>
            <a:prstGeom prst="rect">
              <a:avLst/>
            </a:prstGeom>
          </p:spPr>
        </p:pic>
        <p:sp>
          <p:nvSpPr>
            <p:cNvPr id="5" name="Rectangle 4">
              <a:extLst>
                <a:ext uri="{FF2B5EF4-FFF2-40B4-BE49-F238E27FC236}">
                  <a16:creationId xmlns:a16="http://schemas.microsoft.com/office/drawing/2014/main" id="{3AE75C3B-D3F5-4A71-B961-DD1BF6E3D253}"/>
                </a:ext>
              </a:extLst>
            </p:cNvPr>
            <p:cNvSpPr/>
            <p:nvPr/>
          </p:nvSpPr>
          <p:spPr>
            <a:xfrm>
              <a:off x="2878372" y="763325"/>
              <a:ext cx="1319917" cy="12085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hought Bubble: Cloud 6">
            <a:extLst>
              <a:ext uri="{FF2B5EF4-FFF2-40B4-BE49-F238E27FC236}">
                <a16:creationId xmlns:a16="http://schemas.microsoft.com/office/drawing/2014/main" id="{B8AA8D0A-7AC5-444D-9DFC-641348D20FFC}"/>
              </a:ext>
            </a:extLst>
          </p:cNvPr>
          <p:cNvSpPr/>
          <p:nvPr/>
        </p:nvSpPr>
        <p:spPr>
          <a:xfrm>
            <a:off x="4241800" y="659628"/>
            <a:ext cx="4093207" cy="2566172"/>
          </a:xfrm>
          <a:prstGeom prst="cloudCallout">
            <a:avLst>
              <a:gd name="adj1" fmla="val -60358"/>
              <a:gd name="adj2" fmla="val 40763"/>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E9CFD6-C37E-4928-A77B-850EA24A3159}"/>
              </a:ext>
            </a:extLst>
          </p:cNvPr>
          <p:cNvSpPr txBox="1"/>
          <p:nvPr/>
        </p:nvSpPr>
        <p:spPr>
          <a:xfrm>
            <a:off x="4401566" y="1157884"/>
            <a:ext cx="3773674" cy="1569660"/>
          </a:xfrm>
          <a:prstGeom prst="rect">
            <a:avLst/>
          </a:prstGeom>
          <a:noFill/>
        </p:spPr>
        <p:txBody>
          <a:bodyPr wrap="square">
            <a:spAutoFit/>
          </a:bodyPr>
          <a:lstStyle/>
          <a:p>
            <a:pPr algn="ctr"/>
            <a:r>
              <a:rPr lang="en-US" sz="2400" dirty="0" err="1">
                <a:latin typeface="#9Slide03 Arima Madurai" panose="00000500000000000000" pitchFamily="2" charset="0"/>
                <a:cs typeface="#9Slide03 Arima Madurai" panose="00000500000000000000" pitchFamily="2" charset="0"/>
              </a:rPr>
              <a:t>Liệt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kê</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những</a:t>
            </a:r>
            <a:r>
              <a:rPr lang="en-US" sz="2400" dirty="0">
                <a:latin typeface="#9Slide03 Arima Madurai" panose="00000500000000000000" pitchFamily="2" charset="0"/>
                <a:cs typeface="#9Slide03 Arima Madurai" panose="00000500000000000000" pitchFamily="2" charset="0"/>
              </a:rPr>
              <a:t> chi </a:t>
            </a:r>
            <a:r>
              <a:rPr lang="en-US" sz="2400" dirty="0" err="1">
                <a:latin typeface="#9Slide03 Arima Madurai" panose="00000500000000000000" pitchFamily="2" charset="0"/>
                <a:cs typeface="#9Slide03 Arima Madurai" panose="00000500000000000000" pitchFamily="2" charset="0"/>
              </a:rPr>
              <a:t>tiết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kì</a:t>
            </a:r>
            <a:r>
              <a:rPr lang="en-US" sz="2400" dirty="0">
                <a:latin typeface="#9Slide03 Arima Madurai" panose="00000500000000000000" pitchFamily="2" charset="0"/>
                <a:cs typeface="#9Slide03 Arima Madurai" panose="00000500000000000000" pitchFamily="2" charset="0"/>
              </a:rPr>
              <a:t> </a:t>
            </a:r>
          </a:p>
          <a:p>
            <a:pPr algn="ctr"/>
            <a:r>
              <a:rPr lang="en-US" sz="2400" dirty="0" err="1">
                <a:latin typeface="#9Slide03 Arima Madurai" panose="00000500000000000000" pitchFamily="2" charset="0"/>
                <a:cs typeface="#9Slide03 Arima Madurai" panose="00000500000000000000" pitchFamily="2" charset="0"/>
              </a:rPr>
              <a:t>ảo</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và</a:t>
            </a:r>
            <a:r>
              <a:rPr lang="en-US" sz="2400" dirty="0">
                <a:latin typeface="#9Slide03 Arima Madurai" panose="00000500000000000000" pitchFamily="2" charset="0"/>
                <a:cs typeface="#9Slide03 Arima Madurai" panose="00000500000000000000" pitchFamily="2" charset="0"/>
              </a:rPr>
              <a:t> ý </a:t>
            </a:r>
            <a:r>
              <a:rPr lang="en-US" sz="2400" dirty="0" err="1">
                <a:latin typeface="#9Slide03 Arima Madurai" panose="00000500000000000000" pitchFamily="2" charset="0"/>
                <a:cs typeface="#9Slide03 Arima Madurai" panose="00000500000000000000" pitchFamily="2" charset="0"/>
              </a:rPr>
              <a:t>nghĩa</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của</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nó</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trong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văn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bản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Ông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lão</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đánh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cá</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và</a:t>
            </a:r>
            <a:r>
              <a:rPr lang="en-US" sz="2400" dirty="0">
                <a:latin typeface="#9Slide03 Arima Madurai" panose="00000500000000000000" pitchFamily="2" charset="0"/>
                <a:cs typeface="#9Slide03 Arima Madurai" panose="00000500000000000000" pitchFamily="2" charset="0"/>
              </a:rPr>
              <a:t> con </a:t>
            </a:r>
            <a:r>
              <a:rPr lang="en-US" sz="2400" dirty="0" err="1">
                <a:latin typeface="#9Slide03 Arima Madurai" panose="00000500000000000000" pitchFamily="2" charset="0"/>
                <a:cs typeface="#9Slide03 Arima Madurai" panose="00000500000000000000" pitchFamily="2" charset="0"/>
              </a:rPr>
              <a:t>cá</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vàng</a:t>
            </a:r>
            <a:r>
              <a:rPr lang="en-US" sz="2400" dirty="0">
                <a:latin typeface="#9Slide03 Arima Madurai" panose="00000500000000000000" pitchFamily="2" charset="0"/>
                <a:cs typeface="#9Slide03 Arima Madurai" panose="00000500000000000000" pitchFamily="2" charset="0"/>
              </a:rPr>
              <a:t>”.</a:t>
            </a:r>
            <a:endParaRPr lang="en-US" sz="2400" dirty="0"/>
          </a:p>
        </p:txBody>
      </p:sp>
    </p:spTree>
    <p:extLst>
      <p:ext uri="{BB962C8B-B14F-4D97-AF65-F5344CB8AC3E}">
        <p14:creationId xmlns:p14="http://schemas.microsoft.com/office/powerpoint/2010/main" val="18356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DB158-C1AA-46A7-80E3-978ED9169779}"/>
              </a:ext>
            </a:extLst>
          </p:cNvPr>
          <p:cNvSpPr/>
          <p:nvPr/>
        </p:nvSpPr>
        <p:spPr>
          <a:xfrm>
            <a:off x="298174" y="270343"/>
            <a:ext cx="8547652" cy="459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411;p35">
            <a:extLst>
              <a:ext uri="{FF2B5EF4-FFF2-40B4-BE49-F238E27FC236}">
                <a16:creationId xmlns:a16="http://schemas.microsoft.com/office/drawing/2014/main" id="{CF56F0EC-4905-43A5-BE72-CC4947A8FABF}"/>
              </a:ext>
            </a:extLst>
          </p:cNvPr>
          <p:cNvSpPr txBox="1">
            <a:spLocks/>
          </p:cNvSpPr>
          <p:nvPr/>
        </p:nvSpPr>
        <p:spPr>
          <a:xfrm>
            <a:off x="1621766" y="425237"/>
            <a:ext cx="5900468" cy="7142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rgbClr val="0070C0"/>
                </a:solidFill>
                <a:latin typeface="#9Slide07 SVNBeachwood Sans" pitchFamily="2" charset="0"/>
              </a:rPr>
              <a:t>3. CHI TIẾT KÌ ẢO</a:t>
            </a:r>
          </a:p>
        </p:txBody>
      </p:sp>
      <p:pic>
        <p:nvPicPr>
          <p:cNvPr id="5" name="Picture 4">
            <a:extLst>
              <a:ext uri="{FF2B5EF4-FFF2-40B4-BE49-F238E27FC236}">
                <a16:creationId xmlns:a16="http://schemas.microsoft.com/office/drawing/2014/main" id="{E882852F-EAD3-424B-8F69-5903F760AD07}"/>
              </a:ext>
            </a:extLst>
          </p:cNvPr>
          <p:cNvPicPr>
            <a:picLocks noChangeAspect="1"/>
          </p:cNvPicPr>
          <p:nvPr/>
        </p:nvPicPr>
        <p:blipFill>
          <a:blip r:embed="rId3"/>
          <a:stretch>
            <a:fillRect/>
          </a:stretch>
        </p:blipFill>
        <p:spPr>
          <a:xfrm>
            <a:off x="396311" y="1912135"/>
            <a:ext cx="2283280" cy="2283280"/>
          </a:xfrm>
          <a:prstGeom prst="rect">
            <a:avLst/>
          </a:prstGeom>
        </p:spPr>
      </p:pic>
      <p:sp>
        <p:nvSpPr>
          <p:cNvPr id="7" name="TextBox 6">
            <a:extLst>
              <a:ext uri="{FF2B5EF4-FFF2-40B4-BE49-F238E27FC236}">
                <a16:creationId xmlns:a16="http://schemas.microsoft.com/office/drawing/2014/main" id="{E3A012BE-9249-461A-98A1-281763C95B70}"/>
              </a:ext>
            </a:extLst>
          </p:cNvPr>
          <p:cNvSpPr txBox="1"/>
          <p:nvPr/>
        </p:nvSpPr>
        <p:spPr>
          <a:xfrm>
            <a:off x="2870421" y="1507071"/>
            <a:ext cx="5694389" cy="800219"/>
          </a:xfrm>
          <a:prstGeom prst="rect">
            <a:avLst/>
          </a:prstGeom>
          <a:noFill/>
        </p:spPr>
        <p:txBody>
          <a:bodyPr wrap="square">
            <a:spAutoFit/>
          </a:bodyPr>
          <a:lstStyle/>
          <a:p>
            <a:pPr marL="342900" indent="-342900" algn="just">
              <a:buFont typeface="Wingdings" panose="05000000000000000000" pitchFamily="2" charset="2"/>
              <a:buChar char="ü"/>
            </a:pP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Cá</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vàng</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biết</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nói</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biết</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trả</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ơn</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tốt</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và</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trừng</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trị</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kẻ</a:t>
            </a:r>
            <a:r>
              <a:rPr lang="en-US" sz="23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xấu</a:t>
            </a:r>
            <a:endParaRPr lang="en-US" sz="2300" b="0" dirty="0">
              <a:solidFill>
                <a:schemeClr val="tx1">
                  <a:lumMod val="50000"/>
                </a:schemeClr>
              </a:solidFill>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FA0EF41B-C869-4EAC-84CA-89C4EA2E5B8E}"/>
              </a:ext>
            </a:extLst>
          </p:cNvPr>
          <p:cNvSpPr txBox="1"/>
          <p:nvPr/>
        </p:nvSpPr>
        <p:spPr>
          <a:xfrm>
            <a:off x="2841386" y="2442760"/>
            <a:ext cx="5694389" cy="471026"/>
          </a:xfrm>
          <a:prstGeom prst="rect">
            <a:avLst/>
          </a:prstGeom>
          <a:noFill/>
        </p:spPr>
        <p:txBody>
          <a:bodyPr wrap="square">
            <a:spAutoFit/>
          </a:bodyPr>
          <a:lstStyle/>
          <a:p>
            <a:pPr marL="342900" indent="-342900" algn="just">
              <a:lnSpc>
                <a:spcPct val="107000"/>
              </a:lnSpc>
              <a:spcAft>
                <a:spcPts val="800"/>
              </a:spcAft>
              <a:buFont typeface="Wingdings" panose="05000000000000000000" pitchFamily="2" charset="2"/>
              <a:buChar char="à"/>
            </a:pP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Làm</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b="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cho</a:t>
            </a:r>
            <a:r>
              <a:rPr lang="en-US" sz="2300" b="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câu</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chuyện</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thêm</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li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kì</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hấp</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dẫn</a:t>
            </a:r>
            <a:endParaRPr lang="en-US" sz="2300" b="0" dirty="0">
              <a:solidFill>
                <a:schemeClr val="tx1">
                  <a:lumMod val="50000"/>
                </a:schemeClr>
              </a:solidFill>
              <a:latin typeface="#9Slide03 Arima Madurai" panose="00000500000000000000" pitchFamily="2" charset="0"/>
              <a:cs typeface="#9Slide03 Arima Madurai" panose="00000500000000000000" pitchFamily="2" charset="0"/>
            </a:endParaRPr>
          </a:p>
        </p:txBody>
      </p:sp>
      <p:sp>
        <p:nvSpPr>
          <p:cNvPr id="9" name="TextBox 8">
            <a:extLst>
              <a:ext uri="{FF2B5EF4-FFF2-40B4-BE49-F238E27FC236}">
                <a16:creationId xmlns:a16="http://schemas.microsoft.com/office/drawing/2014/main" id="{1B949717-C453-44BD-8045-3DF063751C91}"/>
              </a:ext>
            </a:extLst>
          </p:cNvPr>
          <p:cNvSpPr txBox="1"/>
          <p:nvPr/>
        </p:nvSpPr>
        <p:spPr>
          <a:xfrm>
            <a:off x="2841386" y="3049256"/>
            <a:ext cx="5694389" cy="1673022"/>
          </a:xfrm>
          <a:prstGeom prst="rect">
            <a:avLst/>
          </a:prstGeom>
          <a:noFill/>
        </p:spPr>
        <p:txBody>
          <a:bodyPr wrap="square">
            <a:spAutoFit/>
          </a:bodyPr>
          <a:lstStyle/>
          <a:p>
            <a:pPr marL="342900" indent="-342900" algn="just">
              <a:lnSpc>
                <a:spcPct val="107000"/>
              </a:lnSpc>
              <a:spcAft>
                <a:spcPts val="800"/>
              </a:spcAft>
              <a:buFont typeface="Wingdings" panose="05000000000000000000" pitchFamily="2" charset="2"/>
              <a:buChar char="à"/>
            </a:pPr>
            <a:r>
              <a:rPr lang="nl-NL" sz="24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Làm nổi bật chủ đề của truyện: Cá vàng đại diện cho cái thiện, cho chân lí của dân gian: Ở hiền gặp lành, tham lam, bội bạc sẽ bị trừng trị</a:t>
            </a:r>
            <a:endParaRPr lang="en-US" sz="2300" b="0" dirty="0">
              <a:solidFill>
                <a:schemeClr val="tx1">
                  <a:lumMod val="50000"/>
                </a:schemeClr>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5430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Ông lão đánh cá và con cá vàng - Hoàn cảnh sáng tác, Dàn ý phân tích tác  phẩm - Tác giả tác phẩm lớp 6 - VnDoc.com">
            <a:extLst>
              <a:ext uri="{FF2B5EF4-FFF2-40B4-BE49-F238E27FC236}">
                <a16:creationId xmlns:a16="http://schemas.microsoft.com/office/drawing/2014/main" id="{C047FFE3-E62E-48DA-A87A-9D15D4ADE1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55"/>
          <a:stretch/>
        </p:blipFill>
        <p:spPr bwMode="auto">
          <a:xfrm>
            <a:off x="166041" y="176623"/>
            <a:ext cx="5956041" cy="483532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411;p35">
            <a:extLst>
              <a:ext uri="{FF2B5EF4-FFF2-40B4-BE49-F238E27FC236}">
                <a16:creationId xmlns:a16="http://schemas.microsoft.com/office/drawing/2014/main" id="{96815037-46B3-4F1B-A6F5-192F160AE6FC}"/>
              </a:ext>
            </a:extLst>
          </p:cNvPr>
          <p:cNvSpPr txBox="1">
            <a:spLocks/>
          </p:cNvSpPr>
          <p:nvPr/>
        </p:nvSpPr>
        <p:spPr>
          <a:xfrm>
            <a:off x="6122082" y="1640400"/>
            <a:ext cx="3021918" cy="186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err="1">
                <a:solidFill>
                  <a:srgbClr val="0070C0"/>
                </a:solidFill>
                <a:latin typeface="#9Slide07 SVNBeachwood Sans" pitchFamily="2" charset="0"/>
              </a:rPr>
              <a:t>Ông</a:t>
            </a:r>
            <a:r>
              <a:rPr lang="en-US" sz="7200" b="1" dirty="0">
                <a:solidFill>
                  <a:srgbClr val="0070C0"/>
                </a:solidFill>
                <a:latin typeface="#9Slide07 SVNBeachwood Sans" pitchFamily="2" charset="0"/>
              </a:rPr>
              <a:t> </a:t>
            </a:r>
            <a:r>
              <a:rPr lang="en-US" sz="7200" b="1" dirty="0" err="1">
                <a:solidFill>
                  <a:srgbClr val="0070C0"/>
                </a:solidFill>
                <a:latin typeface="#9Slide07 SVNBeachwood Sans" pitchFamily="2" charset="0"/>
              </a:rPr>
              <a:t>lão</a:t>
            </a:r>
            <a:r>
              <a:rPr lang="en-US" sz="7200" b="1" dirty="0">
                <a:solidFill>
                  <a:srgbClr val="0070C0"/>
                </a:solidFill>
                <a:latin typeface="#9Slide07 SVNBeachwood Sans" pitchFamily="2" charset="0"/>
              </a:rPr>
              <a:t> </a:t>
            </a:r>
            <a:r>
              <a:rPr lang="en-US" sz="7200" b="1" dirty="0" err="1">
                <a:solidFill>
                  <a:srgbClr val="0070C0"/>
                </a:solidFill>
                <a:latin typeface="#9Slide07 SVNBeachwood Sans" pitchFamily="2" charset="0"/>
              </a:rPr>
              <a:t>đánh</a:t>
            </a:r>
            <a:r>
              <a:rPr lang="en-US" sz="7200" b="1" dirty="0">
                <a:solidFill>
                  <a:srgbClr val="0070C0"/>
                </a:solidFill>
                <a:latin typeface="#9Slide07 SVNBeachwood Sans" pitchFamily="2" charset="0"/>
              </a:rPr>
              <a:t> </a:t>
            </a:r>
            <a:r>
              <a:rPr lang="en-US" sz="7200" b="1" dirty="0" err="1">
                <a:solidFill>
                  <a:srgbClr val="0070C0"/>
                </a:solidFill>
                <a:latin typeface="#9Slide07 SVNBeachwood Sans" pitchFamily="2" charset="0"/>
              </a:rPr>
              <a:t>cá</a:t>
            </a:r>
            <a:r>
              <a:rPr lang="en-US" sz="7200" b="1" dirty="0">
                <a:solidFill>
                  <a:srgbClr val="0070C0"/>
                </a:solidFill>
                <a:latin typeface="#9Slide07 SVNBeachwood Sans" pitchFamily="2" charset="0"/>
              </a:rPr>
              <a:t> </a:t>
            </a:r>
            <a:r>
              <a:rPr lang="en-US" sz="7200" b="1" dirty="0" err="1">
                <a:solidFill>
                  <a:srgbClr val="0070C0"/>
                </a:solidFill>
                <a:latin typeface="#9Slide07 SVNBeachwood Sans" pitchFamily="2" charset="0"/>
              </a:rPr>
              <a:t>và</a:t>
            </a:r>
            <a:r>
              <a:rPr lang="en-US" sz="7200" b="1" dirty="0">
                <a:solidFill>
                  <a:srgbClr val="0070C0"/>
                </a:solidFill>
                <a:latin typeface="#9Slide07 SVNBeachwood Sans" pitchFamily="2" charset="0"/>
              </a:rPr>
              <a:t> con </a:t>
            </a:r>
            <a:r>
              <a:rPr lang="en-US" sz="7200" b="1" dirty="0" err="1">
                <a:solidFill>
                  <a:srgbClr val="0070C0"/>
                </a:solidFill>
                <a:latin typeface="#9Slide07 SVNBeachwood Sans" pitchFamily="2" charset="0"/>
              </a:rPr>
              <a:t>cá</a:t>
            </a:r>
            <a:r>
              <a:rPr lang="en-US" sz="7200" b="1" dirty="0">
                <a:solidFill>
                  <a:srgbClr val="0070C0"/>
                </a:solidFill>
                <a:latin typeface="#9Slide07 SVNBeachwood Sans" pitchFamily="2" charset="0"/>
              </a:rPr>
              <a:t> </a:t>
            </a:r>
            <a:r>
              <a:rPr lang="en-US" sz="7200" b="1" dirty="0" err="1">
                <a:solidFill>
                  <a:srgbClr val="0070C0"/>
                </a:solidFill>
                <a:latin typeface="#9Slide07 SVNBeachwood Sans" pitchFamily="2" charset="0"/>
              </a:rPr>
              <a:t>vàng</a:t>
            </a:r>
            <a:endParaRPr lang="en-US" sz="7200" b="1" dirty="0">
              <a:solidFill>
                <a:srgbClr val="0070C0"/>
              </a:solidFill>
              <a:latin typeface="#9Slide07 SVNBeachwood Sans" pitchFamily="2" charset="0"/>
            </a:endParaRPr>
          </a:p>
        </p:txBody>
      </p:sp>
    </p:spTree>
    <p:extLst>
      <p:ext uri="{BB962C8B-B14F-4D97-AF65-F5344CB8AC3E}">
        <p14:creationId xmlns:p14="http://schemas.microsoft.com/office/powerpoint/2010/main" val="96709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DB158-C1AA-46A7-80E3-978ED9169779}"/>
              </a:ext>
            </a:extLst>
          </p:cNvPr>
          <p:cNvSpPr/>
          <p:nvPr/>
        </p:nvSpPr>
        <p:spPr>
          <a:xfrm>
            <a:off x="298174" y="270343"/>
            <a:ext cx="8547652" cy="459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411;p35">
            <a:extLst>
              <a:ext uri="{FF2B5EF4-FFF2-40B4-BE49-F238E27FC236}">
                <a16:creationId xmlns:a16="http://schemas.microsoft.com/office/drawing/2014/main" id="{CF56F0EC-4905-43A5-BE72-CC4947A8FABF}"/>
              </a:ext>
            </a:extLst>
          </p:cNvPr>
          <p:cNvSpPr txBox="1">
            <a:spLocks/>
          </p:cNvSpPr>
          <p:nvPr/>
        </p:nvSpPr>
        <p:spPr>
          <a:xfrm>
            <a:off x="1631484" y="522299"/>
            <a:ext cx="5900468" cy="7142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rgbClr val="0070C0"/>
                </a:solidFill>
                <a:latin typeface="#9Slide07 SVNBeachwood Sans" pitchFamily="2" charset="0"/>
              </a:rPr>
              <a:t>4. THÔNG ĐIỆP</a:t>
            </a:r>
          </a:p>
        </p:txBody>
      </p:sp>
      <p:sp>
        <p:nvSpPr>
          <p:cNvPr id="3" name="Oval 2">
            <a:extLst>
              <a:ext uri="{FF2B5EF4-FFF2-40B4-BE49-F238E27FC236}">
                <a16:creationId xmlns:a16="http://schemas.microsoft.com/office/drawing/2014/main" id="{AEB28CB4-46AC-4326-8918-E0383E646B55}"/>
              </a:ext>
            </a:extLst>
          </p:cNvPr>
          <p:cNvSpPr/>
          <p:nvPr/>
        </p:nvSpPr>
        <p:spPr>
          <a:xfrm>
            <a:off x="1875278" y="1769533"/>
            <a:ext cx="6256867" cy="2675467"/>
          </a:xfrm>
          <a:prstGeom prst="ellipse">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1EB73C4-AECB-4014-BE46-31901E6C45D6}"/>
              </a:ext>
            </a:extLst>
          </p:cNvPr>
          <p:cNvPicPr>
            <a:picLocks noChangeAspect="1"/>
          </p:cNvPicPr>
          <p:nvPr/>
        </p:nvPicPr>
        <p:blipFill>
          <a:blip r:embed="rId3"/>
          <a:stretch>
            <a:fillRect/>
          </a:stretch>
        </p:blipFill>
        <p:spPr>
          <a:xfrm rot="247375">
            <a:off x="634217" y="2180987"/>
            <a:ext cx="2130254" cy="2130254"/>
          </a:xfrm>
          <a:prstGeom prst="rect">
            <a:avLst/>
          </a:prstGeom>
        </p:spPr>
      </p:pic>
      <p:sp>
        <p:nvSpPr>
          <p:cNvPr id="16" name="TextBox 15">
            <a:extLst>
              <a:ext uri="{FF2B5EF4-FFF2-40B4-BE49-F238E27FC236}">
                <a16:creationId xmlns:a16="http://schemas.microsoft.com/office/drawing/2014/main" id="{789DCE4A-F28E-4FC7-9C44-39CA940B1DCE}"/>
              </a:ext>
            </a:extLst>
          </p:cNvPr>
          <p:cNvSpPr txBox="1"/>
          <p:nvPr/>
        </p:nvSpPr>
        <p:spPr>
          <a:xfrm>
            <a:off x="2838294" y="2252416"/>
            <a:ext cx="4508589" cy="1709699"/>
          </a:xfrm>
          <a:prstGeom prst="rect">
            <a:avLst/>
          </a:prstGeom>
          <a:noFill/>
        </p:spPr>
        <p:txBody>
          <a:bodyPr wrap="square">
            <a:spAutoFit/>
          </a:bodyPr>
          <a:lstStyle/>
          <a:p>
            <a:pPr algn="ctr">
              <a:lnSpc>
                <a:spcPct val="107000"/>
              </a:lnSpc>
              <a:spcAft>
                <a:spcPts val="800"/>
              </a:spcAft>
            </a:pPr>
            <a:r>
              <a:rPr lang="en-US" sz="2300" b="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THINK – WRITE - PAIR – SHARE</a:t>
            </a:r>
          </a:p>
          <a:p>
            <a:pPr algn="just">
              <a:lnSpc>
                <a:spcPct val="107000"/>
              </a:lnSpc>
              <a:spcAft>
                <a:spcPts val="800"/>
              </a:spcAft>
            </a:pP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Sau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khi</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học</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xong</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văn</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bản</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em</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rút</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ra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được</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thông</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điệp</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bài</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học</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gì</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cho</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bản</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300" dirty="0" err="1">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thân</a:t>
            </a:r>
            <a:r>
              <a:rPr lang="en-US" sz="2300" dirty="0">
                <a:solidFill>
                  <a:schemeClr val="tx1">
                    <a:lumMod val="50000"/>
                  </a:schemeClr>
                </a:solidFill>
                <a:latin typeface="#9Slide03 Arima Madurai" panose="00000500000000000000" pitchFamily="2" charset="0"/>
                <a:cs typeface="#9Slide03 Arima Madurai" panose="00000500000000000000" pitchFamily="2" charset="0"/>
                <a:sym typeface="Wingdings" panose="05000000000000000000" pitchFamily="2" charset="2"/>
              </a:rPr>
              <a:t>?</a:t>
            </a:r>
            <a:endParaRPr lang="en-US" sz="2300" b="0" dirty="0">
              <a:solidFill>
                <a:schemeClr val="tx1">
                  <a:lumMod val="50000"/>
                </a:schemeClr>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50719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DB158-C1AA-46A7-80E3-978ED9169779}"/>
              </a:ext>
            </a:extLst>
          </p:cNvPr>
          <p:cNvSpPr/>
          <p:nvPr/>
        </p:nvSpPr>
        <p:spPr>
          <a:xfrm>
            <a:off x="298174" y="270343"/>
            <a:ext cx="8547652" cy="459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411;p35">
            <a:extLst>
              <a:ext uri="{FF2B5EF4-FFF2-40B4-BE49-F238E27FC236}">
                <a16:creationId xmlns:a16="http://schemas.microsoft.com/office/drawing/2014/main" id="{CF56F0EC-4905-43A5-BE72-CC4947A8FABF}"/>
              </a:ext>
            </a:extLst>
          </p:cNvPr>
          <p:cNvSpPr txBox="1">
            <a:spLocks/>
          </p:cNvSpPr>
          <p:nvPr/>
        </p:nvSpPr>
        <p:spPr>
          <a:xfrm>
            <a:off x="1631484" y="522299"/>
            <a:ext cx="5900468" cy="7142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rgbClr val="0070C0"/>
                </a:solidFill>
                <a:latin typeface="#9Slide07 SVNBeachwood Sans" pitchFamily="2" charset="0"/>
              </a:rPr>
              <a:t>4. THÔNG ĐIỆP</a:t>
            </a:r>
          </a:p>
        </p:txBody>
      </p:sp>
      <p:pic>
        <p:nvPicPr>
          <p:cNvPr id="7" name="Picture 6">
            <a:extLst>
              <a:ext uri="{FF2B5EF4-FFF2-40B4-BE49-F238E27FC236}">
                <a16:creationId xmlns:a16="http://schemas.microsoft.com/office/drawing/2014/main" id="{3B5AE9A3-68B9-4E57-A879-06ABDC11F8D4}"/>
              </a:ext>
            </a:extLst>
          </p:cNvPr>
          <p:cNvPicPr>
            <a:picLocks noChangeAspect="1"/>
          </p:cNvPicPr>
          <p:nvPr/>
        </p:nvPicPr>
        <p:blipFill>
          <a:blip r:embed="rId3"/>
          <a:stretch>
            <a:fillRect/>
          </a:stretch>
        </p:blipFill>
        <p:spPr>
          <a:xfrm>
            <a:off x="532305" y="1434161"/>
            <a:ext cx="1060586" cy="1060586"/>
          </a:xfrm>
          <a:prstGeom prst="rect">
            <a:avLst/>
          </a:prstGeom>
        </p:spPr>
      </p:pic>
      <p:sp>
        <p:nvSpPr>
          <p:cNvPr id="9" name="TextBox 8">
            <a:extLst>
              <a:ext uri="{FF2B5EF4-FFF2-40B4-BE49-F238E27FC236}">
                <a16:creationId xmlns:a16="http://schemas.microsoft.com/office/drawing/2014/main" id="{959ACAE8-8404-4C04-B01B-1CDB2500629F}"/>
              </a:ext>
            </a:extLst>
          </p:cNvPr>
          <p:cNvSpPr txBox="1"/>
          <p:nvPr/>
        </p:nvSpPr>
        <p:spPr>
          <a:xfrm>
            <a:off x="1650734" y="1723579"/>
            <a:ext cx="7002380" cy="487506"/>
          </a:xfrm>
          <a:prstGeom prst="rect">
            <a:avLst/>
          </a:prstGeom>
          <a:noFill/>
        </p:spPr>
        <p:txBody>
          <a:bodyPr wrap="square">
            <a:spAutoFit/>
          </a:bodyPr>
          <a:lstStyle/>
          <a:p>
            <a:pPr algn="just">
              <a:lnSpc>
                <a:spcPct val="107000"/>
              </a:lnSpc>
              <a:spcAft>
                <a:spcPts val="800"/>
              </a:spcAft>
            </a:pPr>
            <a:r>
              <a:rPr lang="en-US" sz="2400" dirty="0" err="1">
                <a:effectLst/>
                <a:latin typeface="#9Slide03 Arima Madurai" panose="00000500000000000000" pitchFamily="2" charset="0"/>
                <a:cs typeface="#9Slide03 Arima Madurai" panose="00000500000000000000" pitchFamily="2" charset="0"/>
              </a:rPr>
              <a:t>Sống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hiền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lành</a:t>
            </a:r>
            <a:r>
              <a:rPr lang="en-US" sz="2400" dirty="0">
                <a:effectLst/>
                <a:latin typeface="#9Slide03 Arima Madurai" panose="00000500000000000000" pitchFamily="2" charset="0"/>
                <a:cs typeface="#9Slide03 Arima Madurai" panose="00000500000000000000" pitchFamily="2" charset="0"/>
              </a:rPr>
              <a:t>, </a:t>
            </a:r>
            <a:r>
              <a:rPr lang="vi-VN" sz="2400" dirty="0">
                <a:effectLst/>
                <a:latin typeface="#9Slide03 Arima Madurai" panose="00000500000000000000" pitchFamily="2" charset="0"/>
                <a:cs typeface="#9Slide03 Arima Madurai" panose="00000500000000000000" pitchFamily="2" charset="0"/>
              </a:rPr>
              <a:t>nhân hậu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nhưng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không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nhu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nhược</a:t>
            </a:r>
            <a:endParaRPr lang="en-US" sz="2400" dirty="0">
              <a:effectLst/>
              <a:latin typeface="#9Slide03 Arima Madurai" panose="00000500000000000000" pitchFamily="2" charset="0"/>
              <a:cs typeface="#9Slide03 Arima Madurai" panose="00000500000000000000" pitchFamily="2" charset="0"/>
            </a:endParaRPr>
          </a:p>
        </p:txBody>
      </p:sp>
      <p:pic>
        <p:nvPicPr>
          <p:cNvPr id="10" name="Picture 9">
            <a:extLst>
              <a:ext uri="{FF2B5EF4-FFF2-40B4-BE49-F238E27FC236}">
                <a16:creationId xmlns:a16="http://schemas.microsoft.com/office/drawing/2014/main" id="{A6D47C23-D0FF-4FEE-AF3A-583456443DC1}"/>
              </a:ext>
            </a:extLst>
          </p:cNvPr>
          <p:cNvPicPr>
            <a:picLocks noChangeAspect="1"/>
          </p:cNvPicPr>
          <p:nvPr/>
        </p:nvPicPr>
        <p:blipFill>
          <a:blip r:embed="rId3"/>
          <a:stretch>
            <a:fillRect/>
          </a:stretch>
        </p:blipFill>
        <p:spPr>
          <a:xfrm>
            <a:off x="514058" y="2562216"/>
            <a:ext cx="1060586" cy="1060586"/>
          </a:xfrm>
          <a:prstGeom prst="rect">
            <a:avLst/>
          </a:prstGeom>
        </p:spPr>
      </p:pic>
      <p:sp>
        <p:nvSpPr>
          <p:cNvPr id="11" name="TextBox 10">
            <a:extLst>
              <a:ext uri="{FF2B5EF4-FFF2-40B4-BE49-F238E27FC236}">
                <a16:creationId xmlns:a16="http://schemas.microsoft.com/office/drawing/2014/main" id="{F8500EE3-14CA-4734-A3B4-88EC71351AF7}"/>
              </a:ext>
            </a:extLst>
          </p:cNvPr>
          <p:cNvSpPr txBox="1"/>
          <p:nvPr/>
        </p:nvSpPr>
        <p:spPr>
          <a:xfrm>
            <a:off x="1661362" y="2851634"/>
            <a:ext cx="7002380" cy="487506"/>
          </a:xfrm>
          <a:prstGeom prst="rect">
            <a:avLst/>
          </a:prstGeom>
          <a:noFill/>
        </p:spPr>
        <p:txBody>
          <a:bodyPr wrap="square">
            <a:spAutoFit/>
          </a:bodyPr>
          <a:lstStyle/>
          <a:p>
            <a:pPr lvl="0" algn="just">
              <a:lnSpc>
                <a:spcPct val="107000"/>
              </a:lnSpc>
              <a:spcAft>
                <a:spcPts val="800"/>
              </a:spcAft>
              <a:defRPr/>
            </a:pPr>
            <a:r>
              <a:rPr lang="vi-VN" sz="2400" dirty="0">
                <a:latin typeface="#9Slide03 Arima Madurai" panose="00000500000000000000" pitchFamily="2" charset="0"/>
                <a:cs typeface="#9Slide03 Arima Madurai" panose="00000500000000000000" pitchFamily="2" charset="0"/>
              </a:rPr>
              <a:t>Cần dũng cảm đấu tranh chống lại cái ác</a:t>
            </a:r>
            <a:endParaRPr lang="en-US" sz="2400" dirty="0">
              <a:latin typeface="#9Slide03 Arima Madurai" panose="00000500000000000000" pitchFamily="2" charset="0"/>
              <a:cs typeface="#9Slide03 Arima Madurai" panose="00000500000000000000" pitchFamily="2" charset="0"/>
            </a:endParaRPr>
          </a:p>
        </p:txBody>
      </p:sp>
      <p:pic>
        <p:nvPicPr>
          <p:cNvPr id="12" name="Picture 11">
            <a:extLst>
              <a:ext uri="{FF2B5EF4-FFF2-40B4-BE49-F238E27FC236}">
                <a16:creationId xmlns:a16="http://schemas.microsoft.com/office/drawing/2014/main" id="{F4E5A766-57BB-4290-B5F3-D351F62FD6DA}"/>
              </a:ext>
            </a:extLst>
          </p:cNvPr>
          <p:cNvPicPr>
            <a:picLocks noChangeAspect="1"/>
          </p:cNvPicPr>
          <p:nvPr/>
        </p:nvPicPr>
        <p:blipFill>
          <a:blip r:embed="rId3"/>
          <a:stretch>
            <a:fillRect/>
          </a:stretch>
        </p:blipFill>
        <p:spPr>
          <a:xfrm>
            <a:off x="514058" y="3690271"/>
            <a:ext cx="1060586" cy="1060586"/>
          </a:xfrm>
          <a:prstGeom prst="rect">
            <a:avLst/>
          </a:prstGeom>
        </p:spPr>
      </p:pic>
      <p:sp>
        <p:nvSpPr>
          <p:cNvPr id="13" name="TextBox 12">
            <a:extLst>
              <a:ext uri="{FF2B5EF4-FFF2-40B4-BE49-F238E27FC236}">
                <a16:creationId xmlns:a16="http://schemas.microsoft.com/office/drawing/2014/main" id="{6218804C-299A-4D8D-9AB0-DA318C1CECCA}"/>
              </a:ext>
            </a:extLst>
          </p:cNvPr>
          <p:cNvSpPr txBox="1"/>
          <p:nvPr/>
        </p:nvSpPr>
        <p:spPr>
          <a:xfrm>
            <a:off x="1661362" y="3979689"/>
            <a:ext cx="7002380" cy="487506"/>
          </a:xfrm>
          <a:prstGeom prst="rect">
            <a:avLst/>
          </a:prstGeom>
          <a:noFill/>
        </p:spPr>
        <p:txBody>
          <a:bodyPr wrap="square">
            <a:spAutoFit/>
          </a:bodyPr>
          <a:lstStyle/>
          <a:p>
            <a:pPr algn="just">
              <a:lnSpc>
                <a:spcPct val="107000"/>
              </a:lnSpc>
              <a:spcAft>
                <a:spcPts val="800"/>
              </a:spcAft>
            </a:pPr>
            <a:r>
              <a:rPr lang="en-US" sz="2400" dirty="0" err="1">
                <a:latin typeface="#9Slide03 Arima Madurai" panose="00000500000000000000" pitchFamily="2" charset="0"/>
                <a:cs typeface="#9Slide03 Arima Madurai" panose="00000500000000000000" pitchFamily="2" charset="0"/>
              </a:rPr>
              <a:t>Tham</a:t>
            </a:r>
            <a:r>
              <a:rPr lang="en-US" sz="2400" dirty="0">
                <a:latin typeface="#9Slide03 Arima Madurai" panose="00000500000000000000" pitchFamily="2" charset="0"/>
                <a:cs typeface="#9Slide03 Arima Madurai" panose="00000500000000000000" pitchFamily="2" charset="0"/>
              </a:rPr>
              <a:t> lam, </a:t>
            </a:r>
            <a:r>
              <a:rPr lang="en-US" sz="2400" dirty="0" err="1">
                <a:latin typeface="#9Slide03 Arima Madurai" panose="00000500000000000000" pitchFamily="2" charset="0"/>
                <a:cs typeface="#9Slide03 Arima Madurai" panose="00000500000000000000" pitchFamily="2" charset="0"/>
              </a:rPr>
              <a:t>bội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bạc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sẽ</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nhận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quả</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đắng</a:t>
            </a:r>
            <a:r>
              <a:rPr lang="vi-VN" sz="2400" dirty="0">
                <a:latin typeface="#9Slide03 Arima Madurai" panose="00000500000000000000" pitchFamily="2" charset="0"/>
                <a:cs typeface="#9Slide03 Arima Madurai" panose="00000500000000000000" pitchFamily="2" charset="0"/>
              </a:rPr>
              <a:t> </a:t>
            </a:r>
            <a:endParaRPr lang="en-US" sz="2400" dirty="0">
              <a:latin typeface="#9Slide03 Arima Madurai" panose="00000500000000000000" pitchFamily="2" charset="0"/>
              <a:cs typeface="#9Slide03 Arima Madurai" panose="00000500000000000000" pitchFamily="2" charset="0"/>
            </a:endParaRPr>
          </a:p>
        </p:txBody>
      </p:sp>
      <p:pic>
        <p:nvPicPr>
          <p:cNvPr id="1028" name="Picture 4" descr="Tóm tắt văn bản Ông lão đánh cá và con cá vàng (6 mẫu) - Văn mẫu lớp 6">
            <a:extLst>
              <a:ext uri="{FF2B5EF4-FFF2-40B4-BE49-F238E27FC236}">
                <a16:creationId xmlns:a16="http://schemas.microsoft.com/office/drawing/2014/main" id="{5DC4515E-994E-4185-BCCA-FFF38277906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51" b="89851" l="74688" r="98438">
                        <a14:foregroundMark x1="98438" y1="15821" x2="98281" y2="45672"/>
                        <a14:foregroundMark x1="78750" y1="46567" x2="87500" y2="50149"/>
                        <a14:foregroundMark x1="87500" y1="50149" x2="90469" y2="47463"/>
                      </a14:backgroundRemoval>
                    </a14:imgEffect>
                  </a14:imgLayer>
                </a14:imgProps>
              </a:ext>
              <a:ext uri="{28A0092B-C50C-407E-A947-70E740481C1C}">
                <a14:useLocalDpi xmlns:a14="http://schemas.microsoft.com/office/drawing/2010/main" val="0"/>
              </a:ext>
            </a:extLst>
          </a:blip>
          <a:srcRect l="71935"/>
          <a:stretch/>
        </p:blipFill>
        <p:spPr bwMode="auto">
          <a:xfrm>
            <a:off x="7135013" y="2211085"/>
            <a:ext cx="1710813" cy="319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16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A39F2-2DF4-43DB-A4D8-DCE78EAD2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1886" y="2202452"/>
            <a:ext cx="267058" cy="2504821"/>
          </a:xfrm>
          <a:prstGeom prst="rect">
            <a:avLst/>
          </a:prstGeom>
        </p:spPr>
      </p:pic>
      <p:pic>
        <p:nvPicPr>
          <p:cNvPr id="3" name="Picture 2">
            <a:extLst>
              <a:ext uri="{FF2B5EF4-FFF2-40B4-BE49-F238E27FC236}">
                <a16:creationId xmlns:a16="http://schemas.microsoft.com/office/drawing/2014/main" id="{F0834E6B-F25A-48FD-8CE2-25BF522C0D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4562" y="2116735"/>
            <a:ext cx="276225" cy="2590800"/>
          </a:xfrm>
          <a:prstGeom prst="rect">
            <a:avLst/>
          </a:prstGeom>
        </p:spPr>
      </p:pic>
      <p:pic>
        <p:nvPicPr>
          <p:cNvPr id="4" name="Picture 3">
            <a:extLst>
              <a:ext uri="{FF2B5EF4-FFF2-40B4-BE49-F238E27FC236}">
                <a16:creationId xmlns:a16="http://schemas.microsoft.com/office/drawing/2014/main" id="{468EE65B-8D82-455C-943A-287DD4ACCF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8240" y="3084735"/>
            <a:ext cx="175050" cy="1641849"/>
          </a:xfrm>
          <a:prstGeom prst="rect">
            <a:avLst/>
          </a:prstGeom>
        </p:spPr>
      </p:pic>
      <p:pic>
        <p:nvPicPr>
          <p:cNvPr id="5" name="Picture 4">
            <a:extLst>
              <a:ext uri="{FF2B5EF4-FFF2-40B4-BE49-F238E27FC236}">
                <a16:creationId xmlns:a16="http://schemas.microsoft.com/office/drawing/2014/main" id="{75204AFC-B8B5-4DA5-A346-D84028F75E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7975" y="1819929"/>
            <a:ext cx="781778" cy="542901"/>
          </a:xfrm>
          <a:prstGeom prst="rect">
            <a:avLst/>
          </a:prstGeom>
        </p:spPr>
      </p:pic>
      <p:pic>
        <p:nvPicPr>
          <p:cNvPr id="6" name="Picture 5">
            <a:extLst>
              <a:ext uri="{FF2B5EF4-FFF2-40B4-BE49-F238E27FC236}">
                <a16:creationId xmlns:a16="http://schemas.microsoft.com/office/drawing/2014/main" id="{E0827270-6F43-41EA-B8BF-D643D8B503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292123" y="2211985"/>
            <a:ext cx="336551" cy="568325"/>
          </a:xfrm>
          <a:prstGeom prst="rect">
            <a:avLst/>
          </a:prstGeom>
        </p:spPr>
      </p:pic>
      <p:pic>
        <p:nvPicPr>
          <p:cNvPr id="7" name="Picture 6">
            <a:extLst>
              <a:ext uri="{FF2B5EF4-FFF2-40B4-BE49-F238E27FC236}">
                <a16:creationId xmlns:a16="http://schemas.microsoft.com/office/drawing/2014/main" id="{BB795BA0-10F5-4ABF-8E49-3757145591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0710" y="1829339"/>
            <a:ext cx="345053" cy="582685"/>
          </a:xfrm>
          <a:prstGeom prst="rect">
            <a:avLst/>
          </a:prstGeom>
        </p:spPr>
      </p:pic>
      <p:pic>
        <p:nvPicPr>
          <p:cNvPr id="8" name="Picture 7">
            <a:extLst>
              <a:ext uri="{FF2B5EF4-FFF2-40B4-BE49-F238E27FC236}">
                <a16:creationId xmlns:a16="http://schemas.microsoft.com/office/drawing/2014/main" id="{F31E37B1-1940-48B1-A016-FEF37DCEC6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130" y="1640653"/>
            <a:ext cx="2482924" cy="1862193"/>
          </a:xfrm>
          <a:prstGeom prst="rect">
            <a:avLst/>
          </a:prstGeom>
        </p:spPr>
      </p:pic>
      <p:pic>
        <p:nvPicPr>
          <p:cNvPr id="9" name="Picture 8">
            <a:extLst>
              <a:ext uri="{FF2B5EF4-FFF2-40B4-BE49-F238E27FC236}">
                <a16:creationId xmlns:a16="http://schemas.microsoft.com/office/drawing/2014/main" id="{758CBAB5-BB39-4202-BE27-94608A6747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6133" y="377190"/>
            <a:ext cx="1454707" cy="2194560"/>
          </a:xfrm>
          <a:prstGeom prst="rect">
            <a:avLst/>
          </a:prstGeom>
        </p:spPr>
      </p:pic>
      <p:pic>
        <p:nvPicPr>
          <p:cNvPr id="10" name="Picture 9">
            <a:extLst>
              <a:ext uri="{FF2B5EF4-FFF2-40B4-BE49-F238E27FC236}">
                <a16:creationId xmlns:a16="http://schemas.microsoft.com/office/drawing/2014/main" id="{48B40A5D-25C3-4ECB-8F79-DED4A3BE3E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64144" y="3995063"/>
            <a:ext cx="1172808" cy="731521"/>
          </a:xfrm>
          <a:prstGeom prst="rect">
            <a:avLst/>
          </a:prstGeom>
        </p:spPr>
      </p:pic>
      <p:sp>
        <p:nvSpPr>
          <p:cNvPr id="11" name="TextBox 10">
            <a:extLst>
              <a:ext uri="{FF2B5EF4-FFF2-40B4-BE49-F238E27FC236}">
                <a16:creationId xmlns:a16="http://schemas.microsoft.com/office/drawing/2014/main" id="{EE11301F-EABD-4A4A-A0A5-B50F537DD329}"/>
              </a:ext>
            </a:extLst>
          </p:cNvPr>
          <p:cNvSpPr txBox="1"/>
          <p:nvPr/>
        </p:nvSpPr>
        <p:spPr>
          <a:xfrm>
            <a:off x="4797821" y="766584"/>
            <a:ext cx="4038600" cy="707886"/>
          </a:xfrm>
          <a:prstGeom prst="rect">
            <a:avLst/>
          </a:prstGeom>
          <a:noFill/>
        </p:spPr>
        <p:txBody>
          <a:bodyPr wrap="square" rtlCol="0">
            <a:spAutoFit/>
          </a:bodyPr>
          <a:lstStyle/>
          <a:p>
            <a:pPr lvl="0"/>
            <a:r>
              <a:rPr lang="en-US" sz="4000" b="1" dirty="0">
                <a:solidFill>
                  <a:schemeClr val="bg1">
                    <a:lumMod val="90000"/>
                  </a:schemeClr>
                </a:solidFill>
                <a:latin typeface="#9Slide03 Arima Madurai Black" panose="00000A00000000000000" pitchFamily="2" charset="0"/>
                <a:cs typeface="#9Slide03 Arima Madurai Black" panose="00000A00000000000000" pitchFamily="2" charset="0"/>
              </a:rPr>
              <a:t>FISHING GAME</a:t>
            </a:r>
            <a:endParaRPr lang="vi-VN" sz="4000" b="1" dirty="0">
              <a:solidFill>
                <a:schemeClr val="bg1">
                  <a:lumMod val="90000"/>
                </a:schemeClr>
              </a:solidFill>
              <a:latin typeface="#9Slide03 Arima Madurai Black" panose="00000A00000000000000" pitchFamily="2" charset="0"/>
              <a:cs typeface="#9Slide03 Arima Madurai Black" panose="00000A00000000000000" pitchFamily="2" charset="0"/>
            </a:endParaRPr>
          </a:p>
        </p:txBody>
      </p:sp>
      <p:pic>
        <p:nvPicPr>
          <p:cNvPr id="12" name="Picture 11">
            <a:extLst>
              <a:ext uri="{FF2B5EF4-FFF2-40B4-BE49-F238E27FC236}">
                <a16:creationId xmlns:a16="http://schemas.microsoft.com/office/drawing/2014/main" id="{65B7EF09-5FDC-432F-A6BB-8253CAC15C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2470" y="1750974"/>
            <a:ext cx="1172808" cy="731521"/>
          </a:xfrm>
          <a:prstGeom prst="rect">
            <a:avLst/>
          </a:prstGeom>
        </p:spPr>
      </p:pic>
      <p:pic>
        <p:nvPicPr>
          <p:cNvPr id="13" name="Picture 12">
            <a:extLst>
              <a:ext uri="{FF2B5EF4-FFF2-40B4-BE49-F238E27FC236}">
                <a16:creationId xmlns:a16="http://schemas.microsoft.com/office/drawing/2014/main" id="{FAD0129E-33FC-4724-9AFA-B22CC412EC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38102" y="2496147"/>
            <a:ext cx="1172808" cy="731521"/>
          </a:xfrm>
          <a:prstGeom prst="rect">
            <a:avLst/>
          </a:prstGeom>
        </p:spPr>
      </p:pic>
      <p:pic>
        <p:nvPicPr>
          <p:cNvPr id="14" name="Picture 13">
            <a:extLst>
              <a:ext uri="{FF2B5EF4-FFF2-40B4-BE49-F238E27FC236}">
                <a16:creationId xmlns:a16="http://schemas.microsoft.com/office/drawing/2014/main" id="{88489EBF-909D-4853-8710-A1E5326E93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7499" y="3263542"/>
            <a:ext cx="1172808" cy="731521"/>
          </a:xfrm>
          <a:prstGeom prst="rect">
            <a:avLst/>
          </a:prstGeom>
        </p:spPr>
      </p:pic>
      <p:pic>
        <p:nvPicPr>
          <p:cNvPr id="15" name="introcauca">
            <a:hlinkClick r:id="" action="ppaction://media"/>
            <a:extLst>
              <a:ext uri="{FF2B5EF4-FFF2-40B4-BE49-F238E27FC236}">
                <a16:creationId xmlns:a16="http://schemas.microsoft.com/office/drawing/2014/main" id="{A7E0905B-A5C0-43A1-941F-FC5926EEAA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55598" y="-1171687"/>
            <a:ext cx="609600" cy="609600"/>
          </a:xfrm>
          <a:prstGeom prst="rect">
            <a:avLst/>
          </a:prstGeom>
        </p:spPr>
      </p:pic>
    </p:spTree>
    <p:extLst>
      <p:ext uri="{BB962C8B-B14F-4D97-AF65-F5344CB8AC3E}">
        <p14:creationId xmlns:p14="http://schemas.microsoft.com/office/powerpoint/2010/main" val="146607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15"/>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11"/>
                                        </p:tgtEl>
                                        <p:attrNameLst>
                                          <p:attrName>ppt_y</p:attrName>
                                        </p:attrNameLst>
                                      </p:cBhvr>
                                      <p:tavLst>
                                        <p:tav tm="0">
                                          <p:val>
                                            <p:strVal val="#ppt_y"/>
                                          </p:val>
                                        </p:tav>
                                        <p:tav tm="100000">
                                          <p:val>
                                            <p:strVal val="#ppt_y"/>
                                          </p:val>
                                        </p:tav>
                                      </p:tavLst>
                                    </p:anim>
                                    <p:anim calcmode="lin" valueType="num">
                                      <p:cBhvr>
                                        <p:cTn id="1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11"/>
                                        </p:tgtEl>
                                      </p:cBhvr>
                                    </p:animEffect>
                                  </p:childTnLst>
                                </p:cTn>
                              </p:par>
                              <p:par>
                                <p:cTn id="14" presetID="7" presetClass="path" presetSubtype="0" repeatCount="indefinite" accel="50000" decel="50000" fill="hold" nodeType="withEffect">
                                  <p:stCondLst>
                                    <p:cond delay="0"/>
                                  </p:stCondLst>
                                  <p:childTnLst>
                                    <p:animMotion origin="layout" path="M 2.77778E-6 4.81481E-6 L 0.01024 4.81481E-6 L 0.01024 0.33024 L 2.77778E-6 0.33024 L 2.77778E-6 4.81481E-6 Z " pathEditMode="relative" rAng="0" ptsTypes="AAAAA">
                                      <p:cBhvr>
                                        <p:cTn id="15" dur="20000" fill="hold"/>
                                        <p:tgtEl>
                                          <p:spTgt spid="6"/>
                                        </p:tgtEl>
                                        <p:attrNameLst>
                                          <p:attrName>ppt_x</p:attrName>
                                          <p:attrName>ppt_y</p:attrName>
                                        </p:attrNameLst>
                                      </p:cBhvr>
                                      <p:rCtr x="503" y="16512"/>
                                    </p:animMotion>
                                  </p:childTnLst>
                                </p:cTn>
                              </p:par>
                              <p:par>
                                <p:cTn id="16" presetID="7" presetClass="path" presetSubtype="0" repeatCount="indefinite" accel="50000" decel="50000" fill="hold" nodeType="withEffect">
                                  <p:stCondLst>
                                    <p:cond delay="0"/>
                                  </p:stCondLst>
                                  <p:childTnLst>
                                    <p:animMotion origin="layout" path="M 1.66667E-6 0 L 0.53923 0 L 0.53923 0.0179 L 1.66667E-6 0.0179 L 1.66667E-6 0 Z " pathEditMode="relative" rAng="0" ptsTypes="AAAAA">
                                      <p:cBhvr>
                                        <p:cTn id="17" dur="45000" fill="hold"/>
                                        <p:tgtEl>
                                          <p:spTgt spid="8"/>
                                        </p:tgtEl>
                                        <p:attrNameLst>
                                          <p:attrName>ppt_x</p:attrName>
                                          <p:attrName>ppt_y</p:attrName>
                                        </p:attrNameLst>
                                      </p:cBhvr>
                                      <p:rCtr x="26962" y="895"/>
                                    </p:animMotion>
                                  </p:childTnLst>
                                </p:cTn>
                              </p:par>
                              <p:par>
                                <p:cTn id="18" presetID="7" presetClass="path" presetSubtype="0" repeatCount="indefinite" accel="50000" decel="50000" fill="hold" nodeType="withEffect">
                                  <p:stCondLst>
                                    <p:cond delay="0"/>
                                  </p:stCondLst>
                                  <p:childTnLst>
                                    <p:animMotion origin="layout" path="M 3.61111E-6 2.96296E-6 L 0.01024 2.96296E-6 L 0.01024 0.33024 L 3.61111E-6 0.33024 L 3.61111E-6 2.96296E-6 Z " pathEditMode="relative" rAng="0" ptsTypes="AAAAA">
                                      <p:cBhvr>
                                        <p:cTn id="19" dur="10000" fill="hold"/>
                                        <p:tgtEl>
                                          <p:spTgt spid="7"/>
                                        </p:tgtEl>
                                        <p:attrNameLst>
                                          <p:attrName>ppt_x</p:attrName>
                                          <p:attrName>ppt_y</p:attrName>
                                        </p:attrNameLst>
                                      </p:cBhvr>
                                      <p:rCtr x="503" y="16512"/>
                                    </p:animMotion>
                                  </p:childTnLst>
                                </p:cTn>
                              </p:par>
                              <p:par>
                                <p:cTn id="20" presetID="34" presetClass="emph" presetSubtype="0" repeatCount="indefinite" fill="hold" grpId="1" nodeType="withEffect">
                                  <p:stCondLst>
                                    <p:cond delay="0"/>
                                  </p:stCondLst>
                                  <p:iterate type="lt">
                                    <p:tmPct val="10000"/>
                                  </p:iterate>
                                  <p:childTnLst>
                                    <p:animMotion origin="layout" path="M 3.88889E-6 -1.23457E-6 L 3.88889E-6 -0.07222 " pathEditMode="relative" rAng="0" ptsTypes="AA">
                                      <p:cBhvr>
                                        <p:cTn id="21" dur="250" accel="50000" decel="50000" autoRev="1" fill="hold">
                                          <p:stCondLst>
                                            <p:cond delay="0"/>
                                          </p:stCondLst>
                                        </p:cTn>
                                        <p:tgtEl>
                                          <p:spTgt spid="11"/>
                                        </p:tgtEl>
                                        <p:attrNameLst>
                                          <p:attrName>ppt_x</p:attrName>
                                          <p:attrName>ppt_y</p:attrName>
                                        </p:attrNameLst>
                                      </p:cBhvr>
                                      <p:rCtr x="0" y="-3611"/>
                                    </p:animMotion>
                                    <p:animRot by="1500000">
                                      <p:cBhvr>
                                        <p:cTn id="22" dur="125" fill="hold">
                                          <p:stCondLst>
                                            <p:cond delay="0"/>
                                          </p:stCondLst>
                                        </p:cTn>
                                        <p:tgtEl>
                                          <p:spTgt spid="11"/>
                                        </p:tgtEl>
                                        <p:attrNameLst>
                                          <p:attrName>r</p:attrName>
                                        </p:attrNameLst>
                                      </p:cBhvr>
                                    </p:animRot>
                                    <p:animRot by="-1500000">
                                      <p:cBhvr>
                                        <p:cTn id="23" dur="125" fill="hold">
                                          <p:stCondLst>
                                            <p:cond delay="125"/>
                                          </p:stCondLst>
                                        </p:cTn>
                                        <p:tgtEl>
                                          <p:spTgt spid="11"/>
                                        </p:tgtEl>
                                        <p:attrNameLst>
                                          <p:attrName>r</p:attrName>
                                        </p:attrNameLst>
                                      </p:cBhvr>
                                    </p:animRot>
                                    <p:animRot by="-1500000">
                                      <p:cBhvr>
                                        <p:cTn id="24" dur="125" fill="hold">
                                          <p:stCondLst>
                                            <p:cond delay="250"/>
                                          </p:stCondLst>
                                        </p:cTn>
                                        <p:tgtEl>
                                          <p:spTgt spid="11"/>
                                        </p:tgtEl>
                                        <p:attrNameLst>
                                          <p:attrName>r</p:attrName>
                                        </p:attrNameLst>
                                      </p:cBhvr>
                                    </p:animRot>
                                    <p:animRot by="1500000">
                                      <p:cBhvr>
                                        <p:cTn id="25" dur="125" fill="hold">
                                          <p:stCondLst>
                                            <p:cond delay="375"/>
                                          </p:stCondLst>
                                        </p:cTn>
                                        <p:tgtEl>
                                          <p:spTgt spid="11"/>
                                        </p:tgtEl>
                                        <p:attrNameLst>
                                          <p:attrName>r</p:attrName>
                                        </p:attrNameLst>
                                      </p:cBhvr>
                                    </p:animRot>
                                  </p:childTnLst>
                                </p:cTn>
                              </p:par>
                              <p:par>
                                <p:cTn id="26" presetID="2" presetClass="entr" presetSubtype="8" repeatCount="indefinite"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0000" fill="hold"/>
                                        <p:tgtEl>
                                          <p:spTgt spid="10"/>
                                        </p:tgtEl>
                                        <p:attrNameLst>
                                          <p:attrName>ppt_x</p:attrName>
                                        </p:attrNameLst>
                                      </p:cBhvr>
                                      <p:tavLst>
                                        <p:tav tm="0">
                                          <p:val>
                                            <p:strVal val="0-#ppt_w/2"/>
                                          </p:val>
                                        </p:tav>
                                        <p:tav tm="100000">
                                          <p:val>
                                            <p:strVal val="#ppt_x"/>
                                          </p:val>
                                        </p:tav>
                                      </p:tavLst>
                                    </p:anim>
                                    <p:anim calcmode="lin" valueType="num">
                                      <p:cBhvr additive="base">
                                        <p:cTn id="29" dur="10000" fill="hold"/>
                                        <p:tgtEl>
                                          <p:spTgt spid="1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12000" fill="hold"/>
                                        <p:tgtEl>
                                          <p:spTgt spid="13"/>
                                        </p:tgtEl>
                                        <p:attrNameLst>
                                          <p:attrName>ppt_x</p:attrName>
                                        </p:attrNameLst>
                                      </p:cBhvr>
                                      <p:tavLst>
                                        <p:tav tm="0">
                                          <p:val>
                                            <p:strVal val="0-#ppt_w/2"/>
                                          </p:val>
                                        </p:tav>
                                        <p:tav tm="100000">
                                          <p:val>
                                            <p:strVal val="#ppt_x"/>
                                          </p:val>
                                        </p:tav>
                                      </p:tavLst>
                                    </p:anim>
                                    <p:anim calcmode="lin" valueType="num">
                                      <p:cBhvr additive="base">
                                        <p:cTn id="33" dur="12000" fill="hold"/>
                                        <p:tgtEl>
                                          <p:spTgt spid="13"/>
                                        </p:tgtEl>
                                        <p:attrNameLst>
                                          <p:attrName>ppt_y</p:attrName>
                                        </p:attrNameLst>
                                      </p:cBhvr>
                                      <p:tavLst>
                                        <p:tav tm="0">
                                          <p:val>
                                            <p:strVal val="#ppt_y"/>
                                          </p:val>
                                        </p:tav>
                                        <p:tav tm="100000">
                                          <p:val>
                                            <p:strVal val="#ppt_y"/>
                                          </p:val>
                                        </p:tav>
                                      </p:tavLst>
                                    </p:anim>
                                  </p:childTnLst>
                                </p:cTn>
                              </p:par>
                              <p:par>
                                <p:cTn id="34" presetID="2" presetClass="entr" presetSubtype="2" repeatCount="indefinite"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9000" fill="hold"/>
                                        <p:tgtEl>
                                          <p:spTgt spid="12"/>
                                        </p:tgtEl>
                                        <p:attrNameLst>
                                          <p:attrName>ppt_x</p:attrName>
                                        </p:attrNameLst>
                                      </p:cBhvr>
                                      <p:tavLst>
                                        <p:tav tm="0">
                                          <p:val>
                                            <p:strVal val="1+#ppt_w/2"/>
                                          </p:val>
                                        </p:tav>
                                        <p:tav tm="100000">
                                          <p:val>
                                            <p:strVal val="#ppt_x"/>
                                          </p:val>
                                        </p:tav>
                                      </p:tavLst>
                                    </p:anim>
                                    <p:anim calcmode="lin" valueType="num">
                                      <p:cBhvr additive="base">
                                        <p:cTn id="37" dur="9000" fill="hold"/>
                                        <p:tgtEl>
                                          <p:spTgt spid="12"/>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1000" fill="hold"/>
                                        <p:tgtEl>
                                          <p:spTgt spid="14"/>
                                        </p:tgtEl>
                                        <p:attrNameLst>
                                          <p:attrName>ppt_x</p:attrName>
                                        </p:attrNameLst>
                                      </p:cBhvr>
                                      <p:tavLst>
                                        <p:tav tm="0">
                                          <p:val>
                                            <p:strVal val="1+#ppt_w/2"/>
                                          </p:val>
                                        </p:tav>
                                        <p:tav tm="100000">
                                          <p:val>
                                            <p:strVal val="#ppt_x"/>
                                          </p:val>
                                        </p:tav>
                                      </p:tavLst>
                                    </p:anim>
                                    <p:anim calcmode="lin" valueType="num">
                                      <p:cBhvr additive="base">
                                        <p:cTn id="41" dur="1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5"/>
                </p:tgtEl>
              </p:cMediaNode>
            </p:audio>
          </p:childTnLst>
        </p:cTn>
      </p:par>
    </p:tnLst>
    <p:bldLst>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17" name="Picture 16">
            <a:extLst>
              <a:ext uri="{FF2B5EF4-FFF2-40B4-BE49-F238E27FC236}">
                <a16:creationId xmlns:a16="http://schemas.microsoft.com/office/drawing/2014/main" id="{5543EF18-710F-4388-ACD2-F5B41A115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3286" y="2638417"/>
            <a:ext cx="267058" cy="2504821"/>
          </a:xfrm>
          <a:prstGeom prst="rect">
            <a:avLst/>
          </a:prstGeom>
        </p:spPr>
      </p:pic>
      <p:pic>
        <p:nvPicPr>
          <p:cNvPr id="18" name="Picture 17">
            <a:extLst>
              <a:ext uri="{FF2B5EF4-FFF2-40B4-BE49-F238E27FC236}">
                <a16:creationId xmlns:a16="http://schemas.microsoft.com/office/drawing/2014/main" id="{8C691C86-32A2-410A-A3A9-A71BBC0B2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962" y="2552700"/>
            <a:ext cx="276225" cy="2590800"/>
          </a:xfrm>
          <a:prstGeom prst="rect">
            <a:avLst/>
          </a:prstGeom>
        </p:spPr>
      </p:pic>
      <p:pic>
        <p:nvPicPr>
          <p:cNvPr id="19" name="Picture 18">
            <a:extLst>
              <a:ext uri="{FF2B5EF4-FFF2-40B4-BE49-F238E27FC236}">
                <a16:creationId xmlns:a16="http://schemas.microsoft.com/office/drawing/2014/main" id="{EF5E95AD-D93C-4A34-981C-DF439F189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9640" y="3520700"/>
            <a:ext cx="175050" cy="1641849"/>
          </a:xfrm>
          <a:prstGeom prst="rect">
            <a:avLst/>
          </a:prstGeom>
        </p:spPr>
      </p:pic>
      <p:pic>
        <p:nvPicPr>
          <p:cNvPr id="20" name="Picture 19">
            <a:extLst>
              <a:ext uri="{FF2B5EF4-FFF2-40B4-BE49-F238E27FC236}">
                <a16:creationId xmlns:a16="http://schemas.microsoft.com/office/drawing/2014/main" id="{26CB0D73-A6C9-49F1-8C02-850EEEBB1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8704" y="2240209"/>
            <a:ext cx="781778" cy="542901"/>
          </a:xfrm>
          <a:prstGeom prst="rect">
            <a:avLst/>
          </a:prstGeom>
        </p:spPr>
      </p:pic>
      <p:pic>
        <p:nvPicPr>
          <p:cNvPr id="21" name="Picture 20">
            <a:extLst>
              <a:ext uri="{FF2B5EF4-FFF2-40B4-BE49-F238E27FC236}">
                <a16:creationId xmlns:a16="http://schemas.microsoft.com/office/drawing/2014/main" id="{4DDECD76-1CCB-412E-9552-CDE9B33B0C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63523" y="2647950"/>
            <a:ext cx="336551" cy="568325"/>
          </a:xfrm>
          <a:prstGeom prst="rect">
            <a:avLst/>
          </a:prstGeom>
        </p:spPr>
      </p:pic>
      <p:pic>
        <p:nvPicPr>
          <p:cNvPr id="22" name="Picture 21">
            <a:extLst>
              <a:ext uri="{FF2B5EF4-FFF2-40B4-BE49-F238E27FC236}">
                <a16:creationId xmlns:a16="http://schemas.microsoft.com/office/drawing/2014/main" id="{65BAFE86-C094-4A9B-94E7-0427674E14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2110" y="2265304"/>
            <a:ext cx="345053" cy="582685"/>
          </a:xfrm>
          <a:prstGeom prst="rect">
            <a:avLst/>
          </a:prstGeom>
        </p:spPr>
      </p:pic>
      <p:pic>
        <p:nvPicPr>
          <p:cNvPr id="23" name="Picture 22">
            <a:extLst>
              <a:ext uri="{FF2B5EF4-FFF2-40B4-BE49-F238E27FC236}">
                <a16:creationId xmlns:a16="http://schemas.microsoft.com/office/drawing/2014/main" id="{5083A7E2-0D1E-4E72-BBCA-48AA580838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6623" y="2385957"/>
            <a:ext cx="2482924" cy="1862193"/>
          </a:xfrm>
          <a:prstGeom prst="rect">
            <a:avLst/>
          </a:prstGeom>
        </p:spPr>
      </p:pic>
      <p:pic>
        <p:nvPicPr>
          <p:cNvPr id="24" name="Picture 23">
            <a:extLst>
              <a:ext uri="{FF2B5EF4-FFF2-40B4-BE49-F238E27FC236}">
                <a16:creationId xmlns:a16="http://schemas.microsoft.com/office/drawing/2014/main" id="{2CEC077D-2E9B-4D71-8B9C-C96B3EB87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5280" y="1127964"/>
            <a:ext cx="1454707" cy="2194560"/>
          </a:xfrm>
          <a:prstGeom prst="rect">
            <a:avLst/>
          </a:prstGeom>
        </p:spPr>
      </p:pic>
      <p:grpSp>
        <p:nvGrpSpPr>
          <p:cNvPr id="25" name="Group 24">
            <a:extLst>
              <a:ext uri="{FF2B5EF4-FFF2-40B4-BE49-F238E27FC236}">
                <a16:creationId xmlns:a16="http://schemas.microsoft.com/office/drawing/2014/main" id="{0F0D81FB-500D-4F85-B3B0-BD3729B956EB}"/>
              </a:ext>
            </a:extLst>
          </p:cNvPr>
          <p:cNvGrpSpPr/>
          <p:nvPr/>
        </p:nvGrpSpPr>
        <p:grpSpPr>
          <a:xfrm>
            <a:off x="-2133600" y="3867150"/>
            <a:ext cx="2133600" cy="1133219"/>
            <a:chOff x="-2312095" y="2265304"/>
            <a:chExt cx="2133600" cy="1133219"/>
          </a:xfrm>
        </p:grpSpPr>
        <p:sp>
          <p:nvSpPr>
            <p:cNvPr id="26" name="Speech Bubble: Rectangle with Corners Rounded 25">
              <a:extLst>
                <a:ext uri="{FF2B5EF4-FFF2-40B4-BE49-F238E27FC236}">
                  <a16:creationId xmlns:a16="http://schemas.microsoft.com/office/drawing/2014/main" id="{C96B7008-0304-4F00-AB32-EBA7F26ADF19}"/>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b="1" dirty="0">
                  <a:solidFill>
                    <a:srgbClr val="FF0000"/>
                  </a:solidFill>
                  <a:latin typeface="Times New Roman" panose="02020603050405020304" pitchFamily="18" charset="0"/>
                  <a:cs typeface="Times New Roman" panose="02020603050405020304" pitchFamily="18" charset="0"/>
                </a:rPr>
                <a:t>C.</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7" name="Picture 26">
              <a:extLst>
                <a:ext uri="{FF2B5EF4-FFF2-40B4-BE49-F238E27FC236}">
                  <a16:creationId xmlns:a16="http://schemas.microsoft.com/office/drawing/2014/main" id="{EBF92CA0-3916-4317-A191-12DE26D92C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8" name="Picture 27">
            <a:extLst>
              <a:ext uri="{FF2B5EF4-FFF2-40B4-BE49-F238E27FC236}">
                <a16:creationId xmlns:a16="http://schemas.microsoft.com/office/drawing/2014/main" id="{1F8330DE-EE49-40B1-9BF9-C25C8010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23007" y="937000"/>
            <a:ext cx="2691443" cy="1371600"/>
          </a:xfrm>
          <a:prstGeom prst="rect">
            <a:avLst/>
          </a:prstGeom>
        </p:spPr>
      </p:pic>
      <p:grpSp>
        <p:nvGrpSpPr>
          <p:cNvPr id="30" name="Group 29">
            <a:extLst>
              <a:ext uri="{FF2B5EF4-FFF2-40B4-BE49-F238E27FC236}">
                <a16:creationId xmlns:a16="http://schemas.microsoft.com/office/drawing/2014/main" id="{4BF80664-F11B-41BB-A520-16332E55D95C}"/>
              </a:ext>
            </a:extLst>
          </p:cNvPr>
          <p:cNvGrpSpPr/>
          <p:nvPr/>
        </p:nvGrpSpPr>
        <p:grpSpPr>
          <a:xfrm flipH="1">
            <a:off x="5455920" y="314322"/>
            <a:ext cx="1554480" cy="776289"/>
            <a:chOff x="-1732975" y="2265304"/>
            <a:chExt cx="1554480" cy="776289"/>
          </a:xfrm>
        </p:grpSpPr>
        <p:sp>
          <p:nvSpPr>
            <p:cNvPr id="31" name="Speech Bubble: Rectangle with Corners Rounded 30">
              <a:extLst>
                <a:ext uri="{FF2B5EF4-FFF2-40B4-BE49-F238E27FC236}">
                  <a16:creationId xmlns:a16="http://schemas.microsoft.com/office/drawing/2014/main" id="{30140442-6002-48B6-A033-56ED118FBDC0}"/>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C.right</a:t>
              </a:r>
              <a:endParaRPr kumimoji="0" lang="vi-VN"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2" name="Picture 31">
              <a:extLst>
                <a:ext uri="{FF2B5EF4-FFF2-40B4-BE49-F238E27FC236}">
                  <a16:creationId xmlns:a16="http://schemas.microsoft.com/office/drawing/2014/main" id="{F586DAE1-72A8-4EE9-80EA-86151FB864F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3" name="Group 32">
            <a:extLst>
              <a:ext uri="{FF2B5EF4-FFF2-40B4-BE49-F238E27FC236}">
                <a16:creationId xmlns:a16="http://schemas.microsoft.com/office/drawing/2014/main" id="{5B2396FE-E116-4274-A69C-62CD924C9230}"/>
              </a:ext>
            </a:extLst>
          </p:cNvPr>
          <p:cNvGrpSpPr/>
          <p:nvPr/>
        </p:nvGrpSpPr>
        <p:grpSpPr>
          <a:xfrm>
            <a:off x="-2133600" y="2167321"/>
            <a:ext cx="2133600" cy="1133219"/>
            <a:chOff x="-2312095" y="2265304"/>
            <a:chExt cx="2133600" cy="1133219"/>
          </a:xfrm>
        </p:grpSpPr>
        <p:sp>
          <p:nvSpPr>
            <p:cNvPr id="34" name="Speech Bubble: Rectangle with Corners Rounded 33">
              <a:extLst>
                <a:ext uri="{FF2B5EF4-FFF2-40B4-BE49-F238E27FC236}">
                  <a16:creationId xmlns:a16="http://schemas.microsoft.com/office/drawing/2014/main" id="{77F68298-E640-4FA9-BD3B-E32084072E6D}"/>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lang="en-US" sz="1800" b="1" kern="1200" dirty="0">
                  <a:solidFill>
                    <a:srgbClr val="FF0000"/>
                  </a:solidFill>
                  <a:latin typeface="Times New Roman" panose="02020603050405020304" pitchFamily="18" charset="0"/>
                  <a:cs typeface="Times New Roman" panose="02020603050405020304" pitchFamily="18" charset="0"/>
                </a:rPr>
                <a:t>3 </a:t>
              </a:r>
              <a:r>
                <a:rPr lang="en-US" sz="1800" b="1" kern="1200" dirty="0" err="1">
                  <a:solidFill>
                    <a:srgbClr val="FF0000"/>
                  </a:solidFill>
                  <a:latin typeface="Times New Roman" panose="02020603050405020304" pitchFamily="18" charset="0"/>
                  <a:cs typeface="Times New Roman" panose="02020603050405020304" pitchFamily="18" charset="0"/>
                </a:rPr>
                <a:t>lần</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E8B2AC8C-A2EE-4B19-A4FF-7A245D2E02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36" name="Group 35">
            <a:extLst>
              <a:ext uri="{FF2B5EF4-FFF2-40B4-BE49-F238E27FC236}">
                <a16:creationId xmlns:a16="http://schemas.microsoft.com/office/drawing/2014/main" id="{C2B4645D-3866-430F-9A9F-6B7A20F713F0}"/>
              </a:ext>
            </a:extLst>
          </p:cNvPr>
          <p:cNvGrpSpPr/>
          <p:nvPr/>
        </p:nvGrpSpPr>
        <p:grpSpPr>
          <a:xfrm flipH="1">
            <a:off x="9154886" y="2733931"/>
            <a:ext cx="2133600" cy="1133219"/>
            <a:chOff x="-2312095" y="2265304"/>
            <a:chExt cx="2133600" cy="1133219"/>
          </a:xfrm>
        </p:grpSpPr>
        <p:sp>
          <p:nvSpPr>
            <p:cNvPr id="37" name="Speech Bubble: Rectangle with Corners Rounded 36">
              <a:extLst>
                <a:ext uri="{FF2B5EF4-FFF2-40B4-BE49-F238E27FC236}">
                  <a16:creationId xmlns:a16="http://schemas.microsoft.com/office/drawing/2014/main" id="{066721E2-82C5-44E6-A737-7B56BE22DCE6}"/>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6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5472BF4A-3D51-4DD9-9B77-938D62E093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39" name="Group 38">
            <a:extLst>
              <a:ext uri="{FF2B5EF4-FFF2-40B4-BE49-F238E27FC236}">
                <a16:creationId xmlns:a16="http://schemas.microsoft.com/office/drawing/2014/main" id="{A7465258-4C95-41C3-AB34-A54D5E74084C}"/>
              </a:ext>
            </a:extLst>
          </p:cNvPr>
          <p:cNvGrpSpPr/>
          <p:nvPr/>
        </p:nvGrpSpPr>
        <p:grpSpPr>
          <a:xfrm flipH="1">
            <a:off x="9154886" y="3876931"/>
            <a:ext cx="2133600" cy="1133219"/>
            <a:chOff x="-2312095" y="2265304"/>
            <a:chExt cx="2133600" cy="1133219"/>
          </a:xfrm>
        </p:grpSpPr>
        <p:sp>
          <p:nvSpPr>
            <p:cNvPr id="40" name="Speech Bubble: Rectangle with Corners Rounded 39">
              <a:extLst>
                <a:ext uri="{FF2B5EF4-FFF2-40B4-BE49-F238E27FC236}">
                  <a16:creationId xmlns:a16="http://schemas.microsoft.com/office/drawing/2014/main" id="{BE3494E0-4F6A-4215-9BBC-2CE3AABB7EF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4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1" name="Picture 40">
              <a:extLst>
                <a:ext uri="{FF2B5EF4-FFF2-40B4-BE49-F238E27FC236}">
                  <a16:creationId xmlns:a16="http://schemas.microsoft.com/office/drawing/2014/main" id="{DD4E7089-8CE2-45C1-8CAD-4CBAB74CC5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
        <p:nvSpPr>
          <p:cNvPr id="42" name="TextBox 41">
            <a:extLst>
              <a:ext uri="{FF2B5EF4-FFF2-40B4-BE49-F238E27FC236}">
                <a16:creationId xmlns:a16="http://schemas.microsoft.com/office/drawing/2014/main" id="{34B8E5DD-3999-4346-A3E0-90A9447A2433}"/>
              </a:ext>
            </a:extLst>
          </p:cNvPr>
          <p:cNvSpPr txBox="1"/>
          <p:nvPr/>
        </p:nvSpPr>
        <p:spPr>
          <a:xfrm>
            <a:off x="557402" y="538482"/>
            <a:ext cx="4488818" cy="1200329"/>
          </a:xfrm>
          <a:prstGeom prst="rect">
            <a:avLst/>
          </a:prstGeom>
          <a:noFill/>
        </p:spPr>
        <p:txBody>
          <a:bodyPr wrap="square">
            <a:spAutoFit/>
          </a:bodyPr>
          <a:lstStyle/>
          <a:p>
            <a:pPr algn="just"/>
            <a:r>
              <a:rPr lang="en-US" sz="2400" b="1" i="0" dirty="0" err="1">
                <a:solidFill>
                  <a:srgbClr val="FF0000"/>
                </a:solidFill>
                <a:effectLst/>
                <a:latin typeface="#9Slide03 Arima Madurai" panose="00000500000000000000" pitchFamily="2" charset="0"/>
                <a:cs typeface="#9Slide03 Arima Madurai" panose="00000500000000000000" pitchFamily="2" charset="0"/>
              </a:rPr>
              <a:t>Câu</a:t>
            </a:r>
            <a:r>
              <a:rPr lang="en-US" sz="2400" b="1" i="0" dirty="0">
                <a:solidFill>
                  <a:srgbClr val="FF0000"/>
                </a:solidFill>
                <a:effectLst/>
                <a:latin typeface="#9Slide03 Arima Madurai" panose="00000500000000000000" pitchFamily="2" charset="0"/>
                <a:cs typeface="#9Slide03 Arima Madurai" panose="00000500000000000000" pitchFamily="2" charset="0"/>
              </a:rPr>
              <a:t> 1: </a:t>
            </a:r>
            <a:r>
              <a:rPr lang="en-US" sz="2400" b="1" i="0" dirty="0" err="1">
                <a:solidFill>
                  <a:srgbClr val="FF0000"/>
                </a:solidFill>
                <a:effectLst/>
                <a:latin typeface="#9Slide03 Arima Madurai" panose="00000500000000000000" pitchFamily="2" charset="0"/>
                <a:cs typeface="#9Slide03 Arima Madurai" panose="00000500000000000000" pitchFamily="2" charset="0"/>
              </a:rPr>
              <a:t>Bà</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vợ</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đã</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sai</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ông</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lão</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đánh</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cá</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đòi</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hỏi</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cá</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vàng</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đáp</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ứng</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nguyện</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vọng</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mấy</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lần</a:t>
            </a:r>
            <a:r>
              <a:rPr lang="en-US" sz="2400" b="1" i="0" dirty="0">
                <a:solidFill>
                  <a:srgbClr val="FF0000"/>
                </a:solidFill>
                <a:effectLst/>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210913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6" dur="20000" fill="hold"/>
                                        <p:tgtEl>
                                          <p:spTgt spid="21"/>
                                        </p:tgtEl>
                                        <p:attrNameLst>
                                          <p:attrName>ppt_x</p:attrName>
                                          <p:attrName>ppt_y</p:attrName>
                                        </p:attrNameLst>
                                      </p:cBhvr>
                                      <p:rCtr x="503" y="16512"/>
                                    </p:animMotion>
                                  </p:childTnLst>
                                </p:cTn>
                              </p:par>
                              <p:par>
                                <p:cTn id="7"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8" dur="45000" fill="hold"/>
                                        <p:tgtEl>
                                          <p:spTgt spid="23"/>
                                        </p:tgtEl>
                                        <p:attrNameLst>
                                          <p:attrName>ppt_x</p:attrName>
                                          <p:attrName>ppt_y</p:attrName>
                                        </p:attrNameLst>
                                      </p:cBhvr>
                                      <p:rCtr x="26962" y="895"/>
                                    </p:animMotion>
                                  </p:childTnLst>
                                </p:cTn>
                              </p:par>
                              <p:par>
                                <p:cTn id="9"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0" dur="10000" fill="hold"/>
                                        <p:tgtEl>
                                          <p:spTgt spid="22"/>
                                        </p:tgtEl>
                                        <p:attrNameLst>
                                          <p:attrName>ppt_x</p:attrName>
                                          <p:attrName>ppt_y</p:attrName>
                                        </p:attrNameLst>
                                      </p:cBhvr>
                                      <p:rCtr x="503" y="16512"/>
                                    </p:animMotion>
                                  </p:childTnLst>
                                </p:cTn>
                              </p:par>
                              <p:par>
                                <p:cTn id="11" presetID="2" presetClass="entr" presetSubtype="2" repeatCount="indefinite"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6000" fill="hold"/>
                                        <p:tgtEl>
                                          <p:spTgt spid="25"/>
                                        </p:tgtEl>
                                        <p:attrNameLst>
                                          <p:attrName>ppt_x</p:attrName>
                                        </p:attrNameLst>
                                      </p:cBhvr>
                                      <p:tavLst>
                                        <p:tav tm="0">
                                          <p:val>
                                            <p:strVal val="1+#ppt_w/2"/>
                                          </p:val>
                                        </p:tav>
                                        <p:tav tm="100000">
                                          <p:val>
                                            <p:strVal val="#ppt_x"/>
                                          </p:val>
                                        </p:tav>
                                      </p:tavLst>
                                    </p:anim>
                                    <p:anim calcmode="lin" valueType="num">
                                      <p:cBhvr additive="base">
                                        <p:cTn id="14" dur="16000" fill="hold"/>
                                        <p:tgtEl>
                                          <p:spTgt spid="25"/>
                                        </p:tgtEl>
                                        <p:attrNameLst>
                                          <p:attrName>ppt_y</p:attrName>
                                        </p:attrNameLst>
                                      </p:cBhvr>
                                      <p:tavLst>
                                        <p:tav tm="0">
                                          <p:val>
                                            <p:strVal val="#ppt_y"/>
                                          </p:val>
                                        </p:tav>
                                        <p:tav tm="100000">
                                          <p:val>
                                            <p:strVal val="#ppt_y"/>
                                          </p:val>
                                        </p:tav>
                                      </p:tavLst>
                                    </p:anim>
                                  </p:childTnLst>
                                </p:cTn>
                              </p:par>
                              <p:par>
                                <p:cTn id="15" presetID="2" presetClass="entr" presetSubtype="2" repeatCount="indefinite"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3000" fill="hold"/>
                                        <p:tgtEl>
                                          <p:spTgt spid="33"/>
                                        </p:tgtEl>
                                        <p:attrNameLst>
                                          <p:attrName>ppt_x</p:attrName>
                                        </p:attrNameLst>
                                      </p:cBhvr>
                                      <p:tavLst>
                                        <p:tav tm="0">
                                          <p:val>
                                            <p:strVal val="1+#ppt_w/2"/>
                                          </p:val>
                                        </p:tav>
                                        <p:tav tm="100000">
                                          <p:val>
                                            <p:strVal val="#ppt_x"/>
                                          </p:val>
                                        </p:tav>
                                      </p:tavLst>
                                    </p:anim>
                                    <p:anim calcmode="lin" valueType="num">
                                      <p:cBhvr additive="base">
                                        <p:cTn id="18" dur="13000" fill="hold"/>
                                        <p:tgtEl>
                                          <p:spTgt spid="33"/>
                                        </p:tgtEl>
                                        <p:attrNameLst>
                                          <p:attrName>ppt_y</p:attrName>
                                        </p:attrNameLst>
                                      </p:cBhvr>
                                      <p:tavLst>
                                        <p:tav tm="0">
                                          <p:val>
                                            <p:strVal val="#ppt_y"/>
                                          </p:val>
                                        </p:tav>
                                        <p:tav tm="100000">
                                          <p:val>
                                            <p:strVal val="#ppt_y"/>
                                          </p:val>
                                        </p:tav>
                                      </p:tavLst>
                                    </p:anim>
                                  </p:childTnLst>
                                </p:cTn>
                              </p:par>
                              <p:par>
                                <p:cTn id="19" presetID="2" presetClass="entr" presetSubtype="8" repeatCount="indefinite"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5000" fill="hold"/>
                                        <p:tgtEl>
                                          <p:spTgt spid="36"/>
                                        </p:tgtEl>
                                        <p:attrNameLst>
                                          <p:attrName>ppt_x</p:attrName>
                                        </p:attrNameLst>
                                      </p:cBhvr>
                                      <p:tavLst>
                                        <p:tav tm="0">
                                          <p:val>
                                            <p:strVal val="0-#ppt_w/2"/>
                                          </p:val>
                                        </p:tav>
                                        <p:tav tm="100000">
                                          <p:val>
                                            <p:strVal val="#ppt_x"/>
                                          </p:val>
                                        </p:tav>
                                      </p:tavLst>
                                    </p:anim>
                                    <p:anim calcmode="lin" valueType="num">
                                      <p:cBhvr additive="base">
                                        <p:cTn id="22" dur="150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8" repeatCount="indefinite"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18000" fill="hold"/>
                                        <p:tgtEl>
                                          <p:spTgt spid="39"/>
                                        </p:tgtEl>
                                        <p:attrNameLst>
                                          <p:attrName>ppt_x</p:attrName>
                                        </p:attrNameLst>
                                      </p:cBhvr>
                                      <p:tavLst>
                                        <p:tav tm="0">
                                          <p:val>
                                            <p:strVal val="0-#ppt_w/2"/>
                                          </p:val>
                                        </p:tav>
                                        <p:tav tm="100000">
                                          <p:val>
                                            <p:strVal val="#ppt_x"/>
                                          </p:val>
                                        </p:tav>
                                      </p:tavLst>
                                    </p:anim>
                                    <p:anim calcmode="lin" valueType="num">
                                      <p:cBhvr additive="base">
                                        <p:cTn id="26" dur="18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5"/>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50"/>
                                        <p:tgtEl>
                                          <p:spTgt spid="25"/>
                                        </p:tgtEl>
                                      </p:cBhvr>
                                    </p:animEffect>
                                    <p:set>
                                      <p:cBhvr>
                                        <p:cTn id="32" dur="1" fill="hold">
                                          <p:stCondLst>
                                            <p:cond delay="249"/>
                                          </p:stCondLst>
                                        </p:cTn>
                                        <p:tgtEl>
                                          <p:spTgt spid="2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
                                        <p:tgtEl>
                                          <p:spTgt spid="24"/>
                                        </p:tgtEl>
                                      </p:cBhvr>
                                    </p:animEffect>
                                    <p:set>
                                      <p:cBhvr>
                                        <p:cTn id="35" dur="1" fill="hold">
                                          <p:stCondLst>
                                            <p:cond delay="9"/>
                                          </p:stCondLst>
                                        </p:cTn>
                                        <p:tgtEl>
                                          <p:spTgt spid="24"/>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subTnLst>
                                    <p:audio>
                                      <p:cMediaNode>
                                        <p:cTn display="0" masterRel="sameClick">
                                          <p:stCondLst>
                                            <p:cond evt="begin" delay="0">
                                              <p:tn val="39"/>
                                            </p:cond>
                                          </p:stCondLst>
                                          <p:endCondLst>
                                            <p:cond evt="onStopAudio" delay="0">
                                              <p:tgtEl>
                                                <p:sldTgt/>
                                              </p:tgtEl>
                                            </p:cond>
                                          </p:endCondLst>
                                        </p:cTn>
                                        <p:tgtEl>
                                          <p:sndTgt r:embed="rId3" name="yeeh.wav"/>
                                        </p:tgtEl>
                                      </p:cMediaNode>
                                    </p:audio>
                                  </p:subTnLst>
                                </p:cTn>
                              </p:par>
                              <p:par>
                                <p:cTn id="42" presetID="32" presetClass="emph" presetSubtype="0" repeatCount="indefinite" fill="hold" nodeType="withEffect">
                                  <p:stCondLst>
                                    <p:cond delay="0"/>
                                  </p:stCondLst>
                                  <p:childTnLst>
                                    <p:animRot by="120000">
                                      <p:cBhvr>
                                        <p:cTn id="43" dur="50" fill="hold">
                                          <p:stCondLst>
                                            <p:cond delay="0"/>
                                          </p:stCondLst>
                                        </p:cTn>
                                        <p:tgtEl>
                                          <p:spTgt spid="30"/>
                                        </p:tgtEl>
                                        <p:attrNameLst>
                                          <p:attrName>r</p:attrName>
                                        </p:attrNameLst>
                                      </p:cBhvr>
                                    </p:animRot>
                                    <p:animRot by="-240000">
                                      <p:cBhvr>
                                        <p:cTn id="44" dur="100" fill="hold">
                                          <p:stCondLst>
                                            <p:cond delay="100"/>
                                          </p:stCondLst>
                                        </p:cTn>
                                        <p:tgtEl>
                                          <p:spTgt spid="30"/>
                                        </p:tgtEl>
                                        <p:attrNameLst>
                                          <p:attrName>r</p:attrName>
                                        </p:attrNameLst>
                                      </p:cBhvr>
                                    </p:animRot>
                                    <p:animRot by="240000">
                                      <p:cBhvr>
                                        <p:cTn id="45" dur="100" fill="hold">
                                          <p:stCondLst>
                                            <p:cond delay="200"/>
                                          </p:stCondLst>
                                        </p:cTn>
                                        <p:tgtEl>
                                          <p:spTgt spid="30"/>
                                        </p:tgtEl>
                                        <p:attrNameLst>
                                          <p:attrName>r</p:attrName>
                                        </p:attrNameLst>
                                      </p:cBhvr>
                                    </p:animRot>
                                    <p:animRot by="-240000">
                                      <p:cBhvr>
                                        <p:cTn id="46" dur="100" fill="hold">
                                          <p:stCondLst>
                                            <p:cond delay="300"/>
                                          </p:stCondLst>
                                        </p:cTn>
                                        <p:tgtEl>
                                          <p:spTgt spid="30"/>
                                        </p:tgtEl>
                                        <p:attrNameLst>
                                          <p:attrName>r</p:attrName>
                                        </p:attrNameLst>
                                      </p:cBhvr>
                                    </p:animRot>
                                    <p:animRot by="120000">
                                      <p:cBhvr>
                                        <p:cTn id="47" dur="100" fill="hold">
                                          <p:stCondLst>
                                            <p:cond delay="400"/>
                                          </p:stCondLst>
                                        </p:cTn>
                                        <p:tgtEl>
                                          <p:spTgt spid="30"/>
                                        </p:tgtEl>
                                        <p:attrNameLst>
                                          <p:attrName>r</p:attrName>
                                        </p:attrNameLst>
                                      </p:cBhvr>
                                    </p:animRot>
                                  </p:childTnLst>
                                </p:cTn>
                              </p:par>
                            </p:childTnLst>
                          </p:cTn>
                        </p:par>
                      </p:childTnLst>
                    </p:cTn>
                  </p:par>
                </p:childTnLst>
              </p:cTn>
              <p:nextCondLst>
                <p:cond evt="onClick" delay="0">
                  <p:tgtEl>
                    <p:spTgt spid="25"/>
                  </p:tgtEl>
                </p:cond>
              </p:nextCondLst>
            </p:seq>
            <p:seq concurrent="1" nextAc="seek">
              <p:cTn id="48" restart="whenNotActive" fill="hold" evtFilter="cancelBubble" nodeType="interactiveSeq">
                <p:stCondLst>
                  <p:cond evt="onClick" delay="0">
                    <p:tgtEl>
                      <p:spTgt spid="33"/>
                    </p:tgtEl>
                  </p:cond>
                </p:stCondLst>
                <p:endSync evt="end" delay="0">
                  <p:rtn val="all"/>
                </p:endSync>
                <p:childTnLst>
                  <p:par>
                    <p:cTn id="49" fill="hold">
                      <p:stCondLst>
                        <p:cond delay="0"/>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33"/>
                                        </p:tgtEl>
                                        <p:attrNameLst>
                                          <p:attrName>r</p:attrName>
                                        </p:attrNameLst>
                                      </p:cBhvr>
                                    </p:animRot>
                                    <p:animRot by="-240000">
                                      <p:cBhvr>
                                        <p:cTn id="53" dur="200" fill="hold">
                                          <p:stCondLst>
                                            <p:cond delay="200"/>
                                          </p:stCondLst>
                                        </p:cTn>
                                        <p:tgtEl>
                                          <p:spTgt spid="33"/>
                                        </p:tgtEl>
                                        <p:attrNameLst>
                                          <p:attrName>r</p:attrName>
                                        </p:attrNameLst>
                                      </p:cBhvr>
                                    </p:animRot>
                                    <p:animRot by="240000">
                                      <p:cBhvr>
                                        <p:cTn id="54" dur="200" fill="hold">
                                          <p:stCondLst>
                                            <p:cond delay="400"/>
                                          </p:stCondLst>
                                        </p:cTn>
                                        <p:tgtEl>
                                          <p:spTgt spid="33"/>
                                        </p:tgtEl>
                                        <p:attrNameLst>
                                          <p:attrName>r</p:attrName>
                                        </p:attrNameLst>
                                      </p:cBhvr>
                                    </p:animRot>
                                    <p:animRot by="-240000">
                                      <p:cBhvr>
                                        <p:cTn id="55" dur="200" fill="hold">
                                          <p:stCondLst>
                                            <p:cond delay="600"/>
                                          </p:stCondLst>
                                        </p:cTn>
                                        <p:tgtEl>
                                          <p:spTgt spid="33"/>
                                        </p:tgtEl>
                                        <p:attrNameLst>
                                          <p:attrName>r</p:attrName>
                                        </p:attrNameLst>
                                      </p:cBhvr>
                                    </p:animRot>
                                    <p:animRot by="120000">
                                      <p:cBhvr>
                                        <p:cTn id="56" dur="200" fill="hold">
                                          <p:stCondLst>
                                            <p:cond delay="800"/>
                                          </p:stCondLst>
                                        </p:cTn>
                                        <p:tgtEl>
                                          <p:spTgt spid="33"/>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3"/>
                  </p:tgtEl>
                </p:cond>
              </p:nextCondLst>
            </p:seq>
            <p:seq concurrent="1" nextAc="seek">
              <p:cTn id="57" restart="whenNotActive" fill="hold" evtFilter="cancelBubble" nodeType="interactiveSeq">
                <p:stCondLst>
                  <p:cond evt="onClick" delay="0">
                    <p:tgtEl>
                      <p:spTgt spid="36"/>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6"/>
                                        </p:tgtEl>
                                        <p:attrNameLst>
                                          <p:attrName>r</p:attrName>
                                        </p:attrNameLst>
                                      </p:cBhvr>
                                    </p:animRot>
                                    <p:animRot by="-240000">
                                      <p:cBhvr>
                                        <p:cTn id="62" dur="200" fill="hold">
                                          <p:stCondLst>
                                            <p:cond delay="200"/>
                                          </p:stCondLst>
                                        </p:cTn>
                                        <p:tgtEl>
                                          <p:spTgt spid="36"/>
                                        </p:tgtEl>
                                        <p:attrNameLst>
                                          <p:attrName>r</p:attrName>
                                        </p:attrNameLst>
                                      </p:cBhvr>
                                    </p:animRot>
                                    <p:animRot by="240000">
                                      <p:cBhvr>
                                        <p:cTn id="63" dur="200" fill="hold">
                                          <p:stCondLst>
                                            <p:cond delay="400"/>
                                          </p:stCondLst>
                                        </p:cTn>
                                        <p:tgtEl>
                                          <p:spTgt spid="36"/>
                                        </p:tgtEl>
                                        <p:attrNameLst>
                                          <p:attrName>r</p:attrName>
                                        </p:attrNameLst>
                                      </p:cBhvr>
                                    </p:animRot>
                                    <p:animRot by="-240000">
                                      <p:cBhvr>
                                        <p:cTn id="64" dur="200" fill="hold">
                                          <p:stCondLst>
                                            <p:cond delay="600"/>
                                          </p:stCondLst>
                                        </p:cTn>
                                        <p:tgtEl>
                                          <p:spTgt spid="36"/>
                                        </p:tgtEl>
                                        <p:attrNameLst>
                                          <p:attrName>r</p:attrName>
                                        </p:attrNameLst>
                                      </p:cBhvr>
                                    </p:animRot>
                                    <p:animRot by="120000">
                                      <p:cBhvr>
                                        <p:cTn id="65" dur="200" fill="hold">
                                          <p:stCondLst>
                                            <p:cond delay="800"/>
                                          </p:stCondLst>
                                        </p:cTn>
                                        <p:tgtEl>
                                          <p:spTgt spid="36"/>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6"/>
                  </p:tgtEl>
                </p:cond>
              </p:nextCondLst>
            </p:seq>
            <p:seq concurrent="1" nextAc="seek">
              <p:cTn id="66" restart="whenNotActive" fill="hold" evtFilter="cancelBubble" nodeType="interactiveSeq">
                <p:stCondLst>
                  <p:cond evt="onClick" delay="0">
                    <p:tgtEl>
                      <p:spTgt spid="39"/>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39"/>
                                        </p:tgtEl>
                                        <p:attrNameLst>
                                          <p:attrName>r</p:attrName>
                                        </p:attrNameLst>
                                      </p:cBhvr>
                                    </p:animRot>
                                    <p:animRot by="-240000">
                                      <p:cBhvr>
                                        <p:cTn id="71" dur="200" fill="hold">
                                          <p:stCondLst>
                                            <p:cond delay="200"/>
                                          </p:stCondLst>
                                        </p:cTn>
                                        <p:tgtEl>
                                          <p:spTgt spid="39"/>
                                        </p:tgtEl>
                                        <p:attrNameLst>
                                          <p:attrName>r</p:attrName>
                                        </p:attrNameLst>
                                      </p:cBhvr>
                                    </p:animRot>
                                    <p:animRot by="240000">
                                      <p:cBhvr>
                                        <p:cTn id="72" dur="200" fill="hold">
                                          <p:stCondLst>
                                            <p:cond delay="400"/>
                                          </p:stCondLst>
                                        </p:cTn>
                                        <p:tgtEl>
                                          <p:spTgt spid="39"/>
                                        </p:tgtEl>
                                        <p:attrNameLst>
                                          <p:attrName>r</p:attrName>
                                        </p:attrNameLst>
                                      </p:cBhvr>
                                    </p:animRot>
                                    <p:animRot by="-240000">
                                      <p:cBhvr>
                                        <p:cTn id="73" dur="200" fill="hold">
                                          <p:stCondLst>
                                            <p:cond delay="600"/>
                                          </p:stCondLst>
                                        </p:cTn>
                                        <p:tgtEl>
                                          <p:spTgt spid="39"/>
                                        </p:tgtEl>
                                        <p:attrNameLst>
                                          <p:attrName>r</p:attrName>
                                        </p:attrNameLst>
                                      </p:cBhvr>
                                    </p:animRot>
                                    <p:animRot by="120000">
                                      <p:cBhvr>
                                        <p:cTn id="74" dur="200" fill="hold">
                                          <p:stCondLst>
                                            <p:cond delay="800"/>
                                          </p:stCondLst>
                                        </p:cTn>
                                        <p:tgtEl>
                                          <p:spTgt spid="39"/>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3" name="Picture 42">
            <a:extLst>
              <a:ext uri="{FF2B5EF4-FFF2-40B4-BE49-F238E27FC236}">
                <a16:creationId xmlns:a16="http://schemas.microsoft.com/office/drawing/2014/main" id="{019301E6-751A-4303-B918-361D8B2AFA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3286" y="2638417"/>
            <a:ext cx="267058" cy="2504821"/>
          </a:xfrm>
          <a:prstGeom prst="rect">
            <a:avLst/>
          </a:prstGeom>
        </p:spPr>
      </p:pic>
      <p:pic>
        <p:nvPicPr>
          <p:cNvPr id="44" name="Picture 43">
            <a:extLst>
              <a:ext uri="{FF2B5EF4-FFF2-40B4-BE49-F238E27FC236}">
                <a16:creationId xmlns:a16="http://schemas.microsoft.com/office/drawing/2014/main" id="{2E8F9C4D-BB2B-4D73-BC41-6DA9FF7BF9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962" y="2552700"/>
            <a:ext cx="276225" cy="2590800"/>
          </a:xfrm>
          <a:prstGeom prst="rect">
            <a:avLst/>
          </a:prstGeom>
        </p:spPr>
      </p:pic>
      <p:pic>
        <p:nvPicPr>
          <p:cNvPr id="45" name="Picture 44">
            <a:extLst>
              <a:ext uri="{FF2B5EF4-FFF2-40B4-BE49-F238E27FC236}">
                <a16:creationId xmlns:a16="http://schemas.microsoft.com/office/drawing/2014/main" id="{5B6D92A0-C0EC-431C-B9EC-3A171D831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9640" y="3520700"/>
            <a:ext cx="175050" cy="1641849"/>
          </a:xfrm>
          <a:prstGeom prst="rect">
            <a:avLst/>
          </a:prstGeom>
        </p:spPr>
      </p:pic>
      <p:pic>
        <p:nvPicPr>
          <p:cNvPr id="46" name="Picture 45">
            <a:extLst>
              <a:ext uri="{FF2B5EF4-FFF2-40B4-BE49-F238E27FC236}">
                <a16:creationId xmlns:a16="http://schemas.microsoft.com/office/drawing/2014/main" id="{FBEB5A26-0757-4B2B-BAC4-E58EDD16C9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7770" y="2100743"/>
            <a:ext cx="781778" cy="542901"/>
          </a:xfrm>
          <a:prstGeom prst="rect">
            <a:avLst/>
          </a:prstGeom>
        </p:spPr>
      </p:pic>
      <p:pic>
        <p:nvPicPr>
          <p:cNvPr id="47" name="Picture 46">
            <a:extLst>
              <a:ext uri="{FF2B5EF4-FFF2-40B4-BE49-F238E27FC236}">
                <a16:creationId xmlns:a16="http://schemas.microsoft.com/office/drawing/2014/main" id="{F9CEC88C-5571-4013-994E-6B2B31E523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63523" y="2647950"/>
            <a:ext cx="336551" cy="568325"/>
          </a:xfrm>
          <a:prstGeom prst="rect">
            <a:avLst/>
          </a:prstGeom>
        </p:spPr>
      </p:pic>
      <p:pic>
        <p:nvPicPr>
          <p:cNvPr id="48" name="Picture 47">
            <a:extLst>
              <a:ext uri="{FF2B5EF4-FFF2-40B4-BE49-F238E27FC236}">
                <a16:creationId xmlns:a16="http://schemas.microsoft.com/office/drawing/2014/main" id="{6DA19C7B-EC65-4C02-94D5-F9BDF38310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2110" y="2265304"/>
            <a:ext cx="345053" cy="582685"/>
          </a:xfrm>
          <a:prstGeom prst="rect">
            <a:avLst/>
          </a:prstGeom>
        </p:spPr>
      </p:pic>
      <p:pic>
        <p:nvPicPr>
          <p:cNvPr id="49" name="Picture 48">
            <a:extLst>
              <a:ext uri="{FF2B5EF4-FFF2-40B4-BE49-F238E27FC236}">
                <a16:creationId xmlns:a16="http://schemas.microsoft.com/office/drawing/2014/main" id="{E9EB0588-5BC0-4FD0-9463-983542B5A9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6623" y="2385957"/>
            <a:ext cx="2482924" cy="1862193"/>
          </a:xfrm>
          <a:prstGeom prst="rect">
            <a:avLst/>
          </a:prstGeom>
        </p:spPr>
      </p:pic>
      <p:pic>
        <p:nvPicPr>
          <p:cNvPr id="50" name="Picture 49">
            <a:extLst>
              <a:ext uri="{FF2B5EF4-FFF2-40B4-BE49-F238E27FC236}">
                <a16:creationId xmlns:a16="http://schemas.microsoft.com/office/drawing/2014/main" id="{64A18908-6F14-4100-99B9-CBAE1DCDC6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3675" y="1021715"/>
            <a:ext cx="1454707" cy="2194560"/>
          </a:xfrm>
          <a:prstGeom prst="rect">
            <a:avLst/>
          </a:prstGeom>
        </p:spPr>
      </p:pic>
      <p:grpSp>
        <p:nvGrpSpPr>
          <p:cNvPr id="51" name="Group 50">
            <a:extLst>
              <a:ext uri="{FF2B5EF4-FFF2-40B4-BE49-F238E27FC236}">
                <a16:creationId xmlns:a16="http://schemas.microsoft.com/office/drawing/2014/main" id="{53479E44-2542-4120-BC53-5057D51F5324}"/>
              </a:ext>
            </a:extLst>
          </p:cNvPr>
          <p:cNvGrpSpPr/>
          <p:nvPr/>
        </p:nvGrpSpPr>
        <p:grpSpPr>
          <a:xfrm flipH="1">
            <a:off x="9144000" y="3857881"/>
            <a:ext cx="2133600" cy="1133219"/>
            <a:chOff x="-2312095" y="2265304"/>
            <a:chExt cx="2133600" cy="1133219"/>
          </a:xfrm>
        </p:grpSpPr>
        <p:sp>
          <p:nvSpPr>
            <p:cNvPr id="52" name="Speech Bubble: Rectangle with Corners Rounded 51">
              <a:extLst>
                <a:ext uri="{FF2B5EF4-FFF2-40B4-BE49-F238E27FC236}">
                  <a16:creationId xmlns:a16="http://schemas.microsoft.com/office/drawing/2014/main" id="{E3936DA2-7631-48B6-97C7-1C2BBCBFBD5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Nhu</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nhược</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69DBA4E7-4FF5-47F6-AE25-F7BBB976E4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54" name="Picture 53">
            <a:extLst>
              <a:ext uri="{FF2B5EF4-FFF2-40B4-BE49-F238E27FC236}">
                <a16:creationId xmlns:a16="http://schemas.microsoft.com/office/drawing/2014/main" id="{4EDC15E2-4CCA-46A0-97A0-6C4CD343A4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9526" y="814257"/>
            <a:ext cx="2691443" cy="1371600"/>
          </a:xfrm>
          <a:prstGeom prst="rect">
            <a:avLst/>
          </a:prstGeom>
        </p:spPr>
      </p:pic>
      <p:grpSp>
        <p:nvGrpSpPr>
          <p:cNvPr id="56" name="Group 55">
            <a:extLst>
              <a:ext uri="{FF2B5EF4-FFF2-40B4-BE49-F238E27FC236}">
                <a16:creationId xmlns:a16="http://schemas.microsoft.com/office/drawing/2014/main" id="{88C98F62-AEC7-4A99-A983-59910FCF8A33}"/>
              </a:ext>
            </a:extLst>
          </p:cNvPr>
          <p:cNvGrpSpPr/>
          <p:nvPr/>
        </p:nvGrpSpPr>
        <p:grpSpPr>
          <a:xfrm flipH="1">
            <a:off x="5455920" y="314322"/>
            <a:ext cx="1554480" cy="776289"/>
            <a:chOff x="-1732975" y="2265304"/>
            <a:chExt cx="1554480" cy="776289"/>
          </a:xfrm>
        </p:grpSpPr>
        <p:sp>
          <p:nvSpPr>
            <p:cNvPr id="57" name="Speech Bubble: Rectangle with Corners Rounded 56">
              <a:extLst>
                <a:ext uri="{FF2B5EF4-FFF2-40B4-BE49-F238E27FC236}">
                  <a16:creationId xmlns:a16="http://schemas.microsoft.com/office/drawing/2014/main" id="{58D3E29C-5E0D-4B89-A244-5A6E1865BC45}"/>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D.right</a:t>
              </a:r>
              <a:endParaRPr kumimoji="0" lang="vi-VN"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8" name="Picture 57">
              <a:extLst>
                <a:ext uri="{FF2B5EF4-FFF2-40B4-BE49-F238E27FC236}">
                  <a16:creationId xmlns:a16="http://schemas.microsoft.com/office/drawing/2014/main" id="{ECABE8F2-C082-45EB-B957-A268F91381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59" name="Group 58">
            <a:extLst>
              <a:ext uri="{FF2B5EF4-FFF2-40B4-BE49-F238E27FC236}">
                <a16:creationId xmlns:a16="http://schemas.microsoft.com/office/drawing/2014/main" id="{DBC86853-6AFB-4BD7-A8F4-1B99563771BB}"/>
              </a:ext>
            </a:extLst>
          </p:cNvPr>
          <p:cNvGrpSpPr/>
          <p:nvPr/>
        </p:nvGrpSpPr>
        <p:grpSpPr>
          <a:xfrm>
            <a:off x="-2133600" y="2429131"/>
            <a:ext cx="2133600" cy="1133219"/>
            <a:chOff x="-2312095" y="2265304"/>
            <a:chExt cx="2133600" cy="1133219"/>
          </a:xfrm>
        </p:grpSpPr>
        <p:sp>
          <p:nvSpPr>
            <p:cNvPr id="60" name="Speech Bubble: Rectangle with Corners Rounded 59">
              <a:extLst>
                <a:ext uri="{FF2B5EF4-FFF2-40B4-BE49-F238E27FC236}">
                  <a16:creationId xmlns:a16="http://schemas.microsoft.com/office/drawing/2014/main" id="{6DC99838-70B6-4647-8B21-60C954DA5F21}"/>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Biết</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điều</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1" name="Picture 60">
              <a:extLst>
                <a:ext uri="{FF2B5EF4-FFF2-40B4-BE49-F238E27FC236}">
                  <a16:creationId xmlns:a16="http://schemas.microsoft.com/office/drawing/2014/main" id="{945E074D-B0F4-4E54-832F-2BE0EB3C923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62" name="Group 61">
            <a:extLst>
              <a:ext uri="{FF2B5EF4-FFF2-40B4-BE49-F238E27FC236}">
                <a16:creationId xmlns:a16="http://schemas.microsoft.com/office/drawing/2014/main" id="{D284F3BB-49D4-47E0-925C-5D96C16C881D}"/>
              </a:ext>
            </a:extLst>
          </p:cNvPr>
          <p:cNvGrpSpPr/>
          <p:nvPr/>
        </p:nvGrpSpPr>
        <p:grpSpPr>
          <a:xfrm flipH="1">
            <a:off x="9144000" y="2733931"/>
            <a:ext cx="2133600" cy="1133219"/>
            <a:chOff x="-2312095" y="2265304"/>
            <a:chExt cx="2133600" cy="1133219"/>
          </a:xfrm>
        </p:grpSpPr>
        <p:sp>
          <p:nvSpPr>
            <p:cNvPr id="63" name="Speech Bubble: Rectangle with Corners Rounded 62">
              <a:extLst>
                <a:ext uri="{FF2B5EF4-FFF2-40B4-BE49-F238E27FC236}">
                  <a16:creationId xmlns:a16="http://schemas.microsoft.com/office/drawing/2014/main" id="{B7536561-48D4-465C-807A-63C7591DD111}"/>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lang="en-US" sz="1800" b="1" kern="1200" dirty="0">
                  <a:solidFill>
                    <a:srgbClr val="FF0000"/>
                  </a:solidFill>
                  <a:latin typeface="Times New Roman" panose="02020603050405020304" pitchFamily="18" charset="0"/>
                  <a:cs typeface="Times New Roman" panose="02020603050405020304" pitchFamily="18" charset="0"/>
                </a:rPr>
                <a:t>H</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iền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lành</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4" name="Picture 63">
              <a:extLst>
                <a:ext uri="{FF2B5EF4-FFF2-40B4-BE49-F238E27FC236}">
                  <a16:creationId xmlns:a16="http://schemas.microsoft.com/office/drawing/2014/main" id="{67C09F0C-9CD4-4EE3-AB98-81EE6F9402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65" name="Group 64">
            <a:extLst>
              <a:ext uri="{FF2B5EF4-FFF2-40B4-BE49-F238E27FC236}">
                <a16:creationId xmlns:a16="http://schemas.microsoft.com/office/drawing/2014/main" id="{D90313C6-797F-4D60-AAD1-C9D8DF4CEAF8}"/>
              </a:ext>
            </a:extLst>
          </p:cNvPr>
          <p:cNvGrpSpPr/>
          <p:nvPr/>
        </p:nvGrpSpPr>
        <p:grpSpPr>
          <a:xfrm>
            <a:off x="-2133600" y="3943350"/>
            <a:ext cx="2133600" cy="1133219"/>
            <a:chOff x="-2312095" y="2265304"/>
            <a:chExt cx="2133600" cy="1133219"/>
          </a:xfrm>
        </p:grpSpPr>
        <p:sp>
          <p:nvSpPr>
            <p:cNvPr id="66" name="Speech Bubble: Rectangle with Corners Rounded 65">
              <a:extLst>
                <a:ext uri="{FF2B5EF4-FFF2-40B4-BE49-F238E27FC236}">
                  <a16:creationId xmlns:a16="http://schemas.microsoft.com/office/drawing/2014/main" id="{471D05CD-0CD8-4EEC-BAEA-0B02D04EE529}"/>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Thương</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vợ</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7" name="Picture 66">
              <a:extLst>
                <a:ext uri="{FF2B5EF4-FFF2-40B4-BE49-F238E27FC236}">
                  <a16:creationId xmlns:a16="http://schemas.microsoft.com/office/drawing/2014/main" id="{9EAAE6CF-753F-4760-8A45-10DE6FB8EA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
        <p:nvSpPr>
          <p:cNvPr id="68" name="TextBox 67">
            <a:extLst>
              <a:ext uri="{FF2B5EF4-FFF2-40B4-BE49-F238E27FC236}">
                <a16:creationId xmlns:a16="http://schemas.microsoft.com/office/drawing/2014/main" id="{A5815197-44D4-48EC-B477-BDAC5E73E015}"/>
              </a:ext>
            </a:extLst>
          </p:cNvPr>
          <p:cNvSpPr txBox="1"/>
          <p:nvPr/>
        </p:nvSpPr>
        <p:spPr>
          <a:xfrm>
            <a:off x="423920" y="490446"/>
            <a:ext cx="4684793" cy="1200329"/>
          </a:xfrm>
          <a:prstGeom prst="rect">
            <a:avLst/>
          </a:prstGeom>
          <a:noFill/>
        </p:spPr>
        <p:txBody>
          <a:bodyPr wrap="square">
            <a:spAutoFit/>
          </a:bodyPr>
          <a:lstStyle/>
          <a:p>
            <a:pPr algn="just"/>
            <a:r>
              <a:rPr lang="en-US" sz="2400" b="1" i="0" dirty="0" err="1">
                <a:solidFill>
                  <a:srgbClr val="FF0000"/>
                </a:solidFill>
                <a:effectLst/>
                <a:latin typeface="#9Slide03 Arima Madurai" panose="00000500000000000000" pitchFamily="2" charset="0"/>
                <a:cs typeface="#9Slide03 Arima Madurai" panose="00000500000000000000" pitchFamily="2" charset="0"/>
              </a:rPr>
              <a:t>Câu</a:t>
            </a:r>
            <a:r>
              <a:rPr lang="en-US" sz="2400" b="1" i="0" dirty="0">
                <a:solidFill>
                  <a:srgbClr val="FF0000"/>
                </a:solidFill>
                <a:effectLst/>
                <a:latin typeface="#9Slide03 Arima Madurai" panose="00000500000000000000" pitchFamily="2" charset="0"/>
                <a:cs typeface="#9Slide03 Arima Madurai" panose="00000500000000000000" pitchFamily="2" charset="0"/>
              </a:rPr>
              <a:t> 2: </a:t>
            </a:r>
            <a:r>
              <a:rPr lang="vi-VN" sz="2400" b="1" i="0" dirty="0">
                <a:solidFill>
                  <a:srgbClr val="FF0000"/>
                </a:solidFill>
                <a:effectLst/>
                <a:latin typeface="#9Slide03 Arima Madurai" panose="00000500000000000000" pitchFamily="2" charset="0"/>
                <a:cs typeface="#9Slide03 Arima Madurai" panose="00000500000000000000" pitchFamily="2" charset="0"/>
              </a:rPr>
              <a:t>Sự việc ông lão đánh cá luôn chiều theo yêu cầu của mụ vợ cho thấy ông là người thế nào?</a:t>
            </a:r>
          </a:p>
        </p:txBody>
      </p:sp>
    </p:spTree>
    <p:extLst>
      <p:ext uri="{BB962C8B-B14F-4D97-AF65-F5344CB8AC3E}">
        <p14:creationId xmlns:p14="http://schemas.microsoft.com/office/powerpoint/2010/main" val="325689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6" dur="20000" fill="hold"/>
                                        <p:tgtEl>
                                          <p:spTgt spid="47"/>
                                        </p:tgtEl>
                                        <p:attrNameLst>
                                          <p:attrName>ppt_x</p:attrName>
                                          <p:attrName>ppt_y</p:attrName>
                                        </p:attrNameLst>
                                      </p:cBhvr>
                                      <p:rCtr x="503" y="16512"/>
                                    </p:animMotion>
                                  </p:childTnLst>
                                </p:cTn>
                              </p:par>
                              <p:par>
                                <p:cTn id="7"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8" dur="45000" fill="hold"/>
                                        <p:tgtEl>
                                          <p:spTgt spid="49"/>
                                        </p:tgtEl>
                                        <p:attrNameLst>
                                          <p:attrName>ppt_x</p:attrName>
                                          <p:attrName>ppt_y</p:attrName>
                                        </p:attrNameLst>
                                      </p:cBhvr>
                                      <p:rCtr x="26962" y="895"/>
                                    </p:animMotion>
                                  </p:childTnLst>
                                </p:cTn>
                              </p:par>
                              <p:par>
                                <p:cTn id="9"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0" dur="10000" fill="hold"/>
                                        <p:tgtEl>
                                          <p:spTgt spid="48"/>
                                        </p:tgtEl>
                                        <p:attrNameLst>
                                          <p:attrName>ppt_x</p:attrName>
                                          <p:attrName>ppt_y</p:attrName>
                                        </p:attrNameLst>
                                      </p:cBhvr>
                                      <p:rCtr x="503" y="16512"/>
                                    </p:animMotion>
                                  </p:childTnLst>
                                </p:cTn>
                              </p:par>
                              <p:par>
                                <p:cTn id="11" presetID="2" presetClass="entr" presetSubtype="8" repeatCount="indefinite"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16000" fill="hold"/>
                                        <p:tgtEl>
                                          <p:spTgt spid="51"/>
                                        </p:tgtEl>
                                        <p:attrNameLst>
                                          <p:attrName>ppt_x</p:attrName>
                                        </p:attrNameLst>
                                      </p:cBhvr>
                                      <p:tavLst>
                                        <p:tav tm="0">
                                          <p:val>
                                            <p:strVal val="0-#ppt_w/2"/>
                                          </p:val>
                                        </p:tav>
                                        <p:tav tm="100000">
                                          <p:val>
                                            <p:strVal val="#ppt_x"/>
                                          </p:val>
                                        </p:tav>
                                      </p:tavLst>
                                    </p:anim>
                                    <p:anim calcmode="lin" valueType="num">
                                      <p:cBhvr additive="base">
                                        <p:cTn id="14" dur="16000" fill="hold"/>
                                        <p:tgtEl>
                                          <p:spTgt spid="51"/>
                                        </p:tgtEl>
                                        <p:attrNameLst>
                                          <p:attrName>ppt_y</p:attrName>
                                        </p:attrNameLst>
                                      </p:cBhvr>
                                      <p:tavLst>
                                        <p:tav tm="0">
                                          <p:val>
                                            <p:strVal val="#ppt_y"/>
                                          </p:val>
                                        </p:tav>
                                        <p:tav tm="100000">
                                          <p:val>
                                            <p:strVal val="#ppt_y"/>
                                          </p:val>
                                        </p:tav>
                                      </p:tavLst>
                                    </p:anim>
                                  </p:childTnLst>
                                </p:cTn>
                              </p:par>
                              <p:par>
                                <p:cTn id="15" presetID="2" presetClass="entr" presetSubtype="2" repeatCount="indefinite"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11000" fill="hold"/>
                                        <p:tgtEl>
                                          <p:spTgt spid="59"/>
                                        </p:tgtEl>
                                        <p:attrNameLst>
                                          <p:attrName>ppt_x</p:attrName>
                                        </p:attrNameLst>
                                      </p:cBhvr>
                                      <p:tavLst>
                                        <p:tav tm="0">
                                          <p:val>
                                            <p:strVal val="1+#ppt_w/2"/>
                                          </p:val>
                                        </p:tav>
                                        <p:tav tm="100000">
                                          <p:val>
                                            <p:strVal val="#ppt_x"/>
                                          </p:val>
                                        </p:tav>
                                      </p:tavLst>
                                    </p:anim>
                                    <p:anim calcmode="lin" valueType="num">
                                      <p:cBhvr additive="base">
                                        <p:cTn id="18" dur="11000" fill="hold"/>
                                        <p:tgtEl>
                                          <p:spTgt spid="59"/>
                                        </p:tgtEl>
                                        <p:attrNameLst>
                                          <p:attrName>ppt_y</p:attrName>
                                        </p:attrNameLst>
                                      </p:cBhvr>
                                      <p:tavLst>
                                        <p:tav tm="0">
                                          <p:val>
                                            <p:strVal val="#ppt_y"/>
                                          </p:val>
                                        </p:tav>
                                        <p:tav tm="100000">
                                          <p:val>
                                            <p:strVal val="#ppt_y"/>
                                          </p:val>
                                        </p:tav>
                                      </p:tavLst>
                                    </p:anim>
                                  </p:childTnLst>
                                </p:cTn>
                              </p:par>
                              <p:par>
                                <p:cTn id="19" presetID="2" presetClass="entr" presetSubtype="8" repeatCount="indefinite"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15000" fill="hold"/>
                                        <p:tgtEl>
                                          <p:spTgt spid="62"/>
                                        </p:tgtEl>
                                        <p:attrNameLst>
                                          <p:attrName>ppt_x</p:attrName>
                                        </p:attrNameLst>
                                      </p:cBhvr>
                                      <p:tavLst>
                                        <p:tav tm="0">
                                          <p:val>
                                            <p:strVal val="0-#ppt_w/2"/>
                                          </p:val>
                                        </p:tav>
                                        <p:tav tm="100000">
                                          <p:val>
                                            <p:strVal val="#ppt_x"/>
                                          </p:val>
                                        </p:tav>
                                      </p:tavLst>
                                    </p:anim>
                                    <p:anim calcmode="lin" valueType="num">
                                      <p:cBhvr additive="base">
                                        <p:cTn id="22" dur="15000" fill="hold"/>
                                        <p:tgtEl>
                                          <p:spTgt spid="62"/>
                                        </p:tgtEl>
                                        <p:attrNameLst>
                                          <p:attrName>ppt_y</p:attrName>
                                        </p:attrNameLst>
                                      </p:cBhvr>
                                      <p:tavLst>
                                        <p:tav tm="0">
                                          <p:val>
                                            <p:strVal val="#ppt_y"/>
                                          </p:val>
                                        </p:tav>
                                        <p:tav tm="100000">
                                          <p:val>
                                            <p:strVal val="#ppt_y"/>
                                          </p:val>
                                        </p:tav>
                                      </p:tavLst>
                                    </p:anim>
                                  </p:childTnLst>
                                </p:cTn>
                              </p:par>
                              <p:par>
                                <p:cTn id="23" presetID="2" presetClass="entr" presetSubtype="2" repeatCount="indefinite"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18000" fill="hold"/>
                                        <p:tgtEl>
                                          <p:spTgt spid="65"/>
                                        </p:tgtEl>
                                        <p:attrNameLst>
                                          <p:attrName>ppt_x</p:attrName>
                                        </p:attrNameLst>
                                      </p:cBhvr>
                                      <p:tavLst>
                                        <p:tav tm="0">
                                          <p:val>
                                            <p:strVal val="1+#ppt_w/2"/>
                                          </p:val>
                                        </p:tav>
                                        <p:tav tm="100000">
                                          <p:val>
                                            <p:strVal val="#ppt_x"/>
                                          </p:val>
                                        </p:tav>
                                      </p:tavLst>
                                    </p:anim>
                                    <p:anim calcmode="lin" valueType="num">
                                      <p:cBhvr additive="base">
                                        <p:cTn id="26" dur="180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50"/>
                                        <p:tgtEl>
                                          <p:spTgt spid="51"/>
                                        </p:tgtEl>
                                      </p:cBhvr>
                                    </p:animEffect>
                                    <p:set>
                                      <p:cBhvr>
                                        <p:cTn id="32" dur="1" fill="hold">
                                          <p:stCondLst>
                                            <p:cond delay="249"/>
                                          </p:stCondLst>
                                        </p:cTn>
                                        <p:tgtEl>
                                          <p:spTgt spid="5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
                                        <p:tgtEl>
                                          <p:spTgt spid="50"/>
                                        </p:tgtEl>
                                      </p:cBhvr>
                                    </p:animEffect>
                                    <p:set>
                                      <p:cBhvr>
                                        <p:cTn id="35" dur="1" fill="hold">
                                          <p:stCondLst>
                                            <p:cond delay="9"/>
                                          </p:stCondLst>
                                        </p:cTn>
                                        <p:tgtEl>
                                          <p:spTgt spid="50"/>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10"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subTnLst>
                                    <p:audio>
                                      <p:cMediaNode>
                                        <p:cTn display="0" masterRel="sameClick">
                                          <p:stCondLst>
                                            <p:cond evt="begin" delay="0">
                                              <p:tn val="39"/>
                                            </p:cond>
                                          </p:stCondLst>
                                          <p:endCondLst>
                                            <p:cond evt="onStopAudio" delay="0">
                                              <p:tgtEl>
                                                <p:sldTgt/>
                                              </p:tgtEl>
                                            </p:cond>
                                          </p:endCondLst>
                                        </p:cTn>
                                        <p:tgtEl>
                                          <p:sndTgt r:embed="rId3" name="yeeh.wav"/>
                                        </p:tgtEl>
                                      </p:cMediaNode>
                                    </p:audio>
                                  </p:subTnLst>
                                </p:cTn>
                              </p:par>
                              <p:par>
                                <p:cTn id="42" presetID="32" presetClass="emph" presetSubtype="0" repeatCount="indefinite" fill="hold" nodeType="withEffect">
                                  <p:stCondLst>
                                    <p:cond delay="0"/>
                                  </p:stCondLst>
                                  <p:childTnLst>
                                    <p:animRot by="120000">
                                      <p:cBhvr>
                                        <p:cTn id="43" dur="50" fill="hold">
                                          <p:stCondLst>
                                            <p:cond delay="0"/>
                                          </p:stCondLst>
                                        </p:cTn>
                                        <p:tgtEl>
                                          <p:spTgt spid="56"/>
                                        </p:tgtEl>
                                        <p:attrNameLst>
                                          <p:attrName>r</p:attrName>
                                        </p:attrNameLst>
                                      </p:cBhvr>
                                    </p:animRot>
                                    <p:animRot by="-240000">
                                      <p:cBhvr>
                                        <p:cTn id="44" dur="100" fill="hold">
                                          <p:stCondLst>
                                            <p:cond delay="100"/>
                                          </p:stCondLst>
                                        </p:cTn>
                                        <p:tgtEl>
                                          <p:spTgt spid="56"/>
                                        </p:tgtEl>
                                        <p:attrNameLst>
                                          <p:attrName>r</p:attrName>
                                        </p:attrNameLst>
                                      </p:cBhvr>
                                    </p:animRot>
                                    <p:animRot by="240000">
                                      <p:cBhvr>
                                        <p:cTn id="45" dur="100" fill="hold">
                                          <p:stCondLst>
                                            <p:cond delay="200"/>
                                          </p:stCondLst>
                                        </p:cTn>
                                        <p:tgtEl>
                                          <p:spTgt spid="56"/>
                                        </p:tgtEl>
                                        <p:attrNameLst>
                                          <p:attrName>r</p:attrName>
                                        </p:attrNameLst>
                                      </p:cBhvr>
                                    </p:animRot>
                                    <p:animRot by="-240000">
                                      <p:cBhvr>
                                        <p:cTn id="46" dur="100" fill="hold">
                                          <p:stCondLst>
                                            <p:cond delay="300"/>
                                          </p:stCondLst>
                                        </p:cTn>
                                        <p:tgtEl>
                                          <p:spTgt spid="56"/>
                                        </p:tgtEl>
                                        <p:attrNameLst>
                                          <p:attrName>r</p:attrName>
                                        </p:attrNameLst>
                                      </p:cBhvr>
                                    </p:animRot>
                                    <p:animRot by="120000">
                                      <p:cBhvr>
                                        <p:cTn id="47" dur="100" fill="hold">
                                          <p:stCondLst>
                                            <p:cond delay="400"/>
                                          </p:stCondLst>
                                        </p:cTn>
                                        <p:tgtEl>
                                          <p:spTgt spid="56"/>
                                        </p:tgtEl>
                                        <p:attrNameLst>
                                          <p:attrName>r</p:attrName>
                                        </p:attrNameLst>
                                      </p:cBhvr>
                                    </p:animRot>
                                  </p:childTnLst>
                                </p:cTn>
                              </p:par>
                            </p:childTnLst>
                          </p:cTn>
                        </p:par>
                      </p:childTnLst>
                    </p:cTn>
                  </p:par>
                </p:childTnLst>
              </p:cTn>
              <p:nextCondLst>
                <p:cond evt="onClick" delay="0">
                  <p:tgtEl>
                    <p:spTgt spid="51"/>
                  </p:tgtEl>
                </p:cond>
              </p:nextCondLst>
            </p:seq>
            <p:seq concurrent="1" nextAc="seek">
              <p:cTn id="48" restart="whenNotActive" fill="hold" evtFilter="cancelBubble" nodeType="interactiveSeq">
                <p:stCondLst>
                  <p:cond evt="onClick" delay="0">
                    <p:tgtEl>
                      <p:spTgt spid="59"/>
                    </p:tgtEl>
                  </p:cond>
                </p:stCondLst>
                <p:endSync evt="end" delay="0">
                  <p:rtn val="all"/>
                </p:endSync>
                <p:childTnLst>
                  <p:par>
                    <p:cTn id="49" fill="hold">
                      <p:stCondLst>
                        <p:cond delay="0"/>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59"/>
                                        </p:tgtEl>
                                        <p:attrNameLst>
                                          <p:attrName>r</p:attrName>
                                        </p:attrNameLst>
                                      </p:cBhvr>
                                    </p:animRot>
                                    <p:animRot by="-240000">
                                      <p:cBhvr>
                                        <p:cTn id="53" dur="200" fill="hold">
                                          <p:stCondLst>
                                            <p:cond delay="200"/>
                                          </p:stCondLst>
                                        </p:cTn>
                                        <p:tgtEl>
                                          <p:spTgt spid="59"/>
                                        </p:tgtEl>
                                        <p:attrNameLst>
                                          <p:attrName>r</p:attrName>
                                        </p:attrNameLst>
                                      </p:cBhvr>
                                    </p:animRot>
                                    <p:animRot by="240000">
                                      <p:cBhvr>
                                        <p:cTn id="54" dur="200" fill="hold">
                                          <p:stCondLst>
                                            <p:cond delay="400"/>
                                          </p:stCondLst>
                                        </p:cTn>
                                        <p:tgtEl>
                                          <p:spTgt spid="59"/>
                                        </p:tgtEl>
                                        <p:attrNameLst>
                                          <p:attrName>r</p:attrName>
                                        </p:attrNameLst>
                                      </p:cBhvr>
                                    </p:animRot>
                                    <p:animRot by="-240000">
                                      <p:cBhvr>
                                        <p:cTn id="55" dur="200" fill="hold">
                                          <p:stCondLst>
                                            <p:cond delay="600"/>
                                          </p:stCondLst>
                                        </p:cTn>
                                        <p:tgtEl>
                                          <p:spTgt spid="59"/>
                                        </p:tgtEl>
                                        <p:attrNameLst>
                                          <p:attrName>r</p:attrName>
                                        </p:attrNameLst>
                                      </p:cBhvr>
                                    </p:animRot>
                                    <p:animRot by="120000">
                                      <p:cBhvr>
                                        <p:cTn id="56" dur="200" fill="hold">
                                          <p:stCondLst>
                                            <p:cond delay="800"/>
                                          </p:stCondLst>
                                        </p:cTn>
                                        <p:tgtEl>
                                          <p:spTgt spid="59"/>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9"/>
                  </p:tgtEl>
                </p:cond>
              </p:nextCondLst>
            </p:seq>
            <p:seq concurrent="1" nextAc="seek">
              <p:cTn id="57" restart="whenNotActive" fill="hold" evtFilter="cancelBubble" nodeType="interactiveSeq">
                <p:stCondLst>
                  <p:cond evt="onClick" delay="0">
                    <p:tgtEl>
                      <p:spTgt spid="62"/>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62"/>
                                        </p:tgtEl>
                                        <p:attrNameLst>
                                          <p:attrName>r</p:attrName>
                                        </p:attrNameLst>
                                      </p:cBhvr>
                                    </p:animRot>
                                    <p:animRot by="-240000">
                                      <p:cBhvr>
                                        <p:cTn id="62" dur="200" fill="hold">
                                          <p:stCondLst>
                                            <p:cond delay="200"/>
                                          </p:stCondLst>
                                        </p:cTn>
                                        <p:tgtEl>
                                          <p:spTgt spid="62"/>
                                        </p:tgtEl>
                                        <p:attrNameLst>
                                          <p:attrName>r</p:attrName>
                                        </p:attrNameLst>
                                      </p:cBhvr>
                                    </p:animRot>
                                    <p:animRot by="240000">
                                      <p:cBhvr>
                                        <p:cTn id="63" dur="200" fill="hold">
                                          <p:stCondLst>
                                            <p:cond delay="400"/>
                                          </p:stCondLst>
                                        </p:cTn>
                                        <p:tgtEl>
                                          <p:spTgt spid="62"/>
                                        </p:tgtEl>
                                        <p:attrNameLst>
                                          <p:attrName>r</p:attrName>
                                        </p:attrNameLst>
                                      </p:cBhvr>
                                    </p:animRot>
                                    <p:animRot by="-240000">
                                      <p:cBhvr>
                                        <p:cTn id="64" dur="200" fill="hold">
                                          <p:stCondLst>
                                            <p:cond delay="600"/>
                                          </p:stCondLst>
                                        </p:cTn>
                                        <p:tgtEl>
                                          <p:spTgt spid="62"/>
                                        </p:tgtEl>
                                        <p:attrNameLst>
                                          <p:attrName>r</p:attrName>
                                        </p:attrNameLst>
                                      </p:cBhvr>
                                    </p:animRot>
                                    <p:animRot by="120000">
                                      <p:cBhvr>
                                        <p:cTn id="65" dur="200" fill="hold">
                                          <p:stCondLst>
                                            <p:cond delay="800"/>
                                          </p:stCondLst>
                                        </p:cTn>
                                        <p:tgtEl>
                                          <p:spTgt spid="62"/>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2"/>
                  </p:tgtEl>
                </p:cond>
              </p:nextCondLst>
            </p:seq>
            <p:seq concurrent="1" nextAc="seek">
              <p:cTn id="66" restart="whenNotActive" fill="hold" evtFilter="cancelBubble" nodeType="interactiveSeq">
                <p:stCondLst>
                  <p:cond evt="onClick" delay="0">
                    <p:tgtEl>
                      <p:spTgt spid="65"/>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65"/>
                                        </p:tgtEl>
                                        <p:attrNameLst>
                                          <p:attrName>r</p:attrName>
                                        </p:attrNameLst>
                                      </p:cBhvr>
                                    </p:animRot>
                                    <p:animRot by="-240000">
                                      <p:cBhvr>
                                        <p:cTn id="71" dur="200" fill="hold">
                                          <p:stCondLst>
                                            <p:cond delay="200"/>
                                          </p:stCondLst>
                                        </p:cTn>
                                        <p:tgtEl>
                                          <p:spTgt spid="65"/>
                                        </p:tgtEl>
                                        <p:attrNameLst>
                                          <p:attrName>r</p:attrName>
                                        </p:attrNameLst>
                                      </p:cBhvr>
                                    </p:animRot>
                                    <p:animRot by="240000">
                                      <p:cBhvr>
                                        <p:cTn id="72" dur="200" fill="hold">
                                          <p:stCondLst>
                                            <p:cond delay="400"/>
                                          </p:stCondLst>
                                        </p:cTn>
                                        <p:tgtEl>
                                          <p:spTgt spid="65"/>
                                        </p:tgtEl>
                                        <p:attrNameLst>
                                          <p:attrName>r</p:attrName>
                                        </p:attrNameLst>
                                      </p:cBhvr>
                                    </p:animRot>
                                    <p:animRot by="-240000">
                                      <p:cBhvr>
                                        <p:cTn id="73" dur="200" fill="hold">
                                          <p:stCondLst>
                                            <p:cond delay="600"/>
                                          </p:stCondLst>
                                        </p:cTn>
                                        <p:tgtEl>
                                          <p:spTgt spid="65"/>
                                        </p:tgtEl>
                                        <p:attrNameLst>
                                          <p:attrName>r</p:attrName>
                                        </p:attrNameLst>
                                      </p:cBhvr>
                                    </p:animRot>
                                    <p:animRot by="120000">
                                      <p:cBhvr>
                                        <p:cTn id="74" dur="200" fill="hold">
                                          <p:stCondLst>
                                            <p:cond delay="800"/>
                                          </p:stCondLst>
                                        </p:cTn>
                                        <p:tgtEl>
                                          <p:spTgt spid="65"/>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29" name="Picture 28">
            <a:extLst>
              <a:ext uri="{FF2B5EF4-FFF2-40B4-BE49-F238E27FC236}">
                <a16:creationId xmlns:a16="http://schemas.microsoft.com/office/drawing/2014/main" id="{3E36795A-F94A-488D-BE1E-399C2C1AD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3286" y="2638417"/>
            <a:ext cx="267058" cy="2504821"/>
          </a:xfrm>
          <a:prstGeom prst="rect">
            <a:avLst/>
          </a:prstGeom>
        </p:spPr>
      </p:pic>
      <p:pic>
        <p:nvPicPr>
          <p:cNvPr id="30" name="Picture 29">
            <a:extLst>
              <a:ext uri="{FF2B5EF4-FFF2-40B4-BE49-F238E27FC236}">
                <a16:creationId xmlns:a16="http://schemas.microsoft.com/office/drawing/2014/main" id="{248D2722-B764-441F-8B66-3567FF98E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962" y="2552700"/>
            <a:ext cx="276225" cy="2590800"/>
          </a:xfrm>
          <a:prstGeom prst="rect">
            <a:avLst/>
          </a:prstGeom>
        </p:spPr>
      </p:pic>
      <p:pic>
        <p:nvPicPr>
          <p:cNvPr id="31" name="Picture 30">
            <a:extLst>
              <a:ext uri="{FF2B5EF4-FFF2-40B4-BE49-F238E27FC236}">
                <a16:creationId xmlns:a16="http://schemas.microsoft.com/office/drawing/2014/main" id="{47D9A306-63DD-465C-A738-D18FCD982F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9640" y="3520700"/>
            <a:ext cx="175050" cy="1641849"/>
          </a:xfrm>
          <a:prstGeom prst="rect">
            <a:avLst/>
          </a:prstGeom>
        </p:spPr>
      </p:pic>
      <p:pic>
        <p:nvPicPr>
          <p:cNvPr id="32" name="Picture 31">
            <a:extLst>
              <a:ext uri="{FF2B5EF4-FFF2-40B4-BE49-F238E27FC236}">
                <a16:creationId xmlns:a16="http://schemas.microsoft.com/office/drawing/2014/main" id="{6A16C597-63B5-425F-9CDA-721FAFCD85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9673" y="2095516"/>
            <a:ext cx="781778" cy="542901"/>
          </a:xfrm>
          <a:prstGeom prst="rect">
            <a:avLst/>
          </a:prstGeom>
        </p:spPr>
      </p:pic>
      <p:pic>
        <p:nvPicPr>
          <p:cNvPr id="33" name="Picture 32">
            <a:extLst>
              <a:ext uri="{FF2B5EF4-FFF2-40B4-BE49-F238E27FC236}">
                <a16:creationId xmlns:a16="http://schemas.microsoft.com/office/drawing/2014/main" id="{F8ADF8FA-FC1F-4921-AB0C-FC6E49ADFB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63523" y="2647950"/>
            <a:ext cx="336551" cy="568325"/>
          </a:xfrm>
          <a:prstGeom prst="rect">
            <a:avLst/>
          </a:prstGeom>
        </p:spPr>
      </p:pic>
      <p:pic>
        <p:nvPicPr>
          <p:cNvPr id="34" name="Picture 33">
            <a:extLst>
              <a:ext uri="{FF2B5EF4-FFF2-40B4-BE49-F238E27FC236}">
                <a16:creationId xmlns:a16="http://schemas.microsoft.com/office/drawing/2014/main" id="{515BAB4F-B23F-46F0-8D12-092254CAE3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2110" y="2265304"/>
            <a:ext cx="345053" cy="582685"/>
          </a:xfrm>
          <a:prstGeom prst="rect">
            <a:avLst/>
          </a:prstGeom>
        </p:spPr>
      </p:pic>
      <p:pic>
        <p:nvPicPr>
          <p:cNvPr id="35" name="Picture 34">
            <a:extLst>
              <a:ext uri="{FF2B5EF4-FFF2-40B4-BE49-F238E27FC236}">
                <a16:creationId xmlns:a16="http://schemas.microsoft.com/office/drawing/2014/main" id="{27E95915-F16F-43A2-A5AF-DD03B5D38C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6623" y="2385957"/>
            <a:ext cx="2482924" cy="1862193"/>
          </a:xfrm>
          <a:prstGeom prst="rect">
            <a:avLst/>
          </a:prstGeom>
        </p:spPr>
      </p:pic>
      <p:pic>
        <p:nvPicPr>
          <p:cNvPr id="36" name="Picture 35">
            <a:extLst>
              <a:ext uri="{FF2B5EF4-FFF2-40B4-BE49-F238E27FC236}">
                <a16:creationId xmlns:a16="http://schemas.microsoft.com/office/drawing/2014/main" id="{CAA46C5C-3EBC-4AAF-89FB-F1759C8DFC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7770" y="1101162"/>
            <a:ext cx="1454707" cy="2194560"/>
          </a:xfrm>
          <a:prstGeom prst="rect">
            <a:avLst/>
          </a:prstGeom>
        </p:spPr>
      </p:pic>
      <p:grpSp>
        <p:nvGrpSpPr>
          <p:cNvPr id="37" name="Group 36">
            <a:extLst>
              <a:ext uri="{FF2B5EF4-FFF2-40B4-BE49-F238E27FC236}">
                <a16:creationId xmlns:a16="http://schemas.microsoft.com/office/drawing/2014/main" id="{90659B53-FCC0-48BE-9EC5-6471560E7793}"/>
              </a:ext>
            </a:extLst>
          </p:cNvPr>
          <p:cNvGrpSpPr/>
          <p:nvPr/>
        </p:nvGrpSpPr>
        <p:grpSpPr>
          <a:xfrm>
            <a:off x="-2575420" y="2265304"/>
            <a:ext cx="2575420" cy="1133219"/>
            <a:chOff x="-2753915" y="2265304"/>
            <a:chExt cx="2575420" cy="1133219"/>
          </a:xfrm>
        </p:grpSpPr>
        <p:sp>
          <p:nvSpPr>
            <p:cNvPr id="38" name="Speech Bubble: Rectangle with Corners Rounded 37">
              <a:extLst>
                <a:ext uri="{FF2B5EF4-FFF2-40B4-BE49-F238E27FC236}">
                  <a16:creationId xmlns:a16="http://schemas.microsoft.com/office/drawing/2014/main" id="{6A8EB913-2A62-449F-9647-064F62942F27}"/>
                </a:ext>
              </a:extLst>
            </p:cNvPr>
            <p:cNvSpPr/>
            <p:nvPr/>
          </p:nvSpPr>
          <p:spPr>
            <a:xfrm>
              <a:off x="-2753915" y="2265304"/>
              <a:ext cx="257542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lam,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bội</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bạc</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9" name="Picture 38">
              <a:extLst>
                <a:ext uri="{FF2B5EF4-FFF2-40B4-BE49-F238E27FC236}">
                  <a16:creationId xmlns:a16="http://schemas.microsoft.com/office/drawing/2014/main" id="{43089E9F-34A2-4740-82B2-BE6128E1F9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40" name="Picture 39">
            <a:extLst>
              <a:ext uri="{FF2B5EF4-FFF2-40B4-BE49-F238E27FC236}">
                <a16:creationId xmlns:a16="http://schemas.microsoft.com/office/drawing/2014/main" id="{7EBE2EE5-6E99-4E81-AF3B-F48769A8CE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03621" y="893704"/>
            <a:ext cx="2691443" cy="1371600"/>
          </a:xfrm>
          <a:prstGeom prst="rect">
            <a:avLst/>
          </a:prstGeom>
        </p:spPr>
      </p:pic>
      <p:grpSp>
        <p:nvGrpSpPr>
          <p:cNvPr id="42" name="Group 41">
            <a:extLst>
              <a:ext uri="{FF2B5EF4-FFF2-40B4-BE49-F238E27FC236}">
                <a16:creationId xmlns:a16="http://schemas.microsoft.com/office/drawing/2014/main" id="{96C782FD-5C90-4E26-AC93-C9878CBF110C}"/>
              </a:ext>
            </a:extLst>
          </p:cNvPr>
          <p:cNvGrpSpPr/>
          <p:nvPr/>
        </p:nvGrpSpPr>
        <p:grpSpPr>
          <a:xfrm flipH="1">
            <a:off x="5455920" y="314322"/>
            <a:ext cx="1554480" cy="776289"/>
            <a:chOff x="-1732975" y="2265304"/>
            <a:chExt cx="1554480" cy="776289"/>
          </a:xfrm>
        </p:grpSpPr>
        <p:sp>
          <p:nvSpPr>
            <p:cNvPr id="69" name="Speech Bubble: Rectangle with Corners Rounded 68">
              <a:extLst>
                <a:ext uri="{FF2B5EF4-FFF2-40B4-BE49-F238E27FC236}">
                  <a16:creationId xmlns:a16="http://schemas.microsoft.com/office/drawing/2014/main" id="{BC0421CF-2068-4B83-A0D2-86BFEF7F2E59}"/>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A.right</a:t>
              </a:r>
              <a:endParaRPr kumimoji="0" lang="vi-VN"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0" name="Picture 69">
              <a:extLst>
                <a:ext uri="{FF2B5EF4-FFF2-40B4-BE49-F238E27FC236}">
                  <a16:creationId xmlns:a16="http://schemas.microsoft.com/office/drawing/2014/main" id="{6807A424-AA0E-45B2-B7CB-E5B03B361B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71" name="Group 70">
            <a:extLst>
              <a:ext uri="{FF2B5EF4-FFF2-40B4-BE49-F238E27FC236}">
                <a16:creationId xmlns:a16="http://schemas.microsoft.com/office/drawing/2014/main" id="{20D02196-1FD9-4083-9123-CE9DAAE1A208}"/>
              </a:ext>
            </a:extLst>
          </p:cNvPr>
          <p:cNvGrpSpPr/>
          <p:nvPr/>
        </p:nvGrpSpPr>
        <p:grpSpPr>
          <a:xfrm>
            <a:off x="-2818985" y="3865504"/>
            <a:ext cx="2636939" cy="1158542"/>
            <a:chOff x="-2680806" y="2239981"/>
            <a:chExt cx="2636939" cy="1158542"/>
          </a:xfrm>
        </p:grpSpPr>
        <p:sp>
          <p:nvSpPr>
            <p:cNvPr id="72" name="Speech Bubble: Rectangle with Corners Rounded 71">
              <a:extLst>
                <a:ext uri="{FF2B5EF4-FFF2-40B4-BE49-F238E27FC236}">
                  <a16:creationId xmlns:a16="http://schemas.microsoft.com/office/drawing/2014/main" id="{1D5E8768-8FD4-4440-8607-4A89E056F9E3}"/>
                </a:ext>
              </a:extLst>
            </p:cNvPr>
            <p:cNvSpPr/>
            <p:nvPr/>
          </p:nvSpPr>
          <p:spPr>
            <a:xfrm>
              <a:off x="-2680806" y="2239981"/>
              <a:ext cx="2636939" cy="382646"/>
            </a:xfrm>
            <a:prstGeom prst="wedgeRoundRectCallout">
              <a:avLst>
                <a:gd name="adj1" fmla="val -10877"/>
                <a:gd name="adj2" fmla="val 167765"/>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phật</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vàng</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3" name="Picture 72">
              <a:extLst>
                <a:ext uri="{FF2B5EF4-FFF2-40B4-BE49-F238E27FC236}">
                  <a16:creationId xmlns:a16="http://schemas.microsoft.com/office/drawing/2014/main" id="{68E21E61-5345-4D72-94D5-150AD79D10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74" name="Group 73">
            <a:extLst>
              <a:ext uri="{FF2B5EF4-FFF2-40B4-BE49-F238E27FC236}">
                <a16:creationId xmlns:a16="http://schemas.microsoft.com/office/drawing/2014/main" id="{0C709360-C7EE-4B6D-8D60-CE34FE584663}"/>
              </a:ext>
            </a:extLst>
          </p:cNvPr>
          <p:cNvGrpSpPr/>
          <p:nvPr/>
        </p:nvGrpSpPr>
        <p:grpSpPr>
          <a:xfrm flipH="1">
            <a:off x="9143998" y="2304176"/>
            <a:ext cx="2832099" cy="1343462"/>
            <a:chOff x="-3010592" y="2055061"/>
            <a:chExt cx="2832099" cy="1343462"/>
          </a:xfrm>
        </p:grpSpPr>
        <p:sp>
          <p:nvSpPr>
            <p:cNvPr id="75" name="Speech Bubble: Rectangle with Corners Rounded 74">
              <a:extLst>
                <a:ext uri="{FF2B5EF4-FFF2-40B4-BE49-F238E27FC236}">
                  <a16:creationId xmlns:a16="http://schemas.microsoft.com/office/drawing/2014/main" id="{27AA87D5-9C30-40ED-8101-D11E5007C49C}"/>
                </a:ext>
              </a:extLst>
            </p:cNvPr>
            <p:cNvSpPr/>
            <p:nvPr/>
          </p:nvSpPr>
          <p:spPr>
            <a:xfrm>
              <a:off x="-3010592" y="2055061"/>
              <a:ext cx="2832099" cy="543813"/>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hách</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dịch</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chồng</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6" name="Picture 75">
              <a:extLst>
                <a:ext uri="{FF2B5EF4-FFF2-40B4-BE49-F238E27FC236}">
                  <a16:creationId xmlns:a16="http://schemas.microsoft.com/office/drawing/2014/main" id="{FCC04D44-0A93-41E4-8803-07CB6A6063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77" name="Group 76">
            <a:extLst>
              <a:ext uri="{FF2B5EF4-FFF2-40B4-BE49-F238E27FC236}">
                <a16:creationId xmlns:a16="http://schemas.microsoft.com/office/drawing/2014/main" id="{FD44DA91-8593-4323-AF15-3F7A1D4A46AE}"/>
              </a:ext>
            </a:extLst>
          </p:cNvPr>
          <p:cNvGrpSpPr/>
          <p:nvPr/>
        </p:nvGrpSpPr>
        <p:grpSpPr>
          <a:xfrm flipH="1">
            <a:off x="9319013" y="3735367"/>
            <a:ext cx="2657086" cy="1255733"/>
            <a:chOff x="-3010594" y="2142790"/>
            <a:chExt cx="2657086" cy="1255733"/>
          </a:xfrm>
        </p:grpSpPr>
        <p:sp>
          <p:nvSpPr>
            <p:cNvPr id="78" name="Speech Bubble: Rectangle with Corners Rounded 77">
              <a:extLst>
                <a:ext uri="{FF2B5EF4-FFF2-40B4-BE49-F238E27FC236}">
                  <a16:creationId xmlns:a16="http://schemas.microsoft.com/office/drawing/2014/main" id="{623A5CF5-EA70-4058-905C-1A07BF68AAB7}"/>
                </a:ext>
              </a:extLst>
            </p:cNvPr>
            <p:cNvSpPr/>
            <p:nvPr/>
          </p:nvSpPr>
          <p:spPr>
            <a:xfrm>
              <a:off x="-3010594" y="2142790"/>
              <a:ext cx="2577671" cy="512783"/>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chung</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9" name="Picture 78">
              <a:extLst>
                <a:ext uri="{FF2B5EF4-FFF2-40B4-BE49-F238E27FC236}">
                  <a16:creationId xmlns:a16="http://schemas.microsoft.com/office/drawing/2014/main" id="{CC9734A5-0242-4308-B377-8AA0E7D45E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
        <p:nvSpPr>
          <p:cNvPr id="80" name="TextBox 79">
            <a:extLst>
              <a:ext uri="{FF2B5EF4-FFF2-40B4-BE49-F238E27FC236}">
                <a16:creationId xmlns:a16="http://schemas.microsoft.com/office/drawing/2014/main" id="{5F136600-1B35-4573-9823-637E414BAF12}"/>
              </a:ext>
            </a:extLst>
          </p:cNvPr>
          <p:cNvSpPr txBox="1"/>
          <p:nvPr/>
        </p:nvSpPr>
        <p:spPr>
          <a:xfrm>
            <a:off x="423920" y="369169"/>
            <a:ext cx="4301191" cy="830997"/>
          </a:xfrm>
          <a:prstGeom prst="rect">
            <a:avLst/>
          </a:prstGeom>
          <a:noFill/>
        </p:spPr>
        <p:txBody>
          <a:bodyPr wrap="square">
            <a:spAutoFit/>
          </a:bodyPr>
          <a:lstStyle/>
          <a:p>
            <a:pPr algn="just"/>
            <a:r>
              <a:rPr lang="en-US" sz="2400" b="1" i="0" dirty="0" err="1">
                <a:solidFill>
                  <a:srgbClr val="FF0000"/>
                </a:solidFill>
                <a:effectLst/>
                <a:latin typeface="#9Slide03 Arima Madurai" panose="00000500000000000000" pitchFamily="2" charset="0"/>
                <a:cs typeface="#9Slide03 Arima Madurai" panose="00000500000000000000" pitchFamily="2" charset="0"/>
              </a:rPr>
              <a:t>Câu</a:t>
            </a:r>
            <a:r>
              <a:rPr lang="en-US" sz="2400" b="1" i="0" dirty="0">
                <a:solidFill>
                  <a:srgbClr val="FF0000"/>
                </a:solidFill>
                <a:effectLst/>
                <a:latin typeface="#9Slide03 Arima Madurai" panose="00000500000000000000" pitchFamily="2" charset="0"/>
                <a:cs typeface="#9Slide03 Arima Madurai" panose="00000500000000000000" pitchFamily="2" charset="0"/>
              </a:rPr>
              <a:t> 3: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Tại</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sao</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nhân</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vật</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mụ</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vợ</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trong</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truyện</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lại</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bị</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trừng</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trị</a:t>
            </a:r>
            <a:r>
              <a:rPr lang="vi-VN" sz="2400" b="1" i="0" dirty="0">
                <a:solidFill>
                  <a:srgbClr val="FF0000"/>
                </a:solidFill>
                <a:effectLst/>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214081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6" dur="20000" fill="hold"/>
                                        <p:tgtEl>
                                          <p:spTgt spid="33"/>
                                        </p:tgtEl>
                                        <p:attrNameLst>
                                          <p:attrName>ppt_x</p:attrName>
                                          <p:attrName>ppt_y</p:attrName>
                                        </p:attrNameLst>
                                      </p:cBhvr>
                                      <p:rCtr x="503" y="16512"/>
                                    </p:animMotion>
                                  </p:childTnLst>
                                </p:cTn>
                              </p:par>
                              <p:par>
                                <p:cTn id="7"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8" dur="45000" fill="hold"/>
                                        <p:tgtEl>
                                          <p:spTgt spid="35"/>
                                        </p:tgtEl>
                                        <p:attrNameLst>
                                          <p:attrName>ppt_x</p:attrName>
                                          <p:attrName>ppt_y</p:attrName>
                                        </p:attrNameLst>
                                      </p:cBhvr>
                                      <p:rCtr x="26962" y="895"/>
                                    </p:animMotion>
                                  </p:childTnLst>
                                </p:cTn>
                              </p:par>
                              <p:par>
                                <p:cTn id="9"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0" dur="10000" fill="hold"/>
                                        <p:tgtEl>
                                          <p:spTgt spid="34"/>
                                        </p:tgtEl>
                                        <p:attrNameLst>
                                          <p:attrName>ppt_x</p:attrName>
                                          <p:attrName>ppt_y</p:attrName>
                                        </p:attrNameLst>
                                      </p:cBhvr>
                                      <p:rCtr x="503" y="16512"/>
                                    </p:animMotion>
                                  </p:childTnLst>
                                </p:cTn>
                              </p:par>
                              <p:par>
                                <p:cTn id="11" presetID="2" presetClass="entr" presetSubtype="2" repeatCount="indefinite"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16000" fill="hold"/>
                                        <p:tgtEl>
                                          <p:spTgt spid="37"/>
                                        </p:tgtEl>
                                        <p:attrNameLst>
                                          <p:attrName>ppt_x</p:attrName>
                                        </p:attrNameLst>
                                      </p:cBhvr>
                                      <p:tavLst>
                                        <p:tav tm="0">
                                          <p:val>
                                            <p:strVal val="1+#ppt_w/2"/>
                                          </p:val>
                                        </p:tav>
                                        <p:tav tm="100000">
                                          <p:val>
                                            <p:strVal val="#ppt_x"/>
                                          </p:val>
                                        </p:tav>
                                      </p:tavLst>
                                    </p:anim>
                                    <p:anim calcmode="lin" valueType="num">
                                      <p:cBhvr additive="base">
                                        <p:cTn id="14" dur="16000" fill="hold"/>
                                        <p:tgtEl>
                                          <p:spTgt spid="37"/>
                                        </p:tgtEl>
                                        <p:attrNameLst>
                                          <p:attrName>ppt_y</p:attrName>
                                        </p:attrNameLst>
                                      </p:cBhvr>
                                      <p:tavLst>
                                        <p:tav tm="0">
                                          <p:val>
                                            <p:strVal val="#ppt_y"/>
                                          </p:val>
                                        </p:tav>
                                        <p:tav tm="100000">
                                          <p:val>
                                            <p:strVal val="#ppt_y"/>
                                          </p:val>
                                        </p:tav>
                                      </p:tavLst>
                                    </p:anim>
                                  </p:childTnLst>
                                </p:cTn>
                              </p:par>
                              <p:par>
                                <p:cTn id="15" presetID="2" presetClass="entr" presetSubtype="2" repeatCount="indefinite"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anim calcmode="lin" valueType="num">
                                      <p:cBhvr additive="base">
                                        <p:cTn id="17" dur="8000" fill="hold"/>
                                        <p:tgtEl>
                                          <p:spTgt spid="71"/>
                                        </p:tgtEl>
                                        <p:attrNameLst>
                                          <p:attrName>ppt_x</p:attrName>
                                        </p:attrNameLst>
                                      </p:cBhvr>
                                      <p:tavLst>
                                        <p:tav tm="0">
                                          <p:val>
                                            <p:strVal val="1+#ppt_w/2"/>
                                          </p:val>
                                        </p:tav>
                                        <p:tav tm="100000">
                                          <p:val>
                                            <p:strVal val="#ppt_x"/>
                                          </p:val>
                                        </p:tav>
                                      </p:tavLst>
                                    </p:anim>
                                    <p:anim calcmode="lin" valueType="num">
                                      <p:cBhvr additive="base">
                                        <p:cTn id="18" dur="8000" fill="hold"/>
                                        <p:tgtEl>
                                          <p:spTgt spid="71"/>
                                        </p:tgtEl>
                                        <p:attrNameLst>
                                          <p:attrName>ppt_y</p:attrName>
                                        </p:attrNameLst>
                                      </p:cBhvr>
                                      <p:tavLst>
                                        <p:tav tm="0">
                                          <p:val>
                                            <p:strVal val="#ppt_y"/>
                                          </p:val>
                                        </p:tav>
                                        <p:tav tm="100000">
                                          <p:val>
                                            <p:strVal val="#ppt_y"/>
                                          </p:val>
                                        </p:tav>
                                      </p:tavLst>
                                    </p:anim>
                                  </p:childTnLst>
                                </p:cTn>
                              </p:par>
                              <p:par>
                                <p:cTn id="19" presetID="2" presetClass="entr" presetSubtype="8" repeatCount="indefinite"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anim calcmode="lin" valueType="num">
                                      <p:cBhvr additive="base">
                                        <p:cTn id="21" dur="10000" fill="hold"/>
                                        <p:tgtEl>
                                          <p:spTgt spid="74"/>
                                        </p:tgtEl>
                                        <p:attrNameLst>
                                          <p:attrName>ppt_x</p:attrName>
                                        </p:attrNameLst>
                                      </p:cBhvr>
                                      <p:tavLst>
                                        <p:tav tm="0">
                                          <p:val>
                                            <p:strVal val="0-#ppt_w/2"/>
                                          </p:val>
                                        </p:tav>
                                        <p:tav tm="100000">
                                          <p:val>
                                            <p:strVal val="#ppt_x"/>
                                          </p:val>
                                        </p:tav>
                                      </p:tavLst>
                                    </p:anim>
                                    <p:anim calcmode="lin" valueType="num">
                                      <p:cBhvr additive="base">
                                        <p:cTn id="22" dur="10000" fill="hold"/>
                                        <p:tgtEl>
                                          <p:spTgt spid="74"/>
                                        </p:tgtEl>
                                        <p:attrNameLst>
                                          <p:attrName>ppt_y</p:attrName>
                                        </p:attrNameLst>
                                      </p:cBhvr>
                                      <p:tavLst>
                                        <p:tav tm="0">
                                          <p:val>
                                            <p:strVal val="#ppt_y"/>
                                          </p:val>
                                        </p:tav>
                                        <p:tav tm="100000">
                                          <p:val>
                                            <p:strVal val="#ppt_y"/>
                                          </p:val>
                                        </p:tav>
                                      </p:tavLst>
                                    </p:anim>
                                  </p:childTnLst>
                                </p:cTn>
                              </p:par>
                              <p:par>
                                <p:cTn id="23" presetID="2" presetClass="entr" presetSubtype="8" repeatCount="indefinite" fill="hold" nodeType="with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12000" fill="hold"/>
                                        <p:tgtEl>
                                          <p:spTgt spid="77"/>
                                        </p:tgtEl>
                                        <p:attrNameLst>
                                          <p:attrName>ppt_x</p:attrName>
                                        </p:attrNameLst>
                                      </p:cBhvr>
                                      <p:tavLst>
                                        <p:tav tm="0">
                                          <p:val>
                                            <p:strVal val="0-#ppt_w/2"/>
                                          </p:val>
                                        </p:tav>
                                        <p:tav tm="100000">
                                          <p:val>
                                            <p:strVal val="#ppt_x"/>
                                          </p:val>
                                        </p:tav>
                                      </p:tavLst>
                                    </p:anim>
                                    <p:anim calcmode="lin" valueType="num">
                                      <p:cBhvr additive="base">
                                        <p:cTn id="26" dur="1200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50"/>
                                        <p:tgtEl>
                                          <p:spTgt spid="37"/>
                                        </p:tgtEl>
                                      </p:cBhvr>
                                    </p:animEffect>
                                    <p:set>
                                      <p:cBhvr>
                                        <p:cTn id="32" dur="1" fill="hold">
                                          <p:stCondLst>
                                            <p:cond delay="249"/>
                                          </p:stCondLst>
                                        </p:cTn>
                                        <p:tgtEl>
                                          <p:spTgt spid="37"/>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
                                        <p:tgtEl>
                                          <p:spTgt spid="36"/>
                                        </p:tgtEl>
                                      </p:cBhvr>
                                    </p:animEffect>
                                    <p:set>
                                      <p:cBhvr>
                                        <p:cTn id="35" dur="1" fill="hold">
                                          <p:stCondLst>
                                            <p:cond delay="9"/>
                                          </p:stCondLst>
                                        </p:cTn>
                                        <p:tgtEl>
                                          <p:spTgt spid="36"/>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subTnLst>
                                    <p:audio>
                                      <p:cMediaNode>
                                        <p:cTn display="0" masterRel="sameClick">
                                          <p:stCondLst>
                                            <p:cond evt="begin" delay="0">
                                              <p:tn val="39"/>
                                            </p:cond>
                                          </p:stCondLst>
                                          <p:endCondLst>
                                            <p:cond evt="onStopAudio" delay="0">
                                              <p:tgtEl>
                                                <p:sldTgt/>
                                              </p:tgtEl>
                                            </p:cond>
                                          </p:endCondLst>
                                        </p:cTn>
                                        <p:tgtEl>
                                          <p:sndTgt r:embed="rId3" name="yeeh.wav"/>
                                        </p:tgtEl>
                                      </p:cMediaNode>
                                    </p:audio>
                                  </p:subTnLst>
                                </p:cTn>
                              </p:par>
                              <p:par>
                                <p:cTn id="42" presetID="32" presetClass="emph" presetSubtype="0" repeatCount="indefinite" fill="hold" nodeType="withEffect">
                                  <p:stCondLst>
                                    <p:cond delay="0"/>
                                  </p:stCondLst>
                                  <p:childTnLst>
                                    <p:animRot by="120000">
                                      <p:cBhvr>
                                        <p:cTn id="43" dur="50" fill="hold">
                                          <p:stCondLst>
                                            <p:cond delay="0"/>
                                          </p:stCondLst>
                                        </p:cTn>
                                        <p:tgtEl>
                                          <p:spTgt spid="42"/>
                                        </p:tgtEl>
                                        <p:attrNameLst>
                                          <p:attrName>r</p:attrName>
                                        </p:attrNameLst>
                                      </p:cBhvr>
                                    </p:animRot>
                                    <p:animRot by="-240000">
                                      <p:cBhvr>
                                        <p:cTn id="44" dur="100" fill="hold">
                                          <p:stCondLst>
                                            <p:cond delay="100"/>
                                          </p:stCondLst>
                                        </p:cTn>
                                        <p:tgtEl>
                                          <p:spTgt spid="42"/>
                                        </p:tgtEl>
                                        <p:attrNameLst>
                                          <p:attrName>r</p:attrName>
                                        </p:attrNameLst>
                                      </p:cBhvr>
                                    </p:animRot>
                                    <p:animRot by="240000">
                                      <p:cBhvr>
                                        <p:cTn id="45" dur="100" fill="hold">
                                          <p:stCondLst>
                                            <p:cond delay="200"/>
                                          </p:stCondLst>
                                        </p:cTn>
                                        <p:tgtEl>
                                          <p:spTgt spid="42"/>
                                        </p:tgtEl>
                                        <p:attrNameLst>
                                          <p:attrName>r</p:attrName>
                                        </p:attrNameLst>
                                      </p:cBhvr>
                                    </p:animRot>
                                    <p:animRot by="-240000">
                                      <p:cBhvr>
                                        <p:cTn id="46" dur="100" fill="hold">
                                          <p:stCondLst>
                                            <p:cond delay="300"/>
                                          </p:stCondLst>
                                        </p:cTn>
                                        <p:tgtEl>
                                          <p:spTgt spid="42"/>
                                        </p:tgtEl>
                                        <p:attrNameLst>
                                          <p:attrName>r</p:attrName>
                                        </p:attrNameLst>
                                      </p:cBhvr>
                                    </p:animRot>
                                    <p:animRot by="120000">
                                      <p:cBhvr>
                                        <p:cTn id="47" dur="100" fill="hold">
                                          <p:stCondLst>
                                            <p:cond delay="400"/>
                                          </p:stCondLst>
                                        </p:cTn>
                                        <p:tgtEl>
                                          <p:spTgt spid="42"/>
                                        </p:tgtEl>
                                        <p:attrNameLst>
                                          <p:attrName>r</p:attrName>
                                        </p:attrNameLst>
                                      </p:cBhvr>
                                    </p:animRo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71"/>
                    </p:tgtEl>
                  </p:cond>
                </p:stCondLst>
                <p:endSync evt="end" delay="0">
                  <p:rtn val="all"/>
                </p:endSync>
                <p:childTnLst>
                  <p:par>
                    <p:cTn id="49" fill="hold">
                      <p:stCondLst>
                        <p:cond delay="0"/>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71"/>
                                        </p:tgtEl>
                                        <p:attrNameLst>
                                          <p:attrName>r</p:attrName>
                                        </p:attrNameLst>
                                      </p:cBhvr>
                                    </p:animRot>
                                    <p:animRot by="-240000">
                                      <p:cBhvr>
                                        <p:cTn id="53" dur="200" fill="hold">
                                          <p:stCondLst>
                                            <p:cond delay="200"/>
                                          </p:stCondLst>
                                        </p:cTn>
                                        <p:tgtEl>
                                          <p:spTgt spid="71"/>
                                        </p:tgtEl>
                                        <p:attrNameLst>
                                          <p:attrName>r</p:attrName>
                                        </p:attrNameLst>
                                      </p:cBhvr>
                                    </p:animRot>
                                    <p:animRot by="240000">
                                      <p:cBhvr>
                                        <p:cTn id="54" dur="200" fill="hold">
                                          <p:stCondLst>
                                            <p:cond delay="400"/>
                                          </p:stCondLst>
                                        </p:cTn>
                                        <p:tgtEl>
                                          <p:spTgt spid="71"/>
                                        </p:tgtEl>
                                        <p:attrNameLst>
                                          <p:attrName>r</p:attrName>
                                        </p:attrNameLst>
                                      </p:cBhvr>
                                    </p:animRot>
                                    <p:animRot by="-240000">
                                      <p:cBhvr>
                                        <p:cTn id="55" dur="200" fill="hold">
                                          <p:stCondLst>
                                            <p:cond delay="600"/>
                                          </p:stCondLst>
                                        </p:cTn>
                                        <p:tgtEl>
                                          <p:spTgt spid="71"/>
                                        </p:tgtEl>
                                        <p:attrNameLst>
                                          <p:attrName>r</p:attrName>
                                        </p:attrNameLst>
                                      </p:cBhvr>
                                    </p:animRot>
                                    <p:animRot by="120000">
                                      <p:cBhvr>
                                        <p:cTn id="56" dur="200" fill="hold">
                                          <p:stCondLst>
                                            <p:cond delay="800"/>
                                          </p:stCondLst>
                                        </p:cTn>
                                        <p:tgtEl>
                                          <p:spTgt spid="71"/>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4"/>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74"/>
                                        </p:tgtEl>
                                        <p:attrNameLst>
                                          <p:attrName>r</p:attrName>
                                        </p:attrNameLst>
                                      </p:cBhvr>
                                    </p:animRot>
                                    <p:animRot by="-240000">
                                      <p:cBhvr>
                                        <p:cTn id="62" dur="200" fill="hold">
                                          <p:stCondLst>
                                            <p:cond delay="200"/>
                                          </p:stCondLst>
                                        </p:cTn>
                                        <p:tgtEl>
                                          <p:spTgt spid="74"/>
                                        </p:tgtEl>
                                        <p:attrNameLst>
                                          <p:attrName>r</p:attrName>
                                        </p:attrNameLst>
                                      </p:cBhvr>
                                    </p:animRot>
                                    <p:animRot by="240000">
                                      <p:cBhvr>
                                        <p:cTn id="63" dur="200" fill="hold">
                                          <p:stCondLst>
                                            <p:cond delay="400"/>
                                          </p:stCondLst>
                                        </p:cTn>
                                        <p:tgtEl>
                                          <p:spTgt spid="74"/>
                                        </p:tgtEl>
                                        <p:attrNameLst>
                                          <p:attrName>r</p:attrName>
                                        </p:attrNameLst>
                                      </p:cBhvr>
                                    </p:animRot>
                                    <p:animRot by="-240000">
                                      <p:cBhvr>
                                        <p:cTn id="64" dur="200" fill="hold">
                                          <p:stCondLst>
                                            <p:cond delay="600"/>
                                          </p:stCondLst>
                                        </p:cTn>
                                        <p:tgtEl>
                                          <p:spTgt spid="74"/>
                                        </p:tgtEl>
                                        <p:attrNameLst>
                                          <p:attrName>r</p:attrName>
                                        </p:attrNameLst>
                                      </p:cBhvr>
                                    </p:animRot>
                                    <p:animRot by="120000">
                                      <p:cBhvr>
                                        <p:cTn id="65" dur="200" fill="hold">
                                          <p:stCondLst>
                                            <p:cond delay="800"/>
                                          </p:stCondLst>
                                        </p:cTn>
                                        <p:tgtEl>
                                          <p:spTgt spid="74"/>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4"/>
                  </p:tgtEl>
                </p:cond>
              </p:nextCondLst>
            </p:seq>
            <p:seq concurrent="1" nextAc="seek">
              <p:cTn id="66" restart="whenNotActive" fill="hold" evtFilter="cancelBubble" nodeType="interactiveSeq">
                <p:stCondLst>
                  <p:cond evt="onClick" delay="0">
                    <p:tgtEl>
                      <p:spTgt spid="77"/>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77"/>
                                        </p:tgtEl>
                                        <p:attrNameLst>
                                          <p:attrName>r</p:attrName>
                                        </p:attrNameLst>
                                      </p:cBhvr>
                                    </p:animRot>
                                    <p:animRot by="-240000">
                                      <p:cBhvr>
                                        <p:cTn id="71" dur="200" fill="hold">
                                          <p:stCondLst>
                                            <p:cond delay="200"/>
                                          </p:stCondLst>
                                        </p:cTn>
                                        <p:tgtEl>
                                          <p:spTgt spid="77"/>
                                        </p:tgtEl>
                                        <p:attrNameLst>
                                          <p:attrName>r</p:attrName>
                                        </p:attrNameLst>
                                      </p:cBhvr>
                                    </p:animRot>
                                    <p:animRot by="240000">
                                      <p:cBhvr>
                                        <p:cTn id="72" dur="200" fill="hold">
                                          <p:stCondLst>
                                            <p:cond delay="400"/>
                                          </p:stCondLst>
                                        </p:cTn>
                                        <p:tgtEl>
                                          <p:spTgt spid="77"/>
                                        </p:tgtEl>
                                        <p:attrNameLst>
                                          <p:attrName>r</p:attrName>
                                        </p:attrNameLst>
                                      </p:cBhvr>
                                    </p:animRot>
                                    <p:animRot by="-240000">
                                      <p:cBhvr>
                                        <p:cTn id="73" dur="200" fill="hold">
                                          <p:stCondLst>
                                            <p:cond delay="600"/>
                                          </p:stCondLst>
                                        </p:cTn>
                                        <p:tgtEl>
                                          <p:spTgt spid="77"/>
                                        </p:tgtEl>
                                        <p:attrNameLst>
                                          <p:attrName>r</p:attrName>
                                        </p:attrNameLst>
                                      </p:cBhvr>
                                    </p:animRot>
                                    <p:animRot by="120000">
                                      <p:cBhvr>
                                        <p:cTn id="74" dur="200" fill="hold">
                                          <p:stCondLst>
                                            <p:cond delay="800"/>
                                          </p:stCondLst>
                                        </p:cTn>
                                        <p:tgtEl>
                                          <p:spTgt spid="77"/>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2" name="TextBox 1">
            <a:extLst>
              <a:ext uri="{FF2B5EF4-FFF2-40B4-BE49-F238E27FC236}">
                <a16:creationId xmlns:a16="http://schemas.microsoft.com/office/drawing/2014/main" id="{2B0B7560-6361-46E0-8EFF-92054E781CC8}"/>
              </a:ext>
            </a:extLst>
          </p:cNvPr>
          <p:cNvSpPr txBox="1"/>
          <p:nvPr/>
        </p:nvSpPr>
        <p:spPr>
          <a:xfrm>
            <a:off x="423920" y="490446"/>
            <a:ext cx="4446463" cy="830997"/>
          </a:xfrm>
          <a:prstGeom prst="rect">
            <a:avLst/>
          </a:prstGeom>
          <a:noFill/>
        </p:spPr>
        <p:txBody>
          <a:bodyPr wrap="square">
            <a:spAutoFit/>
          </a:bodyPr>
          <a:lstStyle/>
          <a:p>
            <a:pPr algn="just"/>
            <a:r>
              <a:rPr lang="en-US" sz="2400" b="1" i="0" dirty="0" err="1">
                <a:solidFill>
                  <a:srgbClr val="FF0000"/>
                </a:solidFill>
                <a:effectLst/>
                <a:latin typeface="#9Slide03 Arima Madurai" panose="00000500000000000000" pitchFamily="2" charset="0"/>
                <a:cs typeface="#9Slide03 Arima Madurai" panose="00000500000000000000" pitchFamily="2" charset="0"/>
              </a:rPr>
              <a:t>Câu</a:t>
            </a:r>
            <a:r>
              <a:rPr lang="en-US" sz="2400" b="1" i="0" dirty="0">
                <a:solidFill>
                  <a:srgbClr val="FF0000"/>
                </a:solidFill>
                <a:effectLst/>
                <a:latin typeface="#9Slide03 Arima Madurai" panose="00000500000000000000" pitchFamily="2" charset="0"/>
                <a:cs typeface="#9Slide03 Arima Madurai" panose="00000500000000000000" pitchFamily="2" charset="0"/>
              </a:rPr>
              <a:t> 4: BPNT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nào</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không</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được</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sử</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dụng</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trong</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truyện</a:t>
            </a:r>
            <a:r>
              <a:rPr lang="en-US" sz="2400" b="1" i="0" dirty="0">
                <a:solidFill>
                  <a:srgbClr val="FF0000"/>
                </a:solidFill>
                <a:effectLst/>
                <a:latin typeface="#9Slide03 Arima Madurai" panose="00000500000000000000" pitchFamily="2" charset="0"/>
                <a:cs typeface="#9Slide03 Arima Madurai" panose="00000500000000000000" pitchFamily="2" charset="0"/>
              </a:rPr>
              <a:t>?</a:t>
            </a:r>
            <a:endParaRPr lang="vi-VN" sz="2400" b="1" i="0" dirty="0">
              <a:solidFill>
                <a:srgbClr val="FF0000"/>
              </a:solidFill>
              <a:effectLst/>
              <a:latin typeface="#9Slide03 Arima Madurai" panose="00000500000000000000" pitchFamily="2" charset="0"/>
              <a:cs typeface="#9Slide03 Arima Madurai" panose="00000500000000000000" pitchFamily="2" charset="0"/>
            </a:endParaRPr>
          </a:p>
        </p:txBody>
      </p:sp>
      <p:pic>
        <p:nvPicPr>
          <p:cNvPr id="3" name="Picture 2">
            <a:extLst>
              <a:ext uri="{FF2B5EF4-FFF2-40B4-BE49-F238E27FC236}">
                <a16:creationId xmlns:a16="http://schemas.microsoft.com/office/drawing/2014/main" id="{F764C8E9-93F5-4AFC-A1B0-0777B61EAA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3286" y="2638417"/>
            <a:ext cx="267058" cy="2504821"/>
          </a:xfrm>
          <a:prstGeom prst="rect">
            <a:avLst/>
          </a:prstGeom>
        </p:spPr>
      </p:pic>
      <p:pic>
        <p:nvPicPr>
          <p:cNvPr id="4" name="Picture 3">
            <a:extLst>
              <a:ext uri="{FF2B5EF4-FFF2-40B4-BE49-F238E27FC236}">
                <a16:creationId xmlns:a16="http://schemas.microsoft.com/office/drawing/2014/main" id="{26B96E26-B263-41C5-BDE2-A37C5D891E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962" y="2552700"/>
            <a:ext cx="276225" cy="2590800"/>
          </a:xfrm>
          <a:prstGeom prst="rect">
            <a:avLst/>
          </a:prstGeom>
        </p:spPr>
      </p:pic>
      <p:pic>
        <p:nvPicPr>
          <p:cNvPr id="5" name="Picture 4">
            <a:extLst>
              <a:ext uri="{FF2B5EF4-FFF2-40B4-BE49-F238E27FC236}">
                <a16:creationId xmlns:a16="http://schemas.microsoft.com/office/drawing/2014/main" id="{8B5D2040-C780-4F41-A023-200DB2248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9640" y="3520700"/>
            <a:ext cx="175050" cy="1641849"/>
          </a:xfrm>
          <a:prstGeom prst="rect">
            <a:avLst/>
          </a:prstGeom>
        </p:spPr>
      </p:pic>
      <p:pic>
        <p:nvPicPr>
          <p:cNvPr id="6" name="Picture 5">
            <a:extLst>
              <a:ext uri="{FF2B5EF4-FFF2-40B4-BE49-F238E27FC236}">
                <a16:creationId xmlns:a16="http://schemas.microsoft.com/office/drawing/2014/main" id="{5E9206F5-3439-45DF-90E9-6975E88759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7578" y="2239454"/>
            <a:ext cx="781778" cy="542901"/>
          </a:xfrm>
          <a:prstGeom prst="rect">
            <a:avLst/>
          </a:prstGeom>
        </p:spPr>
      </p:pic>
      <p:pic>
        <p:nvPicPr>
          <p:cNvPr id="7" name="Picture 6">
            <a:extLst>
              <a:ext uri="{FF2B5EF4-FFF2-40B4-BE49-F238E27FC236}">
                <a16:creationId xmlns:a16="http://schemas.microsoft.com/office/drawing/2014/main" id="{FB43647F-C7D5-4354-8CDA-27AB40733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63523" y="2647950"/>
            <a:ext cx="336551" cy="568325"/>
          </a:xfrm>
          <a:prstGeom prst="rect">
            <a:avLst/>
          </a:prstGeom>
        </p:spPr>
      </p:pic>
      <p:pic>
        <p:nvPicPr>
          <p:cNvPr id="8" name="Picture 7">
            <a:extLst>
              <a:ext uri="{FF2B5EF4-FFF2-40B4-BE49-F238E27FC236}">
                <a16:creationId xmlns:a16="http://schemas.microsoft.com/office/drawing/2014/main" id="{571D316A-A410-4384-B98B-034AD75038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2110" y="2265304"/>
            <a:ext cx="345053" cy="582685"/>
          </a:xfrm>
          <a:prstGeom prst="rect">
            <a:avLst/>
          </a:prstGeom>
        </p:spPr>
      </p:pic>
      <p:pic>
        <p:nvPicPr>
          <p:cNvPr id="9" name="Picture 8">
            <a:extLst>
              <a:ext uri="{FF2B5EF4-FFF2-40B4-BE49-F238E27FC236}">
                <a16:creationId xmlns:a16="http://schemas.microsoft.com/office/drawing/2014/main" id="{D87D004A-C267-4C97-B06D-2AF41AAFB2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6623" y="2385957"/>
            <a:ext cx="2482924" cy="1862193"/>
          </a:xfrm>
          <a:prstGeom prst="rect">
            <a:avLst/>
          </a:prstGeom>
        </p:spPr>
      </p:pic>
      <p:pic>
        <p:nvPicPr>
          <p:cNvPr id="10" name="Picture 9">
            <a:extLst>
              <a:ext uri="{FF2B5EF4-FFF2-40B4-BE49-F238E27FC236}">
                <a16:creationId xmlns:a16="http://schemas.microsoft.com/office/drawing/2014/main" id="{A5B23B3A-6A57-4F8A-B5CD-25344429E8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9166" y="1090611"/>
            <a:ext cx="1454707" cy="2194560"/>
          </a:xfrm>
          <a:prstGeom prst="rect">
            <a:avLst/>
          </a:prstGeom>
        </p:spPr>
      </p:pic>
      <p:grpSp>
        <p:nvGrpSpPr>
          <p:cNvPr id="11" name="Group 10">
            <a:extLst>
              <a:ext uri="{FF2B5EF4-FFF2-40B4-BE49-F238E27FC236}">
                <a16:creationId xmlns:a16="http://schemas.microsoft.com/office/drawing/2014/main" id="{9CFC16BF-3F42-47F8-8607-27D01B502EE0}"/>
              </a:ext>
            </a:extLst>
          </p:cNvPr>
          <p:cNvGrpSpPr/>
          <p:nvPr/>
        </p:nvGrpSpPr>
        <p:grpSpPr>
          <a:xfrm flipH="1">
            <a:off x="9153556" y="2048131"/>
            <a:ext cx="2133600" cy="1133219"/>
            <a:chOff x="-2312095" y="2265304"/>
            <a:chExt cx="2133600" cy="1133219"/>
          </a:xfrm>
        </p:grpSpPr>
        <p:sp>
          <p:nvSpPr>
            <p:cNvPr id="12" name="Speech Bubble: Rectangle with Corners Rounded 11">
              <a:extLst>
                <a:ext uri="{FF2B5EF4-FFF2-40B4-BE49-F238E27FC236}">
                  <a16:creationId xmlns:a16="http://schemas.microsoft.com/office/drawing/2014/main" id="{EF5EBA1C-F9FC-401E-ADB0-6F0BB8F115EC}"/>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Hoán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21A9312-F7BD-4E75-AE59-E765F7373C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14" name="Picture 13">
            <a:extLst>
              <a:ext uri="{FF2B5EF4-FFF2-40B4-BE49-F238E27FC236}">
                <a16:creationId xmlns:a16="http://schemas.microsoft.com/office/drawing/2014/main" id="{D6924700-C2E2-4724-AB1F-108FD7E687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65017" y="883153"/>
            <a:ext cx="2691443" cy="1371600"/>
          </a:xfrm>
          <a:prstGeom prst="rect">
            <a:avLst/>
          </a:prstGeom>
        </p:spPr>
      </p:pic>
      <p:grpSp>
        <p:nvGrpSpPr>
          <p:cNvPr id="15" name="Group 14">
            <a:extLst>
              <a:ext uri="{FF2B5EF4-FFF2-40B4-BE49-F238E27FC236}">
                <a16:creationId xmlns:a16="http://schemas.microsoft.com/office/drawing/2014/main" id="{CD4052EC-64D1-4E15-A8B7-1081EFA6DB26}"/>
              </a:ext>
            </a:extLst>
          </p:cNvPr>
          <p:cNvGrpSpPr/>
          <p:nvPr/>
        </p:nvGrpSpPr>
        <p:grpSpPr>
          <a:xfrm flipH="1">
            <a:off x="5455920" y="314322"/>
            <a:ext cx="1554480" cy="776289"/>
            <a:chOff x="-1732975" y="2265304"/>
            <a:chExt cx="1554480" cy="776289"/>
          </a:xfrm>
        </p:grpSpPr>
        <p:sp>
          <p:nvSpPr>
            <p:cNvPr id="16" name="Speech Bubble: Rectangle with Corners Rounded 15">
              <a:extLst>
                <a:ext uri="{FF2B5EF4-FFF2-40B4-BE49-F238E27FC236}">
                  <a16:creationId xmlns:a16="http://schemas.microsoft.com/office/drawing/2014/main" id="{2D45688A-2E10-4F97-8678-C692608B4B6F}"/>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B.right</a:t>
              </a:r>
              <a:endParaRPr kumimoji="0" lang="vi-VN"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DBF2568A-D080-4AAB-9FA5-54E2EF4B220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18" name="Group 17">
            <a:extLst>
              <a:ext uri="{FF2B5EF4-FFF2-40B4-BE49-F238E27FC236}">
                <a16:creationId xmlns:a16="http://schemas.microsoft.com/office/drawing/2014/main" id="{5784C373-FEAB-4F35-8CC6-BFE0FC6D58AA}"/>
              </a:ext>
            </a:extLst>
          </p:cNvPr>
          <p:cNvGrpSpPr/>
          <p:nvPr/>
        </p:nvGrpSpPr>
        <p:grpSpPr>
          <a:xfrm>
            <a:off x="-2133600" y="2167321"/>
            <a:ext cx="2133600" cy="1133219"/>
            <a:chOff x="-2312095" y="2265304"/>
            <a:chExt cx="2133600" cy="1133219"/>
          </a:xfrm>
        </p:grpSpPr>
        <p:sp>
          <p:nvSpPr>
            <p:cNvPr id="19" name="Speech Bubble: Rectangle with Corners Rounded 18">
              <a:extLst>
                <a:ext uri="{FF2B5EF4-FFF2-40B4-BE49-F238E27FC236}">
                  <a16:creationId xmlns:a16="http://schemas.microsoft.com/office/drawing/2014/main" id="{4AA4DBCC-8206-40F1-8FD5-F0E4B1315F4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Tăng</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tiến</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3A8A30FA-3A8A-4AA3-B133-9742D04454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21" name="Group 20">
            <a:extLst>
              <a:ext uri="{FF2B5EF4-FFF2-40B4-BE49-F238E27FC236}">
                <a16:creationId xmlns:a16="http://schemas.microsoft.com/office/drawing/2014/main" id="{8F90DE46-F659-46CB-82BB-A65D247DF719}"/>
              </a:ext>
            </a:extLst>
          </p:cNvPr>
          <p:cNvGrpSpPr/>
          <p:nvPr/>
        </p:nvGrpSpPr>
        <p:grpSpPr>
          <a:xfrm flipH="1">
            <a:off x="9144000" y="3867150"/>
            <a:ext cx="2133600" cy="1133219"/>
            <a:chOff x="-2312095" y="2265304"/>
            <a:chExt cx="2133600" cy="1133219"/>
          </a:xfrm>
        </p:grpSpPr>
        <p:sp>
          <p:nvSpPr>
            <p:cNvPr id="22" name="Speech Bubble: Rectangle with Corners Rounded 21">
              <a:extLst>
                <a:ext uri="{FF2B5EF4-FFF2-40B4-BE49-F238E27FC236}">
                  <a16:creationId xmlns:a16="http://schemas.microsoft.com/office/drawing/2014/main" id="{3932011D-9A66-4306-B6CD-B3276028E0EC}"/>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hóa</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a:extLst>
                <a:ext uri="{FF2B5EF4-FFF2-40B4-BE49-F238E27FC236}">
                  <a16:creationId xmlns:a16="http://schemas.microsoft.com/office/drawing/2014/main" id="{6018D517-88CE-44B0-B690-73ADDB5AAB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24" name="Group 23">
            <a:extLst>
              <a:ext uri="{FF2B5EF4-FFF2-40B4-BE49-F238E27FC236}">
                <a16:creationId xmlns:a16="http://schemas.microsoft.com/office/drawing/2014/main" id="{75022F8F-8C9C-40D2-AFCD-F96FC61CCD3D}"/>
              </a:ext>
            </a:extLst>
          </p:cNvPr>
          <p:cNvGrpSpPr/>
          <p:nvPr/>
        </p:nvGrpSpPr>
        <p:grpSpPr>
          <a:xfrm>
            <a:off x="-2133600" y="3970152"/>
            <a:ext cx="2133600" cy="1133219"/>
            <a:chOff x="-2312095" y="2265304"/>
            <a:chExt cx="2133600" cy="1133219"/>
          </a:xfrm>
        </p:grpSpPr>
        <p:sp>
          <p:nvSpPr>
            <p:cNvPr id="25" name="Speech Bubble: Rectangle with Corners Rounded 24">
              <a:extLst>
                <a:ext uri="{FF2B5EF4-FFF2-40B4-BE49-F238E27FC236}">
                  <a16:creationId xmlns:a16="http://schemas.microsoft.com/office/drawing/2014/main" id="{F5727C60-6117-43E3-8FF3-283D71BB7798}"/>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6" name="Picture 25">
              <a:extLst>
                <a:ext uri="{FF2B5EF4-FFF2-40B4-BE49-F238E27FC236}">
                  <a16:creationId xmlns:a16="http://schemas.microsoft.com/office/drawing/2014/main" id="{AD91FD51-C793-43AD-9892-7909A00926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123286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6" dur="20000" fill="hold"/>
                                        <p:tgtEl>
                                          <p:spTgt spid="7"/>
                                        </p:tgtEl>
                                        <p:attrNameLst>
                                          <p:attrName>ppt_x</p:attrName>
                                          <p:attrName>ppt_y</p:attrName>
                                        </p:attrNameLst>
                                      </p:cBhvr>
                                      <p:rCtr x="503" y="16512"/>
                                    </p:animMotion>
                                  </p:childTnLst>
                                </p:cTn>
                              </p:par>
                              <p:par>
                                <p:cTn id="7"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8" dur="45000" fill="hold"/>
                                        <p:tgtEl>
                                          <p:spTgt spid="9"/>
                                        </p:tgtEl>
                                        <p:attrNameLst>
                                          <p:attrName>ppt_x</p:attrName>
                                          <p:attrName>ppt_y</p:attrName>
                                        </p:attrNameLst>
                                      </p:cBhvr>
                                      <p:rCtr x="26962" y="895"/>
                                    </p:animMotion>
                                  </p:childTnLst>
                                </p:cTn>
                              </p:par>
                              <p:par>
                                <p:cTn id="9"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0" dur="10000" fill="hold"/>
                                        <p:tgtEl>
                                          <p:spTgt spid="8"/>
                                        </p:tgtEl>
                                        <p:attrNameLst>
                                          <p:attrName>ppt_x</p:attrName>
                                          <p:attrName>ppt_y</p:attrName>
                                        </p:attrNameLst>
                                      </p:cBhvr>
                                      <p:rCtr x="503" y="16512"/>
                                    </p:animMotion>
                                  </p:childTnLst>
                                </p:cTn>
                              </p:par>
                              <p:par>
                                <p:cTn id="11" presetID="2" presetClass="entr" presetSubtype="8" repeatCount="indefinite"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6000" fill="hold"/>
                                        <p:tgtEl>
                                          <p:spTgt spid="11"/>
                                        </p:tgtEl>
                                        <p:attrNameLst>
                                          <p:attrName>ppt_x</p:attrName>
                                        </p:attrNameLst>
                                      </p:cBhvr>
                                      <p:tavLst>
                                        <p:tav tm="0">
                                          <p:val>
                                            <p:strVal val="0-#ppt_w/2"/>
                                          </p:val>
                                        </p:tav>
                                        <p:tav tm="100000">
                                          <p:val>
                                            <p:strVal val="#ppt_x"/>
                                          </p:val>
                                        </p:tav>
                                      </p:tavLst>
                                    </p:anim>
                                    <p:anim calcmode="lin" valueType="num">
                                      <p:cBhvr additive="base">
                                        <p:cTn id="14" dur="160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2" repeatCount="indefinite"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3000" fill="hold"/>
                                        <p:tgtEl>
                                          <p:spTgt spid="18"/>
                                        </p:tgtEl>
                                        <p:attrNameLst>
                                          <p:attrName>ppt_x</p:attrName>
                                        </p:attrNameLst>
                                      </p:cBhvr>
                                      <p:tavLst>
                                        <p:tav tm="0">
                                          <p:val>
                                            <p:strVal val="1+#ppt_w/2"/>
                                          </p:val>
                                        </p:tav>
                                        <p:tav tm="100000">
                                          <p:val>
                                            <p:strVal val="#ppt_x"/>
                                          </p:val>
                                        </p:tav>
                                      </p:tavLst>
                                    </p:anim>
                                    <p:anim calcmode="lin" valueType="num">
                                      <p:cBhvr additive="base">
                                        <p:cTn id="18" dur="13000" fill="hold"/>
                                        <p:tgtEl>
                                          <p:spTgt spid="18"/>
                                        </p:tgtEl>
                                        <p:attrNameLst>
                                          <p:attrName>ppt_y</p:attrName>
                                        </p:attrNameLst>
                                      </p:cBhvr>
                                      <p:tavLst>
                                        <p:tav tm="0">
                                          <p:val>
                                            <p:strVal val="#ppt_y"/>
                                          </p:val>
                                        </p:tav>
                                        <p:tav tm="100000">
                                          <p:val>
                                            <p:strVal val="#ppt_y"/>
                                          </p:val>
                                        </p:tav>
                                      </p:tavLst>
                                    </p:anim>
                                  </p:childTnLst>
                                </p:cTn>
                              </p:par>
                              <p:par>
                                <p:cTn id="19" presetID="2" presetClass="entr" presetSubtype="8" repeatCount="indefinite"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5000" fill="hold"/>
                                        <p:tgtEl>
                                          <p:spTgt spid="21"/>
                                        </p:tgtEl>
                                        <p:attrNameLst>
                                          <p:attrName>ppt_x</p:attrName>
                                        </p:attrNameLst>
                                      </p:cBhvr>
                                      <p:tavLst>
                                        <p:tav tm="0">
                                          <p:val>
                                            <p:strVal val="0-#ppt_w/2"/>
                                          </p:val>
                                        </p:tav>
                                        <p:tav tm="100000">
                                          <p:val>
                                            <p:strVal val="#ppt_x"/>
                                          </p:val>
                                        </p:tav>
                                      </p:tavLst>
                                    </p:anim>
                                    <p:anim calcmode="lin" valueType="num">
                                      <p:cBhvr additive="base">
                                        <p:cTn id="22" dur="15000" fill="hold"/>
                                        <p:tgtEl>
                                          <p:spTgt spid="21"/>
                                        </p:tgtEl>
                                        <p:attrNameLst>
                                          <p:attrName>ppt_y</p:attrName>
                                        </p:attrNameLst>
                                      </p:cBhvr>
                                      <p:tavLst>
                                        <p:tav tm="0">
                                          <p:val>
                                            <p:strVal val="#ppt_y"/>
                                          </p:val>
                                        </p:tav>
                                        <p:tav tm="100000">
                                          <p:val>
                                            <p:strVal val="#ppt_y"/>
                                          </p:val>
                                        </p:tav>
                                      </p:tavLst>
                                    </p:anim>
                                  </p:childTnLst>
                                </p:cTn>
                              </p:par>
                              <p:par>
                                <p:cTn id="23" presetID="2" presetClass="entr" presetSubtype="2" repeatCount="indefinite"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18000" fill="hold"/>
                                        <p:tgtEl>
                                          <p:spTgt spid="24"/>
                                        </p:tgtEl>
                                        <p:attrNameLst>
                                          <p:attrName>ppt_x</p:attrName>
                                        </p:attrNameLst>
                                      </p:cBhvr>
                                      <p:tavLst>
                                        <p:tav tm="0">
                                          <p:val>
                                            <p:strVal val="1+#ppt_w/2"/>
                                          </p:val>
                                        </p:tav>
                                        <p:tav tm="100000">
                                          <p:val>
                                            <p:strVal val="#ppt_x"/>
                                          </p:val>
                                        </p:tav>
                                      </p:tavLst>
                                    </p:anim>
                                    <p:anim calcmode="lin" valueType="num">
                                      <p:cBhvr additive="base">
                                        <p:cTn id="26" dur="18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50"/>
                                        <p:tgtEl>
                                          <p:spTgt spid="11"/>
                                        </p:tgtEl>
                                      </p:cBhvr>
                                    </p:animEffect>
                                    <p:set>
                                      <p:cBhvr>
                                        <p:cTn id="32" dur="1" fill="hold">
                                          <p:stCondLst>
                                            <p:cond delay="249"/>
                                          </p:stCondLst>
                                        </p:cTn>
                                        <p:tgtEl>
                                          <p:spTgt spid="1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
                                        <p:tgtEl>
                                          <p:spTgt spid="10"/>
                                        </p:tgtEl>
                                      </p:cBhvr>
                                    </p:animEffect>
                                    <p:set>
                                      <p:cBhvr>
                                        <p:cTn id="35" dur="1" fill="hold">
                                          <p:stCondLst>
                                            <p:cond delay="9"/>
                                          </p:stCondLst>
                                        </p:cTn>
                                        <p:tgtEl>
                                          <p:spTgt spid="10"/>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3" name="yeeh.wav"/>
                                        </p:tgtEl>
                                      </p:cMediaNode>
                                    </p:audio>
                                  </p:subTnLst>
                                </p:cTn>
                              </p:par>
                              <p:par>
                                <p:cTn id="42" presetID="32" presetClass="emph" presetSubtype="0" repeatCount="indefinite" fill="hold" nodeType="withEffect">
                                  <p:stCondLst>
                                    <p:cond delay="0"/>
                                  </p:stCondLst>
                                  <p:childTnLst>
                                    <p:animRot by="120000">
                                      <p:cBhvr>
                                        <p:cTn id="43" dur="50" fill="hold">
                                          <p:stCondLst>
                                            <p:cond delay="0"/>
                                          </p:stCondLst>
                                        </p:cTn>
                                        <p:tgtEl>
                                          <p:spTgt spid="15"/>
                                        </p:tgtEl>
                                        <p:attrNameLst>
                                          <p:attrName>r</p:attrName>
                                        </p:attrNameLst>
                                      </p:cBhvr>
                                    </p:animRot>
                                    <p:animRot by="-240000">
                                      <p:cBhvr>
                                        <p:cTn id="44" dur="100" fill="hold">
                                          <p:stCondLst>
                                            <p:cond delay="100"/>
                                          </p:stCondLst>
                                        </p:cTn>
                                        <p:tgtEl>
                                          <p:spTgt spid="15"/>
                                        </p:tgtEl>
                                        <p:attrNameLst>
                                          <p:attrName>r</p:attrName>
                                        </p:attrNameLst>
                                      </p:cBhvr>
                                    </p:animRot>
                                    <p:animRot by="240000">
                                      <p:cBhvr>
                                        <p:cTn id="45" dur="100" fill="hold">
                                          <p:stCondLst>
                                            <p:cond delay="200"/>
                                          </p:stCondLst>
                                        </p:cTn>
                                        <p:tgtEl>
                                          <p:spTgt spid="15"/>
                                        </p:tgtEl>
                                        <p:attrNameLst>
                                          <p:attrName>r</p:attrName>
                                        </p:attrNameLst>
                                      </p:cBhvr>
                                    </p:animRot>
                                    <p:animRot by="-240000">
                                      <p:cBhvr>
                                        <p:cTn id="46" dur="100" fill="hold">
                                          <p:stCondLst>
                                            <p:cond delay="300"/>
                                          </p:stCondLst>
                                        </p:cTn>
                                        <p:tgtEl>
                                          <p:spTgt spid="15"/>
                                        </p:tgtEl>
                                        <p:attrNameLst>
                                          <p:attrName>r</p:attrName>
                                        </p:attrNameLst>
                                      </p:cBhvr>
                                    </p:animRot>
                                    <p:animRot by="120000">
                                      <p:cBhvr>
                                        <p:cTn id="47" dur="100" fill="hold">
                                          <p:stCondLst>
                                            <p:cond delay="400"/>
                                          </p:stCondLst>
                                        </p:cTn>
                                        <p:tgtEl>
                                          <p:spTgt spid="15"/>
                                        </p:tgtEl>
                                        <p:attrNameLst>
                                          <p:attrName>r</p:attrName>
                                        </p:attrNameLst>
                                      </p:cBhvr>
                                    </p:animRo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21"/>
                                        </p:tgtEl>
                                        <p:attrNameLst>
                                          <p:attrName>r</p:attrName>
                                        </p:attrNameLst>
                                      </p:cBhvr>
                                    </p:animRot>
                                    <p:animRot by="-240000">
                                      <p:cBhvr>
                                        <p:cTn id="62" dur="200" fill="hold">
                                          <p:stCondLst>
                                            <p:cond delay="200"/>
                                          </p:stCondLst>
                                        </p:cTn>
                                        <p:tgtEl>
                                          <p:spTgt spid="21"/>
                                        </p:tgtEl>
                                        <p:attrNameLst>
                                          <p:attrName>r</p:attrName>
                                        </p:attrNameLst>
                                      </p:cBhvr>
                                    </p:animRot>
                                    <p:animRot by="240000">
                                      <p:cBhvr>
                                        <p:cTn id="63" dur="200" fill="hold">
                                          <p:stCondLst>
                                            <p:cond delay="400"/>
                                          </p:stCondLst>
                                        </p:cTn>
                                        <p:tgtEl>
                                          <p:spTgt spid="21"/>
                                        </p:tgtEl>
                                        <p:attrNameLst>
                                          <p:attrName>r</p:attrName>
                                        </p:attrNameLst>
                                      </p:cBhvr>
                                    </p:animRot>
                                    <p:animRot by="-240000">
                                      <p:cBhvr>
                                        <p:cTn id="64" dur="200" fill="hold">
                                          <p:stCondLst>
                                            <p:cond delay="600"/>
                                          </p:stCondLst>
                                        </p:cTn>
                                        <p:tgtEl>
                                          <p:spTgt spid="21"/>
                                        </p:tgtEl>
                                        <p:attrNameLst>
                                          <p:attrName>r</p:attrName>
                                        </p:attrNameLst>
                                      </p:cBhvr>
                                    </p:animRot>
                                    <p:animRot by="120000">
                                      <p:cBhvr>
                                        <p:cTn id="65" dur="200" fill="hold">
                                          <p:stCondLst>
                                            <p:cond delay="800"/>
                                          </p:stCondLst>
                                        </p:cTn>
                                        <p:tgtEl>
                                          <p:spTgt spid="21"/>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24"/>
                                        </p:tgtEl>
                                        <p:attrNameLst>
                                          <p:attrName>r</p:attrName>
                                        </p:attrNameLst>
                                      </p:cBhvr>
                                    </p:animRot>
                                    <p:animRot by="-240000">
                                      <p:cBhvr>
                                        <p:cTn id="71" dur="200" fill="hold">
                                          <p:stCondLst>
                                            <p:cond delay="200"/>
                                          </p:stCondLst>
                                        </p:cTn>
                                        <p:tgtEl>
                                          <p:spTgt spid="24"/>
                                        </p:tgtEl>
                                        <p:attrNameLst>
                                          <p:attrName>r</p:attrName>
                                        </p:attrNameLst>
                                      </p:cBhvr>
                                    </p:animRot>
                                    <p:animRot by="240000">
                                      <p:cBhvr>
                                        <p:cTn id="72" dur="200" fill="hold">
                                          <p:stCondLst>
                                            <p:cond delay="400"/>
                                          </p:stCondLst>
                                        </p:cTn>
                                        <p:tgtEl>
                                          <p:spTgt spid="24"/>
                                        </p:tgtEl>
                                        <p:attrNameLst>
                                          <p:attrName>r</p:attrName>
                                        </p:attrNameLst>
                                      </p:cBhvr>
                                    </p:animRot>
                                    <p:animRot by="-240000">
                                      <p:cBhvr>
                                        <p:cTn id="73" dur="200" fill="hold">
                                          <p:stCondLst>
                                            <p:cond delay="600"/>
                                          </p:stCondLst>
                                        </p:cTn>
                                        <p:tgtEl>
                                          <p:spTgt spid="24"/>
                                        </p:tgtEl>
                                        <p:attrNameLst>
                                          <p:attrName>r</p:attrName>
                                        </p:attrNameLst>
                                      </p:cBhvr>
                                    </p:animRot>
                                    <p:animRot by="120000">
                                      <p:cBhvr>
                                        <p:cTn id="74" dur="200" fill="hold">
                                          <p:stCondLst>
                                            <p:cond delay="800"/>
                                          </p:stCondLst>
                                        </p:cTn>
                                        <p:tgtEl>
                                          <p:spTgt spid="2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2" name="TextBox 1">
            <a:extLst>
              <a:ext uri="{FF2B5EF4-FFF2-40B4-BE49-F238E27FC236}">
                <a16:creationId xmlns:a16="http://schemas.microsoft.com/office/drawing/2014/main" id="{2B0B7560-6361-46E0-8EFF-92054E781CC8}"/>
              </a:ext>
            </a:extLst>
          </p:cNvPr>
          <p:cNvSpPr txBox="1"/>
          <p:nvPr/>
        </p:nvSpPr>
        <p:spPr>
          <a:xfrm>
            <a:off x="373106" y="295185"/>
            <a:ext cx="4446463" cy="1200329"/>
          </a:xfrm>
          <a:prstGeom prst="rect">
            <a:avLst/>
          </a:prstGeom>
          <a:noFill/>
        </p:spPr>
        <p:txBody>
          <a:bodyPr wrap="square">
            <a:spAutoFit/>
          </a:bodyPr>
          <a:lstStyle/>
          <a:p>
            <a:pPr algn="just"/>
            <a:r>
              <a:rPr lang="en-US" sz="2400" b="1" i="0" dirty="0" err="1">
                <a:solidFill>
                  <a:srgbClr val="FF0000"/>
                </a:solidFill>
                <a:effectLst/>
                <a:latin typeface="#9Slide03 Arima Madurai" panose="00000500000000000000" pitchFamily="2" charset="0"/>
                <a:cs typeface="#9Slide03 Arima Madurai" panose="00000500000000000000" pitchFamily="2" charset="0"/>
              </a:rPr>
              <a:t>Câu</a:t>
            </a:r>
            <a:r>
              <a:rPr lang="en-US" sz="2400" b="1" i="0" dirty="0">
                <a:solidFill>
                  <a:srgbClr val="FF0000"/>
                </a:solidFill>
                <a:effectLst/>
                <a:latin typeface="#9Slide03 Arima Madurai" panose="00000500000000000000" pitchFamily="2" charset="0"/>
                <a:cs typeface="#9Slide03 Arima Madurai" panose="00000500000000000000" pitchFamily="2" charset="0"/>
              </a:rPr>
              <a:t> 5: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Tột</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cùng</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của</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thói</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ngôn</a:t>
            </a:r>
            <a:r>
              <a:rPr lang="en-US" sz="2400" b="1" dirty="0" err="1">
                <a:solidFill>
                  <a:srgbClr val="FF0000"/>
                </a:solidFill>
                <a:latin typeface="#9Slide03 Arima Madurai" panose="00000500000000000000" pitchFamily="2" charset="0"/>
                <a:cs typeface="#9Slide03 Arima Madurai" panose="00000500000000000000" pitchFamily="2" charset="0"/>
              </a:rPr>
              <a:t>g</a:t>
            </a:r>
            <a:r>
              <a:rPr lang="en-US" sz="2400" b="1" dirty="0">
                <a:solidFill>
                  <a:srgbClr val="FF0000"/>
                </a:solidFill>
                <a:latin typeface="#9Slide03 Arima Madurai" panose="00000500000000000000" pitchFamily="2" charset="0"/>
                <a:cs typeface="#9Slide03 Arima Madurai" panose="00000500000000000000" pitchFamily="2" charset="0"/>
              </a:rPr>
              <a:t> </a:t>
            </a:r>
            <a:r>
              <a:rPr lang="en-US" sz="2400" b="1" dirty="0" err="1">
                <a:solidFill>
                  <a:srgbClr val="FF0000"/>
                </a:solidFill>
                <a:latin typeface="#9Slide03 Arima Madurai" panose="00000500000000000000" pitchFamily="2" charset="0"/>
                <a:cs typeface="#9Slide03 Arima Madurai" panose="00000500000000000000" pitchFamily="2" charset="0"/>
              </a:rPr>
              <a:t>cuồng</a:t>
            </a:r>
            <a:r>
              <a:rPr lang="en-US" sz="2400" b="1" dirty="0">
                <a:solidFill>
                  <a:srgbClr val="FF0000"/>
                </a:solidFill>
                <a:latin typeface="#9Slide03 Arima Madurai" panose="00000500000000000000" pitchFamily="2" charset="0"/>
                <a:cs typeface="#9Slide03 Arima Madurai" panose="00000500000000000000" pitchFamily="2" charset="0"/>
              </a:rPr>
              <a:t>, </a:t>
            </a:r>
            <a:r>
              <a:rPr lang="en-US" sz="2400" b="1" dirty="0" err="1">
                <a:solidFill>
                  <a:srgbClr val="FF0000"/>
                </a:solidFill>
                <a:latin typeface="#9Slide03 Arima Madurai" panose="00000500000000000000" pitchFamily="2" charset="0"/>
                <a:cs typeface="#9Slide03 Arima Madurai" panose="00000500000000000000" pitchFamily="2" charset="0"/>
              </a:rPr>
              <a:t>tham</a:t>
            </a:r>
            <a:r>
              <a:rPr lang="en-US" sz="2400" b="1" dirty="0">
                <a:solidFill>
                  <a:srgbClr val="FF0000"/>
                </a:solidFill>
                <a:latin typeface="#9Slide03 Arima Madurai" panose="00000500000000000000" pitchFamily="2" charset="0"/>
                <a:cs typeface="#9Slide03 Arima Madurai" panose="00000500000000000000" pitchFamily="2" charset="0"/>
              </a:rPr>
              <a:t> lam </a:t>
            </a:r>
            <a:r>
              <a:rPr lang="en-US" sz="2400" b="1" dirty="0" err="1">
                <a:solidFill>
                  <a:srgbClr val="FF0000"/>
                </a:solidFill>
                <a:latin typeface="#9Slide03 Arima Madurai" panose="00000500000000000000" pitchFamily="2" charset="0"/>
                <a:cs typeface="#9Slide03 Arima Madurai" panose="00000500000000000000" pitchFamily="2" charset="0"/>
              </a:rPr>
              <a:t>của</a:t>
            </a:r>
            <a:r>
              <a:rPr lang="en-US" sz="2400" b="1" dirty="0">
                <a:solidFill>
                  <a:srgbClr val="FF0000"/>
                </a:solidFill>
                <a:latin typeface="#9Slide03 Arima Madurai" panose="00000500000000000000" pitchFamily="2" charset="0"/>
                <a:cs typeface="#9Slide03 Arima Madurai" panose="00000500000000000000" pitchFamily="2" charset="0"/>
              </a:rPr>
              <a:t> </a:t>
            </a:r>
            <a:r>
              <a:rPr lang="en-US" sz="2400" b="1" dirty="0" err="1">
                <a:solidFill>
                  <a:srgbClr val="FF0000"/>
                </a:solidFill>
                <a:latin typeface="#9Slide03 Arima Madurai" panose="00000500000000000000" pitchFamily="2" charset="0"/>
                <a:cs typeface="#9Slide03 Arima Madurai" panose="00000500000000000000" pitchFamily="2" charset="0"/>
              </a:rPr>
              <a:t>mụ</a:t>
            </a:r>
            <a:r>
              <a:rPr lang="en-US" sz="2400" b="1" dirty="0">
                <a:solidFill>
                  <a:srgbClr val="FF0000"/>
                </a:solidFill>
                <a:latin typeface="#9Slide03 Arima Madurai" panose="00000500000000000000" pitchFamily="2" charset="0"/>
                <a:cs typeface="#9Slide03 Arima Madurai" panose="00000500000000000000" pitchFamily="2" charset="0"/>
              </a:rPr>
              <a:t> </a:t>
            </a:r>
            <a:r>
              <a:rPr lang="en-US" sz="2400" b="1" dirty="0" err="1">
                <a:solidFill>
                  <a:srgbClr val="FF0000"/>
                </a:solidFill>
                <a:latin typeface="#9Slide03 Arima Madurai" panose="00000500000000000000" pitchFamily="2" charset="0"/>
                <a:cs typeface="#9Slide03 Arima Madurai" panose="00000500000000000000" pitchFamily="2" charset="0"/>
              </a:rPr>
              <a:t>vợ</a:t>
            </a:r>
            <a:r>
              <a:rPr lang="en-US" sz="2400" b="1" dirty="0">
                <a:solidFill>
                  <a:srgbClr val="FF0000"/>
                </a:solidFill>
                <a:latin typeface="#9Slide03 Arima Madurai" panose="00000500000000000000" pitchFamily="2" charset="0"/>
                <a:cs typeface="#9Slide03 Arima Madurai" panose="00000500000000000000" pitchFamily="2" charset="0"/>
              </a:rPr>
              <a:t> </a:t>
            </a:r>
            <a:r>
              <a:rPr lang="en-US" sz="2400" b="1" dirty="0" err="1">
                <a:solidFill>
                  <a:srgbClr val="FF0000"/>
                </a:solidFill>
                <a:latin typeface="#9Slide03 Arima Madurai" panose="00000500000000000000" pitchFamily="2" charset="0"/>
                <a:cs typeface="#9Slide03 Arima Madurai" panose="00000500000000000000" pitchFamily="2" charset="0"/>
              </a:rPr>
              <a:t>là</a:t>
            </a:r>
            <a:r>
              <a:rPr lang="en-US" sz="2400" b="1" dirty="0">
                <a:solidFill>
                  <a:srgbClr val="FF0000"/>
                </a:solidFill>
                <a:latin typeface="#9Slide03 Arima Madurai" panose="00000500000000000000" pitchFamily="2" charset="0"/>
                <a:cs typeface="#9Slide03 Arima Madurai" panose="00000500000000000000" pitchFamily="2" charset="0"/>
              </a:rPr>
              <a:t> </a:t>
            </a:r>
            <a:r>
              <a:rPr lang="en-US" sz="2400" b="1" dirty="0" err="1">
                <a:solidFill>
                  <a:srgbClr val="FF0000"/>
                </a:solidFill>
                <a:latin typeface="#9Slide03 Arima Madurai" panose="00000500000000000000" pitchFamily="2" charset="0"/>
                <a:cs typeface="#9Slide03 Arima Madurai" panose="00000500000000000000" pitchFamily="2" charset="0"/>
              </a:rPr>
              <a:t>hành</a:t>
            </a:r>
            <a:r>
              <a:rPr lang="en-US" sz="2400" b="1" dirty="0">
                <a:solidFill>
                  <a:srgbClr val="FF0000"/>
                </a:solidFill>
                <a:latin typeface="#9Slide03 Arima Madurai" panose="00000500000000000000" pitchFamily="2" charset="0"/>
                <a:cs typeface="#9Slide03 Arima Madurai" panose="00000500000000000000" pitchFamily="2" charset="0"/>
              </a:rPr>
              <a:t> </a:t>
            </a:r>
            <a:r>
              <a:rPr lang="en-US" sz="2400" b="1" dirty="0" err="1">
                <a:solidFill>
                  <a:srgbClr val="FF0000"/>
                </a:solidFill>
                <a:latin typeface="#9Slide03 Arima Madurai" panose="00000500000000000000" pitchFamily="2" charset="0"/>
                <a:cs typeface="#9Slide03 Arima Madurai" panose="00000500000000000000" pitchFamily="2" charset="0"/>
              </a:rPr>
              <a:t>động</a:t>
            </a:r>
            <a:r>
              <a:rPr lang="en-US" sz="2400" b="1" dirty="0">
                <a:solidFill>
                  <a:srgbClr val="FF0000"/>
                </a:solidFill>
                <a:latin typeface="#9Slide03 Arima Madurai" panose="00000500000000000000" pitchFamily="2" charset="0"/>
                <a:cs typeface="#9Slide03 Arima Madurai" panose="00000500000000000000" pitchFamily="2" charset="0"/>
              </a:rPr>
              <a:t> </a:t>
            </a:r>
            <a:r>
              <a:rPr lang="en-US" sz="2400" b="1" dirty="0" err="1">
                <a:solidFill>
                  <a:srgbClr val="FF0000"/>
                </a:solidFill>
                <a:latin typeface="#9Slide03 Arima Madurai" panose="00000500000000000000" pitchFamily="2" charset="0"/>
                <a:cs typeface="#9Slide03 Arima Madurai" panose="00000500000000000000" pitchFamily="2" charset="0"/>
              </a:rPr>
              <a:t>nào</a:t>
            </a:r>
            <a:r>
              <a:rPr lang="en-US" sz="2400" b="1" i="0" dirty="0">
                <a:solidFill>
                  <a:srgbClr val="FF0000"/>
                </a:solidFill>
                <a:effectLst/>
                <a:latin typeface="#9Slide03 Arima Madurai" panose="00000500000000000000" pitchFamily="2" charset="0"/>
                <a:cs typeface="#9Slide03 Arima Madurai" panose="00000500000000000000" pitchFamily="2" charset="0"/>
              </a:rPr>
              <a:t>?</a:t>
            </a:r>
            <a:endParaRPr lang="vi-VN" sz="2400" b="1" i="0" dirty="0">
              <a:solidFill>
                <a:srgbClr val="FF0000"/>
              </a:solidFill>
              <a:effectLst/>
              <a:latin typeface="#9Slide03 Arima Madurai" panose="00000500000000000000" pitchFamily="2" charset="0"/>
              <a:cs typeface="#9Slide03 Arima Madurai" panose="00000500000000000000" pitchFamily="2" charset="0"/>
            </a:endParaRPr>
          </a:p>
        </p:txBody>
      </p:sp>
      <p:pic>
        <p:nvPicPr>
          <p:cNvPr id="3" name="Picture 2">
            <a:extLst>
              <a:ext uri="{FF2B5EF4-FFF2-40B4-BE49-F238E27FC236}">
                <a16:creationId xmlns:a16="http://schemas.microsoft.com/office/drawing/2014/main" id="{F764C8E9-93F5-4AFC-A1B0-0777B61EAA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3286" y="2638417"/>
            <a:ext cx="267058" cy="2504821"/>
          </a:xfrm>
          <a:prstGeom prst="rect">
            <a:avLst/>
          </a:prstGeom>
        </p:spPr>
      </p:pic>
      <p:pic>
        <p:nvPicPr>
          <p:cNvPr id="4" name="Picture 3">
            <a:extLst>
              <a:ext uri="{FF2B5EF4-FFF2-40B4-BE49-F238E27FC236}">
                <a16:creationId xmlns:a16="http://schemas.microsoft.com/office/drawing/2014/main" id="{26B96E26-B263-41C5-BDE2-A37C5D891E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962" y="2552700"/>
            <a:ext cx="276225" cy="2590800"/>
          </a:xfrm>
          <a:prstGeom prst="rect">
            <a:avLst/>
          </a:prstGeom>
        </p:spPr>
      </p:pic>
      <p:pic>
        <p:nvPicPr>
          <p:cNvPr id="5" name="Picture 4">
            <a:extLst>
              <a:ext uri="{FF2B5EF4-FFF2-40B4-BE49-F238E27FC236}">
                <a16:creationId xmlns:a16="http://schemas.microsoft.com/office/drawing/2014/main" id="{8B5D2040-C780-4F41-A023-200DB2248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9640" y="3520700"/>
            <a:ext cx="175050" cy="1641849"/>
          </a:xfrm>
          <a:prstGeom prst="rect">
            <a:avLst/>
          </a:prstGeom>
        </p:spPr>
      </p:pic>
      <p:pic>
        <p:nvPicPr>
          <p:cNvPr id="6" name="Picture 5">
            <a:extLst>
              <a:ext uri="{FF2B5EF4-FFF2-40B4-BE49-F238E27FC236}">
                <a16:creationId xmlns:a16="http://schemas.microsoft.com/office/drawing/2014/main" id="{5E9206F5-3439-45DF-90E9-6975E88759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7578" y="2239454"/>
            <a:ext cx="781778" cy="542901"/>
          </a:xfrm>
          <a:prstGeom prst="rect">
            <a:avLst/>
          </a:prstGeom>
        </p:spPr>
      </p:pic>
      <p:pic>
        <p:nvPicPr>
          <p:cNvPr id="7" name="Picture 6">
            <a:extLst>
              <a:ext uri="{FF2B5EF4-FFF2-40B4-BE49-F238E27FC236}">
                <a16:creationId xmlns:a16="http://schemas.microsoft.com/office/drawing/2014/main" id="{FB43647F-C7D5-4354-8CDA-27AB40733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63523" y="2647950"/>
            <a:ext cx="336551" cy="568325"/>
          </a:xfrm>
          <a:prstGeom prst="rect">
            <a:avLst/>
          </a:prstGeom>
        </p:spPr>
      </p:pic>
      <p:pic>
        <p:nvPicPr>
          <p:cNvPr id="8" name="Picture 7">
            <a:extLst>
              <a:ext uri="{FF2B5EF4-FFF2-40B4-BE49-F238E27FC236}">
                <a16:creationId xmlns:a16="http://schemas.microsoft.com/office/drawing/2014/main" id="{571D316A-A410-4384-B98B-034AD75038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2110" y="2265304"/>
            <a:ext cx="345053" cy="582685"/>
          </a:xfrm>
          <a:prstGeom prst="rect">
            <a:avLst/>
          </a:prstGeom>
        </p:spPr>
      </p:pic>
      <p:pic>
        <p:nvPicPr>
          <p:cNvPr id="9" name="Picture 8">
            <a:extLst>
              <a:ext uri="{FF2B5EF4-FFF2-40B4-BE49-F238E27FC236}">
                <a16:creationId xmlns:a16="http://schemas.microsoft.com/office/drawing/2014/main" id="{D87D004A-C267-4C97-B06D-2AF41AAFB2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6623" y="2385957"/>
            <a:ext cx="2482924" cy="1862193"/>
          </a:xfrm>
          <a:prstGeom prst="rect">
            <a:avLst/>
          </a:prstGeom>
        </p:spPr>
      </p:pic>
      <p:pic>
        <p:nvPicPr>
          <p:cNvPr id="10" name="Picture 9">
            <a:extLst>
              <a:ext uri="{FF2B5EF4-FFF2-40B4-BE49-F238E27FC236}">
                <a16:creationId xmlns:a16="http://schemas.microsoft.com/office/drawing/2014/main" id="{A5B23B3A-6A57-4F8A-B5CD-25344429E8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9166" y="1090611"/>
            <a:ext cx="1454707" cy="2194560"/>
          </a:xfrm>
          <a:prstGeom prst="rect">
            <a:avLst/>
          </a:prstGeom>
        </p:spPr>
      </p:pic>
      <p:grpSp>
        <p:nvGrpSpPr>
          <p:cNvPr id="11" name="Group 10">
            <a:extLst>
              <a:ext uri="{FF2B5EF4-FFF2-40B4-BE49-F238E27FC236}">
                <a16:creationId xmlns:a16="http://schemas.microsoft.com/office/drawing/2014/main" id="{9CFC16BF-3F42-47F8-8607-27D01B502EE0}"/>
              </a:ext>
            </a:extLst>
          </p:cNvPr>
          <p:cNvGrpSpPr/>
          <p:nvPr/>
        </p:nvGrpSpPr>
        <p:grpSpPr>
          <a:xfrm flipH="1">
            <a:off x="9183492" y="1954346"/>
            <a:ext cx="2691443" cy="1196707"/>
            <a:chOff x="-2660065" y="2201816"/>
            <a:chExt cx="2691443" cy="1196707"/>
          </a:xfrm>
        </p:grpSpPr>
        <p:sp>
          <p:nvSpPr>
            <p:cNvPr id="12" name="Speech Bubble: Rectangle with Corners Rounded 11">
              <a:extLst>
                <a:ext uri="{FF2B5EF4-FFF2-40B4-BE49-F238E27FC236}">
                  <a16:creationId xmlns:a16="http://schemas.microsoft.com/office/drawing/2014/main" id="{EF5EBA1C-F9FC-401E-ADB0-6F0BB8F115EC}"/>
                </a:ext>
              </a:extLst>
            </p:cNvPr>
            <p:cNvSpPr/>
            <p:nvPr/>
          </p:nvSpPr>
          <p:spPr>
            <a:xfrm>
              <a:off x="-2660065" y="2201816"/>
              <a:ext cx="2691443" cy="33782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Đòi</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Long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Vương</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21A9312-F7BD-4E75-AE59-E765F7373C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14" name="Picture 13">
            <a:extLst>
              <a:ext uri="{FF2B5EF4-FFF2-40B4-BE49-F238E27FC236}">
                <a16:creationId xmlns:a16="http://schemas.microsoft.com/office/drawing/2014/main" id="{D6924700-C2E2-4724-AB1F-108FD7E687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65017" y="883153"/>
            <a:ext cx="2691443" cy="1371600"/>
          </a:xfrm>
          <a:prstGeom prst="rect">
            <a:avLst/>
          </a:prstGeom>
        </p:spPr>
      </p:pic>
      <p:grpSp>
        <p:nvGrpSpPr>
          <p:cNvPr id="15" name="Group 14">
            <a:extLst>
              <a:ext uri="{FF2B5EF4-FFF2-40B4-BE49-F238E27FC236}">
                <a16:creationId xmlns:a16="http://schemas.microsoft.com/office/drawing/2014/main" id="{CD4052EC-64D1-4E15-A8B7-1081EFA6DB26}"/>
              </a:ext>
            </a:extLst>
          </p:cNvPr>
          <p:cNvGrpSpPr/>
          <p:nvPr/>
        </p:nvGrpSpPr>
        <p:grpSpPr>
          <a:xfrm flipH="1">
            <a:off x="5455920" y="314322"/>
            <a:ext cx="1554480" cy="776289"/>
            <a:chOff x="-1732975" y="2265304"/>
            <a:chExt cx="1554480" cy="776289"/>
          </a:xfrm>
        </p:grpSpPr>
        <p:sp>
          <p:nvSpPr>
            <p:cNvPr id="16" name="Speech Bubble: Rectangle with Corners Rounded 15">
              <a:extLst>
                <a:ext uri="{FF2B5EF4-FFF2-40B4-BE49-F238E27FC236}">
                  <a16:creationId xmlns:a16="http://schemas.microsoft.com/office/drawing/2014/main" id="{2D45688A-2E10-4F97-8678-C692608B4B6F}"/>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B.right</a:t>
              </a:r>
              <a:endParaRPr kumimoji="0" lang="vi-VN"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DBF2568A-D080-4AAB-9FA5-54E2EF4B220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18" name="Group 17">
            <a:extLst>
              <a:ext uri="{FF2B5EF4-FFF2-40B4-BE49-F238E27FC236}">
                <a16:creationId xmlns:a16="http://schemas.microsoft.com/office/drawing/2014/main" id="{5784C373-FEAB-4F35-8CC6-BFE0FC6D58AA}"/>
              </a:ext>
            </a:extLst>
          </p:cNvPr>
          <p:cNvGrpSpPr/>
          <p:nvPr/>
        </p:nvGrpSpPr>
        <p:grpSpPr>
          <a:xfrm>
            <a:off x="-2529790" y="2172839"/>
            <a:ext cx="2461491" cy="1133219"/>
            <a:chOff x="-2639986" y="2265304"/>
            <a:chExt cx="2461491" cy="1133219"/>
          </a:xfrm>
        </p:grpSpPr>
        <p:sp>
          <p:nvSpPr>
            <p:cNvPr id="19" name="Speech Bubble: Rectangle with Corners Rounded 18">
              <a:extLst>
                <a:ext uri="{FF2B5EF4-FFF2-40B4-BE49-F238E27FC236}">
                  <a16:creationId xmlns:a16="http://schemas.microsoft.com/office/drawing/2014/main" id="{4AA4DBCC-8206-40F1-8FD5-F0E4B1315F44}"/>
                </a:ext>
              </a:extLst>
            </p:cNvPr>
            <p:cNvSpPr/>
            <p:nvPr/>
          </p:nvSpPr>
          <p:spPr>
            <a:xfrm>
              <a:off x="-2639986" y="2265304"/>
              <a:ext cx="2461491" cy="401698"/>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Đòi</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máng</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lợn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nhà</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3A8A30FA-3A8A-4AA3-B133-9742D04454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21" name="Group 20">
            <a:extLst>
              <a:ext uri="{FF2B5EF4-FFF2-40B4-BE49-F238E27FC236}">
                <a16:creationId xmlns:a16="http://schemas.microsoft.com/office/drawing/2014/main" id="{8F90DE46-F659-46CB-82BB-A65D247DF719}"/>
              </a:ext>
            </a:extLst>
          </p:cNvPr>
          <p:cNvGrpSpPr/>
          <p:nvPr/>
        </p:nvGrpSpPr>
        <p:grpSpPr>
          <a:xfrm flipH="1">
            <a:off x="9143999" y="3867150"/>
            <a:ext cx="2290813" cy="1133219"/>
            <a:chOff x="-2469307" y="2265304"/>
            <a:chExt cx="2290813" cy="1133219"/>
          </a:xfrm>
        </p:grpSpPr>
        <p:sp>
          <p:nvSpPr>
            <p:cNvPr id="22" name="Speech Bubble: Rectangle with Corners Rounded 21">
              <a:extLst>
                <a:ext uri="{FF2B5EF4-FFF2-40B4-BE49-F238E27FC236}">
                  <a16:creationId xmlns:a16="http://schemas.microsoft.com/office/drawing/2014/main" id="{3932011D-9A66-4306-B6CD-B3276028E0EC}"/>
                </a:ext>
              </a:extLst>
            </p:cNvPr>
            <p:cNvSpPr/>
            <p:nvPr/>
          </p:nvSpPr>
          <p:spPr>
            <a:xfrm>
              <a:off x="-2469307" y="2265304"/>
              <a:ext cx="2290813" cy="38100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Đòi</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hoàng</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a:extLst>
                <a:ext uri="{FF2B5EF4-FFF2-40B4-BE49-F238E27FC236}">
                  <a16:creationId xmlns:a16="http://schemas.microsoft.com/office/drawing/2014/main" id="{6018D517-88CE-44B0-B690-73ADDB5AAB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24" name="Group 23">
            <a:extLst>
              <a:ext uri="{FF2B5EF4-FFF2-40B4-BE49-F238E27FC236}">
                <a16:creationId xmlns:a16="http://schemas.microsoft.com/office/drawing/2014/main" id="{75022F8F-8C9C-40D2-AFCD-F96FC61CCD3D}"/>
              </a:ext>
            </a:extLst>
          </p:cNvPr>
          <p:cNvGrpSpPr/>
          <p:nvPr/>
        </p:nvGrpSpPr>
        <p:grpSpPr>
          <a:xfrm>
            <a:off x="-3436219" y="3970152"/>
            <a:ext cx="3436219" cy="1133219"/>
            <a:chOff x="-3614714" y="2265304"/>
            <a:chExt cx="3436219" cy="1133219"/>
          </a:xfrm>
        </p:grpSpPr>
        <p:sp>
          <p:nvSpPr>
            <p:cNvPr id="25" name="Speech Bubble: Rectangle with Corners Rounded 24">
              <a:extLst>
                <a:ext uri="{FF2B5EF4-FFF2-40B4-BE49-F238E27FC236}">
                  <a16:creationId xmlns:a16="http://schemas.microsoft.com/office/drawing/2014/main" id="{F5727C60-6117-43E3-8FF3-283D71BB7798}"/>
                </a:ext>
              </a:extLst>
            </p:cNvPr>
            <p:cNvSpPr/>
            <p:nvPr/>
          </p:nvSpPr>
          <p:spPr>
            <a:xfrm>
              <a:off x="-3614714" y="2265304"/>
              <a:ext cx="3436219" cy="401698"/>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Đòi</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nhất</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phẩm</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phu</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6" name="Picture 25">
              <a:extLst>
                <a:ext uri="{FF2B5EF4-FFF2-40B4-BE49-F238E27FC236}">
                  <a16:creationId xmlns:a16="http://schemas.microsoft.com/office/drawing/2014/main" id="{AD91FD51-C793-43AD-9892-7909A00926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399533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6" dur="20000" fill="hold"/>
                                        <p:tgtEl>
                                          <p:spTgt spid="7"/>
                                        </p:tgtEl>
                                        <p:attrNameLst>
                                          <p:attrName>ppt_x</p:attrName>
                                          <p:attrName>ppt_y</p:attrName>
                                        </p:attrNameLst>
                                      </p:cBhvr>
                                      <p:rCtr x="503" y="16512"/>
                                    </p:animMotion>
                                  </p:childTnLst>
                                </p:cTn>
                              </p:par>
                              <p:par>
                                <p:cTn id="7"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8" dur="45000" fill="hold"/>
                                        <p:tgtEl>
                                          <p:spTgt spid="9"/>
                                        </p:tgtEl>
                                        <p:attrNameLst>
                                          <p:attrName>ppt_x</p:attrName>
                                          <p:attrName>ppt_y</p:attrName>
                                        </p:attrNameLst>
                                      </p:cBhvr>
                                      <p:rCtr x="26962" y="895"/>
                                    </p:animMotion>
                                  </p:childTnLst>
                                </p:cTn>
                              </p:par>
                              <p:par>
                                <p:cTn id="9"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0" dur="10000" fill="hold"/>
                                        <p:tgtEl>
                                          <p:spTgt spid="8"/>
                                        </p:tgtEl>
                                        <p:attrNameLst>
                                          <p:attrName>ppt_x</p:attrName>
                                          <p:attrName>ppt_y</p:attrName>
                                        </p:attrNameLst>
                                      </p:cBhvr>
                                      <p:rCtr x="503" y="16512"/>
                                    </p:animMotion>
                                  </p:childTnLst>
                                </p:cTn>
                              </p:par>
                              <p:par>
                                <p:cTn id="11" presetID="2" presetClass="entr" presetSubtype="8" repeatCount="indefinite"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6000" fill="hold"/>
                                        <p:tgtEl>
                                          <p:spTgt spid="11"/>
                                        </p:tgtEl>
                                        <p:attrNameLst>
                                          <p:attrName>ppt_x</p:attrName>
                                        </p:attrNameLst>
                                      </p:cBhvr>
                                      <p:tavLst>
                                        <p:tav tm="0">
                                          <p:val>
                                            <p:strVal val="0-#ppt_w/2"/>
                                          </p:val>
                                        </p:tav>
                                        <p:tav tm="100000">
                                          <p:val>
                                            <p:strVal val="#ppt_x"/>
                                          </p:val>
                                        </p:tav>
                                      </p:tavLst>
                                    </p:anim>
                                    <p:anim calcmode="lin" valueType="num">
                                      <p:cBhvr additive="base">
                                        <p:cTn id="14" dur="160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2" repeatCount="indefinite"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3000" fill="hold"/>
                                        <p:tgtEl>
                                          <p:spTgt spid="18"/>
                                        </p:tgtEl>
                                        <p:attrNameLst>
                                          <p:attrName>ppt_x</p:attrName>
                                        </p:attrNameLst>
                                      </p:cBhvr>
                                      <p:tavLst>
                                        <p:tav tm="0">
                                          <p:val>
                                            <p:strVal val="1+#ppt_w/2"/>
                                          </p:val>
                                        </p:tav>
                                        <p:tav tm="100000">
                                          <p:val>
                                            <p:strVal val="#ppt_x"/>
                                          </p:val>
                                        </p:tav>
                                      </p:tavLst>
                                    </p:anim>
                                    <p:anim calcmode="lin" valueType="num">
                                      <p:cBhvr additive="base">
                                        <p:cTn id="18" dur="13000" fill="hold"/>
                                        <p:tgtEl>
                                          <p:spTgt spid="18"/>
                                        </p:tgtEl>
                                        <p:attrNameLst>
                                          <p:attrName>ppt_y</p:attrName>
                                        </p:attrNameLst>
                                      </p:cBhvr>
                                      <p:tavLst>
                                        <p:tav tm="0">
                                          <p:val>
                                            <p:strVal val="#ppt_y"/>
                                          </p:val>
                                        </p:tav>
                                        <p:tav tm="100000">
                                          <p:val>
                                            <p:strVal val="#ppt_y"/>
                                          </p:val>
                                        </p:tav>
                                      </p:tavLst>
                                    </p:anim>
                                  </p:childTnLst>
                                </p:cTn>
                              </p:par>
                              <p:par>
                                <p:cTn id="19" presetID="2" presetClass="entr" presetSubtype="8" repeatCount="indefinite"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5000" fill="hold"/>
                                        <p:tgtEl>
                                          <p:spTgt spid="21"/>
                                        </p:tgtEl>
                                        <p:attrNameLst>
                                          <p:attrName>ppt_x</p:attrName>
                                        </p:attrNameLst>
                                      </p:cBhvr>
                                      <p:tavLst>
                                        <p:tav tm="0">
                                          <p:val>
                                            <p:strVal val="0-#ppt_w/2"/>
                                          </p:val>
                                        </p:tav>
                                        <p:tav tm="100000">
                                          <p:val>
                                            <p:strVal val="#ppt_x"/>
                                          </p:val>
                                        </p:tav>
                                      </p:tavLst>
                                    </p:anim>
                                    <p:anim calcmode="lin" valueType="num">
                                      <p:cBhvr additive="base">
                                        <p:cTn id="22" dur="15000" fill="hold"/>
                                        <p:tgtEl>
                                          <p:spTgt spid="21"/>
                                        </p:tgtEl>
                                        <p:attrNameLst>
                                          <p:attrName>ppt_y</p:attrName>
                                        </p:attrNameLst>
                                      </p:cBhvr>
                                      <p:tavLst>
                                        <p:tav tm="0">
                                          <p:val>
                                            <p:strVal val="#ppt_y"/>
                                          </p:val>
                                        </p:tav>
                                        <p:tav tm="100000">
                                          <p:val>
                                            <p:strVal val="#ppt_y"/>
                                          </p:val>
                                        </p:tav>
                                      </p:tavLst>
                                    </p:anim>
                                  </p:childTnLst>
                                </p:cTn>
                              </p:par>
                              <p:par>
                                <p:cTn id="23" presetID="2" presetClass="entr" presetSubtype="2" repeatCount="indefinite"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18000" fill="hold"/>
                                        <p:tgtEl>
                                          <p:spTgt spid="24"/>
                                        </p:tgtEl>
                                        <p:attrNameLst>
                                          <p:attrName>ppt_x</p:attrName>
                                        </p:attrNameLst>
                                      </p:cBhvr>
                                      <p:tavLst>
                                        <p:tav tm="0">
                                          <p:val>
                                            <p:strVal val="1+#ppt_w/2"/>
                                          </p:val>
                                        </p:tav>
                                        <p:tav tm="100000">
                                          <p:val>
                                            <p:strVal val="#ppt_x"/>
                                          </p:val>
                                        </p:tav>
                                      </p:tavLst>
                                    </p:anim>
                                    <p:anim calcmode="lin" valueType="num">
                                      <p:cBhvr additive="base">
                                        <p:cTn id="26" dur="18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50"/>
                                        <p:tgtEl>
                                          <p:spTgt spid="11"/>
                                        </p:tgtEl>
                                      </p:cBhvr>
                                    </p:animEffect>
                                    <p:set>
                                      <p:cBhvr>
                                        <p:cTn id="32" dur="1" fill="hold">
                                          <p:stCondLst>
                                            <p:cond delay="249"/>
                                          </p:stCondLst>
                                        </p:cTn>
                                        <p:tgtEl>
                                          <p:spTgt spid="1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
                                        <p:tgtEl>
                                          <p:spTgt spid="10"/>
                                        </p:tgtEl>
                                      </p:cBhvr>
                                    </p:animEffect>
                                    <p:set>
                                      <p:cBhvr>
                                        <p:cTn id="35" dur="1" fill="hold">
                                          <p:stCondLst>
                                            <p:cond delay="9"/>
                                          </p:stCondLst>
                                        </p:cTn>
                                        <p:tgtEl>
                                          <p:spTgt spid="10"/>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3" name="yeeh.wav"/>
                                        </p:tgtEl>
                                      </p:cMediaNode>
                                    </p:audio>
                                  </p:subTnLst>
                                </p:cTn>
                              </p:par>
                              <p:par>
                                <p:cTn id="42" presetID="32" presetClass="emph" presetSubtype="0" repeatCount="indefinite" fill="hold" nodeType="withEffect">
                                  <p:stCondLst>
                                    <p:cond delay="0"/>
                                  </p:stCondLst>
                                  <p:childTnLst>
                                    <p:animRot by="120000">
                                      <p:cBhvr>
                                        <p:cTn id="43" dur="50" fill="hold">
                                          <p:stCondLst>
                                            <p:cond delay="0"/>
                                          </p:stCondLst>
                                        </p:cTn>
                                        <p:tgtEl>
                                          <p:spTgt spid="15"/>
                                        </p:tgtEl>
                                        <p:attrNameLst>
                                          <p:attrName>r</p:attrName>
                                        </p:attrNameLst>
                                      </p:cBhvr>
                                    </p:animRot>
                                    <p:animRot by="-240000">
                                      <p:cBhvr>
                                        <p:cTn id="44" dur="100" fill="hold">
                                          <p:stCondLst>
                                            <p:cond delay="100"/>
                                          </p:stCondLst>
                                        </p:cTn>
                                        <p:tgtEl>
                                          <p:spTgt spid="15"/>
                                        </p:tgtEl>
                                        <p:attrNameLst>
                                          <p:attrName>r</p:attrName>
                                        </p:attrNameLst>
                                      </p:cBhvr>
                                    </p:animRot>
                                    <p:animRot by="240000">
                                      <p:cBhvr>
                                        <p:cTn id="45" dur="100" fill="hold">
                                          <p:stCondLst>
                                            <p:cond delay="200"/>
                                          </p:stCondLst>
                                        </p:cTn>
                                        <p:tgtEl>
                                          <p:spTgt spid="15"/>
                                        </p:tgtEl>
                                        <p:attrNameLst>
                                          <p:attrName>r</p:attrName>
                                        </p:attrNameLst>
                                      </p:cBhvr>
                                    </p:animRot>
                                    <p:animRot by="-240000">
                                      <p:cBhvr>
                                        <p:cTn id="46" dur="100" fill="hold">
                                          <p:stCondLst>
                                            <p:cond delay="300"/>
                                          </p:stCondLst>
                                        </p:cTn>
                                        <p:tgtEl>
                                          <p:spTgt spid="15"/>
                                        </p:tgtEl>
                                        <p:attrNameLst>
                                          <p:attrName>r</p:attrName>
                                        </p:attrNameLst>
                                      </p:cBhvr>
                                    </p:animRot>
                                    <p:animRot by="120000">
                                      <p:cBhvr>
                                        <p:cTn id="47" dur="100" fill="hold">
                                          <p:stCondLst>
                                            <p:cond delay="400"/>
                                          </p:stCondLst>
                                        </p:cTn>
                                        <p:tgtEl>
                                          <p:spTgt spid="15"/>
                                        </p:tgtEl>
                                        <p:attrNameLst>
                                          <p:attrName>r</p:attrName>
                                        </p:attrNameLst>
                                      </p:cBhvr>
                                    </p:animRo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21"/>
                                        </p:tgtEl>
                                        <p:attrNameLst>
                                          <p:attrName>r</p:attrName>
                                        </p:attrNameLst>
                                      </p:cBhvr>
                                    </p:animRot>
                                    <p:animRot by="-240000">
                                      <p:cBhvr>
                                        <p:cTn id="62" dur="200" fill="hold">
                                          <p:stCondLst>
                                            <p:cond delay="200"/>
                                          </p:stCondLst>
                                        </p:cTn>
                                        <p:tgtEl>
                                          <p:spTgt spid="21"/>
                                        </p:tgtEl>
                                        <p:attrNameLst>
                                          <p:attrName>r</p:attrName>
                                        </p:attrNameLst>
                                      </p:cBhvr>
                                    </p:animRot>
                                    <p:animRot by="240000">
                                      <p:cBhvr>
                                        <p:cTn id="63" dur="200" fill="hold">
                                          <p:stCondLst>
                                            <p:cond delay="400"/>
                                          </p:stCondLst>
                                        </p:cTn>
                                        <p:tgtEl>
                                          <p:spTgt spid="21"/>
                                        </p:tgtEl>
                                        <p:attrNameLst>
                                          <p:attrName>r</p:attrName>
                                        </p:attrNameLst>
                                      </p:cBhvr>
                                    </p:animRot>
                                    <p:animRot by="-240000">
                                      <p:cBhvr>
                                        <p:cTn id="64" dur="200" fill="hold">
                                          <p:stCondLst>
                                            <p:cond delay="600"/>
                                          </p:stCondLst>
                                        </p:cTn>
                                        <p:tgtEl>
                                          <p:spTgt spid="21"/>
                                        </p:tgtEl>
                                        <p:attrNameLst>
                                          <p:attrName>r</p:attrName>
                                        </p:attrNameLst>
                                      </p:cBhvr>
                                    </p:animRot>
                                    <p:animRot by="120000">
                                      <p:cBhvr>
                                        <p:cTn id="65" dur="200" fill="hold">
                                          <p:stCondLst>
                                            <p:cond delay="800"/>
                                          </p:stCondLst>
                                        </p:cTn>
                                        <p:tgtEl>
                                          <p:spTgt spid="21"/>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24"/>
                                        </p:tgtEl>
                                        <p:attrNameLst>
                                          <p:attrName>r</p:attrName>
                                        </p:attrNameLst>
                                      </p:cBhvr>
                                    </p:animRot>
                                    <p:animRot by="-240000">
                                      <p:cBhvr>
                                        <p:cTn id="71" dur="200" fill="hold">
                                          <p:stCondLst>
                                            <p:cond delay="200"/>
                                          </p:stCondLst>
                                        </p:cTn>
                                        <p:tgtEl>
                                          <p:spTgt spid="24"/>
                                        </p:tgtEl>
                                        <p:attrNameLst>
                                          <p:attrName>r</p:attrName>
                                        </p:attrNameLst>
                                      </p:cBhvr>
                                    </p:animRot>
                                    <p:animRot by="240000">
                                      <p:cBhvr>
                                        <p:cTn id="72" dur="200" fill="hold">
                                          <p:stCondLst>
                                            <p:cond delay="400"/>
                                          </p:stCondLst>
                                        </p:cTn>
                                        <p:tgtEl>
                                          <p:spTgt spid="24"/>
                                        </p:tgtEl>
                                        <p:attrNameLst>
                                          <p:attrName>r</p:attrName>
                                        </p:attrNameLst>
                                      </p:cBhvr>
                                    </p:animRot>
                                    <p:animRot by="-240000">
                                      <p:cBhvr>
                                        <p:cTn id="73" dur="200" fill="hold">
                                          <p:stCondLst>
                                            <p:cond delay="600"/>
                                          </p:stCondLst>
                                        </p:cTn>
                                        <p:tgtEl>
                                          <p:spTgt spid="24"/>
                                        </p:tgtEl>
                                        <p:attrNameLst>
                                          <p:attrName>r</p:attrName>
                                        </p:attrNameLst>
                                      </p:cBhvr>
                                    </p:animRot>
                                    <p:animRot by="120000">
                                      <p:cBhvr>
                                        <p:cTn id="74" dur="200" fill="hold">
                                          <p:stCondLst>
                                            <p:cond delay="800"/>
                                          </p:stCondLst>
                                        </p:cTn>
                                        <p:tgtEl>
                                          <p:spTgt spid="2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3" name="Picture 42">
            <a:extLst>
              <a:ext uri="{FF2B5EF4-FFF2-40B4-BE49-F238E27FC236}">
                <a16:creationId xmlns:a16="http://schemas.microsoft.com/office/drawing/2014/main" id="{019301E6-751A-4303-B918-361D8B2AFA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3286" y="2638417"/>
            <a:ext cx="267058" cy="2504821"/>
          </a:xfrm>
          <a:prstGeom prst="rect">
            <a:avLst/>
          </a:prstGeom>
        </p:spPr>
      </p:pic>
      <p:pic>
        <p:nvPicPr>
          <p:cNvPr id="44" name="Picture 43">
            <a:extLst>
              <a:ext uri="{FF2B5EF4-FFF2-40B4-BE49-F238E27FC236}">
                <a16:creationId xmlns:a16="http://schemas.microsoft.com/office/drawing/2014/main" id="{2E8F9C4D-BB2B-4D73-BC41-6DA9FF7BF9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962" y="2552700"/>
            <a:ext cx="276225" cy="2590800"/>
          </a:xfrm>
          <a:prstGeom prst="rect">
            <a:avLst/>
          </a:prstGeom>
        </p:spPr>
      </p:pic>
      <p:pic>
        <p:nvPicPr>
          <p:cNvPr id="45" name="Picture 44">
            <a:extLst>
              <a:ext uri="{FF2B5EF4-FFF2-40B4-BE49-F238E27FC236}">
                <a16:creationId xmlns:a16="http://schemas.microsoft.com/office/drawing/2014/main" id="{5B6D92A0-C0EC-431C-B9EC-3A171D831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9640" y="3520700"/>
            <a:ext cx="175050" cy="1641849"/>
          </a:xfrm>
          <a:prstGeom prst="rect">
            <a:avLst/>
          </a:prstGeom>
        </p:spPr>
      </p:pic>
      <p:pic>
        <p:nvPicPr>
          <p:cNvPr id="46" name="Picture 45">
            <a:extLst>
              <a:ext uri="{FF2B5EF4-FFF2-40B4-BE49-F238E27FC236}">
                <a16:creationId xmlns:a16="http://schemas.microsoft.com/office/drawing/2014/main" id="{FBEB5A26-0757-4B2B-BAC4-E58EDD16C9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7770" y="2100743"/>
            <a:ext cx="781778" cy="542901"/>
          </a:xfrm>
          <a:prstGeom prst="rect">
            <a:avLst/>
          </a:prstGeom>
        </p:spPr>
      </p:pic>
      <p:pic>
        <p:nvPicPr>
          <p:cNvPr id="47" name="Picture 46">
            <a:extLst>
              <a:ext uri="{FF2B5EF4-FFF2-40B4-BE49-F238E27FC236}">
                <a16:creationId xmlns:a16="http://schemas.microsoft.com/office/drawing/2014/main" id="{F9CEC88C-5571-4013-994E-6B2B31E523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63523" y="2647950"/>
            <a:ext cx="336551" cy="568325"/>
          </a:xfrm>
          <a:prstGeom prst="rect">
            <a:avLst/>
          </a:prstGeom>
        </p:spPr>
      </p:pic>
      <p:pic>
        <p:nvPicPr>
          <p:cNvPr id="48" name="Picture 47">
            <a:extLst>
              <a:ext uri="{FF2B5EF4-FFF2-40B4-BE49-F238E27FC236}">
                <a16:creationId xmlns:a16="http://schemas.microsoft.com/office/drawing/2014/main" id="{6DA19C7B-EC65-4C02-94D5-F9BDF38310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2110" y="2265304"/>
            <a:ext cx="345053" cy="582685"/>
          </a:xfrm>
          <a:prstGeom prst="rect">
            <a:avLst/>
          </a:prstGeom>
        </p:spPr>
      </p:pic>
      <p:pic>
        <p:nvPicPr>
          <p:cNvPr id="49" name="Picture 48">
            <a:extLst>
              <a:ext uri="{FF2B5EF4-FFF2-40B4-BE49-F238E27FC236}">
                <a16:creationId xmlns:a16="http://schemas.microsoft.com/office/drawing/2014/main" id="{E9EB0588-5BC0-4FD0-9463-983542B5A9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6623" y="2385957"/>
            <a:ext cx="2482924" cy="1862193"/>
          </a:xfrm>
          <a:prstGeom prst="rect">
            <a:avLst/>
          </a:prstGeom>
        </p:spPr>
      </p:pic>
      <p:pic>
        <p:nvPicPr>
          <p:cNvPr id="50" name="Picture 49">
            <a:extLst>
              <a:ext uri="{FF2B5EF4-FFF2-40B4-BE49-F238E27FC236}">
                <a16:creationId xmlns:a16="http://schemas.microsoft.com/office/drawing/2014/main" id="{64A18908-6F14-4100-99B9-CBAE1DCDC6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3675" y="1021715"/>
            <a:ext cx="1454707" cy="2194560"/>
          </a:xfrm>
          <a:prstGeom prst="rect">
            <a:avLst/>
          </a:prstGeom>
        </p:spPr>
      </p:pic>
      <p:grpSp>
        <p:nvGrpSpPr>
          <p:cNvPr id="51" name="Group 50">
            <a:extLst>
              <a:ext uri="{FF2B5EF4-FFF2-40B4-BE49-F238E27FC236}">
                <a16:creationId xmlns:a16="http://schemas.microsoft.com/office/drawing/2014/main" id="{53479E44-2542-4120-BC53-5057D51F5324}"/>
              </a:ext>
            </a:extLst>
          </p:cNvPr>
          <p:cNvGrpSpPr/>
          <p:nvPr/>
        </p:nvGrpSpPr>
        <p:grpSpPr>
          <a:xfrm flipH="1">
            <a:off x="9144000" y="3857881"/>
            <a:ext cx="2133600" cy="1133219"/>
            <a:chOff x="-2312095" y="2265304"/>
            <a:chExt cx="2133600" cy="1133219"/>
          </a:xfrm>
        </p:grpSpPr>
        <p:sp>
          <p:nvSpPr>
            <p:cNvPr id="52" name="Speech Bubble: Rectangle with Corners Rounded 51">
              <a:extLst>
                <a:ext uri="{FF2B5EF4-FFF2-40B4-BE49-F238E27FC236}">
                  <a16:creationId xmlns:a16="http://schemas.microsoft.com/office/drawing/2014/main" id="{E3936DA2-7631-48B6-97C7-1C2BBCBFBD5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69DBA4E7-4FF5-47F6-AE25-F7BBB976E4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54" name="Picture 53">
            <a:extLst>
              <a:ext uri="{FF2B5EF4-FFF2-40B4-BE49-F238E27FC236}">
                <a16:creationId xmlns:a16="http://schemas.microsoft.com/office/drawing/2014/main" id="{4EDC15E2-4CCA-46A0-97A0-6C4CD343A4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9526" y="814257"/>
            <a:ext cx="2691443" cy="1371600"/>
          </a:xfrm>
          <a:prstGeom prst="rect">
            <a:avLst/>
          </a:prstGeom>
        </p:spPr>
      </p:pic>
      <p:grpSp>
        <p:nvGrpSpPr>
          <p:cNvPr id="56" name="Group 55">
            <a:extLst>
              <a:ext uri="{FF2B5EF4-FFF2-40B4-BE49-F238E27FC236}">
                <a16:creationId xmlns:a16="http://schemas.microsoft.com/office/drawing/2014/main" id="{88C98F62-AEC7-4A99-A983-59910FCF8A33}"/>
              </a:ext>
            </a:extLst>
          </p:cNvPr>
          <p:cNvGrpSpPr/>
          <p:nvPr/>
        </p:nvGrpSpPr>
        <p:grpSpPr>
          <a:xfrm flipH="1">
            <a:off x="5455920" y="314322"/>
            <a:ext cx="1554480" cy="776289"/>
            <a:chOff x="-1732975" y="2265304"/>
            <a:chExt cx="1554480" cy="776289"/>
          </a:xfrm>
        </p:grpSpPr>
        <p:sp>
          <p:nvSpPr>
            <p:cNvPr id="57" name="Speech Bubble: Rectangle with Corners Rounded 56">
              <a:extLst>
                <a:ext uri="{FF2B5EF4-FFF2-40B4-BE49-F238E27FC236}">
                  <a16:creationId xmlns:a16="http://schemas.microsoft.com/office/drawing/2014/main" id="{58D3E29C-5E0D-4B89-A244-5A6E1865BC45}"/>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D.right</a:t>
              </a:r>
              <a:endParaRPr kumimoji="0" lang="vi-VN"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8" name="Picture 57">
              <a:extLst>
                <a:ext uri="{FF2B5EF4-FFF2-40B4-BE49-F238E27FC236}">
                  <a16:creationId xmlns:a16="http://schemas.microsoft.com/office/drawing/2014/main" id="{ECABE8F2-C082-45EB-B957-A268F91381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59" name="Group 58">
            <a:extLst>
              <a:ext uri="{FF2B5EF4-FFF2-40B4-BE49-F238E27FC236}">
                <a16:creationId xmlns:a16="http://schemas.microsoft.com/office/drawing/2014/main" id="{DBC86853-6AFB-4BD7-A8F4-1B99563771BB}"/>
              </a:ext>
            </a:extLst>
          </p:cNvPr>
          <p:cNvGrpSpPr/>
          <p:nvPr/>
        </p:nvGrpSpPr>
        <p:grpSpPr>
          <a:xfrm>
            <a:off x="-3031957" y="2185857"/>
            <a:ext cx="3031958" cy="1376493"/>
            <a:chOff x="-3210452" y="2022030"/>
            <a:chExt cx="3031958" cy="1376493"/>
          </a:xfrm>
        </p:grpSpPr>
        <p:sp>
          <p:nvSpPr>
            <p:cNvPr id="60" name="Speech Bubble: Rectangle with Corners Rounded 59">
              <a:extLst>
                <a:ext uri="{FF2B5EF4-FFF2-40B4-BE49-F238E27FC236}">
                  <a16:creationId xmlns:a16="http://schemas.microsoft.com/office/drawing/2014/main" id="{6DC99838-70B6-4647-8B21-60C954DA5F21}"/>
                </a:ext>
              </a:extLst>
            </p:cNvPr>
            <p:cNvSpPr/>
            <p:nvPr/>
          </p:nvSpPr>
          <p:spPr>
            <a:xfrm>
              <a:off x="-3210452" y="2022030"/>
              <a:ext cx="3031958" cy="6259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Ca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ngợi</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thiên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nhiên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hậu</a:t>
              </a:r>
              <a:r>
                <a:rPr lang="en-US" sz="1800" b="1" kern="1200" dirty="0">
                  <a:solidFill>
                    <a:srgbClr val="FF0000"/>
                  </a:solidFill>
                  <a:latin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cs typeface="Times New Roman" panose="02020603050405020304" pitchFamily="18" charset="0"/>
                </a:rPr>
                <a:t>độ</a:t>
              </a:r>
              <a:r>
                <a:rPr lang="en-US" sz="1800" b="1" kern="1200" dirty="0">
                  <a:solidFill>
                    <a:srgbClr val="FF0000"/>
                  </a:solidFill>
                  <a:latin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cs typeface="Times New Roman" panose="02020603050405020304" pitchFamily="18" charset="0"/>
                </a:rPr>
                <a:t>lượng</a:t>
              </a:r>
              <a:r>
                <a:rPr lang="en-US" sz="1800" b="1" kern="1200" dirty="0">
                  <a:solidFill>
                    <a:srgbClr val="FF0000"/>
                  </a:solidFill>
                  <a:latin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cs typeface="Times New Roman" panose="02020603050405020304" pitchFamily="18" charset="0"/>
                </a:rPr>
                <a:t>công</a:t>
              </a:r>
              <a:r>
                <a:rPr lang="en-US" sz="1800" b="1" kern="1200" dirty="0">
                  <a:solidFill>
                    <a:srgbClr val="FF0000"/>
                  </a:solidFill>
                  <a:latin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cs typeface="Times New Roman" panose="02020603050405020304" pitchFamily="18" charset="0"/>
                </a:rPr>
                <a:t>bằng</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1" name="Picture 60">
              <a:extLst>
                <a:ext uri="{FF2B5EF4-FFF2-40B4-BE49-F238E27FC236}">
                  <a16:creationId xmlns:a16="http://schemas.microsoft.com/office/drawing/2014/main" id="{945E074D-B0F4-4E54-832F-2BE0EB3C923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62" name="Group 61">
            <a:extLst>
              <a:ext uri="{FF2B5EF4-FFF2-40B4-BE49-F238E27FC236}">
                <a16:creationId xmlns:a16="http://schemas.microsoft.com/office/drawing/2014/main" id="{D284F3BB-49D4-47E0-925C-5D96C16C881D}"/>
              </a:ext>
            </a:extLst>
          </p:cNvPr>
          <p:cNvGrpSpPr/>
          <p:nvPr/>
        </p:nvGrpSpPr>
        <p:grpSpPr>
          <a:xfrm flipH="1">
            <a:off x="9257317" y="2451992"/>
            <a:ext cx="2195296" cy="1415158"/>
            <a:chOff x="-2487108" y="1983365"/>
            <a:chExt cx="2195296" cy="1415158"/>
          </a:xfrm>
        </p:grpSpPr>
        <p:sp>
          <p:nvSpPr>
            <p:cNvPr id="63" name="Speech Bubble: Rectangle with Corners Rounded 62">
              <a:extLst>
                <a:ext uri="{FF2B5EF4-FFF2-40B4-BE49-F238E27FC236}">
                  <a16:creationId xmlns:a16="http://schemas.microsoft.com/office/drawing/2014/main" id="{B7536561-48D4-465C-807A-63C7591DD111}"/>
                </a:ext>
              </a:extLst>
            </p:cNvPr>
            <p:cNvSpPr/>
            <p:nvPr/>
          </p:nvSpPr>
          <p:spPr>
            <a:xfrm>
              <a:off x="-2487108" y="1983365"/>
              <a:ext cx="2195296" cy="563877"/>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lang="en-US" sz="1800" b="1" kern="1200" dirty="0" err="1">
                  <a:solidFill>
                    <a:srgbClr val="FF0000"/>
                  </a:solidFill>
                  <a:latin typeface="Times New Roman" panose="02020603050405020304" pitchFamily="18" charset="0"/>
                  <a:cs typeface="Times New Roman" panose="02020603050405020304" pitchFamily="18" charset="0"/>
                </a:rPr>
                <a:t>Phê</a:t>
              </a:r>
              <a:r>
                <a:rPr lang="en-US" sz="1800" b="1" kern="1200" dirty="0">
                  <a:solidFill>
                    <a:srgbClr val="FF0000"/>
                  </a:solidFill>
                  <a:latin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cs typeface="Times New Roman" panose="02020603050405020304" pitchFamily="18" charset="0"/>
                </a:rPr>
                <a:t>phán</a:t>
              </a:r>
              <a:r>
                <a:rPr lang="en-US" sz="1800" b="1" kern="1200" dirty="0">
                  <a:solidFill>
                    <a:srgbClr val="FF0000"/>
                  </a:solidFill>
                  <a:latin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cs typeface="Times New Roman" panose="02020603050405020304" pitchFamily="18" charset="0"/>
                </a:rPr>
                <a:t>kẻ</a:t>
              </a:r>
              <a:r>
                <a:rPr lang="en-US" sz="1800" b="1" kern="1200" dirty="0">
                  <a:solidFill>
                    <a:srgbClr val="FF0000"/>
                  </a:solidFill>
                  <a:latin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cs typeface="Times New Roman" panose="02020603050405020304" pitchFamily="18" charset="0"/>
                </a:rPr>
                <a:t>tham</a:t>
              </a:r>
              <a:r>
                <a:rPr lang="en-US" sz="1800" b="1" kern="1200" dirty="0">
                  <a:solidFill>
                    <a:srgbClr val="FF0000"/>
                  </a:solidFill>
                  <a:latin typeface="Times New Roman" panose="02020603050405020304" pitchFamily="18" charset="0"/>
                  <a:cs typeface="Times New Roman" panose="02020603050405020304" pitchFamily="18" charset="0"/>
                </a:rPr>
                <a:t> lam, </a:t>
              </a:r>
              <a:r>
                <a:rPr lang="en-US" sz="1800" b="1" kern="1200" dirty="0" err="1">
                  <a:solidFill>
                    <a:srgbClr val="FF0000"/>
                  </a:solidFill>
                  <a:latin typeface="Times New Roman" panose="02020603050405020304" pitchFamily="18" charset="0"/>
                  <a:cs typeface="Times New Roman" panose="02020603050405020304" pitchFamily="18" charset="0"/>
                </a:rPr>
                <a:t>bội</a:t>
              </a:r>
              <a:r>
                <a:rPr lang="en-US" sz="1800" b="1" kern="1200" dirty="0">
                  <a:solidFill>
                    <a:srgbClr val="FF0000"/>
                  </a:solidFill>
                  <a:latin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cs typeface="Times New Roman" panose="02020603050405020304" pitchFamily="18" charset="0"/>
                </a:rPr>
                <a:t>bạc</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4" name="Picture 63">
              <a:extLst>
                <a:ext uri="{FF2B5EF4-FFF2-40B4-BE49-F238E27FC236}">
                  <a16:creationId xmlns:a16="http://schemas.microsoft.com/office/drawing/2014/main" id="{67C09F0C-9CD4-4EE3-AB98-81EE6F9402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65" name="Group 64">
            <a:extLst>
              <a:ext uri="{FF2B5EF4-FFF2-40B4-BE49-F238E27FC236}">
                <a16:creationId xmlns:a16="http://schemas.microsoft.com/office/drawing/2014/main" id="{D90313C6-797F-4D60-AAD1-C9D8DF4CEAF8}"/>
              </a:ext>
            </a:extLst>
          </p:cNvPr>
          <p:cNvGrpSpPr/>
          <p:nvPr/>
        </p:nvGrpSpPr>
        <p:grpSpPr>
          <a:xfrm>
            <a:off x="-2945331" y="3857881"/>
            <a:ext cx="2945331" cy="1218688"/>
            <a:chOff x="-3123826" y="2179835"/>
            <a:chExt cx="2945331" cy="1218688"/>
          </a:xfrm>
        </p:grpSpPr>
        <p:sp>
          <p:nvSpPr>
            <p:cNvPr id="66" name="Speech Bubble: Rectangle with Corners Rounded 65">
              <a:extLst>
                <a:ext uri="{FF2B5EF4-FFF2-40B4-BE49-F238E27FC236}">
                  <a16:creationId xmlns:a16="http://schemas.microsoft.com/office/drawing/2014/main" id="{471D05CD-0CD8-4EEC-BAEA-0B02D04EE529}"/>
                </a:ext>
              </a:extLst>
            </p:cNvPr>
            <p:cNvSpPr/>
            <p:nvPr/>
          </p:nvSpPr>
          <p:spPr>
            <a:xfrm>
              <a:off x="-3123826" y="2179835"/>
              <a:ext cx="2945331" cy="468115"/>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Ca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ngợi</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hậu</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7" name="Picture 66">
              <a:extLst>
                <a:ext uri="{FF2B5EF4-FFF2-40B4-BE49-F238E27FC236}">
                  <a16:creationId xmlns:a16="http://schemas.microsoft.com/office/drawing/2014/main" id="{9EAAE6CF-753F-4760-8A45-10DE6FB8EA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
        <p:nvSpPr>
          <p:cNvPr id="68" name="TextBox 67">
            <a:extLst>
              <a:ext uri="{FF2B5EF4-FFF2-40B4-BE49-F238E27FC236}">
                <a16:creationId xmlns:a16="http://schemas.microsoft.com/office/drawing/2014/main" id="{A5815197-44D4-48EC-B477-BDAC5E73E015}"/>
              </a:ext>
            </a:extLst>
          </p:cNvPr>
          <p:cNvSpPr txBox="1"/>
          <p:nvPr/>
        </p:nvSpPr>
        <p:spPr>
          <a:xfrm>
            <a:off x="239265" y="446512"/>
            <a:ext cx="4684793" cy="830997"/>
          </a:xfrm>
          <a:prstGeom prst="rect">
            <a:avLst/>
          </a:prstGeom>
          <a:noFill/>
        </p:spPr>
        <p:txBody>
          <a:bodyPr wrap="square">
            <a:spAutoFit/>
          </a:bodyPr>
          <a:lstStyle/>
          <a:p>
            <a:pPr algn="just"/>
            <a:r>
              <a:rPr lang="en-US" sz="2400" b="1" i="0" dirty="0" err="1">
                <a:solidFill>
                  <a:srgbClr val="FF0000"/>
                </a:solidFill>
                <a:effectLst/>
                <a:latin typeface="#9Slide03 Arima Madurai" panose="00000500000000000000" pitchFamily="2" charset="0"/>
                <a:cs typeface="#9Slide03 Arima Madurai" panose="00000500000000000000" pitchFamily="2" charset="0"/>
              </a:rPr>
              <a:t>Câu</a:t>
            </a:r>
            <a:r>
              <a:rPr lang="en-US" sz="2400" b="1" i="0" dirty="0">
                <a:solidFill>
                  <a:srgbClr val="FF0000"/>
                </a:solidFill>
                <a:effectLst/>
                <a:latin typeface="#9Slide03 Arima Madurai" panose="00000500000000000000" pitchFamily="2" charset="0"/>
                <a:cs typeface="#9Slide03 Arima Madurai" panose="00000500000000000000" pitchFamily="2" charset="0"/>
              </a:rPr>
              <a:t> 6: Ý </a:t>
            </a:r>
            <a:r>
              <a:rPr lang="en-US" sz="2400" b="1" i="0" dirty="0" err="1">
                <a:solidFill>
                  <a:srgbClr val="FF0000"/>
                </a:solidFill>
                <a:effectLst/>
                <a:latin typeface="#9Slide03 Arima Madurai" panose="00000500000000000000" pitchFamily="2" charset="0"/>
                <a:cs typeface="#9Slide03 Arima Madurai" panose="00000500000000000000" pitchFamily="2" charset="0"/>
              </a:rPr>
              <a:t>nghĩa</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của</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truyện</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Ông</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lão</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đánh</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cá</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và</a:t>
            </a:r>
            <a:r>
              <a:rPr lang="en-US" sz="2400" b="1" i="0" dirty="0">
                <a:solidFill>
                  <a:srgbClr val="FF0000"/>
                </a:solidFill>
                <a:effectLst/>
                <a:latin typeface="#9Slide03 Arima Madurai" panose="00000500000000000000" pitchFamily="2" charset="0"/>
                <a:cs typeface="#9Slide03 Arima Madurai" panose="00000500000000000000" pitchFamily="2" charset="0"/>
              </a:rPr>
              <a:t> con </a:t>
            </a:r>
            <a:r>
              <a:rPr lang="en-US" sz="2400" b="1" i="0" dirty="0" err="1">
                <a:solidFill>
                  <a:srgbClr val="FF0000"/>
                </a:solidFill>
                <a:effectLst/>
                <a:latin typeface="#9Slide03 Arima Madurai" panose="00000500000000000000" pitchFamily="2" charset="0"/>
                <a:cs typeface="#9Slide03 Arima Madurai" panose="00000500000000000000" pitchFamily="2" charset="0"/>
              </a:rPr>
              <a:t>cá</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vàng</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là</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gì</a:t>
            </a:r>
            <a:r>
              <a:rPr lang="en-US" sz="2400" b="1" i="0" dirty="0">
                <a:solidFill>
                  <a:srgbClr val="FF0000"/>
                </a:solidFill>
                <a:effectLst/>
                <a:latin typeface="#9Slide03 Arima Madurai" panose="00000500000000000000" pitchFamily="2" charset="0"/>
                <a:cs typeface="#9Slide03 Arima Madurai" panose="00000500000000000000" pitchFamily="2" charset="0"/>
              </a:rPr>
              <a:t>?</a:t>
            </a:r>
            <a:endParaRPr lang="vi-VN" sz="2400" b="1" i="0" dirty="0">
              <a:solidFill>
                <a:srgbClr val="FF0000"/>
              </a:solidFill>
              <a:effectLst/>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85545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6" dur="20000" fill="hold"/>
                                        <p:tgtEl>
                                          <p:spTgt spid="47"/>
                                        </p:tgtEl>
                                        <p:attrNameLst>
                                          <p:attrName>ppt_x</p:attrName>
                                          <p:attrName>ppt_y</p:attrName>
                                        </p:attrNameLst>
                                      </p:cBhvr>
                                      <p:rCtr x="503" y="16512"/>
                                    </p:animMotion>
                                  </p:childTnLst>
                                </p:cTn>
                              </p:par>
                              <p:par>
                                <p:cTn id="7"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8" dur="45000" fill="hold"/>
                                        <p:tgtEl>
                                          <p:spTgt spid="49"/>
                                        </p:tgtEl>
                                        <p:attrNameLst>
                                          <p:attrName>ppt_x</p:attrName>
                                          <p:attrName>ppt_y</p:attrName>
                                        </p:attrNameLst>
                                      </p:cBhvr>
                                      <p:rCtr x="26962" y="895"/>
                                    </p:animMotion>
                                  </p:childTnLst>
                                </p:cTn>
                              </p:par>
                              <p:par>
                                <p:cTn id="9"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0" dur="10000" fill="hold"/>
                                        <p:tgtEl>
                                          <p:spTgt spid="48"/>
                                        </p:tgtEl>
                                        <p:attrNameLst>
                                          <p:attrName>ppt_x</p:attrName>
                                          <p:attrName>ppt_y</p:attrName>
                                        </p:attrNameLst>
                                      </p:cBhvr>
                                      <p:rCtr x="503" y="16512"/>
                                    </p:animMotion>
                                  </p:childTnLst>
                                </p:cTn>
                              </p:par>
                              <p:par>
                                <p:cTn id="11" presetID="2" presetClass="entr" presetSubtype="8" repeatCount="indefinite"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16000" fill="hold"/>
                                        <p:tgtEl>
                                          <p:spTgt spid="51"/>
                                        </p:tgtEl>
                                        <p:attrNameLst>
                                          <p:attrName>ppt_x</p:attrName>
                                        </p:attrNameLst>
                                      </p:cBhvr>
                                      <p:tavLst>
                                        <p:tav tm="0">
                                          <p:val>
                                            <p:strVal val="0-#ppt_w/2"/>
                                          </p:val>
                                        </p:tav>
                                        <p:tav tm="100000">
                                          <p:val>
                                            <p:strVal val="#ppt_x"/>
                                          </p:val>
                                        </p:tav>
                                      </p:tavLst>
                                    </p:anim>
                                    <p:anim calcmode="lin" valueType="num">
                                      <p:cBhvr additive="base">
                                        <p:cTn id="14" dur="16000" fill="hold"/>
                                        <p:tgtEl>
                                          <p:spTgt spid="51"/>
                                        </p:tgtEl>
                                        <p:attrNameLst>
                                          <p:attrName>ppt_y</p:attrName>
                                        </p:attrNameLst>
                                      </p:cBhvr>
                                      <p:tavLst>
                                        <p:tav tm="0">
                                          <p:val>
                                            <p:strVal val="#ppt_y"/>
                                          </p:val>
                                        </p:tav>
                                        <p:tav tm="100000">
                                          <p:val>
                                            <p:strVal val="#ppt_y"/>
                                          </p:val>
                                        </p:tav>
                                      </p:tavLst>
                                    </p:anim>
                                  </p:childTnLst>
                                </p:cTn>
                              </p:par>
                              <p:par>
                                <p:cTn id="15" presetID="2" presetClass="entr" presetSubtype="2" repeatCount="indefinite"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11000" fill="hold"/>
                                        <p:tgtEl>
                                          <p:spTgt spid="59"/>
                                        </p:tgtEl>
                                        <p:attrNameLst>
                                          <p:attrName>ppt_x</p:attrName>
                                        </p:attrNameLst>
                                      </p:cBhvr>
                                      <p:tavLst>
                                        <p:tav tm="0">
                                          <p:val>
                                            <p:strVal val="1+#ppt_w/2"/>
                                          </p:val>
                                        </p:tav>
                                        <p:tav tm="100000">
                                          <p:val>
                                            <p:strVal val="#ppt_x"/>
                                          </p:val>
                                        </p:tav>
                                      </p:tavLst>
                                    </p:anim>
                                    <p:anim calcmode="lin" valueType="num">
                                      <p:cBhvr additive="base">
                                        <p:cTn id="18" dur="11000" fill="hold"/>
                                        <p:tgtEl>
                                          <p:spTgt spid="59"/>
                                        </p:tgtEl>
                                        <p:attrNameLst>
                                          <p:attrName>ppt_y</p:attrName>
                                        </p:attrNameLst>
                                      </p:cBhvr>
                                      <p:tavLst>
                                        <p:tav tm="0">
                                          <p:val>
                                            <p:strVal val="#ppt_y"/>
                                          </p:val>
                                        </p:tav>
                                        <p:tav tm="100000">
                                          <p:val>
                                            <p:strVal val="#ppt_y"/>
                                          </p:val>
                                        </p:tav>
                                      </p:tavLst>
                                    </p:anim>
                                  </p:childTnLst>
                                </p:cTn>
                              </p:par>
                              <p:par>
                                <p:cTn id="19" presetID="2" presetClass="entr" presetSubtype="8" repeatCount="indefinite"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15000" fill="hold"/>
                                        <p:tgtEl>
                                          <p:spTgt spid="62"/>
                                        </p:tgtEl>
                                        <p:attrNameLst>
                                          <p:attrName>ppt_x</p:attrName>
                                        </p:attrNameLst>
                                      </p:cBhvr>
                                      <p:tavLst>
                                        <p:tav tm="0">
                                          <p:val>
                                            <p:strVal val="0-#ppt_w/2"/>
                                          </p:val>
                                        </p:tav>
                                        <p:tav tm="100000">
                                          <p:val>
                                            <p:strVal val="#ppt_x"/>
                                          </p:val>
                                        </p:tav>
                                      </p:tavLst>
                                    </p:anim>
                                    <p:anim calcmode="lin" valueType="num">
                                      <p:cBhvr additive="base">
                                        <p:cTn id="22" dur="15000" fill="hold"/>
                                        <p:tgtEl>
                                          <p:spTgt spid="62"/>
                                        </p:tgtEl>
                                        <p:attrNameLst>
                                          <p:attrName>ppt_y</p:attrName>
                                        </p:attrNameLst>
                                      </p:cBhvr>
                                      <p:tavLst>
                                        <p:tav tm="0">
                                          <p:val>
                                            <p:strVal val="#ppt_y"/>
                                          </p:val>
                                        </p:tav>
                                        <p:tav tm="100000">
                                          <p:val>
                                            <p:strVal val="#ppt_y"/>
                                          </p:val>
                                        </p:tav>
                                      </p:tavLst>
                                    </p:anim>
                                  </p:childTnLst>
                                </p:cTn>
                              </p:par>
                              <p:par>
                                <p:cTn id="23" presetID="2" presetClass="entr" presetSubtype="2" repeatCount="indefinite"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18000" fill="hold"/>
                                        <p:tgtEl>
                                          <p:spTgt spid="65"/>
                                        </p:tgtEl>
                                        <p:attrNameLst>
                                          <p:attrName>ppt_x</p:attrName>
                                        </p:attrNameLst>
                                      </p:cBhvr>
                                      <p:tavLst>
                                        <p:tav tm="0">
                                          <p:val>
                                            <p:strVal val="1+#ppt_w/2"/>
                                          </p:val>
                                        </p:tav>
                                        <p:tav tm="100000">
                                          <p:val>
                                            <p:strVal val="#ppt_x"/>
                                          </p:val>
                                        </p:tav>
                                      </p:tavLst>
                                    </p:anim>
                                    <p:anim calcmode="lin" valueType="num">
                                      <p:cBhvr additive="base">
                                        <p:cTn id="26" dur="180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50"/>
                                        <p:tgtEl>
                                          <p:spTgt spid="51"/>
                                        </p:tgtEl>
                                      </p:cBhvr>
                                    </p:animEffect>
                                    <p:set>
                                      <p:cBhvr>
                                        <p:cTn id="32" dur="1" fill="hold">
                                          <p:stCondLst>
                                            <p:cond delay="249"/>
                                          </p:stCondLst>
                                        </p:cTn>
                                        <p:tgtEl>
                                          <p:spTgt spid="5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
                                        <p:tgtEl>
                                          <p:spTgt spid="50"/>
                                        </p:tgtEl>
                                      </p:cBhvr>
                                    </p:animEffect>
                                    <p:set>
                                      <p:cBhvr>
                                        <p:cTn id="35" dur="1" fill="hold">
                                          <p:stCondLst>
                                            <p:cond delay="9"/>
                                          </p:stCondLst>
                                        </p:cTn>
                                        <p:tgtEl>
                                          <p:spTgt spid="50"/>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10"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subTnLst>
                                    <p:audio>
                                      <p:cMediaNode>
                                        <p:cTn display="0" masterRel="sameClick">
                                          <p:stCondLst>
                                            <p:cond evt="begin" delay="0">
                                              <p:tn val="39"/>
                                            </p:cond>
                                          </p:stCondLst>
                                          <p:endCondLst>
                                            <p:cond evt="onStopAudio" delay="0">
                                              <p:tgtEl>
                                                <p:sldTgt/>
                                              </p:tgtEl>
                                            </p:cond>
                                          </p:endCondLst>
                                        </p:cTn>
                                        <p:tgtEl>
                                          <p:sndTgt r:embed="rId3" name="yeeh.wav"/>
                                        </p:tgtEl>
                                      </p:cMediaNode>
                                    </p:audio>
                                  </p:subTnLst>
                                </p:cTn>
                              </p:par>
                              <p:par>
                                <p:cTn id="42" presetID="32" presetClass="emph" presetSubtype="0" repeatCount="indefinite" fill="hold" nodeType="withEffect">
                                  <p:stCondLst>
                                    <p:cond delay="0"/>
                                  </p:stCondLst>
                                  <p:childTnLst>
                                    <p:animRot by="120000">
                                      <p:cBhvr>
                                        <p:cTn id="43" dur="50" fill="hold">
                                          <p:stCondLst>
                                            <p:cond delay="0"/>
                                          </p:stCondLst>
                                        </p:cTn>
                                        <p:tgtEl>
                                          <p:spTgt spid="56"/>
                                        </p:tgtEl>
                                        <p:attrNameLst>
                                          <p:attrName>r</p:attrName>
                                        </p:attrNameLst>
                                      </p:cBhvr>
                                    </p:animRot>
                                    <p:animRot by="-240000">
                                      <p:cBhvr>
                                        <p:cTn id="44" dur="100" fill="hold">
                                          <p:stCondLst>
                                            <p:cond delay="100"/>
                                          </p:stCondLst>
                                        </p:cTn>
                                        <p:tgtEl>
                                          <p:spTgt spid="56"/>
                                        </p:tgtEl>
                                        <p:attrNameLst>
                                          <p:attrName>r</p:attrName>
                                        </p:attrNameLst>
                                      </p:cBhvr>
                                    </p:animRot>
                                    <p:animRot by="240000">
                                      <p:cBhvr>
                                        <p:cTn id="45" dur="100" fill="hold">
                                          <p:stCondLst>
                                            <p:cond delay="200"/>
                                          </p:stCondLst>
                                        </p:cTn>
                                        <p:tgtEl>
                                          <p:spTgt spid="56"/>
                                        </p:tgtEl>
                                        <p:attrNameLst>
                                          <p:attrName>r</p:attrName>
                                        </p:attrNameLst>
                                      </p:cBhvr>
                                    </p:animRot>
                                    <p:animRot by="-240000">
                                      <p:cBhvr>
                                        <p:cTn id="46" dur="100" fill="hold">
                                          <p:stCondLst>
                                            <p:cond delay="300"/>
                                          </p:stCondLst>
                                        </p:cTn>
                                        <p:tgtEl>
                                          <p:spTgt spid="56"/>
                                        </p:tgtEl>
                                        <p:attrNameLst>
                                          <p:attrName>r</p:attrName>
                                        </p:attrNameLst>
                                      </p:cBhvr>
                                    </p:animRot>
                                    <p:animRot by="120000">
                                      <p:cBhvr>
                                        <p:cTn id="47" dur="100" fill="hold">
                                          <p:stCondLst>
                                            <p:cond delay="400"/>
                                          </p:stCondLst>
                                        </p:cTn>
                                        <p:tgtEl>
                                          <p:spTgt spid="56"/>
                                        </p:tgtEl>
                                        <p:attrNameLst>
                                          <p:attrName>r</p:attrName>
                                        </p:attrNameLst>
                                      </p:cBhvr>
                                    </p:animRot>
                                  </p:childTnLst>
                                </p:cTn>
                              </p:par>
                            </p:childTnLst>
                          </p:cTn>
                        </p:par>
                      </p:childTnLst>
                    </p:cTn>
                  </p:par>
                </p:childTnLst>
              </p:cTn>
              <p:nextCondLst>
                <p:cond evt="onClick" delay="0">
                  <p:tgtEl>
                    <p:spTgt spid="51"/>
                  </p:tgtEl>
                </p:cond>
              </p:nextCondLst>
            </p:seq>
            <p:seq concurrent="1" nextAc="seek">
              <p:cTn id="48" restart="whenNotActive" fill="hold" evtFilter="cancelBubble" nodeType="interactiveSeq">
                <p:stCondLst>
                  <p:cond evt="onClick" delay="0">
                    <p:tgtEl>
                      <p:spTgt spid="59"/>
                    </p:tgtEl>
                  </p:cond>
                </p:stCondLst>
                <p:endSync evt="end" delay="0">
                  <p:rtn val="all"/>
                </p:endSync>
                <p:childTnLst>
                  <p:par>
                    <p:cTn id="49" fill="hold">
                      <p:stCondLst>
                        <p:cond delay="0"/>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59"/>
                                        </p:tgtEl>
                                        <p:attrNameLst>
                                          <p:attrName>r</p:attrName>
                                        </p:attrNameLst>
                                      </p:cBhvr>
                                    </p:animRot>
                                    <p:animRot by="-240000">
                                      <p:cBhvr>
                                        <p:cTn id="53" dur="200" fill="hold">
                                          <p:stCondLst>
                                            <p:cond delay="200"/>
                                          </p:stCondLst>
                                        </p:cTn>
                                        <p:tgtEl>
                                          <p:spTgt spid="59"/>
                                        </p:tgtEl>
                                        <p:attrNameLst>
                                          <p:attrName>r</p:attrName>
                                        </p:attrNameLst>
                                      </p:cBhvr>
                                    </p:animRot>
                                    <p:animRot by="240000">
                                      <p:cBhvr>
                                        <p:cTn id="54" dur="200" fill="hold">
                                          <p:stCondLst>
                                            <p:cond delay="400"/>
                                          </p:stCondLst>
                                        </p:cTn>
                                        <p:tgtEl>
                                          <p:spTgt spid="59"/>
                                        </p:tgtEl>
                                        <p:attrNameLst>
                                          <p:attrName>r</p:attrName>
                                        </p:attrNameLst>
                                      </p:cBhvr>
                                    </p:animRot>
                                    <p:animRot by="-240000">
                                      <p:cBhvr>
                                        <p:cTn id="55" dur="200" fill="hold">
                                          <p:stCondLst>
                                            <p:cond delay="600"/>
                                          </p:stCondLst>
                                        </p:cTn>
                                        <p:tgtEl>
                                          <p:spTgt spid="59"/>
                                        </p:tgtEl>
                                        <p:attrNameLst>
                                          <p:attrName>r</p:attrName>
                                        </p:attrNameLst>
                                      </p:cBhvr>
                                    </p:animRot>
                                    <p:animRot by="120000">
                                      <p:cBhvr>
                                        <p:cTn id="56" dur="200" fill="hold">
                                          <p:stCondLst>
                                            <p:cond delay="800"/>
                                          </p:stCondLst>
                                        </p:cTn>
                                        <p:tgtEl>
                                          <p:spTgt spid="59"/>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9"/>
                  </p:tgtEl>
                </p:cond>
              </p:nextCondLst>
            </p:seq>
            <p:seq concurrent="1" nextAc="seek">
              <p:cTn id="57" restart="whenNotActive" fill="hold" evtFilter="cancelBubble" nodeType="interactiveSeq">
                <p:stCondLst>
                  <p:cond evt="onClick" delay="0">
                    <p:tgtEl>
                      <p:spTgt spid="62"/>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62"/>
                                        </p:tgtEl>
                                        <p:attrNameLst>
                                          <p:attrName>r</p:attrName>
                                        </p:attrNameLst>
                                      </p:cBhvr>
                                    </p:animRot>
                                    <p:animRot by="-240000">
                                      <p:cBhvr>
                                        <p:cTn id="62" dur="200" fill="hold">
                                          <p:stCondLst>
                                            <p:cond delay="200"/>
                                          </p:stCondLst>
                                        </p:cTn>
                                        <p:tgtEl>
                                          <p:spTgt spid="62"/>
                                        </p:tgtEl>
                                        <p:attrNameLst>
                                          <p:attrName>r</p:attrName>
                                        </p:attrNameLst>
                                      </p:cBhvr>
                                    </p:animRot>
                                    <p:animRot by="240000">
                                      <p:cBhvr>
                                        <p:cTn id="63" dur="200" fill="hold">
                                          <p:stCondLst>
                                            <p:cond delay="400"/>
                                          </p:stCondLst>
                                        </p:cTn>
                                        <p:tgtEl>
                                          <p:spTgt spid="62"/>
                                        </p:tgtEl>
                                        <p:attrNameLst>
                                          <p:attrName>r</p:attrName>
                                        </p:attrNameLst>
                                      </p:cBhvr>
                                    </p:animRot>
                                    <p:animRot by="-240000">
                                      <p:cBhvr>
                                        <p:cTn id="64" dur="200" fill="hold">
                                          <p:stCondLst>
                                            <p:cond delay="600"/>
                                          </p:stCondLst>
                                        </p:cTn>
                                        <p:tgtEl>
                                          <p:spTgt spid="62"/>
                                        </p:tgtEl>
                                        <p:attrNameLst>
                                          <p:attrName>r</p:attrName>
                                        </p:attrNameLst>
                                      </p:cBhvr>
                                    </p:animRot>
                                    <p:animRot by="120000">
                                      <p:cBhvr>
                                        <p:cTn id="65" dur="200" fill="hold">
                                          <p:stCondLst>
                                            <p:cond delay="800"/>
                                          </p:stCondLst>
                                        </p:cTn>
                                        <p:tgtEl>
                                          <p:spTgt spid="62"/>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2"/>
                  </p:tgtEl>
                </p:cond>
              </p:nextCondLst>
            </p:seq>
            <p:seq concurrent="1" nextAc="seek">
              <p:cTn id="66" restart="whenNotActive" fill="hold" evtFilter="cancelBubble" nodeType="interactiveSeq">
                <p:stCondLst>
                  <p:cond evt="onClick" delay="0">
                    <p:tgtEl>
                      <p:spTgt spid="65"/>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65"/>
                                        </p:tgtEl>
                                        <p:attrNameLst>
                                          <p:attrName>r</p:attrName>
                                        </p:attrNameLst>
                                      </p:cBhvr>
                                    </p:animRot>
                                    <p:animRot by="-240000">
                                      <p:cBhvr>
                                        <p:cTn id="71" dur="200" fill="hold">
                                          <p:stCondLst>
                                            <p:cond delay="200"/>
                                          </p:stCondLst>
                                        </p:cTn>
                                        <p:tgtEl>
                                          <p:spTgt spid="65"/>
                                        </p:tgtEl>
                                        <p:attrNameLst>
                                          <p:attrName>r</p:attrName>
                                        </p:attrNameLst>
                                      </p:cBhvr>
                                    </p:animRot>
                                    <p:animRot by="240000">
                                      <p:cBhvr>
                                        <p:cTn id="72" dur="200" fill="hold">
                                          <p:stCondLst>
                                            <p:cond delay="400"/>
                                          </p:stCondLst>
                                        </p:cTn>
                                        <p:tgtEl>
                                          <p:spTgt spid="65"/>
                                        </p:tgtEl>
                                        <p:attrNameLst>
                                          <p:attrName>r</p:attrName>
                                        </p:attrNameLst>
                                      </p:cBhvr>
                                    </p:animRot>
                                    <p:animRot by="-240000">
                                      <p:cBhvr>
                                        <p:cTn id="73" dur="200" fill="hold">
                                          <p:stCondLst>
                                            <p:cond delay="600"/>
                                          </p:stCondLst>
                                        </p:cTn>
                                        <p:tgtEl>
                                          <p:spTgt spid="65"/>
                                        </p:tgtEl>
                                        <p:attrNameLst>
                                          <p:attrName>r</p:attrName>
                                        </p:attrNameLst>
                                      </p:cBhvr>
                                    </p:animRot>
                                    <p:animRot by="120000">
                                      <p:cBhvr>
                                        <p:cTn id="74" dur="200" fill="hold">
                                          <p:stCondLst>
                                            <p:cond delay="800"/>
                                          </p:stCondLst>
                                        </p:cTn>
                                        <p:tgtEl>
                                          <p:spTgt spid="65"/>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29" name="Picture 28">
            <a:extLst>
              <a:ext uri="{FF2B5EF4-FFF2-40B4-BE49-F238E27FC236}">
                <a16:creationId xmlns:a16="http://schemas.microsoft.com/office/drawing/2014/main" id="{3E36795A-F94A-488D-BE1E-399C2C1AD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3286" y="2638417"/>
            <a:ext cx="267058" cy="2504821"/>
          </a:xfrm>
          <a:prstGeom prst="rect">
            <a:avLst/>
          </a:prstGeom>
        </p:spPr>
      </p:pic>
      <p:pic>
        <p:nvPicPr>
          <p:cNvPr id="30" name="Picture 29">
            <a:extLst>
              <a:ext uri="{FF2B5EF4-FFF2-40B4-BE49-F238E27FC236}">
                <a16:creationId xmlns:a16="http://schemas.microsoft.com/office/drawing/2014/main" id="{248D2722-B764-441F-8B66-3567FF98E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962" y="2552700"/>
            <a:ext cx="276225" cy="2590800"/>
          </a:xfrm>
          <a:prstGeom prst="rect">
            <a:avLst/>
          </a:prstGeom>
        </p:spPr>
      </p:pic>
      <p:pic>
        <p:nvPicPr>
          <p:cNvPr id="31" name="Picture 30">
            <a:extLst>
              <a:ext uri="{FF2B5EF4-FFF2-40B4-BE49-F238E27FC236}">
                <a16:creationId xmlns:a16="http://schemas.microsoft.com/office/drawing/2014/main" id="{47D9A306-63DD-465C-A738-D18FCD982F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9640" y="3520700"/>
            <a:ext cx="175050" cy="1641849"/>
          </a:xfrm>
          <a:prstGeom prst="rect">
            <a:avLst/>
          </a:prstGeom>
        </p:spPr>
      </p:pic>
      <p:pic>
        <p:nvPicPr>
          <p:cNvPr id="32" name="Picture 31">
            <a:extLst>
              <a:ext uri="{FF2B5EF4-FFF2-40B4-BE49-F238E27FC236}">
                <a16:creationId xmlns:a16="http://schemas.microsoft.com/office/drawing/2014/main" id="{6A16C597-63B5-425F-9CDA-721FAFCD85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9673" y="2095516"/>
            <a:ext cx="781778" cy="542901"/>
          </a:xfrm>
          <a:prstGeom prst="rect">
            <a:avLst/>
          </a:prstGeom>
        </p:spPr>
      </p:pic>
      <p:pic>
        <p:nvPicPr>
          <p:cNvPr id="33" name="Picture 32">
            <a:extLst>
              <a:ext uri="{FF2B5EF4-FFF2-40B4-BE49-F238E27FC236}">
                <a16:creationId xmlns:a16="http://schemas.microsoft.com/office/drawing/2014/main" id="{F8ADF8FA-FC1F-4921-AB0C-FC6E49ADFB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63523" y="2647950"/>
            <a:ext cx="336551" cy="568325"/>
          </a:xfrm>
          <a:prstGeom prst="rect">
            <a:avLst/>
          </a:prstGeom>
        </p:spPr>
      </p:pic>
      <p:pic>
        <p:nvPicPr>
          <p:cNvPr id="34" name="Picture 33">
            <a:extLst>
              <a:ext uri="{FF2B5EF4-FFF2-40B4-BE49-F238E27FC236}">
                <a16:creationId xmlns:a16="http://schemas.microsoft.com/office/drawing/2014/main" id="{515BAB4F-B23F-46F0-8D12-092254CAE3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2110" y="2265304"/>
            <a:ext cx="345053" cy="582685"/>
          </a:xfrm>
          <a:prstGeom prst="rect">
            <a:avLst/>
          </a:prstGeom>
        </p:spPr>
      </p:pic>
      <p:pic>
        <p:nvPicPr>
          <p:cNvPr id="35" name="Picture 34">
            <a:extLst>
              <a:ext uri="{FF2B5EF4-FFF2-40B4-BE49-F238E27FC236}">
                <a16:creationId xmlns:a16="http://schemas.microsoft.com/office/drawing/2014/main" id="{27E95915-F16F-43A2-A5AF-DD03B5D38C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6623" y="2385957"/>
            <a:ext cx="2482924" cy="1862193"/>
          </a:xfrm>
          <a:prstGeom prst="rect">
            <a:avLst/>
          </a:prstGeom>
        </p:spPr>
      </p:pic>
      <p:pic>
        <p:nvPicPr>
          <p:cNvPr id="36" name="Picture 35">
            <a:extLst>
              <a:ext uri="{FF2B5EF4-FFF2-40B4-BE49-F238E27FC236}">
                <a16:creationId xmlns:a16="http://schemas.microsoft.com/office/drawing/2014/main" id="{CAA46C5C-3EBC-4AAF-89FB-F1759C8DFC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7770" y="1101162"/>
            <a:ext cx="1454707" cy="2194560"/>
          </a:xfrm>
          <a:prstGeom prst="rect">
            <a:avLst/>
          </a:prstGeom>
        </p:spPr>
      </p:pic>
      <p:grpSp>
        <p:nvGrpSpPr>
          <p:cNvPr id="37" name="Group 36">
            <a:extLst>
              <a:ext uri="{FF2B5EF4-FFF2-40B4-BE49-F238E27FC236}">
                <a16:creationId xmlns:a16="http://schemas.microsoft.com/office/drawing/2014/main" id="{90659B53-FCC0-48BE-9EC5-6471560E7793}"/>
              </a:ext>
            </a:extLst>
          </p:cNvPr>
          <p:cNvGrpSpPr/>
          <p:nvPr/>
        </p:nvGrpSpPr>
        <p:grpSpPr>
          <a:xfrm>
            <a:off x="-3041583" y="2065265"/>
            <a:ext cx="3041583" cy="1333258"/>
            <a:chOff x="-3220078" y="2065265"/>
            <a:chExt cx="3041583" cy="1333258"/>
          </a:xfrm>
        </p:grpSpPr>
        <p:sp>
          <p:nvSpPr>
            <p:cNvPr id="38" name="Speech Bubble: Rectangle with Corners Rounded 37">
              <a:extLst>
                <a:ext uri="{FF2B5EF4-FFF2-40B4-BE49-F238E27FC236}">
                  <a16:creationId xmlns:a16="http://schemas.microsoft.com/office/drawing/2014/main" id="{6A8EB913-2A62-449F-9647-064F62942F27}"/>
                </a:ext>
              </a:extLst>
            </p:cNvPr>
            <p:cNvSpPr/>
            <p:nvPr/>
          </p:nvSpPr>
          <p:spPr>
            <a:xfrm>
              <a:off x="-3220078" y="2065265"/>
              <a:ext cx="3041583" cy="582685"/>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Thể</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đủ</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tương</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tưởng</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sáng</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9" name="Picture 38">
              <a:extLst>
                <a:ext uri="{FF2B5EF4-FFF2-40B4-BE49-F238E27FC236}">
                  <a16:creationId xmlns:a16="http://schemas.microsoft.com/office/drawing/2014/main" id="{43089E9F-34A2-4740-82B2-BE6128E1F9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40" name="Picture 39">
            <a:extLst>
              <a:ext uri="{FF2B5EF4-FFF2-40B4-BE49-F238E27FC236}">
                <a16:creationId xmlns:a16="http://schemas.microsoft.com/office/drawing/2014/main" id="{7EBE2EE5-6E99-4E81-AF3B-F48769A8CE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03621" y="893704"/>
            <a:ext cx="2691443" cy="1371600"/>
          </a:xfrm>
          <a:prstGeom prst="rect">
            <a:avLst/>
          </a:prstGeom>
        </p:spPr>
      </p:pic>
      <p:grpSp>
        <p:nvGrpSpPr>
          <p:cNvPr id="42" name="Group 41">
            <a:extLst>
              <a:ext uri="{FF2B5EF4-FFF2-40B4-BE49-F238E27FC236}">
                <a16:creationId xmlns:a16="http://schemas.microsoft.com/office/drawing/2014/main" id="{96C782FD-5C90-4E26-AC93-C9878CBF110C}"/>
              </a:ext>
            </a:extLst>
          </p:cNvPr>
          <p:cNvGrpSpPr/>
          <p:nvPr/>
        </p:nvGrpSpPr>
        <p:grpSpPr>
          <a:xfrm flipH="1">
            <a:off x="5455920" y="314322"/>
            <a:ext cx="1554480" cy="776289"/>
            <a:chOff x="-1732975" y="2265304"/>
            <a:chExt cx="1554480" cy="776289"/>
          </a:xfrm>
        </p:grpSpPr>
        <p:sp>
          <p:nvSpPr>
            <p:cNvPr id="69" name="Speech Bubble: Rectangle with Corners Rounded 68">
              <a:extLst>
                <a:ext uri="{FF2B5EF4-FFF2-40B4-BE49-F238E27FC236}">
                  <a16:creationId xmlns:a16="http://schemas.microsoft.com/office/drawing/2014/main" id="{BC0421CF-2068-4B83-A0D2-86BFEF7F2E59}"/>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A.right</a:t>
              </a:r>
              <a:endParaRPr kumimoji="0" lang="vi-VN"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0" name="Picture 69">
              <a:extLst>
                <a:ext uri="{FF2B5EF4-FFF2-40B4-BE49-F238E27FC236}">
                  <a16:creationId xmlns:a16="http://schemas.microsoft.com/office/drawing/2014/main" id="{6807A424-AA0E-45B2-B7CB-E5B03B361B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71" name="Group 70">
            <a:extLst>
              <a:ext uri="{FF2B5EF4-FFF2-40B4-BE49-F238E27FC236}">
                <a16:creationId xmlns:a16="http://schemas.microsoft.com/office/drawing/2014/main" id="{20D02196-1FD9-4083-9123-CE9DAAE1A208}"/>
              </a:ext>
            </a:extLst>
          </p:cNvPr>
          <p:cNvGrpSpPr/>
          <p:nvPr/>
        </p:nvGrpSpPr>
        <p:grpSpPr>
          <a:xfrm>
            <a:off x="-2707116" y="3647638"/>
            <a:ext cx="2525070" cy="1376408"/>
            <a:chOff x="-2568937" y="2022115"/>
            <a:chExt cx="2525070" cy="1376408"/>
          </a:xfrm>
        </p:grpSpPr>
        <p:sp>
          <p:nvSpPr>
            <p:cNvPr id="72" name="Speech Bubble: Rectangle with Corners Rounded 71">
              <a:extLst>
                <a:ext uri="{FF2B5EF4-FFF2-40B4-BE49-F238E27FC236}">
                  <a16:creationId xmlns:a16="http://schemas.microsoft.com/office/drawing/2014/main" id="{1D5E8768-8FD4-4440-8607-4A89E056F9E3}"/>
                </a:ext>
              </a:extLst>
            </p:cNvPr>
            <p:cNvSpPr/>
            <p:nvPr/>
          </p:nvSpPr>
          <p:spPr>
            <a:xfrm>
              <a:off x="-2568937" y="2022115"/>
              <a:ext cx="2525070" cy="600512"/>
            </a:xfrm>
            <a:prstGeom prst="wedgeRoundRectCallout">
              <a:avLst>
                <a:gd name="adj1" fmla="val -10877"/>
                <a:gd name="adj2" fmla="val 167765"/>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Nổi</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bật</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mối</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quan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hệ</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giữa</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vật</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3" name="Picture 72">
              <a:extLst>
                <a:ext uri="{FF2B5EF4-FFF2-40B4-BE49-F238E27FC236}">
                  <a16:creationId xmlns:a16="http://schemas.microsoft.com/office/drawing/2014/main" id="{68E21E61-5345-4D72-94D5-150AD79D10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74" name="Group 73">
            <a:extLst>
              <a:ext uri="{FF2B5EF4-FFF2-40B4-BE49-F238E27FC236}">
                <a16:creationId xmlns:a16="http://schemas.microsoft.com/office/drawing/2014/main" id="{0C709360-C7EE-4B6D-8D60-CE34FE584663}"/>
              </a:ext>
            </a:extLst>
          </p:cNvPr>
          <p:cNvGrpSpPr/>
          <p:nvPr/>
        </p:nvGrpSpPr>
        <p:grpSpPr>
          <a:xfrm flipH="1">
            <a:off x="9240915" y="2072972"/>
            <a:ext cx="2990928" cy="1470531"/>
            <a:chOff x="-3266338" y="1823857"/>
            <a:chExt cx="2990928" cy="1470531"/>
          </a:xfrm>
        </p:grpSpPr>
        <p:sp>
          <p:nvSpPr>
            <p:cNvPr id="75" name="Speech Bubble: Rectangle with Corners Rounded 74">
              <a:extLst>
                <a:ext uri="{FF2B5EF4-FFF2-40B4-BE49-F238E27FC236}">
                  <a16:creationId xmlns:a16="http://schemas.microsoft.com/office/drawing/2014/main" id="{27AA87D5-9C30-40ED-8101-D11E5007C49C}"/>
                </a:ext>
              </a:extLst>
            </p:cNvPr>
            <p:cNvSpPr/>
            <p:nvPr/>
          </p:nvSpPr>
          <p:spPr>
            <a:xfrm>
              <a:off x="-3266338" y="1823857"/>
              <a:ext cx="2990928" cy="62060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nổi</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bật</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tâm</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lí</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vật</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đề</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phẩm</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6" name="Picture 75">
              <a:extLst>
                <a:ext uri="{FF2B5EF4-FFF2-40B4-BE49-F238E27FC236}">
                  <a16:creationId xmlns:a16="http://schemas.microsoft.com/office/drawing/2014/main" id="{FCC04D44-0A93-41E4-8803-07CB6A6063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9532" y="2562867"/>
              <a:ext cx="1172808" cy="731521"/>
            </a:xfrm>
            <a:prstGeom prst="rect">
              <a:avLst/>
            </a:prstGeom>
          </p:spPr>
        </p:pic>
      </p:grpSp>
      <p:grpSp>
        <p:nvGrpSpPr>
          <p:cNvPr id="77" name="Group 76">
            <a:extLst>
              <a:ext uri="{FF2B5EF4-FFF2-40B4-BE49-F238E27FC236}">
                <a16:creationId xmlns:a16="http://schemas.microsoft.com/office/drawing/2014/main" id="{FD44DA91-8593-4323-AF15-3F7A1D4A46AE}"/>
              </a:ext>
            </a:extLst>
          </p:cNvPr>
          <p:cNvGrpSpPr/>
          <p:nvPr/>
        </p:nvGrpSpPr>
        <p:grpSpPr>
          <a:xfrm flipH="1">
            <a:off x="9319013" y="3735367"/>
            <a:ext cx="2657086" cy="1255733"/>
            <a:chOff x="-3010594" y="2142790"/>
            <a:chExt cx="2657086" cy="1255733"/>
          </a:xfrm>
        </p:grpSpPr>
        <p:sp>
          <p:nvSpPr>
            <p:cNvPr id="78" name="Speech Bubble: Rectangle with Corners Rounded 77">
              <a:extLst>
                <a:ext uri="{FF2B5EF4-FFF2-40B4-BE49-F238E27FC236}">
                  <a16:creationId xmlns:a16="http://schemas.microsoft.com/office/drawing/2014/main" id="{623A5CF5-EA70-4058-905C-1A07BF68AAB7}"/>
                </a:ext>
              </a:extLst>
            </p:cNvPr>
            <p:cNvSpPr/>
            <p:nvPr/>
          </p:nvSpPr>
          <p:spPr>
            <a:xfrm>
              <a:off x="-3010594" y="2142790"/>
              <a:ext cx="2577671" cy="512783"/>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Tô</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đậm</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triết</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lí</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quan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ứng</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xử</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9" name="Picture 78">
              <a:extLst>
                <a:ext uri="{FF2B5EF4-FFF2-40B4-BE49-F238E27FC236}">
                  <a16:creationId xmlns:a16="http://schemas.microsoft.com/office/drawing/2014/main" id="{CC9734A5-0242-4308-B377-8AA0E7D45E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
        <p:nvSpPr>
          <p:cNvPr id="80" name="TextBox 79">
            <a:extLst>
              <a:ext uri="{FF2B5EF4-FFF2-40B4-BE49-F238E27FC236}">
                <a16:creationId xmlns:a16="http://schemas.microsoft.com/office/drawing/2014/main" id="{5F136600-1B35-4573-9823-637E414BAF12}"/>
              </a:ext>
            </a:extLst>
          </p:cNvPr>
          <p:cNvSpPr txBox="1"/>
          <p:nvPr/>
        </p:nvSpPr>
        <p:spPr>
          <a:xfrm>
            <a:off x="308418" y="291760"/>
            <a:ext cx="4542716" cy="1200329"/>
          </a:xfrm>
          <a:prstGeom prst="rect">
            <a:avLst/>
          </a:prstGeom>
          <a:noFill/>
        </p:spPr>
        <p:txBody>
          <a:bodyPr wrap="square">
            <a:spAutoFit/>
          </a:bodyPr>
          <a:lstStyle/>
          <a:p>
            <a:pPr algn="just"/>
            <a:r>
              <a:rPr lang="en-US" sz="2400" b="1" i="0" dirty="0" err="1">
                <a:solidFill>
                  <a:srgbClr val="FF0000"/>
                </a:solidFill>
                <a:effectLst/>
                <a:latin typeface="#9Slide03 Arima Madurai" panose="00000500000000000000" pitchFamily="2" charset="0"/>
                <a:cs typeface="#9Slide03 Arima Madurai" panose="00000500000000000000" pitchFamily="2" charset="0"/>
              </a:rPr>
              <a:t>Câu</a:t>
            </a:r>
            <a:r>
              <a:rPr lang="en-US" sz="2400" b="1" i="0" dirty="0">
                <a:solidFill>
                  <a:srgbClr val="FF0000"/>
                </a:solidFill>
                <a:effectLst/>
                <a:latin typeface="#9Slide03 Arima Madurai" panose="00000500000000000000" pitchFamily="2" charset="0"/>
                <a:cs typeface="#9Slide03 Arima Madurai" panose="00000500000000000000" pitchFamily="2" charset="0"/>
              </a:rPr>
              <a:t> 7: </a:t>
            </a:r>
            <a:r>
              <a:rPr lang="en-US" sz="2400" b="1" i="0" dirty="0" err="1">
                <a:solidFill>
                  <a:srgbClr val="FF0000"/>
                </a:solidFill>
                <a:effectLst/>
                <a:latin typeface="#9Slide03 Arima Madurai" panose="00000500000000000000" pitchFamily="2" charset="0"/>
                <a:cs typeface="#9Slide03 Arima Madurai" panose="00000500000000000000" pitchFamily="2" charset="0"/>
              </a:rPr>
              <a:t>Biện</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pháp</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lặp</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có</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tác</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dụng</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như</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thế</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nào</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với</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truyện</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Ông</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lão</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đánh</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cá</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và</a:t>
            </a:r>
            <a:r>
              <a:rPr lang="en-US" sz="2400" b="1" i="0" dirty="0">
                <a:solidFill>
                  <a:srgbClr val="FF0000"/>
                </a:solidFill>
                <a:effectLst/>
                <a:latin typeface="#9Slide03 Arima Madurai" panose="00000500000000000000" pitchFamily="2" charset="0"/>
                <a:cs typeface="#9Slide03 Arima Madurai" panose="00000500000000000000" pitchFamily="2" charset="0"/>
              </a:rPr>
              <a:t> con </a:t>
            </a:r>
            <a:r>
              <a:rPr lang="en-US" sz="2400" b="1" i="0" dirty="0" err="1">
                <a:solidFill>
                  <a:srgbClr val="FF0000"/>
                </a:solidFill>
                <a:effectLst/>
                <a:latin typeface="#9Slide03 Arima Madurai" panose="00000500000000000000" pitchFamily="2" charset="0"/>
                <a:cs typeface="#9Slide03 Arima Madurai" panose="00000500000000000000" pitchFamily="2" charset="0"/>
              </a:rPr>
              <a:t>cá</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vàng</a:t>
            </a:r>
            <a:r>
              <a:rPr lang="en-US" sz="2400" b="1" i="0" dirty="0">
                <a:solidFill>
                  <a:srgbClr val="FF0000"/>
                </a:solidFill>
                <a:effectLst/>
                <a:latin typeface="#9Slide03 Arima Madurai" panose="00000500000000000000" pitchFamily="2" charset="0"/>
                <a:cs typeface="#9Slide03 Arima Madurai" panose="00000500000000000000" pitchFamily="2" charset="0"/>
              </a:rPr>
              <a:t>”?</a:t>
            </a:r>
            <a:endParaRPr lang="vi-VN" sz="2400" b="1" i="0" dirty="0">
              <a:solidFill>
                <a:srgbClr val="FF0000"/>
              </a:solidFill>
              <a:effectLst/>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419070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6" dur="20000" fill="hold"/>
                                        <p:tgtEl>
                                          <p:spTgt spid="33"/>
                                        </p:tgtEl>
                                        <p:attrNameLst>
                                          <p:attrName>ppt_x</p:attrName>
                                          <p:attrName>ppt_y</p:attrName>
                                        </p:attrNameLst>
                                      </p:cBhvr>
                                      <p:rCtr x="503" y="16512"/>
                                    </p:animMotion>
                                  </p:childTnLst>
                                </p:cTn>
                              </p:par>
                              <p:par>
                                <p:cTn id="7"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8" dur="45000" fill="hold"/>
                                        <p:tgtEl>
                                          <p:spTgt spid="35"/>
                                        </p:tgtEl>
                                        <p:attrNameLst>
                                          <p:attrName>ppt_x</p:attrName>
                                          <p:attrName>ppt_y</p:attrName>
                                        </p:attrNameLst>
                                      </p:cBhvr>
                                      <p:rCtr x="26962" y="895"/>
                                    </p:animMotion>
                                  </p:childTnLst>
                                </p:cTn>
                              </p:par>
                              <p:par>
                                <p:cTn id="9"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0" dur="10000" fill="hold"/>
                                        <p:tgtEl>
                                          <p:spTgt spid="34"/>
                                        </p:tgtEl>
                                        <p:attrNameLst>
                                          <p:attrName>ppt_x</p:attrName>
                                          <p:attrName>ppt_y</p:attrName>
                                        </p:attrNameLst>
                                      </p:cBhvr>
                                      <p:rCtr x="503" y="16512"/>
                                    </p:animMotion>
                                  </p:childTnLst>
                                </p:cTn>
                              </p:par>
                              <p:par>
                                <p:cTn id="11" presetID="2" presetClass="entr" presetSubtype="2" repeatCount="indefinite"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16000" fill="hold"/>
                                        <p:tgtEl>
                                          <p:spTgt spid="37"/>
                                        </p:tgtEl>
                                        <p:attrNameLst>
                                          <p:attrName>ppt_x</p:attrName>
                                        </p:attrNameLst>
                                      </p:cBhvr>
                                      <p:tavLst>
                                        <p:tav tm="0">
                                          <p:val>
                                            <p:strVal val="1+#ppt_w/2"/>
                                          </p:val>
                                        </p:tav>
                                        <p:tav tm="100000">
                                          <p:val>
                                            <p:strVal val="#ppt_x"/>
                                          </p:val>
                                        </p:tav>
                                      </p:tavLst>
                                    </p:anim>
                                    <p:anim calcmode="lin" valueType="num">
                                      <p:cBhvr additive="base">
                                        <p:cTn id="14" dur="16000" fill="hold"/>
                                        <p:tgtEl>
                                          <p:spTgt spid="37"/>
                                        </p:tgtEl>
                                        <p:attrNameLst>
                                          <p:attrName>ppt_y</p:attrName>
                                        </p:attrNameLst>
                                      </p:cBhvr>
                                      <p:tavLst>
                                        <p:tav tm="0">
                                          <p:val>
                                            <p:strVal val="#ppt_y"/>
                                          </p:val>
                                        </p:tav>
                                        <p:tav tm="100000">
                                          <p:val>
                                            <p:strVal val="#ppt_y"/>
                                          </p:val>
                                        </p:tav>
                                      </p:tavLst>
                                    </p:anim>
                                  </p:childTnLst>
                                </p:cTn>
                              </p:par>
                              <p:par>
                                <p:cTn id="15" presetID="2" presetClass="entr" presetSubtype="2" repeatCount="indefinite"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anim calcmode="lin" valueType="num">
                                      <p:cBhvr additive="base">
                                        <p:cTn id="17" dur="8000" fill="hold"/>
                                        <p:tgtEl>
                                          <p:spTgt spid="71"/>
                                        </p:tgtEl>
                                        <p:attrNameLst>
                                          <p:attrName>ppt_x</p:attrName>
                                        </p:attrNameLst>
                                      </p:cBhvr>
                                      <p:tavLst>
                                        <p:tav tm="0">
                                          <p:val>
                                            <p:strVal val="1+#ppt_w/2"/>
                                          </p:val>
                                        </p:tav>
                                        <p:tav tm="100000">
                                          <p:val>
                                            <p:strVal val="#ppt_x"/>
                                          </p:val>
                                        </p:tav>
                                      </p:tavLst>
                                    </p:anim>
                                    <p:anim calcmode="lin" valueType="num">
                                      <p:cBhvr additive="base">
                                        <p:cTn id="18" dur="8000" fill="hold"/>
                                        <p:tgtEl>
                                          <p:spTgt spid="71"/>
                                        </p:tgtEl>
                                        <p:attrNameLst>
                                          <p:attrName>ppt_y</p:attrName>
                                        </p:attrNameLst>
                                      </p:cBhvr>
                                      <p:tavLst>
                                        <p:tav tm="0">
                                          <p:val>
                                            <p:strVal val="#ppt_y"/>
                                          </p:val>
                                        </p:tav>
                                        <p:tav tm="100000">
                                          <p:val>
                                            <p:strVal val="#ppt_y"/>
                                          </p:val>
                                        </p:tav>
                                      </p:tavLst>
                                    </p:anim>
                                  </p:childTnLst>
                                </p:cTn>
                              </p:par>
                              <p:par>
                                <p:cTn id="19" presetID="2" presetClass="entr" presetSubtype="8" repeatCount="indefinite"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anim calcmode="lin" valueType="num">
                                      <p:cBhvr additive="base">
                                        <p:cTn id="21" dur="10000" fill="hold"/>
                                        <p:tgtEl>
                                          <p:spTgt spid="74"/>
                                        </p:tgtEl>
                                        <p:attrNameLst>
                                          <p:attrName>ppt_x</p:attrName>
                                        </p:attrNameLst>
                                      </p:cBhvr>
                                      <p:tavLst>
                                        <p:tav tm="0">
                                          <p:val>
                                            <p:strVal val="0-#ppt_w/2"/>
                                          </p:val>
                                        </p:tav>
                                        <p:tav tm="100000">
                                          <p:val>
                                            <p:strVal val="#ppt_x"/>
                                          </p:val>
                                        </p:tav>
                                      </p:tavLst>
                                    </p:anim>
                                    <p:anim calcmode="lin" valueType="num">
                                      <p:cBhvr additive="base">
                                        <p:cTn id="22" dur="10000" fill="hold"/>
                                        <p:tgtEl>
                                          <p:spTgt spid="74"/>
                                        </p:tgtEl>
                                        <p:attrNameLst>
                                          <p:attrName>ppt_y</p:attrName>
                                        </p:attrNameLst>
                                      </p:cBhvr>
                                      <p:tavLst>
                                        <p:tav tm="0">
                                          <p:val>
                                            <p:strVal val="#ppt_y"/>
                                          </p:val>
                                        </p:tav>
                                        <p:tav tm="100000">
                                          <p:val>
                                            <p:strVal val="#ppt_y"/>
                                          </p:val>
                                        </p:tav>
                                      </p:tavLst>
                                    </p:anim>
                                  </p:childTnLst>
                                </p:cTn>
                              </p:par>
                              <p:par>
                                <p:cTn id="23" presetID="2" presetClass="entr" presetSubtype="8" repeatCount="indefinite" fill="hold" nodeType="with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12000" fill="hold"/>
                                        <p:tgtEl>
                                          <p:spTgt spid="77"/>
                                        </p:tgtEl>
                                        <p:attrNameLst>
                                          <p:attrName>ppt_x</p:attrName>
                                        </p:attrNameLst>
                                      </p:cBhvr>
                                      <p:tavLst>
                                        <p:tav tm="0">
                                          <p:val>
                                            <p:strVal val="0-#ppt_w/2"/>
                                          </p:val>
                                        </p:tav>
                                        <p:tav tm="100000">
                                          <p:val>
                                            <p:strVal val="#ppt_x"/>
                                          </p:val>
                                        </p:tav>
                                      </p:tavLst>
                                    </p:anim>
                                    <p:anim calcmode="lin" valueType="num">
                                      <p:cBhvr additive="base">
                                        <p:cTn id="26" dur="1200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50"/>
                                        <p:tgtEl>
                                          <p:spTgt spid="37"/>
                                        </p:tgtEl>
                                      </p:cBhvr>
                                    </p:animEffect>
                                    <p:set>
                                      <p:cBhvr>
                                        <p:cTn id="32" dur="1" fill="hold">
                                          <p:stCondLst>
                                            <p:cond delay="249"/>
                                          </p:stCondLst>
                                        </p:cTn>
                                        <p:tgtEl>
                                          <p:spTgt spid="37"/>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
                                        <p:tgtEl>
                                          <p:spTgt spid="36"/>
                                        </p:tgtEl>
                                      </p:cBhvr>
                                    </p:animEffect>
                                    <p:set>
                                      <p:cBhvr>
                                        <p:cTn id="35" dur="1" fill="hold">
                                          <p:stCondLst>
                                            <p:cond delay="9"/>
                                          </p:stCondLst>
                                        </p:cTn>
                                        <p:tgtEl>
                                          <p:spTgt spid="36"/>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subTnLst>
                                    <p:audio>
                                      <p:cMediaNode>
                                        <p:cTn display="0" masterRel="sameClick">
                                          <p:stCondLst>
                                            <p:cond evt="begin" delay="0">
                                              <p:tn val="39"/>
                                            </p:cond>
                                          </p:stCondLst>
                                          <p:endCondLst>
                                            <p:cond evt="onStopAudio" delay="0">
                                              <p:tgtEl>
                                                <p:sldTgt/>
                                              </p:tgtEl>
                                            </p:cond>
                                          </p:endCondLst>
                                        </p:cTn>
                                        <p:tgtEl>
                                          <p:sndTgt r:embed="rId3" name="yeeh.wav"/>
                                        </p:tgtEl>
                                      </p:cMediaNode>
                                    </p:audio>
                                  </p:subTnLst>
                                </p:cTn>
                              </p:par>
                              <p:par>
                                <p:cTn id="42" presetID="32" presetClass="emph" presetSubtype="0" repeatCount="indefinite" fill="hold" nodeType="withEffect">
                                  <p:stCondLst>
                                    <p:cond delay="0"/>
                                  </p:stCondLst>
                                  <p:childTnLst>
                                    <p:animRot by="120000">
                                      <p:cBhvr>
                                        <p:cTn id="43" dur="50" fill="hold">
                                          <p:stCondLst>
                                            <p:cond delay="0"/>
                                          </p:stCondLst>
                                        </p:cTn>
                                        <p:tgtEl>
                                          <p:spTgt spid="42"/>
                                        </p:tgtEl>
                                        <p:attrNameLst>
                                          <p:attrName>r</p:attrName>
                                        </p:attrNameLst>
                                      </p:cBhvr>
                                    </p:animRot>
                                    <p:animRot by="-240000">
                                      <p:cBhvr>
                                        <p:cTn id="44" dur="100" fill="hold">
                                          <p:stCondLst>
                                            <p:cond delay="100"/>
                                          </p:stCondLst>
                                        </p:cTn>
                                        <p:tgtEl>
                                          <p:spTgt spid="42"/>
                                        </p:tgtEl>
                                        <p:attrNameLst>
                                          <p:attrName>r</p:attrName>
                                        </p:attrNameLst>
                                      </p:cBhvr>
                                    </p:animRot>
                                    <p:animRot by="240000">
                                      <p:cBhvr>
                                        <p:cTn id="45" dur="100" fill="hold">
                                          <p:stCondLst>
                                            <p:cond delay="200"/>
                                          </p:stCondLst>
                                        </p:cTn>
                                        <p:tgtEl>
                                          <p:spTgt spid="42"/>
                                        </p:tgtEl>
                                        <p:attrNameLst>
                                          <p:attrName>r</p:attrName>
                                        </p:attrNameLst>
                                      </p:cBhvr>
                                    </p:animRot>
                                    <p:animRot by="-240000">
                                      <p:cBhvr>
                                        <p:cTn id="46" dur="100" fill="hold">
                                          <p:stCondLst>
                                            <p:cond delay="300"/>
                                          </p:stCondLst>
                                        </p:cTn>
                                        <p:tgtEl>
                                          <p:spTgt spid="42"/>
                                        </p:tgtEl>
                                        <p:attrNameLst>
                                          <p:attrName>r</p:attrName>
                                        </p:attrNameLst>
                                      </p:cBhvr>
                                    </p:animRot>
                                    <p:animRot by="120000">
                                      <p:cBhvr>
                                        <p:cTn id="47" dur="100" fill="hold">
                                          <p:stCondLst>
                                            <p:cond delay="400"/>
                                          </p:stCondLst>
                                        </p:cTn>
                                        <p:tgtEl>
                                          <p:spTgt spid="42"/>
                                        </p:tgtEl>
                                        <p:attrNameLst>
                                          <p:attrName>r</p:attrName>
                                        </p:attrNameLst>
                                      </p:cBhvr>
                                    </p:animRo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71"/>
                    </p:tgtEl>
                  </p:cond>
                </p:stCondLst>
                <p:endSync evt="end" delay="0">
                  <p:rtn val="all"/>
                </p:endSync>
                <p:childTnLst>
                  <p:par>
                    <p:cTn id="49" fill="hold">
                      <p:stCondLst>
                        <p:cond delay="0"/>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71"/>
                                        </p:tgtEl>
                                        <p:attrNameLst>
                                          <p:attrName>r</p:attrName>
                                        </p:attrNameLst>
                                      </p:cBhvr>
                                    </p:animRot>
                                    <p:animRot by="-240000">
                                      <p:cBhvr>
                                        <p:cTn id="53" dur="200" fill="hold">
                                          <p:stCondLst>
                                            <p:cond delay="200"/>
                                          </p:stCondLst>
                                        </p:cTn>
                                        <p:tgtEl>
                                          <p:spTgt spid="71"/>
                                        </p:tgtEl>
                                        <p:attrNameLst>
                                          <p:attrName>r</p:attrName>
                                        </p:attrNameLst>
                                      </p:cBhvr>
                                    </p:animRot>
                                    <p:animRot by="240000">
                                      <p:cBhvr>
                                        <p:cTn id="54" dur="200" fill="hold">
                                          <p:stCondLst>
                                            <p:cond delay="400"/>
                                          </p:stCondLst>
                                        </p:cTn>
                                        <p:tgtEl>
                                          <p:spTgt spid="71"/>
                                        </p:tgtEl>
                                        <p:attrNameLst>
                                          <p:attrName>r</p:attrName>
                                        </p:attrNameLst>
                                      </p:cBhvr>
                                    </p:animRot>
                                    <p:animRot by="-240000">
                                      <p:cBhvr>
                                        <p:cTn id="55" dur="200" fill="hold">
                                          <p:stCondLst>
                                            <p:cond delay="600"/>
                                          </p:stCondLst>
                                        </p:cTn>
                                        <p:tgtEl>
                                          <p:spTgt spid="71"/>
                                        </p:tgtEl>
                                        <p:attrNameLst>
                                          <p:attrName>r</p:attrName>
                                        </p:attrNameLst>
                                      </p:cBhvr>
                                    </p:animRot>
                                    <p:animRot by="120000">
                                      <p:cBhvr>
                                        <p:cTn id="56" dur="200" fill="hold">
                                          <p:stCondLst>
                                            <p:cond delay="800"/>
                                          </p:stCondLst>
                                        </p:cTn>
                                        <p:tgtEl>
                                          <p:spTgt spid="71"/>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4"/>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74"/>
                                        </p:tgtEl>
                                        <p:attrNameLst>
                                          <p:attrName>r</p:attrName>
                                        </p:attrNameLst>
                                      </p:cBhvr>
                                    </p:animRot>
                                    <p:animRot by="-240000">
                                      <p:cBhvr>
                                        <p:cTn id="62" dur="200" fill="hold">
                                          <p:stCondLst>
                                            <p:cond delay="200"/>
                                          </p:stCondLst>
                                        </p:cTn>
                                        <p:tgtEl>
                                          <p:spTgt spid="74"/>
                                        </p:tgtEl>
                                        <p:attrNameLst>
                                          <p:attrName>r</p:attrName>
                                        </p:attrNameLst>
                                      </p:cBhvr>
                                    </p:animRot>
                                    <p:animRot by="240000">
                                      <p:cBhvr>
                                        <p:cTn id="63" dur="200" fill="hold">
                                          <p:stCondLst>
                                            <p:cond delay="400"/>
                                          </p:stCondLst>
                                        </p:cTn>
                                        <p:tgtEl>
                                          <p:spTgt spid="74"/>
                                        </p:tgtEl>
                                        <p:attrNameLst>
                                          <p:attrName>r</p:attrName>
                                        </p:attrNameLst>
                                      </p:cBhvr>
                                    </p:animRot>
                                    <p:animRot by="-240000">
                                      <p:cBhvr>
                                        <p:cTn id="64" dur="200" fill="hold">
                                          <p:stCondLst>
                                            <p:cond delay="600"/>
                                          </p:stCondLst>
                                        </p:cTn>
                                        <p:tgtEl>
                                          <p:spTgt spid="74"/>
                                        </p:tgtEl>
                                        <p:attrNameLst>
                                          <p:attrName>r</p:attrName>
                                        </p:attrNameLst>
                                      </p:cBhvr>
                                    </p:animRot>
                                    <p:animRot by="120000">
                                      <p:cBhvr>
                                        <p:cTn id="65" dur="200" fill="hold">
                                          <p:stCondLst>
                                            <p:cond delay="800"/>
                                          </p:stCondLst>
                                        </p:cTn>
                                        <p:tgtEl>
                                          <p:spTgt spid="74"/>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4"/>
                  </p:tgtEl>
                </p:cond>
              </p:nextCondLst>
            </p:seq>
            <p:seq concurrent="1" nextAc="seek">
              <p:cTn id="66" restart="whenNotActive" fill="hold" evtFilter="cancelBubble" nodeType="interactiveSeq">
                <p:stCondLst>
                  <p:cond evt="onClick" delay="0">
                    <p:tgtEl>
                      <p:spTgt spid="77"/>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77"/>
                                        </p:tgtEl>
                                        <p:attrNameLst>
                                          <p:attrName>r</p:attrName>
                                        </p:attrNameLst>
                                      </p:cBhvr>
                                    </p:animRot>
                                    <p:animRot by="-240000">
                                      <p:cBhvr>
                                        <p:cTn id="71" dur="200" fill="hold">
                                          <p:stCondLst>
                                            <p:cond delay="200"/>
                                          </p:stCondLst>
                                        </p:cTn>
                                        <p:tgtEl>
                                          <p:spTgt spid="77"/>
                                        </p:tgtEl>
                                        <p:attrNameLst>
                                          <p:attrName>r</p:attrName>
                                        </p:attrNameLst>
                                      </p:cBhvr>
                                    </p:animRot>
                                    <p:animRot by="240000">
                                      <p:cBhvr>
                                        <p:cTn id="72" dur="200" fill="hold">
                                          <p:stCondLst>
                                            <p:cond delay="400"/>
                                          </p:stCondLst>
                                        </p:cTn>
                                        <p:tgtEl>
                                          <p:spTgt spid="77"/>
                                        </p:tgtEl>
                                        <p:attrNameLst>
                                          <p:attrName>r</p:attrName>
                                        </p:attrNameLst>
                                      </p:cBhvr>
                                    </p:animRot>
                                    <p:animRot by="-240000">
                                      <p:cBhvr>
                                        <p:cTn id="73" dur="200" fill="hold">
                                          <p:stCondLst>
                                            <p:cond delay="600"/>
                                          </p:stCondLst>
                                        </p:cTn>
                                        <p:tgtEl>
                                          <p:spTgt spid="77"/>
                                        </p:tgtEl>
                                        <p:attrNameLst>
                                          <p:attrName>r</p:attrName>
                                        </p:attrNameLst>
                                      </p:cBhvr>
                                    </p:animRot>
                                    <p:animRot by="120000">
                                      <p:cBhvr>
                                        <p:cTn id="74" dur="200" fill="hold">
                                          <p:stCondLst>
                                            <p:cond delay="800"/>
                                          </p:stCondLst>
                                        </p:cTn>
                                        <p:tgtEl>
                                          <p:spTgt spid="77"/>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5"/>
          <p:cNvSpPr/>
          <p:nvPr/>
        </p:nvSpPr>
        <p:spPr>
          <a:xfrm>
            <a:off x="4502989" y="-397278"/>
            <a:ext cx="5339879" cy="5813363"/>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35"/>
          <p:cNvSpPr txBox="1">
            <a:spLocks noGrp="1"/>
          </p:cNvSpPr>
          <p:nvPr>
            <p:ph type="ctrTitle"/>
          </p:nvPr>
        </p:nvSpPr>
        <p:spPr>
          <a:xfrm>
            <a:off x="549418" y="1640400"/>
            <a:ext cx="4019614" cy="186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dirty="0">
                <a:latin typeface="#9Slide07 SVNBeachwood Sans" pitchFamily="2" charset="0"/>
              </a:rPr>
              <a:t>I. Đọc, tìm hiểu chung</a:t>
            </a:r>
            <a:endParaRPr sz="7200" b="1" dirty="0">
              <a:latin typeface="#9Slide07 SVNBeachwood Sans" pitchFamily="2" charset="0"/>
            </a:endParaRPr>
          </a:p>
        </p:txBody>
      </p:sp>
      <p:grpSp>
        <p:nvGrpSpPr>
          <p:cNvPr id="4" name="Group 3">
            <a:extLst>
              <a:ext uri="{FF2B5EF4-FFF2-40B4-BE49-F238E27FC236}">
                <a16:creationId xmlns:a16="http://schemas.microsoft.com/office/drawing/2014/main" id="{1942BF4D-0DFC-4519-9AD8-19354F66F72B}"/>
              </a:ext>
            </a:extLst>
          </p:cNvPr>
          <p:cNvGrpSpPr/>
          <p:nvPr/>
        </p:nvGrpSpPr>
        <p:grpSpPr>
          <a:xfrm>
            <a:off x="5159887" y="1055494"/>
            <a:ext cx="3648973" cy="3603904"/>
            <a:chOff x="4789248" y="933800"/>
            <a:chExt cx="3962180" cy="3799182"/>
          </a:xfrm>
        </p:grpSpPr>
        <p:sp>
          <p:nvSpPr>
            <p:cNvPr id="49" name="Google Shape;409;p35">
              <a:extLst>
                <a:ext uri="{FF2B5EF4-FFF2-40B4-BE49-F238E27FC236}">
                  <a16:creationId xmlns:a16="http://schemas.microsoft.com/office/drawing/2014/main" id="{8D4C64BC-EB9D-46D2-B0A5-005FFDA5D36E}"/>
                </a:ext>
              </a:extLst>
            </p:cNvPr>
            <p:cNvSpPr/>
            <p:nvPr/>
          </p:nvSpPr>
          <p:spPr>
            <a:xfrm>
              <a:off x="4789248" y="933800"/>
              <a:ext cx="3729510" cy="3569852"/>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410;p35">
              <a:extLst>
                <a:ext uri="{FF2B5EF4-FFF2-40B4-BE49-F238E27FC236}">
                  <a16:creationId xmlns:a16="http://schemas.microsoft.com/office/drawing/2014/main" id="{BE9CAD04-32DA-4D34-865F-0DEA3F84C5BD}"/>
                </a:ext>
              </a:extLst>
            </p:cNvPr>
            <p:cNvSpPr/>
            <p:nvPr/>
          </p:nvSpPr>
          <p:spPr>
            <a:xfrm rot="5400000">
              <a:off x="5321104" y="1309324"/>
              <a:ext cx="2801834" cy="2617748"/>
            </a:xfrm>
            <a:custGeom>
              <a:avLst/>
              <a:gdLst/>
              <a:ahLst/>
              <a:cxnLst/>
              <a:rect l="l" t="t" r="r" b="b"/>
              <a:pathLst>
                <a:path w="47028" h="44052" extrusionOk="0">
                  <a:moveTo>
                    <a:pt x="33928" y="1"/>
                  </a:moveTo>
                  <a:lnTo>
                    <a:pt x="32962" y="39"/>
                  </a:lnTo>
                  <a:lnTo>
                    <a:pt x="32034" y="117"/>
                  </a:lnTo>
                  <a:lnTo>
                    <a:pt x="31068" y="232"/>
                  </a:lnTo>
                  <a:lnTo>
                    <a:pt x="30141" y="348"/>
                  </a:lnTo>
                  <a:lnTo>
                    <a:pt x="28054" y="619"/>
                  </a:lnTo>
                  <a:lnTo>
                    <a:pt x="27011" y="735"/>
                  </a:lnTo>
                  <a:lnTo>
                    <a:pt x="25968" y="812"/>
                  </a:lnTo>
                  <a:lnTo>
                    <a:pt x="22065" y="812"/>
                  </a:lnTo>
                  <a:lnTo>
                    <a:pt x="21292" y="851"/>
                  </a:lnTo>
                  <a:lnTo>
                    <a:pt x="20210" y="967"/>
                  </a:lnTo>
                  <a:lnTo>
                    <a:pt x="19128" y="1160"/>
                  </a:lnTo>
                  <a:lnTo>
                    <a:pt x="18046" y="1392"/>
                  </a:lnTo>
                  <a:lnTo>
                    <a:pt x="17003" y="1701"/>
                  </a:lnTo>
                  <a:lnTo>
                    <a:pt x="15998" y="2087"/>
                  </a:lnTo>
                  <a:lnTo>
                    <a:pt x="14955" y="2474"/>
                  </a:lnTo>
                  <a:lnTo>
                    <a:pt x="13950" y="2899"/>
                  </a:lnTo>
                  <a:lnTo>
                    <a:pt x="12984" y="3362"/>
                  </a:lnTo>
                  <a:lnTo>
                    <a:pt x="10975" y="4367"/>
                  </a:lnTo>
                  <a:lnTo>
                    <a:pt x="9970" y="4869"/>
                  </a:lnTo>
                  <a:lnTo>
                    <a:pt x="9004" y="5410"/>
                  </a:lnTo>
                  <a:lnTo>
                    <a:pt x="8038" y="5951"/>
                  </a:lnTo>
                  <a:lnTo>
                    <a:pt x="7072" y="6570"/>
                  </a:lnTo>
                  <a:lnTo>
                    <a:pt x="6184" y="7188"/>
                  </a:lnTo>
                  <a:lnTo>
                    <a:pt x="5295" y="7845"/>
                  </a:lnTo>
                  <a:lnTo>
                    <a:pt x="4908" y="8193"/>
                  </a:lnTo>
                  <a:lnTo>
                    <a:pt x="4522" y="8540"/>
                  </a:lnTo>
                  <a:lnTo>
                    <a:pt x="4174" y="8927"/>
                  </a:lnTo>
                  <a:lnTo>
                    <a:pt x="3826" y="9313"/>
                  </a:lnTo>
                  <a:lnTo>
                    <a:pt x="3517" y="9700"/>
                  </a:lnTo>
                  <a:lnTo>
                    <a:pt x="3247" y="10086"/>
                  </a:lnTo>
                  <a:lnTo>
                    <a:pt x="2706" y="10936"/>
                  </a:lnTo>
                  <a:lnTo>
                    <a:pt x="2242" y="11825"/>
                  </a:lnTo>
                  <a:lnTo>
                    <a:pt x="1856" y="12752"/>
                  </a:lnTo>
                  <a:lnTo>
                    <a:pt x="1547" y="13718"/>
                  </a:lnTo>
                  <a:lnTo>
                    <a:pt x="1237" y="14723"/>
                  </a:lnTo>
                  <a:lnTo>
                    <a:pt x="774" y="16732"/>
                  </a:lnTo>
                  <a:lnTo>
                    <a:pt x="542" y="17775"/>
                  </a:lnTo>
                  <a:lnTo>
                    <a:pt x="349" y="18780"/>
                  </a:lnTo>
                  <a:lnTo>
                    <a:pt x="194" y="19823"/>
                  </a:lnTo>
                  <a:lnTo>
                    <a:pt x="78" y="20867"/>
                  </a:lnTo>
                  <a:lnTo>
                    <a:pt x="1" y="21910"/>
                  </a:lnTo>
                  <a:lnTo>
                    <a:pt x="40" y="22953"/>
                  </a:lnTo>
                  <a:lnTo>
                    <a:pt x="40" y="23456"/>
                  </a:lnTo>
                  <a:lnTo>
                    <a:pt x="117" y="23958"/>
                  </a:lnTo>
                  <a:lnTo>
                    <a:pt x="233" y="24460"/>
                  </a:lnTo>
                  <a:lnTo>
                    <a:pt x="349" y="24963"/>
                  </a:lnTo>
                  <a:lnTo>
                    <a:pt x="465" y="25426"/>
                  </a:lnTo>
                  <a:lnTo>
                    <a:pt x="658" y="25890"/>
                  </a:lnTo>
                  <a:lnTo>
                    <a:pt x="851" y="26354"/>
                  </a:lnTo>
                  <a:lnTo>
                    <a:pt x="1044" y="26779"/>
                  </a:lnTo>
                  <a:lnTo>
                    <a:pt x="1276" y="27204"/>
                  </a:lnTo>
                  <a:lnTo>
                    <a:pt x="1547" y="27629"/>
                  </a:lnTo>
                  <a:lnTo>
                    <a:pt x="1817" y="28054"/>
                  </a:lnTo>
                  <a:lnTo>
                    <a:pt x="2126" y="28440"/>
                  </a:lnTo>
                  <a:lnTo>
                    <a:pt x="2435" y="28827"/>
                  </a:lnTo>
                  <a:lnTo>
                    <a:pt x="2783" y="29175"/>
                  </a:lnTo>
                  <a:lnTo>
                    <a:pt x="3556" y="29870"/>
                  </a:lnTo>
                  <a:lnTo>
                    <a:pt x="3942" y="30218"/>
                  </a:lnTo>
                  <a:lnTo>
                    <a:pt x="4367" y="30527"/>
                  </a:lnTo>
                  <a:lnTo>
                    <a:pt x="5218" y="31107"/>
                  </a:lnTo>
                  <a:lnTo>
                    <a:pt x="6145" y="31609"/>
                  </a:lnTo>
                  <a:lnTo>
                    <a:pt x="7034" y="32111"/>
                  </a:lnTo>
                  <a:lnTo>
                    <a:pt x="7536" y="32382"/>
                  </a:lnTo>
                  <a:lnTo>
                    <a:pt x="8038" y="32691"/>
                  </a:lnTo>
                  <a:lnTo>
                    <a:pt x="8502" y="33000"/>
                  </a:lnTo>
                  <a:lnTo>
                    <a:pt x="8966" y="33348"/>
                  </a:lnTo>
                  <a:lnTo>
                    <a:pt x="9198" y="33618"/>
                  </a:lnTo>
                  <a:lnTo>
                    <a:pt x="9429" y="33850"/>
                  </a:lnTo>
                  <a:lnTo>
                    <a:pt x="9816" y="34391"/>
                  </a:lnTo>
                  <a:lnTo>
                    <a:pt x="10164" y="34971"/>
                  </a:lnTo>
                  <a:lnTo>
                    <a:pt x="10511" y="35550"/>
                  </a:lnTo>
                  <a:lnTo>
                    <a:pt x="10975" y="36555"/>
                  </a:lnTo>
                  <a:lnTo>
                    <a:pt x="11516" y="37482"/>
                  </a:lnTo>
                  <a:lnTo>
                    <a:pt x="11786" y="37946"/>
                  </a:lnTo>
                  <a:lnTo>
                    <a:pt x="12096" y="38410"/>
                  </a:lnTo>
                  <a:lnTo>
                    <a:pt x="12405" y="38835"/>
                  </a:lnTo>
                  <a:lnTo>
                    <a:pt x="12753" y="39260"/>
                  </a:lnTo>
                  <a:lnTo>
                    <a:pt x="13448" y="39955"/>
                  </a:lnTo>
                  <a:lnTo>
                    <a:pt x="14182" y="40612"/>
                  </a:lnTo>
                  <a:lnTo>
                    <a:pt x="14955" y="41230"/>
                  </a:lnTo>
                  <a:lnTo>
                    <a:pt x="15766" y="41771"/>
                  </a:lnTo>
                  <a:lnTo>
                    <a:pt x="16771" y="42312"/>
                  </a:lnTo>
                  <a:lnTo>
                    <a:pt x="17776" y="42815"/>
                  </a:lnTo>
                  <a:lnTo>
                    <a:pt x="18858" y="43201"/>
                  </a:lnTo>
                  <a:lnTo>
                    <a:pt x="19940" y="43510"/>
                  </a:lnTo>
                  <a:lnTo>
                    <a:pt x="21022" y="43742"/>
                  </a:lnTo>
                  <a:lnTo>
                    <a:pt x="22142" y="43897"/>
                  </a:lnTo>
                  <a:lnTo>
                    <a:pt x="23263" y="44013"/>
                  </a:lnTo>
                  <a:lnTo>
                    <a:pt x="24383" y="44051"/>
                  </a:lnTo>
                  <a:lnTo>
                    <a:pt x="25272" y="44013"/>
                  </a:lnTo>
                  <a:lnTo>
                    <a:pt x="26161" y="43974"/>
                  </a:lnTo>
                  <a:lnTo>
                    <a:pt x="27050" y="43858"/>
                  </a:lnTo>
                  <a:lnTo>
                    <a:pt x="27938" y="43742"/>
                  </a:lnTo>
                  <a:lnTo>
                    <a:pt x="28827" y="43588"/>
                  </a:lnTo>
                  <a:lnTo>
                    <a:pt x="29716" y="43394"/>
                  </a:lnTo>
                  <a:lnTo>
                    <a:pt x="30605" y="43201"/>
                  </a:lnTo>
                  <a:lnTo>
                    <a:pt x="31455" y="42931"/>
                  </a:lnTo>
                  <a:lnTo>
                    <a:pt x="32962" y="42467"/>
                  </a:lnTo>
                  <a:lnTo>
                    <a:pt x="34469" y="41887"/>
                  </a:lnTo>
                  <a:lnTo>
                    <a:pt x="35203" y="41540"/>
                  </a:lnTo>
                  <a:lnTo>
                    <a:pt x="35937" y="41192"/>
                  </a:lnTo>
                  <a:lnTo>
                    <a:pt x="36633" y="40844"/>
                  </a:lnTo>
                  <a:lnTo>
                    <a:pt x="37328" y="40458"/>
                  </a:lnTo>
                  <a:lnTo>
                    <a:pt x="38024" y="40033"/>
                  </a:lnTo>
                  <a:lnTo>
                    <a:pt x="38719" y="39608"/>
                  </a:lnTo>
                  <a:lnTo>
                    <a:pt x="39376" y="39144"/>
                  </a:lnTo>
                  <a:lnTo>
                    <a:pt x="39994" y="38642"/>
                  </a:lnTo>
                  <a:lnTo>
                    <a:pt x="40651" y="38139"/>
                  </a:lnTo>
                  <a:lnTo>
                    <a:pt x="41231" y="37637"/>
                  </a:lnTo>
                  <a:lnTo>
                    <a:pt x="41811" y="37057"/>
                  </a:lnTo>
                  <a:lnTo>
                    <a:pt x="42351" y="36478"/>
                  </a:lnTo>
                  <a:lnTo>
                    <a:pt x="42854" y="36053"/>
                  </a:lnTo>
                  <a:lnTo>
                    <a:pt x="43318" y="35550"/>
                  </a:lnTo>
                  <a:lnTo>
                    <a:pt x="43781" y="35087"/>
                  </a:lnTo>
                  <a:lnTo>
                    <a:pt x="44206" y="34546"/>
                  </a:lnTo>
                  <a:lnTo>
                    <a:pt x="44631" y="34005"/>
                  </a:lnTo>
                  <a:lnTo>
                    <a:pt x="45018" y="33464"/>
                  </a:lnTo>
                  <a:lnTo>
                    <a:pt x="45365" y="32884"/>
                  </a:lnTo>
                  <a:lnTo>
                    <a:pt x="45713" y="32266"/>
                  </a:lnTo>
                  <a:lnTo>
                    <a:pt x="46100" y="31493"/>
                  </a:lnTo>
                  <a:lnTo>
                    <a:pt x="46409" y="30643"/>
                  </a:lnTo>
                  <a:lnTo>
                    <a:pt x="46641" y="29831"/>
                  </a:lnTo>
                  <a:lnTo>
                    <a:pt x="46834" y="28981"/>
                  </a:lnTo>
                  <a:lnTo>
                    <a:pt x="46950" y="28131"/>
                  </a:lnTo>
                  <a:lnTo>
                    <a:pt x="47027" y="27242"/>
                  </a:lnTo>
                  <a:lnTo>
                    <a:pt x="46988" y="26392"/>
                  </a:lnTo>
                  <a:lnTo>
                    <a:pt x="46872" y="25504"/>
                  </a:lnTo>
                  <a:lnTo>
                    <a:pt x="46757" y="25001"/>
                  </a:lnTo>
                  <a:lnTo>
                    <a:pt x="46602" y="24499"/>
                  </a:lnTo>
                  <a:lnTo>
                    <a:pt x="46409" y="24035"/>
                  </a:lnTo>
                  <a:lnTo>
                    <a:pt x="46216" y="23533"/>
                  </a:lnTo>
                  <a:lnTo>
                    <a:pt x="45752" y="22606"/>
                  </a:lnTo>
                  <a:lnTo>
                    <a:pt x="45250" y="21678"/>
                  </a:lnTo>
                  <a:lnTo>
                    <a:pt x="44786" y="20751"/>
                  </a:lnTo>
                  <a:lnTo>
                    <a:pt x="44593" y="20248"/>
                  </a:lnTo>
                  <a:lnTo>
                    <a:pt x="44399" y="19785"/>
                  </a:lnTo>
                  <a:lnTo>
                    <a:pt x="44245" y="19282"/>
                  </a:lnTo>
                  <a:lnTo>
                    <a:pt x="44129" y="18780"/>
                  </a:lnTo>
                  <a:lnTo>
                    <a:pt x="44052" y="18278"/>
                  </a:lnTo>
                  <a:lnTo>
                    <a:pt x="44052" y="17737"/>
                  </a:lnTo>
                  <a:lnTo>
                    <a:pt x="44052" y="17234"/>
                  </a:lnTo>
                  <a:lnTo>
                    <a:pt x="44129" y="16694"/>
                  </a:lnTo>
                  <a:lnTo>
                    <a:pt x="44206" y="16191"/>
                  </a:lnTo>
                  <a:lnTo>
                    <a:pt x="44322" y="15689"/>
                  </a:lnTo>
                  <a:lnTo>
                    <a:pt x="44825" y="13641"/>
                  </a:lnTo>
                  <a:lnTo>
                    <a:pt x="44979" y="12829"/>
                  </a:lnTo>
                  <a:lnTo>
                    <a:pt x="45095" y="11979"/>
                  </a:lnTo>
                  <a:lnTo>
                    <a:pt x="45134" y="11168"/>
                  </a:lnTo>
                  <a:lnTo>
                    <a:pt x="45095" y="10318"/>
                  </a:lnTo>
                  <a:lnTo>
                    <a:pt x="44979" y="9506"/>
                  </a:lnTo>
                  <a:lnTo>
                    <a:pt x="44825" y="8733"/>
                  </a:lnTo>
                  <a:lnTo>
                    <a:pt x="44593" y="7961"/>
                  </a:lnTo>
                  <a:lnTo>
                    <a:pt x="44322" y="7226"/>
                  </a:lnTo>
                  <a:lnTo>
                    <a:pt x="44013" y="6492"/>
                  </a:lnTo>
                  <a:lnTo>
                    <a:pt x="43627" y="5758"/>
                  </a:lnTo>
                  <a:lnTo>
                    <a:pt x="43202" y="5063"/>
                  </a:lnTo>
                  <a:lnTo>
                    <a:pt x="42738" y="4444"/>
                  </a:lnTo>
                  <a:lnTo>
                    <a:pt x="42236" y="3787"/>
                  </a:lnTo>
                  <a:lnTo>
                    <a:pt x="41656" y="3208"/>
                  </a:lnTo>
                  <a:lnTo>
                    <a:pt x="41076" y="2667"/>
                  </a:lnTo>
                  <a:lnTo>
                    <a:pt x="40419" y="2126"/>
                  </a:lnTo>
                  <a:lnTo>
                    <a:pt x="39763" y="1662"/>
                  </a:lnTo>
                  <a:lnTo>
                    <a:pt x="39067" y="1237"/>
                  </a:lnTo>
                  <a:lnTo>
                    <a:pt x="38333" y="889"/>
                  </a:lnTo>
                  <a:lnTo>
                    <a:pt x="37599" y="580"/>
                  </a:lnTo>
                  <a:lnTo>
                    <a:pt x="37135" y="426"/>
                  </a:lnTo>
                  <a:lnTo>
                    <a:pt x="36671" y="310"/>
                  </a:lnTo>
                  <a:lnTo>
                    <a:pt x="35783" y="117"/>
                  </a:lnTo>
                  <a:lnTo>
                    <a:pt x="34855" y="39"/>
                  </a:lnTo>
                  <a:lnTo>
                    <a:pt x="33928" y="1"/>
                  </a:lnTo>
                  <a:close/>
                </a:path>
              </a:pathLst>
            </a:custGeom>
            <a:solidFill>
              <a:srgbClr val="FFA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450;p35">
              <a:extLst>
                <a:ext uri="{FF2B5EF4-FFF2-40B4-BE49-F238E27FC236}">
                  <a16:creationId xmlns:a16="http://schemas.microsoft.com/office/drawing/2014/main" id="{29C0C101-3151-4DA5-A213-8770A8FB7343}"/>
                </a:ext>
              </a:extLst>
            </p:cNvPr>
            <p:cNvGrpSpPr/>
            <p:nvPr/>
          </p:nvGrpSpPr>
          <p:grpSpPr>
            <a:xfrm>
              <a:off x="7733098" y="2878488"/>
              <a:ext cx="1018330" cy="1854494"/>
              <a:chOff x="4518575" y="1944100"/>
              <a:chExt cx="475300" cy="865575"/>
            </a:xfrm>
          </p:grpSpPr>
          <p:sp>
            <p:nvSpPr>
              <p:cNvPr id="55" name="Google Shape;451;p35">
                <a:extLst>
                  <a:ext uri="{FF2B5EF4-FFF2-40B4-BE49-F238E27FC236}">
                    <a16:creationId xmlns:a16="http://schemas.microsoft.com/office/drawing/2014/main" id="{6867445F-D6F5-4240-8A92-AC9A0A065069}"/>
                  </a:ext>
                </a:extLst>
              </p:cNvPr>
              <p:cNvSpPr/>
              <p:nvPr/>
            </p:nvSpPr>
            <p:spPr>
              <a:xfrm>
                <a:off x="4657675" y="1944100"/>
                <a:ext cx="336200" cy="800850"/>
              </a:xfrm>
              <a:custGeom>
                <a:avLst/>
                <a:gdLst/>
                <a:ahLst/>
                <a:cxnLst/>
                <a:rect l="l" t="t" r="r" b="b"/>
                <a:pathLst>
                  <a:path w="13448" h="32034" extrusionOk="0">
                    <a:moveTo>
                      <a:pt x="13061" y="1"/>
                    </a:moveTo>
                    <a:lnTo>
                      <a:pt x="12984" y="78"/>
                    </a:lnTo>
                    <a:lnTo>
                      <a:pt x="12443" y="1314"/>
                    </a:lnTo>
                    <a:lnTo>
                      <a:pt x="11825" y="2512"/>
                    </a:lnTo>
                    <a:lnTo>
                      <a:pt x="11515" y="3092"/>
                    </a:lnTo>
                    <a:lnTo>
                      <a:pt x="11168" y="3671"/>
                    </a:lnTo>
                    <a:lnTo>
                      <a:pt x="10781" y="4174"/>
                    </a:lnTo>
                    <a:lnTo>
                      <a:pt x="10356" y="4676"/>
                    </a:lnTo>
                    <a:lnTo>
                      <a:pt x="9931" y="5063"/>
                    </a:lnTo>
                    <a:lnTo>
                      <a:pt x="9506" y="5410"/>
                    </a:lnTo>
                    <a:lnTo>
                      <a:pt x="8656" y="6067"/>
                    </a:lnTo>
                    <a:lnTo>
                      <a:pt x="7767" y="6685"/>
                    </a:lnTo>
                    <a:lnTo>
                      <a:pt x="7342" y="6995"/>
                    </a:lnTo>
                    <a:lnTo>
                      <a:pt x="6917" y="7381"/>
                    </a:lnTo>
                    <a:lnTo>
                      <a:pt x="6260" y="8077"/>
                    </a:lnTo>
                    <a:lnTo>
                      <a:pt x="5642" y="8849"/>
                    </a:lnTo>
                    <a:lnTo>
                      <a:pt x="5062" y="9661"/>
                    </a:lnTo>
                    <a:lnTo>
                      <a:pt x="4560" y="10550"/>
                    </a:lnTo>
                    <a:lnTo>
                      <a:pt x="4174" y="11438"/>
                    </a:lnTo>
                    <a:lnTo>
                      <a:pt x="3826" y="12404"/>
                    </a:lnTo>
                    <a:lnTo>
                      <a:pt x="3555" y="13409"/>
                    </a:lnTo>
                    <a:lnTo>
                      <a:pt x="3362" y="14414"/>
                    </a:lnTo>
                    <a:lnTo>
                      <a:pt x="3208" y="15805"/>
                    </a:lnTo>
                    <a:lnTo>
                      <a:pt x="3092" y="16500"/>
                    </a:lnTo>
                    <a:lnTo>
                      <a:pt x="3014" y="16848"/>
                    </a:lnTo>
                    <a:lnTo>
                      <a:pt x="2899" y="17157"/>
                    </a:lnTo>
                    <a:lnTo>
                      <a:pt x="2783" y="17466"/>
                    </a:lnTo>
                    <a:lnTo>
                      <a:pt x="2628" y="17775"/>
                    </a:lnTo>
                    <a:lnTo>
                      <a:pt x="2435" y="18046"/>
                    </a:lnTo>
                    <a:lnTo>
                      <a:pt x="2242" y="18278"/>
                    </a:lnTo>
                    <a:lnTo>
                      <a:pt x="1817" y="18741"/>
                    </a:lnTo>
                    <a:lnTo>
                      <a:pt x="1392" y="19244"/>
                    </a:lnTo>
                    <a:lnTo>
                      <a:pt x="1121" y="19591"/>
                    </a:lnTo>
                    <a:lnTo>
                      <a:pt x="889" y="19978"/>
                    </a:lnTo>
                    <a:lnTo>
                      <a:pt x="657" y="20403"/>
                    </a:lnTo>
                    <a:lnTo>
                      <a:pt x="464" y="20828"/>
                    </a:lnTo>
                    <a:lnTo>
                      <a:pt x="310" y="21253"/>
                    </a:lnTo>
                    <a:lnTo>
                      <a:pt x="194" y="21717"/>
                    </a:lnTo>
                    <a:lnTo>
                      <a:pt x="78" y="22180"/>
                    </a:lnTo>
                    <a:lnTo>
                      <a:pt x="39" y="22644"/>
                    </a:lnTo>
                    <a:lnTo>
                      <a:pt x="0" y="23185"/>
                    </a:lnTo>
                    <a:lnTo>
                      <a:pt x="0" y="23726"/>
                    </a:lnTo>
                    <a:lnTo>
                      <a:pt x="39" y="24267"/>
                    </a:lnTo>
                    <a:lnTo>
                      <a:pt x="78" y="24808"/>
                    </a:lnTo>
                    <a:lnTo>
                      <a:pt x="232" y="25851"/>
                    </a:lnTo>
                    <a:lnTo>
                      <a:pt x="387" y="26895"/>
                    </a:lnTo>
                    <a:lnTo>
                      <a:pt x="503" y="28208"/>
                    </a:lnTo>
                    <a:lnTo>
                      <a:pt x="619" y="29484"/>
                    </a:lnTo>
                    <a:lnTo>
                      <a:pt x="619" y="30604"/>
                    </a:lnTo>
                    <a:lnTo>
                      <a:pt x="657" y="31145"/>
                    </a:lnTo>
                    <a:lnTo>
                      <a:pt x="735" y="31686"/>
                    </a:lnTo>
                    <a:lnTo>
                      <a:pt x="696" y="31802"/>
                    </a:lnTo>
                    <a:lnTo>
                      <a:pt x="696" y="31879"/>
                    </a:lnTo>
                    <a:lnTo>
                      <a:pt x="735" y="31957"/>
                    </a:lnTo>
                    <a:lnTo>
                      <a:pt x="812" y="31995"/>
                    </a:lnTo>
                    <a:lnTo>
                      <a:pt x="851" y="31995"/>
                    </a:lnTo>
                    <a:lnTo>
                      <a:pt x="889" y="32034"/>
                    </a:lnTo>
                    <a:lnTo>
                      <a:pt x="966" y="32034"/>
                    </a:lnTo>
                    <a:lnTo>
                      <a:pt x="1005" y="31995"/>
                    </a:lnTo>
                    <a:lnTo>
                      <a:pt x="1044" y="31918"/>
                    </a:lnTo>
                    <a:lnTo>
                      <a:pt x="1044" y="31841"/>
                    </a:lnTo>
                    <a:lnTo>
                      <a:pt x="1082" y="31763"/>
                    </a:lnTo>
                    <a:lnTo>
                      <a:pt x="1314" y="30720"/>
                    </a:lnTo>
                    <a:lnTo>
                      <a:pt x="1546" y="29715"/>
                    </a:lnTo>
                    <a:lnTo>
                      <a:pt x="1855" y="28943"/>
                    </a:lnTo>
                    <a:lnTo>
                      <a:pt x="2203" y="28208"/>
                    </a:lnTo>
                    <a:lnTo>
                      <a:pt x="2589" y="27474"/>
                    </a:lnTo>
                    <a:lnTo>
                      <a:pt x="3053" y="26817"/>
                    </a:lnTo>
                    <a:lnTo>
                      <a:pt x="3401" y="26392"/>
                    </a:lnTo>
                    <a:lnTo>
                      <a:pt x="3749" y="25967"/>
                    </a:lnTo>
                    <a:lnTo>
                      <a:pt x="4521" y="25233"/>
                    </a:lnTo>
                    <a:lnTo>
                      <a:pt x="5256" y="24460"/>
                    </a:lnTo>
                    <a:lnTo>
                      <a:pt x="5603" y="24074"/>
                    </a:lnTo>
                    <a:lnTo>
                      <a:pt x="5951" y="23649"/>
                    </a:lnTo>
                    <a:lnTo>
                      <a:pt x="6260" y="23185"/>
                    </a:lnTo>
                    <a:lnTo>
                      <a:pt x="6492" y="22760"/>
                    </a:lnTo>
                    <a:lnTo>
                      <a:pt x="6724" y="22296"/>
                    </a:lnTo>
                    <a:lnTo>
                      <a:pt x="6917" y="21794"/>
                    </a:lnTo>
                    <a:lnTo>
                      <a:pt x="7110" y="21292"/>
                    </a:lnTo>
                    <a:lnTo>
                      <a:pt x="7226" y="20789"/>
                    </a:lnTo>
                    <a:lnTo>
                      <a:pt x="7342" y="20287"/>
                    </a:lnTo>
                    <a:lnTo>
                      <a:pt x="7420" y="19746"/>
                    </a:lnTo>
                    <a:lnTo>
                      <a:pt x="7458" y="19166"/>
                    </a:lnTo>
                    <a:lnTo>
                      <a:pt x="7458" y="18587"/>
                    </a:lnTo>
                    <a:lnTo>
                      <a:pt x="7381" y="17428"/>
                    </a:lnTo>
                    <a:lnTo>
                      <a:pt x="7304" y="16307"/>
                    </a:lnTo>
                    <a:lnTo>
                      <a:pt x="7304" y="15727"/>
                    </a:lnTo>
                    <a:lnTo>
                      <a:pt x="7304" y="15148"/>
                    </a:lnTo>
                    <a:lnTo>
                      <a:pt x="7381" y="14491"/>
                    </a:lnTo>
                    <a:lnTo>
                      <a:pt x="7535" y="13950"/>
                    </a:lnTo>
                    <a:lnTo>
                      <a:pt x="7729" y="13409"/>
                    </a:lnTo>
                    <a:lnTo>
                      <a:pt x="7961" y="12945"/>
                    </a:lnTo>
                    <a:lnTo>
                      <a:pt x="8231" y="12520"/>
                    </a:lnTo>
                    <a:lnTo>
                      <a:pt x="8540" y="12172"/>
                    </a:lnTo>
                    <a:lnTo>
                      <a:pt x="8888" y="11786"/>
                    </a:lnTo>
                    <a:lnTo>
                      <a:pt x="9236" y="11477"/>
                    </a:lnTo>
                    <a:lnTo>
                      <a:pt x="10008" y="10820"/>
                    </a:lnTo>
                    <a:lnTo>
                      <a:pt x="10820" y="10163"/>
                    </a:lnTo>
                    <a:lnTo>
                      <a:pt x="11206" y="9815"/>
                    </a:lnTo>
                    <a:lnTo>
                      <a:pt x="11554" y="9429"/>
                    </a:lnTo>
                    <a:lnTo>
                      <a:pt x="11902" y="9043"/>
                    </a:lnTo>
                    <a:lnTo>
                      <a:pt x="12211" y="8579"/>
                    </a:lnTo>
                    <a:lnTo>
                      <a:pt x="12520" y="8115"/>
                    </a:lnTo>
                    <a:lnTo>
                      <a:pt x="12752" y="7613"/>
                    </a:lnTo>
                    <a:lnTo>
                      <a:pt x="12945" y="7072"/>
                    </a:lnTo>
                    <a:lnTo>
                      <a:pt x="13100" y="6570"/>
                    </a:lnTo>
                    <a:lnTo>
                      <a:pt x="13254" y="6029"/>
                    </a:lnTo>
                    <a:lnTo>
                      <a:pt x="13332" y="5488"/>
                    </a:lnTo>
                    <a:lnTo>
                      <a:pt x="13409" y="4947"/>
                    </a:lnTo>
                    <a:lnTo>
                      <a:pt x="13409" y="4406"/>
                    </a:lnTo>
                    <a:lnTo>
                      <a:pt x="13448" y="3324"/>
                    </a:lnTo>
                    <a:lnTo>
                      <a:pt x="13370" y="2242"/>
                    </a:lnTo>
                    <a:lnTo>
                      <a:pt x="13216" y="116"/>
                    </a:lnTo>
                    <a:lnTo>
                      <a:pt x="13177" y="39"/>
                    </a:lnTo>
                    <a:lnTo>
                      <a:pt x="13100" y="39"/>
                    </a:lnTo>
                    <a:lnTo>
                      <a:pt x="13061"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2;p35">
                <a:extLst>
                  <a:ext uri="{FF2B5EF4-FFF2-40B4-BE49-F238E27FC236}">
                    <a16:creationId xmlns:a16="http://schemas.microsoft.com/office/drawing/2014/main" id="{2A13988D-91BA-45DD-BE82-E8C981C6D14D}"/>
                  </a:ext>
                </a:extLst>
              </p:cNvPr>
              <p:cNvSpPr/>
              <p:nvPr/>
            </p:nvSpPr>
            <p:spPr>
              <a:xfrm>
                <a:off x="4657675" y="1944100"/>
                <a:ext cx="336200" cy="800850"/>
              </a:xfrm>
              <a:custGeom>
                <a:avLst/>
                <a:gdLst/>
                <a:ahLst/>
                <a:cxnLst/>
                <a:rect l="l" t="t" r="r" b="b"/>
                <a:pathLst>
                  <a:path w="13448" h="32034" extrusionOk="0">
                    <a:moveTo>
                      <a:pt x="13061" y="1"/>
                    </a:moveTo>
                    <a:lnTo>
                      <a:pt x="13022" y="39"/>
                    </a:lnTo>
                    <a:lnTo>
                      <a:pt x="12752" y="1585"/>
                    </a:lnTo>
                    <a:lnTo>
                      <a:pt x="12443" y="1237"/>
                    </a:lnTo>
                    <a:lnTo>
                      <a:pt x="12366" y="1508"/>
                    </a:lnTo>
                    <a:lnTo>
                      <a:pt x="12520" y="1701"/>
                    </a:lnTo>
                    <a:lnTo>
                      <a:pt x="12713" y="1855"/>
                    </a:lnTo>
                    <a:lnTo>
                      <a:pt x="12481" y="2821"/>
                    </a:lnTo>
                    <a:lnTo>
                      <a:pt x="12056" y="2358"/>
                    </a:lnTo>
                    <a:lnTo>
                      <a:pt x="11979" y="2242"/>
                    </a:lnTo>
                    <a:lnTo>
                      <a:pt x="11902" y="2435"/>
                    </a:lnTo>
                    <a:lnTo>
                      <a:pt x="12018" y="2590"/>
                    </a:lnTo>
                    <a:lnTo>
                      <a:pt x="12211" y="2821"/>
                    </a:lnTo>
                    <a:lnTo>
                      <a:pt x="12327" y="2899"/>
                    </a:lnTo>
                    <a:lnTo>
                      <a:pt x="12443" y="3015"/>
                    </a:lnTo>
                    <a:lnTo>
                      <a:pt x="12134" y="4058"/>
                    </a:lnTo>
                    <a:lnTo>
                      <a:pt x="11747" y="3710"/>
                    </a:lnTo>
                    <a:lnTo>
                      <a:pt x="11400" y="3285"/>
                    </a:lnTo>
                    <a:lnTo>
                      <a:pt x="11284" y="3478"/>
                    </a:lnTo>
                    <a:lnTo>
                      <a:pt x="11477" y="3671"/>
                    </a:lnTo>
                    <a:lnTo>
                      <a:pt x="11786" y="3942"/>
                    </a:lnTo>
                    <a:lnTo>
                      <a:pt x="12095" y="4174"/>
                    </a:lnTo>
                    <a:lnTo>
                      <a:pt x="11709" y="5178"/>
                    </a:lnTo>
                    <a:lnTo>
                      <a:pt x="11438" y="4947"/>
                    </a:lnTo>
                    <a:lnTo>
                      <a:pt x="11206" y="4715"/>
                    </a:lnTo>
                    <a:lnTo>
                      <a:pt x="10743" y="4212"/>
                    </a:lnTo>
                    <a:lnTo>
                      <a:pt x="10588" y="4406"/>
                    </a:lnTo>
                    <a:lnTo>
                      <a:pt x="11090" y="4908"/>
                    </a:lnTo>
                    <a:lnTo>
                      <a:pt x="11361" y="5140"/>
                    </a:lnTo>
                    <a:lnTo>
                      <a:pt x="11631" y="5294"/>
                    </a:lnTo>
                    <a:lnTo>
                      <a:pt x="11593" y="5410"/>
                    </a:lnTo>
                    <a:lnTo>
                      <a:pt x="11554" y="5410"/>
                    </a:lnTo>
                    <a:lnTo>
                      <a:pt x="11322" y="5951"/>
                    </a:lnTo>
                    <a:lnTo>
                      <a:pt x="11013" y="6454"/>
                    </a:lnTo>
                    <a:lnTo>
                      <a:pt x="10704" y="6144"/>
                    </a:lnTo>
                    <a:lnTo>
                      <a:pt x="10434" y="5797"/>
                    </a:lnTo>
                    <a:lnTo>
                      <a:pt x="9893" y="5101"/>
                    </a:lnTo>
                    <a:lnTo>
                      <a:pt x="9738" y="5256"/>
                    </a:lnTo>
                    <a:lnTo>
                      <a:pt x="10047" y="5681"/>
                    </a:lnTo>
                    <a:lnTo>
                      <a:pt x="10472" y="6183"/>
                    </a:lnTo>
                    <a:lnTo>
                      <a:pt x="10665" y="6415"/>
                    </a:lnTo>
                    <a:lnTo>
                      <a:pt x="10936" y="6608"/>
                    </a:lnTo>
                    <a:lnTo>
                      <a:pt x="10511" y="7188"/>
                    </a:lnTo>
                    <a:lnTo>
                      <a:pt x="10047" y="7767"/>
                    </a:lnTo>
                    <a:lnTo>
                      <a:pt x="9738" y="7420"/>
                    </a:lnTo>
                    <a:lnTo>
                      <a:pt x="9506" y="7033"/>
                    </a:lnTo>
                    <a:lnTo>
                      <a:pt x="9042" y="6222"/>
                    </a:lnTo>
                    <a:lnTo>
                      <a:pt x="8849" y="5913"/>
                    </a:lnTo>
                    <a:lnTo>
                      <a:pt x="8695" y="6029"/>
                    </a:lnTo>
                    <a:lnTo>
                      <a:pt x="8965" y="6531"/>
                    </a:lnTo>
                    <a:lnTo>
                      <a:pt x="9429" y="7226"/>
                    </a:lnTo>
                    <a:lnTo>
                      <a:pt x="9661" y="7574"/>
                    </a:lnTo>
                    <a:lnTo>
                      <a:pt x="9970" y="7845"/>
                    </a:lnTo>
                    <a:lnTo>
                      <a:pt x="9661" y="8154"/>
                    </a:lnTo>
                    <a:lnTo>
                      <a:pt x="9429" y="8386"/>
                    </a:lnTo>
                    <a:lnTo>
                      <a:pt x="9158" y="8579"/>
                    </a:lnTo>
                    <a:lnTo>
                      <a:pt x="8733" y="7845"/>
                    </a:lnTo>
                    <a:lnTo>
                      <a:pt x="8308" y="7110"/>
                    </a:lnTo>
                    <a:lnTo>
                      <a:pt x="7999" y="6492"/>
                    </a:lnTo>
                    <a:lnTo>
                      <a:pt x="7845" y="6647"/>
                    </a:lnTo>
                    <a:lnTo>
                      <a:pt x="8115" y="7226"/>
                    </a:lnTo>
                    <a:lnTo>
                      <a:pt x="8540" y="7961"/>
                    </a:lnTo>
                    <a:lnTo>
                      <a:pt x="8772" y="8347"/>
                    </a:lnTo>
                    <a:lnTo>
                      <a:pt x="9042" y="8656"/>
                    </a:lnTo>
                    <a:lnTo>
                      <a:pt x="8540" y="9004"/>
                    </a:lnTo>
                    <a:lnTo>
                      <a:pt x="8076" y="9313"/>
                    </a:lnTo>
                    <a:lnTo>
                      <a:pt x="7806" y="8927"/>
                    </a:lnTo>
                    <a:lnTo>
                      <a:pt x="7535" y="8502"/>
                    </a:lnTo>
                    <a:lnTo>
                      <a:pt x="7110" y="7613"/>
                    </a:lnTo>
                    <a:lnTo>
                      <a:pt x="6994" y="7342"/>
                    </a:lnTo>
                    <a:lnTo>
                      <a:pt x="6917" y="7381"/>
                    </a:lnTo>
                    <a:lnTo>
                      <a:pt x="6801" y="7497"/>
                    </a:lnTo>
                    <a:lnTo>
                      <a:pt x="7072" y="7999"/>
                    </a:lnTo>
                    <a:lnTo>
                      <a:pt x="7458" y="8733"/>
                    </a:lnTo>
                    <a:lnTo>
                      <a:pt x="7690" y="9081"/>
                    </a:lnTo>
                    <a:lnTo>
                      <a:pt x="7961" y="9390"/>
                    </a:lnTo>
                    <a:lnTo>
                      <a:pt x="7497" y="9699"/>
                    </a:lnTo>
                    <a:lnTo>
                      <a:pt x="7072" y="10086"/>
                    </a:lnTo>
                    <a:lnTo>
                      <a:pt x="7033" y="10086"/>
                    </a:lnTo>
                    <a:lnTo>
                      <a:pt x="6724" y="9699"/>
                    </a:lnTo>
                    <a:lnTo>
                      <a:pt x="6454" y="9313"/>
                    </a:lnTo>
                    <a:lnTo>
                      <a:pt x="5951" y="8463"/>
                    </a:lnTo>
                    <a:lnTo>
                      <a:pt x="5758" y="8656"/>
                    </a:lnTo>
                    <a:lnTo>
                      <a:pt x="6222" y="9352"/>
                    </a:lnTo>
                    <a:lnTo>
                      <a:pt x="6531" y="9815"/>
                    </a:lnTo>
                    <a:lnTo>
                      <a:pt x="6724" y="10009"/>
                    </a:lnTo>
                    <a:lnTo>
                      <a:pt x="6956" y="10202"/>
                    </a:lnTo>
                    <a:lnTo>
                      <a:pt x="6569" y="10627"/>
                    </a:lnTo>
                    <a:lnTo>
                      <a:pt x="6260" y="11052"/>
                    </a:lnTo>
                    <a:lnTo>
                      <a:pt x="5681" y="10665"/>
                    </a:lnTo>
                    <a:lnTo>
                      <a:pt x="5101" y="10202"/>
                    </a:lnTo>
                    <a:lnTo>
                      <a:pt x="4869" y="10009"/>
                    </a:lnTo>
                    <a:lnTo>
                      <a:pt x="4715" y="10240"/>
                    </a:lnTo>
                    <a:lnTo>
                      <a:pt x="5101" y="10511"/>
                    </a:lnTo>
                    <a:lnTo>
                      <a:pt x="5449" y="10781"/>
                    </a:lnTo>
                    <a:lnTo>
                      <a:pt x="5835" y="10975"/>
                    </a:lnTo>
                    <a:lnTo>
                      <a:pt x="6183" y="11168"/>
                    </a:lnTo>
                    <a:lnTo>
                      <a:pt x="5951" y="11670"/>
                    </a:lnTo>
                    <a:lnTo>
                      <a:pt x="5719" y="12134"/>
                    </a:lnTo>
                    <a:lnTo>
                      <a:pt x="5024" y="11631"/>
                    </a:lnTo>
                    <a:lnTo>
                      <a:pt x="4328" y="11129"/>
                    </a:lnTo>
                    <a:lnTo>
                      <a:pt x="4290" y="11129"/>
                    </a:lnTo>
                    <a:lnTo>
                      <a:pt x="4212" y="11361"/>
                    </a:lnTo>
                    <a:lnTo>
                      <a:pt x="4367" y="11477"/>
                    </a:lnTo>
                    <a:lnTo>
                      <a:pt x="4985" y="11941"/>
                    </a:lnTo>
                    <a:lnTo>
                      <a:pt x="5333" y="12134"/>
                    </a:lnTo>
                    <a:lnTo>
                      <a:pt x="5487" y="12211"/>
                    </a:lnTo>
                    <a:lnTo>
                      <a:pt x="5681" y="12211"/>
                    </a:lnTo>
                    <a:lnTo>
                      <a:pt x="5449" y="12791"/>
                    </a:lnTo>
                    <a:lnTo>
                      <a:pt x="5294" y="13177"/>
                    </a:lnTo>
                    <a:lnTo>
                      <a:pt x="4869" y="13138"/>
                    </a:lnTo>
                    <a:lnTo>
                      <a:pt x="4483" y="13023"/>
                    </a:lnTo>
                    <a:lnTo>
                      <a:pt x="4096" y="12945"/>
                    </a:lnTo>
                    <a:lnTo>
                      <a:pt x="3710" y="12791"/>
                    </a:lnTo>
                    <a:lnTo>
                      <a:pt x="3633" y="13138"/>
                    </a:lnTo>
                    <a:lnTo>
                      <a:pt x="4019" y="13254"/>
                    </a:lnTo>
                    <a:lnTo>
                      <a:pt x="4444" y="13332"/>
                    </a:lnTo>
                    <a:lnTo>
                      <a:pt x="4831" y="13370"/>
                    </a:lnTo>
                    <a:lnTo>
                      <a:pt x="5256" y="13332"/>
                    </a:lnTo>
                    <a:lnTo>
                      <a:pt x="5101" y="13873"/>
                    </a:lnTo>
                    <a:lnTo>
                      <a:pt x="4985" y="14375"/>
                    </a:lnTo>
                    <a:lnTo>
                      <a:pt x="4328" y="14259"/>
                    </a:lnTo>
                    <a:lnTo>
                      <a:pt x="3980" y="14220"/>
                    </a:lnTo>
                    <a:lnTo>
                      <a:pt x="3633" y="14143"/>
                    </a:lnTo>
                    <a:lnTo>
                      <a:pt x="3440" y="14066"/>
                    </a:lnTo>
                    <a:lnTo>
                      <a:pt x="3401" y="14298"/>
                    </a:lnTo>
                    <a:lnTo>
                      <a:pt x="3787" y="14414"/>
                    </a:lnTo>
                    <a:lnTo>
                      <a:pt x="4174" y="14491"/>
                    </a:lnTo>
                    <a:lnTo>
                      <a:pt x="4599" y="14530"/>
                    </a:lnTo>
                    <a:lnTo>
                      <a:pt x="4985" y="14491"/>
                    </a:lnTo>
                    <a:lnTo>
                      <a:pt x="4869" y="15418"/>
                    </a:lnTo>
                    <a:lnTo>
                      <a:pt x="4483" y="15380"/>
                    </a:lnTo>
                    <a:lnTo>
                      <a:pt x="4135" y="15380"/>
                    </a:lnTo>
                    <a:lnTo>
                      <a:pt x="3749" y="15302"/>
                    </a:lnTo>
                    <a:lnTo>
                      <a:pt x="3401" y="15225"/>
                    </a:lnTo>
                    <a:lnTo>
                      <a:pt x="3285" y="15186"/>
                    </a:lnTo>
                    <a:lnTo>
                      <a:pt x="3246" y="15418"/>
                    </a:lnTo>
                    <a:lnTo>
                      <a:pt x="3671" y="15534"/>
                    </a:lnTo>
                    <a:lnTo>
                      <a:pt x="4058" y="15611"/>
                    </a:lnTo>
                    <a:lnTo>
                      <a:pt x="4444" y="15611"/>
                    </a:lnTo>
                    <a:lnTo>
                      <a:pt x="4831" y="15534"/>
                    </a:lnTo>
                    <a:lnTo>
                      <a:pt x="4831" y="16075"/>
                    </a:lnTo>
                    <a:lnTo>
                      <a:pt x="4792" y="16577"/>
                    </a:lnTo>
                    <a:lnTo>
                      <a:pt x="4367" y="16577"/>
                    </a:lnTo>
                    <a:lnTo>
                      <a:pt x="3942" y="16462"/>
                    </a:lnTo>
                    <a:lnTo>
                      <a:pt x="3555" y="16346"/>
                    </a:lnTo>
                    <a:lnTo>
                      <a:pt x="3169" y="16191"/>
                    </a:lnTo>
                    <a:lnTo>
                      <a:pt x="3130" y="16462"/>
                    </a:lnTo>
                    <a:lnTo>
                      <a:pt x="3671" y="16616"/>
                    </a:lnTo>
                    <a:lnTo>
                      <a:pt x="3942" y="16693"/>
                    </a:lnTo>
                    <a:lnTo>
                      <a:pt x="4212" y="16732"/>
                    </a:lnTo>
                    <a:lnTo>
                      <a:pt x="4521" y="16771"/>
                    </a:lnTo>
                    <a:lnTo>
                      <a:pt x="4792" y="16732"/>
                    </a:lnTo>
                    <a:lnTo>
                      <a:pt x="4792" y="16732"/>
                    </a:lnTo>
                    <a:lnTo>
                      <a:pt x="4753" y="17234"/>
                    </a:lnTo>
                    <a:lnTo>
                      <a:pt x="4676" y="17698"/>
                    </a:lnTo>
                    <a:lnTo>
                      <a:pt x="4599" y="17775"/>
                    </a:lnTo>
                    <a:lnTo>
                      <a:pt x="4637" y="17853"/>
                    </a:lnTo>
                    <a:lnTo>
                      <a:pt x="4637" y="17930"/>
                    </a:lnTo>
                    <a:lnTo>
                      <a:pt x="4135" y="17891"/>
                    </a:lnTo>
                    <a:lnTo>
                      <a:pt x="3671" y="17775"/>
                    </a:lnTo>
                    <a:lnTo>
                      <a:pt x="3208" y="17621"/>
                    </a:lnTo>
                    <a:lnTo>
                      <a:pt x="2783" y="17428"/>
                    </a:lnTo>
                    <a:lnTo>
                      <a:pt x="2667" y="17698"/>
                    </a:lnTo>
                    <a:lnTo>
                      <a:pt x="3130" y="17891"/>
                    </a:lnTo>
                    <a:lnTo>
                      <a:pt x="3594" y="18007"/>
                    </a:lnTo>
                    <a:lnTo>
                      <a:pt x="4096" y="18084"/>
                    </a:lnTo>
                    <a:lnTo>
                      <a:pt x="4599" y="18084"/>
                    </a:lnTo>
                    <a:lnTo>
                      <a:pt x="4483" y="18510"/>
                    </a:lnTo>
                    <a:lnTo>
                      <a:pt x="4328" y="18935"/>
                    </a:lnTo>
                    <a:lnTo>
                      <a:pt x="4135" y="19360"/>
                    </a:lnTo>
                    <a:lnTo>
                      <a:pt x="3903" y="19823"/>
                    </a:lnTo>
                    <a:lnTo>
                      <a:pt x="3362" y="19553"/>
                    </a:lnTo>
                    <a:lnTo>
                      <a:pt x="2899" y="19244"/>
                    </a:lnTo>
                    <a:lnTo>
                      <a:pt x="2435" y="18896"/>
                    </a:lnTo>
                    <a:lnTo>
                      <a:pt x="2010" y="18548"/>
                    </a:lnTo>
                    <a:lnTo>
                      <a:pt x="1817" y="18780"/>
                    </a:lnTo>
                    <a:lnTo>
                      <a:pt x="2280" y="19166"/>
                    </a:lnTo>
                    <a:lnTo>
                      <a:pt x="2783" y="19476"/>
                    </a:lnTo>
                    <a:lnTo>
                      <a:pt x="3324" y="19746"/>
                    </a:lnTo>
                    <a:lnTo>
                      <a:pt x="3865" y="19901"/>
                    </a:lnTo>
                    <a:lnTo>
                      <a:pt x="3826" y="19978"/>
                    </a:lnTo>
                    <a:lnTo>
                      <a:pt x="3208" y="21060"/>
                    </a:lnTo>
                    <a:lnTo>
                      <a:pt x="3169" y="21098"/>
                    </a:lnTo>
                    <a:lnTo>
                      <a:pt x="2396" y="20596"/>
                    </a:lnTo>
                    <a:lnTo>
                      <a:pt x="2010" y="20326"/>
                    </a:lnTo>
                    <a:lnTo>
                      <a:pt x="1662" y="20017"/>
                    </a:lnTo>
                    <a:lnTo>
                      <a:pt x="1392" y="19785"/>
                    </a:lnTo>
                    <a:lnTo>
                      <a:pt x="1160" y="19553"/>
                    </a:lnTo>
                    <a:lnTo>
                      <a:pt x="1005" y="19785"/>
                    </a:lnTo>
                    <a:lnTo>
                      <a:pt x="1507" y="20248"/>
                    </a:lnTo>
                    <a:lnTo>
                      <a:pt x="2010" y="20635"/>
                    </a:lnTo>
                    <a:lnTo>
                      <a:pt x="2589" y="20983"/>
                    </a:lnTo>
                    <a:lnTo>
                      <a:pt x="3092" y="21253"/>
                    </a:lnTo>
                    <a:lnTo>
                      <a:pt x="2628" y="22142"/>
                    </a:lnTo>
                    <a:lnTo>
                      <a:pt x="2319" y="22065"/>
                    </a:lnTo>
                    <a:lnTo>
                      <a:pt x="2010" y="21949"/>
                    </a:lnTo>
                    <a:lnTo>
                      <a:pt x="1739" y="21794"/>
                    </a:lnTo>
                    <a:lnTo>
                      <a:pt x="1469" y="21601"/>
                    </a:lnTo>
                    <a:lnTo>
                      <a:pt x="966" y="21214"/>
                    </a:lnTo>
                    <a:lnTo>
                      <a:pt x="503" y="20789"/>
                    </a:lnTo>
                    <a:lnTo>
                      <a:pt x="387" y="21060"/>
                    </a:lnTo>
                    <a:lnTo>
                      <a:pt x="889" y="21485"/>
                    </a:lnTo>
                    <a:lnTo>
                      <a:pt x="1392" y="21833"/>
                    </a:lnTo>
                    <a:lnTo>
                      <a:pt x="1701" y="21987"/>
                    </a:lnTo>
                    <a:lnTo>
                      <a:pt x="1971" y="22103"/>
                    </a:lnTo>
                    <a:lnTo>
                      <a:pt x="2280" y="22180"/>
                    </a:lnTo>
                    <a:lnTo>
                      <a:pt x="2589" y="22258"/>
                    </a:lnTo>
                    <a:lnTo>
                      <a:pt x="2358" y="22721"/>
                    </a:lnTo>
                    <a:lnTo>
                      <a:pt x="2164" y="23224"/>
                    </a:lnTo>
                    <a:lnTo>
                      <a:pt x="1894" y="23146"/>
                    </a:lnTo>
                    <a:lnTo>
                      <a:pt x="1623" y="23031"/>
                    </a:lnTo>
                    <a:lnTo>
                      <a:pt x="1082" y="22799"/>
                    </a:lnTo>
                    <a:lnTo>
                      <a:pt x="580" y="22528"/>
                    </a:lnTo>
                    <a:lnTo>
                      <a:pt x="78" y="22219"/>
                    </a:lnTo>
                    <a:lnTo>
                      <a:pt x="39" y="22528"/>
                    </a:lnTo>
                    <a:lnTo>
                      <a:pt x="696" y="22876"/>
                    </a:lnTo>
                    <a:lnTo>
                      <a:pt x="1044" y="23069"/>
                    </a:lnTo>
                    <a:lnTo>
                      <a:pt x="1392" y="23224"/>
                    </a:lnTo>
                    <a:lnTo>
                      <a:pt x="1739" y="23301"/>
                    </a:lnTo>
                    <a:lnTo>
                      <a:pt x="2126" y="23378"/>
                    </a:lnTo>
                    <a:lnTo>
                      <a:pt x="1855" y="24344"/>
                    </a:lnTo>
                    <a:lnTo>
                      <a:pt x="1198" y="24190"/>
                    </a:lnTo>
                    <a:lnTo>
                      <a:pt x="851" y="24112"/>
                    </a:lnTo>
                    <a:lnTo>
                      <a:pt x="541" y="23997"/>
                    </a:lnTo>
                    <a:lnTo>
                      <a:pt x="0" y="23726"/>
                    </a:lnTo>
                    <a:lnTo>
                      <a:pt x="39" y="24035"/>
                    </a:lnTo>
                    <a:lnTo>
                      <a:pt x="464" y="24228"/>
                    </a:lnTo>
                    <a:lnTo>
                      <a:pt x="928" y="24344"/>
                    </a:lnTo>
                    <a:lnTo>
                      <a:pt x="1353" y="24460"/>
                    </a:lnTo>
                    <a:lnTo>
                      <a:pt x="1817" y="24460"/>
                    </a:lnTo>
                    <a:lnTo>
                      <a:pt x="1546" y="25697"/>
                    </a:lnTo>
                    <a:lnTo>
                      <a:pt x="851" y="25619"/>
                    </a:lnTo>
                    <a:lnTo>
                      <a:pt x="541" y="25581"/>
                    </a:lnTo>
                    <a:lnTo>
                      <a:pt x="194" y="25504"/>
                    </a:lnTo>
                    <a:lnTo>
                      <a:pt x="194" y="25504"/>
                    </a:lnTo>
                    <a:lnTo>
                      <a:pt x="232" y="25735"/>
                    </a:lnTo>
                    <a:lnTo>
                      <a:pt x="580" y="25813"/>
                    </a:lnTo>
                    <a:lnTo>
                      <a:pt x="889" y="25851"/>
                    </a:lnTo>
                    <a:lnTo>
                      <a:pt x="1198" y="25890"/>
                    </a:lnTo>
                    <a:lnTo>
                      <a:pt x="1507" y="25851"/>
                    </a:lnTo>
                    <a:lnTo>
                      <a:pt x="1507" y="25851"/>
                    </a:lnTo>
                    <a:lnTo>
                      <a:pt x="1353" y="26856"/>
                    </a:lnTo>
                    <a:lnTo>
                      <a:pt x="1353" y="26933"/>
                    </a:lnTo>
                    <a:lnTo>
                      <a:pt x="1353" y="26972"/>
                    </a:lnTo>
                    <a:lnTo>
                      <a:pt x="851" y="26972"/>
                    </a:lnTo>
                    <a:lnTo>
                      <a:pt x="387" y="26817"/>
                    </a:lnTo>
                    <a:lnTo>
                      <a:pt x="387" y="26895"/>
                    </a:lnTo>
                    <a:lnTo>
                      <a:pt x="426" y="27088"/>
                    </a:lnTo>
                    <a:lnTo>
                      <a:pt x="503" y="27088"/>
                    </a:lnTo>
                    <a:lnTo>
                      <a:pt x="928" y="27126"/>
                    </a:lnTo>
                    <a:lnTo>
                      <a:pt x="1121" y="27126"/>
                    </a:lnTo>
                    <a:lnTo>
                      <a:pt x="1314" y="27088"/>
                    </a:lnTo>
                    <a:lnTo>
                      <a:pt x="1198" y="28054"/>
                    </a:lnTo>
                    <a:lnTo>
                      <a:pt x="851" y="28015"/>
                    </a:lnTo>
                    <a:lnTo>
                      <a:pt x="503" y="27977"/>
                    </a:lnTo>
                    <a:lnTo>
                      <a:pt x="503" y="27977"/>
                    </a:lnTo>
                    <a:lnTo>
                      <a:pt x="541" y="28208"/>
                    </a:lnTo>
                    <a:lnTo>
                      <a:pt x="889" y="28208"/>
                    </a:lnTo>
                    <a:lnTo>
                      <a:pt x="1198" y="28170"/>
                    </a:lnTo>
                    <a:lnTo>
                      <a:pt x="1121" y="28827"/>
                    </a:lnTo>
                    <a:lnTo>
                      <a:pt x="1082" y="28865"/>
                    </a:lnTo>
                    <a:lnTo>
                      <a:pt x="1082" y="28943"/>
                    </a:lnTo>
                    <a:lnTo>
                      <a:pt x="1121" y="28981"/>
                    </a:lnTo>
                    <a:lnTo>
                      <a:pt x="1082" y="29329"/>
                    </a:lnTo>
                    <a:lnTo>
                      <a:pt x="619" y="29252"/>
                    </a:lnTo>
                    <a:lnTo>
                      <a:pt x="619" y="29484"/>
                    </a:lnTo>
                    <a:lnTo>
                      <a:pt x="1044" y="29445"/>
                    </a:lnTo>
                    <a:lnTo>
                      <a:pt x="928" y="30836"/>
                    </a:lnTo>
                    <a:lnTo>
                      <a:pt x="657" y="30836"/>
                    </a:lnTo>
                    <a:lnTo>
                      <a:pt x="657" y="31029"/>
                    </a:lnTo>
                    <a:lnTo>
                      <a:pt x="889" y="30991"/>
                    </a:lnTo>
                    <a:lnTo>
                      <a:pt x="812" y="31957"/>
                    </a:lnTo>
                    <a:lnTo>
                      <a:pt x="851" y="31995"/>
                    </a:lnTo>
                    <a:lnTo>
                      <a:pt x="889" y="31995"/>
                    </a:lnTo>
                    <a:lnTo>
                      <a:pt x="928" y="32034"/>
                    </a:lnTo>
                    <a:lnTo>
                      <a:pt x="1005" y="31995"/>
                    </a:lnTo>
                    <a:lnTo>
                      <a:pt x="1082" y="30952"/>
                    </a:lnTo>
                    <a:lnTo>
                      <a:pt x="1121" y="30913"/>
                    </a:lnTo>
                    <a:lnTo>
                      <a:pt x="1082" y="30875"/>
                    </a:lnTo>
                    <a:lnTo>
                      <a:pt x="1160" y="30140"/>
                    </a:lnTo>
                    <a:lnTo>
                      <a:pt x="1430" y="30063"/>
                    </a:lnTo>
                    <a:lnTo>
                      <a:pt x="1469" y="30025"/>
                    </a:lnTo>
                    <a:lnTo>
                      <a:pt x="1546" y="29870"/>
                    </a:lnTo>
                    <a:lnTo>
                      <a:pt x="1392" y="29870"/>
                    </a:lnTo>
                    <a:lnTo>
                      <a:pt x="1198" y="29947"/>
                    </a:lnTo>
                    <a:lnTo>
                      <a:pt x="1276" y="28981"/>
                    </a:lnTo>
                    <a:lnTo>
                      <a:pt x="1662" y="28981"/>
                    </a:lnTo>
                    <a:lnTo>
                      <a:pt x="1817" y="29020"/>
                    </a:lnTo>
                    <a:lnTo>
                      <a:pt x="1894" y="28865"/>
                    </a:lnTo>
                    <a:lnTo>
                      <a:pt x="1701" y="28827"/>
                    </a:lnTo>
                    <a:lnTo>
                      <a:pt x="1507" y="28788"/>
                    </a:lnTo>
                    <a:lnTo>
                      <a:pt x="1314" y="28788"/>
                    </a:lnTo>
                    <a:lnTo>
                      <a:pt x="1392" y="28092"/>
                    </a:lnTo>
                    <a:lnTo>
                      <a:pt x="1546" y="28131"/>
                    </a:lnTo>
                    <a:lnTo>
                      <a:pt x="2242" y="28131"/>
                    </a:lnTo>
                    <a:lnTo>
                      <a:pt x="2319" y="27938"/>
                    </a:lnTo>
                    <a:lnTo>
                      <a:pt x="2087" y="27899"/>
                    </a:lnTo>
                    <a:lnTo>
                      <a:pt x="1739" y="27861"/>
                    </a:lnTo>
                    <a:lnTo>
                      <a:pt x="1585" y="27861"/>
                    </a:lnTo>
                    <a:lnTo>
                      <a:pt x="1430" y="27899"/>
                    </a:lnTo>
                    <a:lnTo>
                      <a:pt x="1546" y="27049"/>
                    </a:lnTo>
                    <a:lnTo>
                      <a:pt x="2126" y="27165"/>
                    </a:lnTo>
                    <a:lnTo>
                      <a:pt x="2744" y="27281"/>
                    </a:lnTo>
                    <a:lnTo>
                      <a:pt x="2860" y="27126"/>
                    </a:lnTo>
                    <a:lnTo>
                      <a:pt x="2203" y="26972"/>
                    </a:lnTo>
                    <a:lnTo>
                      <a:pt x="1585" y="26817"/>
                    </a:lnTo>
                    <a:lnTo>
                      <a:pt x="1701" y="25967"/>
                    </a:lnTo>
                    <a:lnTo>
                      <a:pt x="1739" y="25967"/>
                    </a:lnTo>
                    <a:lnTo>
                      <a:pt x="2126" y="26122"/>
                    </a:lnTo>
                    <a:lnTo>
                      <a:pt x="2551" y="26276"/>
                    </a:lnTo>
                    <a:lnTo>
                      <a:pt x="2937" y="26354"/>
                    </a:lnTo>
                    <a:lnTo>
                      <a:pt x="3362" y="26431"/>
                    </a:lnTo>
                    <a:lnTo>
                      <a:pt x="3517" y="26276"/>
                    </a:lnTo>
                    <a:lnTo>
                      <a:pt x="3053" y="26160"/>
                    </a:lnTo>
                    <a:lnTo>
                      <a:pt x="2628" y="26045"/>
                    </a:lnTo>
                    <a:lnTo>
                      <a:pt x="1817" y="25735"/>
                    </a:lnTo>
                    <a:lnTo>
                      <a:pt x="1739" y="25735"/>
                    </a:lnTo>
                    <a:lnTo>
                      <a:pt x="1971" y="24653"/>
                    </a:lnTo>
                    <a:lnTo>
                      <a:pt x="2010" y="24731"/>
                    </a:lnTo>
                    <a:lnTo>
                      <a:pt x="2280" y="24885"/>
                    </a:lnTo>
                    <a:lnTo>
                      <a:pt x="2551" y="25040"/>
                    </a:lnTo>
                    <a:lnTo>
                      <a:pt x="2821" y="25156"/>
                    </a:lnTo>
                    <a:lnTo>
                      <a:pt x="3092" y="25233"/>
                    </a:lnTo>
                    <a:lnTo>
                      <a:pt x="3671" y="25388"/>
                    </a:lnTo>
                    <a:lnTo>
                      <a:pt x="4290" y="25426"/>
                    </a:lnTo>
                    <a:lnTo>
                      <a:pt x="4483" y="25272"/>
                    </a:lnTo>
                    <a:lnTo>
                      <a:pt x="3865" y="25156"/>
                    </a:lnTo>
                    <a:lnTo>
                      <a:pt x="3285" y="24963"/>
                    </a:lnTo>
                    <a:lnTo>
                      <a:pt x="2705" y="24731"/>
                    </a:lnTo>
                    <a:lnTo>
                      <a:pt x="2126" y="24499"/>
                    </a:lnTo>
                    <a:lnTo>
                      <a:pt x="2048" y="24499"/>
                    </a:lnTo>
                    <a:lnTo>
                      <a:pt x="2010" y="24576"/>
                    </a:lnTo>
                    <a:lnTo>
                      <a:pt x="2164" y="23919"/>
                    </a:lnTo>
                    <a:lnTo>
                      <a:pt x="2396" y="23262"/>
                    </a:lnTo>
                    <a:lnTo>
                      <a:pt x="2628" y="23417"/>
                    </a:lnTo>
                    <a:lnTo>
                      <a:pt x="2899" y="23571"/>
                    </a:lnTo>
                    <a:lnTo>
                      <a:pt x="3401" y="23842"/>
                    </a:lnTo>
                    <a:lnTo>
                      <a:pt x="3980" y="24035"/>
                    </a:lnTo>
                    <a:lnTo>
                      <a:pt x="4521" y="24151"/>
                    </a:lnTo>
                    <a:lnTo>
                      <a:pt x="4985" y="24267"/>
                    </a:lnTo>
                    <a:lnTo>
                      <a:pt x="5410" y="24306"/>
                    </a:lnTo>
                    <a:lnTo>
                      <a:pt x="5603" y="24074"/>
                    </a:lnTo>
                    <a:lnTo>
                      <a:pt x="5333" y="24074"/>
                    </a:lnTo>
                    <a:lnTo>
                      <a:pt x="5062" y="24035"/>
                    </a:lnTo>
                    <a:lnTo>
                      <a:pt x="4521" y="23881"/>
                    </a:lnTo>
                    <a:lnTo>
                      <a:pt x="3980" y="23726"/>
                    </a:lnTo>
                    <a:lnTo>
                      <a:pt x="3478" y="23533"/>
                    </a:lnTo>
                    <a:lnTo>
                      <a:pt x="2976" y="23301"/>
                    </a:lnTo>
                    <a:lnTo>
                      <a:pt x="2512" y="23031"/>
                    </a:lnTo>
                    <a:lnTo>
                      <a:pt x="2473" y="23031"/>
                    </a:lnTo>
                    <a:lnTo>
                      <a:pt x="2744" y="22335"/>
                    </a:lnTo>
                    <a:lnTo>
                      <a:pt x="3092" y="21639"/>
                    </a:lnTo>
                    <a:lnTo>
                      <a:pt x="3285" y="21292"/>
                    </a:lnTo>
                    <a:lnTo>
                      <a:pt x="3517" y="21446"/>
                    </a:lnTo>
                    <a:lnTo>
                      <a:pt x="3749" y="21601"/>
                    </a:lnTo>
                    <a:lnTo>
                      <a:pt x="4290" y="21871"/>
                    </a:lnTo>
                    <a:lnTo>
                      <a:pt x="4831" y="22065"/>
                    </a:lnTo>
                    <a:lnTo>
                      <a:pt x="5410" y="22219"/>
                    </a:lnTo>
                    <a:lnTo>
                      <a:pt x="6028" y="22374"/>
                    </a:lnTo>
                    <a:lnTo>
                      <a:pt x="6338" y="22412"/>
                    </a:lnTo>
                    <a:lnTo>
                      <a:pt x="6647" y="22451"/>
                    </a:lnTo>
                    <a:lnTo>
                      <a:pt x="6724" y="22296"/>
                    </a:lnTo>
                    <a:lnTo>
                      <a:pt x="6338" y="22219"/>
                    </a:lnTo>
                    <a:lnTo>
                      <a:pt x="5951" y="22103"/>
                    </a:lnTo>
                    <a:lnTo>
                      <a:pt x="5178" y="21871"/>
                    </a:lnTo>
                    <a:lnTo>
                      <a:pt x="4251" y="21524"/>
                    </a:lnTo>
                    <a:lnTo>
                      <a:pt x="3362" y="21137"/>
                    </a:lnTo>
                    <a:lnTo>
                      <a:pt x="3942" y="20171"/>
                    </a:lnTo>
                    <a:lnTo>
                      <a:pt x="4444" y="20403"/>
                    </a:lnTo>
                    <a:lnTo>
                      <a:pt x="4985" y="20596"/>
                    </a:lnTo>
                    <a:lnTo>
                      <a:pt x="5526" y="20751"/>
                    </a:lnTo>
                    <a:lnTo>
                      <a:pt x="6106" y="20867"/>
                    </a:lnTo>
                    <a:lnTo>
                      <a:pt x="6415" y="20905"/>
                    </a:lnTo>
                    <a:lnTo>
                      <a:pt x="6685" y="20944"/>
                    </a:lnTo>
                    <a:lnTo>
                      <a:pt x="6956" y="20905"/>
                    </a:lnTo>
                    <a:lnTo>
                      <a:pt x="7226" y="20867"/>
                    </a:lnTo>
                    <a:lnTo>
                      <a:pt x="7265" y="20712"/>
                    </a:lnTo>
                    <a:lnTo>
                      <a:pt x="7072" y="20751"/>
                    </a:lnTo>
                    <a:lnTo>
                      <a:pt x="6608" y="20751"/>
                    </a:lnTo>
                    <a:lnTo>
                      <a:pt x="6338" y="20673"/>
                    </a:lnTo>
                    <a:lnTo>
                      <a:pt x="5835" y="20558"/>
                    </a:lnTo>
                    <a:lnTo>
                      <a:pt x="4908" y="20287"/>
                    </a:lnTo>
                    <a:lnTo>
                      <a:pt x="4019" y="20094"/>
                    </a:lnTo>
                    <a:lnTo>
                      <a:pt x="4290" y="19553"/>
                    </a:lnTo>
                    <a:lnTo>
                      <a:pt x="4560" y="18973"/>
                    </a:lnTo>
                    <a:lnTo>
                      <a:pt x="5256" y="19166"/>
                    </a:lnTo>
                    <a:lnTo>
                      <a:pt x="5990" y="19282"/>
                    </a:lnTo>
                    <a:lnTo>
                      <a:pt x="6724" y="19360"/>
                    </a:lnTo>
                    <a:lnTo>
                      <a:pt x="7458" y="19360"/>
                    </a:lnTo>
                    <a:lnTo>
                      <a:pt x="7458" y="19205"/>
                    </a:lnTo>
                    <a:lnTo>
                      <a:pt x="6763" y="19128"/>
                    </a:lnTo>
                    <a:lnTo>
                      <a:pt x="6067" y="19012"/>
                    </a:lnTo>
                    <a:lnTo>
                      <a:pt x="5333" y="18896"/>
                    </a:lnTo>
                    <a:lnTo>
                      <a:pt x="4637" y="18819"/>
                    </a:lnTo>
                    <a:lnTo>
                      <a:pt x="4792" y="18394"/>
                    </a:lnTo>
                    <a:lnTo>
                      <a:pt x="4908" y="17930"/>
                    </a:lnTo>
                    <a:lnTo>
                      <a:pt x="5526" y="17930"/>
                    </a:lnTo>
                    <a:lnTo>
                      <a:pt x="6144" y="17853"/>
                    </a:lnTo>
                    <a:lnTo>
                      <a:pt x="6801" y="17698"/>
                    </a:lnTo>
                    <a:lnTo>
                      <a:pt x="7420" y="17505"/>
                    </a:lnTo>
                    <a:lnTo>
                      <a:pt x="7381" y="17350"/>
                    </a:lnTo>
                    <a:lnTo>
                      <a:pt x="6801" y="17466"/>
                    </a:lnTo>
                    <a:lnTo>
                      <a:pt x="6183" y="17544"/>
                    </a:lnTo>
                    <a:lnTo>
                      <a:pt x="4985" y="17659"/>
                    </a:lnTo>
                    <a:lnTo>
                      <a:pt x="5024" y="17118"/>
                    </a:lnTo>
                    <a:lnTo>
                      <a:pt x="5062" y="16577"/>
                    </a:lnTo>
                    <a:lnTo>
                      <a:pt x="5642" y="16577"/>
                    </a:lnTo>
                    <a:lnTo>
                      <a:pt x="6183" y="16462"/>
                    </a:lnTo>
                    <a:lnTo>
                      <a:pt x="6763" y="16346"/>
                    </a:lnTo>
                    <a:lnTo>
                      <a:pt x="7304" y="16152"/>
                    </a:lnTo>
                    <a:lnTo>
                      <a:pt x="7304" y="16037"/>
                    </a:lnTo>
                    <a:lnTo>
                      <a:pt x="6763" y="16152"/>
                    </a:lnTo>
                    <a:lnTo>
                      <a:pt x="6183" y="16230"/>
                    </a:lnTo>
                    <a:lnTo>
                      <a:pt x="5062" y="16384"/>
                    </a:lnTo>
                    <a:lnTo>
                      <a:pt x="5101" y="15766"/>
                    </a:lnTo>
                    <a:lnTo>
                      <a:pt x="5101" y="15109"/>
                    </a:lnTo>
                    <a:lnTo>
                      <a:pt x="5449" y="15225"/>
                    </a:lnTo>
                    <a:lnTo>
                      <a:pt x="5835" y="15264"/>
                    </a:lnTo>
                    <a:lnTo>
                      <a:pt x="6531" y="15341"/>
                    </a:lnTo>
                    <a:lnTo>
                      <a:pt x="7304" y="15380"/>
                    </a:lnTo>
                    <a:lnTo>
                      <a:pt x="7304" y="15225"/>
                    </a:lnTo>
                    <a:lnTo>
                      <a:pt x="6956" y="15186"/>
                    </a:lnTo>
                    <a:lnTo>
                      <a:pt x="6569" y="15109"/>
                    </a:lnTo>
                    <a:lnTo>
                      <a:pt x="5835" y="15071"/>
                    </a:lnTo>
                    <a:lnTo>
                      <a:pt x="5487" y="14993"/>
                    </a:lnTo>
                    <a:lnTo>
                      <a:pt x="5140" y="14916"/>
                    </a:lnTo>
                    <a:lnTo>
                      <a:pt x="5256" y="14298"/>
                    </a:lnTo>
                    <a:lnTo>
                      <a:pt x="5372" y="13718"/>
                    </a:lnTo>
                    <a:lnTo>
                      <a:pt x="5874" y="13950"/>
                    </a:lnTo>
                    <a:lnTo>
                      <a:pt x="6376" y="14104"/>
                    </a:lnTo>
                    <a:lnTo>
                      <a:pt x="6917" y="14259"/>
                    </a:lnTo>
                    <a:lnTo>
                      <a:pt x="7420" y="14298"/>
                    </a:lnTo>
                    <a:lnTo>
                      <a:pt x="7458" y="14143"/>
                    </a:lnTo>
                    <a:lnTo>
                      <a:pt x="7149" y="14104"/>
                    </a:lnTo>
                    <a:lnTo>
                      <a:pt x="6840" y="14027"/>
                    </a:lnTo>
                    <a:lnTo>
                      <a:pt x="6492" y="13911"/>
                    </a:lnTo>
                    <a:lnTo>
                      <a:pt x="6144" y="13795"/>
                    </a:lnTo>
                    <a:lnTo>
                      <a:pt x="5797" y="13641"/>
                    </a:lnTo>
                    <a:lnTo>
                      <a:pt x="5449" y="13564"/>
                    </a:lnTo>
                    <a:lnTo>
                      <a:pt x="5603" y="13061"/>
                    </a:lnTo>
                    <a:lnTo>
                      <a:pt x="5797" y="12559"/>
                    </a:lnTo>
                    <a:lnTo>
                      <a:pt x="6028" y="12752"/>
                    </a:lnTo>
                    <a:lnTo>
                      <a:pt x="6338" y="12907"/>
                    </a:lnTo>
                    <a:lnTo>
                      <a:pt x="6608" y="13061"/>
                    </a:lnTo>
                    <a:lnTo>
                      <a:pt x="6917" y="13138"/>
                    </a:lnTo>
                    <a:lnTo>
                      <a:pt x="7304" y="13254"/>
                    </a:lnTo>
                    <a:lnTo>
                      <a:pt x="7767" y="13332"/>
                    </a:lnTo>
                    <a:lnTo>
                      <a:pt x="7883" y="13100"/>
                    </a:lnTo>
                    <a:lnTo>
                      <a:pt x="7690" y="13061"/>
                    </a:lnTo>
                    <a:lnTo>
                      <a:pt x="7226" y="12945"/>
                    </a:lnTo>
                    <a:lnTo>
                      <a:pt x="6763" y="12791"/>
                    </a:lnTo>
                    <a:lnTo>
                      <a:pt x="6299" y="12597"/>
                    </a:lnTo>
                    <a:lnTo>
                      <a:pt x="5874" y="12366"/>
                    </a:lnTo>
                    <a:lnTo>
                      <a:pt x="6106" y="11825"/>
                    </a:lnTo>
                    <a:lnTo>
                      <a:pt x="6415" y="11322"/>
                    </a:lnTo>
                    <a:lnTo>
                      <a:pt x="6724" y="10859"/>
                    </a:lnTo>
                    <a:lnTo>
                      <a:pt x="6801" y="10975"/>
                    </a:lnTo>
                    <a:lnTo>
                      <a:pt x="6917" y="11090"/>
                    </a:lnTo>
                    <a:lnTo>
                      <a:pt x="7149" y="11284"/>
                    </a:lnTo>
                    <a:lnTo>
                      <a:pt x="7729" y="11593"/>
                    </a:lnTo>
                    <a:lnTo>
                      <a:pt x="8617" y="12057"/>
                    </a:lnTo>
                    <a:lnTo>
                      <a:pt x="8772" y="11902"/>
                    </a:lnTo>
                    <a:lnTo>
                      <a:pt x="8038" y="11516"/>
                    </a:lnTo>
                    <a:lnTo>
                      <a:pt x="7381" y="11168"/>
                    </a:lnTo>
                    <a:lnTo>
                      <a:pt x="7072" y="10975"/>
                    </a:lnTo>
                    <a:lnTo>
                      <a:pt x="6801" y="10743"/>
                    </a:lnTo>
                    <a:lnTo>
                      <a:pt x="7072" y="10434"/>
                    </a:lnTo>
                    <a:lnTo>
                      <a:pt x="7381" y="10163"/>
                    </a:lnTo>
                    <a:lnTo>
                      <a:pt x="8038" y="9699"/>
                    </a:lnTo>
                    <a:lnTo>
                      <a:pt x="8386" y="10124"/>
                    </a:lnTo>
                    <a:lnTo>
                      <a:pt x="8772" y="10511"/>
                    </a:lnTo>
                    <a:lnTo>
                      <a:pt x="9197" y="10820"/>
                    </a:lnTo>
                    <a:lnTo>
                      <a:pt x="9661" y="11090"/>
                    </a:lnTo>
                    <a:lnTo>
                      <a:pt x="9931" y="10897"/>
                    </a:lnTo>
                    <a:lnTo>
                      <a:pt x="9468" y="10588"/>
                    </a:lnTo>
                    <a:lnTo>
                      <a:pt x="9042" y="10318"/>
                    </a:lnTo>
                    <a:lnTo>
                      <a:pt x="8617" y="9970"/>
                    </a:lnTo>
                    <a:lnTo>
                      <a:pt x="8154" y="9622"/>
                    </a:lnTo>
                    <a:lnTo>
                      <a:pt x="8695" y="9274"/>
                    </a:lnTo>
                    <a:lnTo>
                      <a:pt x="9197" y="8888"/>
                    </a:lnTo>
                    <a:lnTo>
                      <a:pt x="9313" y="8772"/>
                    </a:lnTo>
                    <a:lnTo>
                      <a:pt x="9661" y="9158"/>
                    </a:lnTo>
                    <a:lnTo>
                      <a:pt x="10047" y="9506"/>
                    </a:lnTo>
                    <a:lnTo>
                      <a:pt x="10472" y="9815"/>
                    </a:lnTo>
                    <a:lnTo>
                      <a:pt x="10936" y="10047"/>
                    </a:lnTo>
                    <a:lnTo>
                      <a:pt x="11206" y="9777"/>
                    </a:lnTo>
                    <a:lnTo>
                      <a:pt x="10897" y="9661"/>
                    </a:lnTo>
                    <a:lnTo>
                      <a:pt x="10511" y="9468"/>
                    </a:lnTo>
                    <a:lnTo>
                      <a:pt x="10124" y="9236"/>
                    </a:lnTo>
                    <a:lnTo>
                      <a:pt x="9777" y="8965"/>
                    </a:lnTo>
                    <a:lnTo>
                      <a:pt x="9468" y="8656"/>
                    </a:lnTo>
                    <a:lnTo>
                      <a:pt x="9854" y="8308"/>
                    </a:lnTo>
                    <a:lnTo>
                      <a:pt x="10240" y="7883"/>
                    </a:lnTo>
                    <a:lnTo>
                      <a:pt x="10549" y="8038"/>
                    </a:lnTo>
                    <a:lnTo>
                      <a:pt x="10820" y="8192"/>
                    </a:lnTo>
                    <a:lnTo>
                      <a:pt x="11052" y="8386"/>
                    </a:lnTo>
                    <a:lnTo>
                      <a:pt x="11361" y="8540"/>
                    </a:lnTo>
                    <a:lnTo>
                      <a:pt x="11709" y="8656"/>
                    </a:lnTo>
                    <a:lnTo>
                      <a:pt x="12134" y="8733"/>
                    </a:lnTo>
                    <a:lnTo>
                      <a:pt x="12211" y="8617"/>
                    </a:lnTo>
                    <a:lnTo>
                      <a:pt x="11670" y="8424"/>
                    </a:lnTo>
                    <a:lnTo>
                      <a:pt x="11400" y="8308"/>
                    </a:lnTo>
                    <a:lnTo>
                      <a:pt x="11129" y="8192"/>
                    </a:lnTo>
                    <a:lnTo>
                      <a:pt x="10743" y="7922"/>
                    </a:lnTo>
                    <a:lnTo>
                      <a:pt x="10588" y="7845"/>
                    </a:lnTo>
                    <a:lnTo>
                      <a:pt x="10395" y="7767"/>
                    </a:lnTo>
                    <a:lnTo>
                      <a:pt x="10820" y="7226"/>
                    </a:lnTo>
                    <a:lnTo>
                      <a:pt x="11206" y="6647"/>
                    </a:lnTo>
                    <a:lnTo>
                      <a:pt x="11902" y="6840"/>
                    </a:lnTo>
                    <a:lnTo>
                      <a:pt x="12636" y="7033"/>
                    </a:lnTo>
                    <a:lnTo>
                      <a:pt x="12945" y="7110"/>
                    </a:lnTo>
                    <a:lnTo>
                      <a:pt x="13022" y="6917"/>
                    </a:lnTo>
                    <a:lnTo>
                      <a:pt x="12366" y="6724"/>
                    </a:lnTo>
                    <a:lnTo>
                      <a:pt x="11863" y="6570"/>
                    </a:lnTo>
                    <a:lnTo>
                      <a:pt x="11322" y="6415"/>
                    </a:lnTo>
                    <a:lnTo>
                      <a:pt x="11593" y="5951"/>
                    </a:lnTo>
                    <a:lnTo>
                      <a:pt x="11825" y="5488"/>
                    </a:lnTo>
                    <a:lnTo>
                      <a:pt x="12211" y="5565"/>
                    </a:lnTo>
                    <a:lnTo>
                      <a:pt x="12752" y="5642"/>
                    </a:lnTo>
                    <a:lnTo>
                      <a:pt x="13022" y="5681"/>
                    </a:lnTo>
                    <a:lnTo>
                      <a:pt x="13293" y="5681"/>
                    </a:lnTo>
                    <a:lnTo>
                      <a:pt x="13332" y="5449"/>
                    </a:lnTo>
                    <a:lnTo>
                      <a:pt x="12791" y="5449"/>
                    </a:lnTo>
                    <a:lnTo>
                      <a:pt x="12288" y="5333"/>
                    </a:lnTo>
                    <a:lnTo>
                      <a:pt x="11941" y="5256"/>
                    </a:lnTo>
                    <a:lnTo>
                      <a:pt x="12250" y="4560"/>
                    </a:lnTo>
                    <a:lnTo>
                      <a:pt x="12366" y="4599"/>
                    </a:lnTo>
                    <a:lnTo>
                      <a:pt x="12520" y="4599"/>
                    </a:lnTo>
                    <a:lnTo>
                      <a:pt x="12829" y="4560"/>
                    </a:lnTo>
                    <a:lnTo>
                      <a:pt x="13409" y="4444"/>
                    </a:lnTo>
                    <a:lnTo>
                      <a:pt x="13448" y="4290"/>
                    </a:lnTo>
                    <a:lnTo>
                      <a:pt x="13022" y="4367"/>
                    </a:lnTo>
                    <a:lnTo>
                      <a:pt x="12288" y="4367"/>
                    </a:lnTo>
                    <a:lnTo>
                      <a:pt x="12636" y="3324"/>
                    </a:lnTo>
                    <a:lnTo>
                      <a:pt x="12829" y="3324"/>
                    </a:lnTo>
                    <a:lnTo>
                      <a:pt x="13216" y="3208"/>
                    </a:lnTo>
                    <a:lnTo>
                      <a:pt x="13409" y="3130"/>
                    </a:lnTo>
                    <a:lnTo>
                      <a:pt x="13409" y="2899"/>
                    </a:lnTo>
                    <a:lnTo>
                      <a:pt x="13100" y="3053"/>
                    </a:lnTo>
                    <a:lnTo>
                      <a:pt x="12675" y="3130"/>
                    </a:lnTo>
                    <a:lnTo>
                      <a:pt x="12868" y="2435"/>
                    </a:lnTo>
                    <a:lnTo>
                      <a:pt x="13022" y="2396"/>
                    </a:lnTo>
                    <a:lnTo>
                      <a:pt x="13177" y="2319"/>
                    </a:lnTo>
                    <a:lnTo>
                      <a:pt x="13370" y="2203"/>
                    </a:lnTo>
                    <a:lnTo>
                      <a:pt x="13370" y="1933"/>
                    </a:lnTo>
                    <a:lnTo>
                      <a:pt x="13138" y="2087"/>
                    </a:lnTo>
                    <a:lnTo>
                      <a:pt x="12907" y="2203"/>
                    </a:lnTo>
                    <a:lnTo>
                      <a:pt x="13100" y="1160"/>
                    </a:lnTo>
                    <a:lnTo>
                      <a:pt x="13293" y="1044"/>
                    </a:lnTo>
                    <a:lnTo>
                      <a:pt x="13293" y="889"/>
                    </a:lnTo>
                    <a:lnTo>
                      <a:pt x="13100" y="1005"/>
                    </a:lnTo>
                    <a:lnTo>
                      <a:pt x="13177" y="39"/>
                    </a:lnTo>
                    <a:lnTo>
                      <a:pt x="13100" y="39"/>
                    </a:lnTo>
                    <a:lnTo>
                      <a:pt x="13061" y="1"/>
                    </a:lnTo>
                    <a:close/>
                  </a:path>
                </a:pathLst>
              </a:custGeom>
              <a:solidFill>
                <a:srgbClr val="3791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3;p35">
                <a:extLst>
                  <a:ext uri="{FF2B5EF4-FFF2-40B4-BE49-F238E27FC236}">
                    <a16:creationId xmlns:a16="http://schemas.microsoft.com/office/drawing/2014/main" id="{3BF56166-A531-4645-B436-919F4F7F8EB8}"/>
                  </a:ext>
                </a:extLst>
              </p:cNvPr>
              <p:cNvSpPr/>
              <p:nvPr/>
            </p:nvSpPr>
            <p:spPr>
              <a:xfrm>
                <a:off x="4518575" y="1991425"/>
                <a:ext cx="212550" cy="818250"/>
              </a:xfrm>
              <a:custGeom>
                <a:avLst/>
                <a:gdLst/>
                <a:ahLst/>
                <a:cxnLst/>
                <a:rect l="l" t="t" r="r" b="b"/>
                <a:pathLst>
                  <a:path w="8502" h="32730" extrusionOk="0">
                    <a:moveTo>
                      <a:pt x="3787" y="1"/>
                    </a:moveTo>
                    <a:lnTo>
                      <a:pt x="3748" y="40"/>
                    </a:lnTo>
                    <a:lnTo>
                      <a:pt x="3671" y="78"/>
                    </a:lnTo>
                    <a:lnTo>
                      <a:pt x="3671" y="156"/>
                    </a:lnTo>
                    <a:lnTo>
                      <a:pt x="3671" y="271"/>
                    </a:lnTo>
                    <a:lnTo>
                      <a:pt x="3555" y="774"/>
                    </a:lnTo>
                    <a:lnTo>
                      <a:pt x="3439" y="1315"/>
                    </a:lnTo>
                    <a:lnTo>
                      <a:pt x="3401" y="1817"/>
                    </a:lnTo>
                    <a:lnTo>
                      <a:pt x="3362" y="2358"/>
                    </a:lnTo>
                    <a:lnTo>
                      <a:pt x="3362" y="2899"/>
                    </a:lnTo>
                    <a:lnTo>
                      <a:pt x="3401" y="3401"/>
                    </a:lnTo>
                    <a:lnTo>
                      <a:pt x="3478" y="3942"/>
                    </a:lnTo>
                    <a:lnTo>
                      <a:pt x="3594" y="4445"/>
                    </a:lnTo>
                    <a:lnTo>
                      <a:pt x="3826" y="5179"/>
                    </a:lnTo>
                    <a:lnTo>
                      <a:pt x="3980" y="5952"/>
                    </a:lnTo>
                    <a:lnTo>
                      <a:pt x="4057" y="6299"/>
                    </a:lnTo>
                    <a:lnTo>
                      <a:pt x="4096" y="6686"/>
                    </a:lnTo>
                    <a:lnTo>
                      <a:pt x="4096" y="7072"/>
                    </a:lnTo>
                    <a:lnTo>
                      <a:pt x="4019" y="7497"/>
                    </a:lnTo>
                    <a:lnTo>
                      <a:pt x="3942" y="7806"/>
                    </a:lnTo>
                    <a:lnTo>
                      <a:pt x="3864" y="8116"/>
                    </a:lnTo>
                    <a:lnTo>
                      <a:pt x="3594" y="8695"/>
                    </a:lnTo>
                    <a:lnTo>
                      <a:pt x="3285" y="9275"/>
                    </a:lnTo>
                    <a:lnTo>
                      <a:pt x="2976" y="9777"/>
                    </a:lnTo>
                    <a:lnTo>
                      <a:pt x="2319" y="10627"/>
                    </a:lnTo>
                    <a:lnTo>
                      <a:pt x="1739" y="11477"/>
                    </a:lnTo>
                    <a:lnTo>
                      <a:pt x="1430" y="11902"/>
                    </a:lnTo>
                    <a:lnTo>
                      <a:pt x="1159" y="12366"/>
                    </a:lnTo>
                    <a:lnTo>
                      <a:pt x="889" y="12868"/>
                    </a:lnTo>
                    <a:lnTo>
                      <a:pt x="657" y="13371"/>
                    </a:lnTo>
                    <a:lnTo>
                      <a:pt x="502" y="13796"/>
                    </a:lnTo>
                    <a:lnTo>
                      <a:pt x="348" y="14259"/>
                    </a:lnTo>
                    <a:lnTo>
                      <a:pt x="232" y="14723"/>
                    </a:lnTo>
                    <a:lnTo>
                      <a:pt x="155" y="15187"/>
                    </a:lnTo>
                    <a:lnTo>
                      <a:pt x="77" y="15689"/>
                    </a:lnTo>
                    <a:lnTo>
                      <a:pt x="0" y="16153"/>
                    </a:lnTo>
                    <a:lnTo>
                      <a:pt x="0" y="16655"/>
                    </a:lnTo>
                    <a:lnTo>
                      <a:pt x="0" y="17119"/>
                    </a:lnTo>
                    <a:lnTo>
                      <a:pt x="77" y="17698"/>
                    </a:lnTo>
                    <a:lnTo>
                      <a:pt x="155" y="18239"/>
                    </a:lnTo>
                    <a:lnTo>
                      <a:pt x="309" y="18742"/>
                    </a:lnTo>
                    <a:lnTo>
                      <a:pt x="464" y="19244"/>
                    </a:lnTo>
                    <a:lnTo>
                      <a:pt x="657" y="19746"/>
                    </a:lnTo>
                    <a:lnTo>
                      <a:pt x="889" y="20210"/>
                    </a:lnTo>
                    <a:lnTo>
                      <a:pt x="1353" y="21138"/>
                    </a:lnTo>
                    <a:lnTo>
                      <a:pt x="1816" y="22065"/>
                    </a:lnTo>
                    <a:lnTo>
                      <a:pt x="2009" y="22529"/>
                    </a:lnTo>
                    <a:lnTo>
                      <a:pt x="2203" y="23031"/>
                    </a:lnTo>
                    <a:lnTo>
                      <a:pt x="2280" y="23379"/>
                    </a:lnTo>
                    <a:lnTo>
                      <a:pt x="2357" y="23726"/>
                    </a:lnTo>
                    <a:lnTo>
                      <a:pt x="2396" y="24422"/>
                    </a:lnTo>
                    <a:lnTo>
                      <a:pt x="2473" y="25852"/>
                    </a:lnTo>
                    <a:lnTo>
                      <a:pt x="2512" y="26354"/>
                    </a:lnTo>
                    <a:lnTo>
                      <a:pt x="2589" y="26818"/>
                    </a:lnTo>
                    <a:lnTo>
                      <a:pt x="2744" y="27204"/>
                    </a:lnTo>
                    <a:lnTo>
                      <a:pt x="2898" y="27591"/>
                    </a:lnTo>
                    <a:lnTo>
                      <a:pt x="3091" y="27938"/>
                    </a:lnTo>
                    <a:lnTo>
                      <a:pt x="3362" y="28247"/>
                    </a:lnTo>
                    <a:lnTo>
                      <a:pt x="3632" y="28557"/>
                    </a:lnTo>
                    <a:lnTo>
                      <a:pt x="3980" y="28827"/>
                    </a:lnTo>
                    <a:lnTo>
                      <a:pt x="4444" y="29175"/>
                    </a:lnTo>
                    <a:lnTo>
                      <a:pt x="4908" y="29523"/>
                    </a:lnTo>
                    <a:lnTo>
                      <a:pt x="5333" y="29909"/>
                    </a:lnTo>
                    <a:lnTo>
                      <a:pt x="5719" y="30334"/>
                    </a:lnTo>
                    <a:lnTo>
                      <a:pt x="6067" y="30798"/>
                    </a:lnTo>
                    <a:lnTo>
                      <a:pt x="6376" y="31339"/>
                    </a:lnTo>
                    <a:lnTo>
                      <a:pt x="6646" y="31918"/>
                    </a:lnTo>
                    <a:lnTo>
                      <a:pt x="6840" y="32575"/>
                    </a:lnTo>
                    <a:lnTo>
                      <a:pt x="6878" y="32652"/>
                    </a:lnTo>
                    <a:lnTo>
                      <a:pt x="6917" y="32691"/>
                    </a:lnTo>
                    <a:lnTo>
                      <a:pt x="6994" y="32730"/>
                    </a:lnTo>
                    <a:lnTo>
                      <a:pt x="7033" y="32730"/>
                    </a:lnTo>
                    <a:lnTo>
                      <a:pt x="7110" y="32652"/>
                    </a:lnTo>
                    <a:lnTo>
                      <a:pt x="7149" y="32614"/>
                    </a:lnTo>
                    <a:lnTo>
                      <a:pt x="7149" y="32537"/>
                    </a:lnTo>
                    <a:lnTo>
                      <a:pt x="7458" y="32150"/>
                    </a:lnTo>
                    <a:lnTo>
                      <a:pt x="7728" y="31725"/>
                    </a:lnTo>
                    <a:lnTo>
                      <a:pt x="7960" y="31300"/>
                    </a:lnTo>
                    <a:lnTo>
                      <a:pt x="8153" y="30875"/>
                    </a:lnTo>
                    <a:lnTo>
                      <a:pt x="8308" y="30373"/>
                    </a:lnTo>
                    <a:lnTo>
                      <a:pt x="8424" y="29909"/>
                    </a:lnTo>
                    <a:lnTo>
                      <a:pt x="8463" y="29407"/>
                    </a:lnTo>
                    <a:lnTo>
                      <a:pt x="8501" y="28904"/>
                    </a:lnTo>
                    <a:lnTo>
                      <a:pt x="8501" y="28402"/>
                    </a:lnTo>
                    <a:lnTo>
                      <a:pt x="8463" y="27861"/>
                    </a:lnTo>
                    <a:lnTo>
                      <a:pt x="8424" y="27359"/>
                    </a:lnTo>
                    <a:lnTo>
                      <a:pt x="8308" y="26856"/>
                    </a:lnTo>
                    <a:lnTo>
                      <a:pt x="8192" y="26393"/>
                    </a:lnTo>
                    <a:lnTo>
                      <a:pt x="8037" y="25890"/>
                    </a:lnTo>
                    <a:lnTo>
                      <a:pt x="7883" y="25427"/>
                    </a:lnTo>
                    <a:lnTo>
                      <a:pt x="7690" y="25002"/>
                    </a:lnTo>
                    <a:lnTo>
                      <a:pt x="7419" y="24499"/>
                    </a:lnTo>
                    <a:lnTo>
                      <a:pt x="7110" y="23997"/>
                    </a:lnTo>
                    <a:lnTo>
                      <a:pt x="6492" y="23147"/>
                    </a:lnTo>
                    <a:lnTo>
                      <a:pt x="5835" y="22297"/>
                    </a:lnTo>
                    <a:lnTo>
                      <a:pt x="5178" y="21408"/>
                    </a:lnTo>
                    <a:lnTo>
                      <a:pt x="4869" y="20828"/>
                    </a:lnTo>
                    <a:lnTo>
                      <a:pt x="4598" y="20172"/>
                    </a:lnTo>
                    <a:lnTo>
                      <a:pt x="4405" y="19515"/>
                    </a:lnTo>
                    <a:lnTo>
                      <a:pt x="4289" y="18819"/>
                    </a:lnTo>
                    <a:lnTo>
                      <a:pt x="4251" y="18124"/>
                    </a:lnTo>
                    <a:lnTo>
                      <a:pt x="4289" y="17428"/>
                    </a:lnTo>
                    <a:lnTo>
                      <a:pt x="4444" y="16694"/>
                    </a:lnTo>
                    <a:lnTo>
                      <a:pt x="4560" y="16385"/>
                    </a:lnTo>
                    <a:lnTo>
                      <a:pt x="4676" y="16037"/>
                    </a:lnTo>
                    <a:lnTo>
                      <a:pt x="4946" y="15496"/>
                    </a:lnTo>
                    <a:lnTo>
                      <a:pt x="5217" y="14994"/>
                    </a:lnTo>
                    <a:lnTo>
                      <a:pt x="5796" y="13989"/>
                    </a:lnTo>
                    <a:lnTo>
                      <a:pt x="6105" y="13525"/>
                    </a:lnTo>
                    <a:lnTo>
                      <a:pt x="6376" y="13023"/>
                    </a:lnTo>
                    <a:lnTo>
                      <a:pt x="6646" y="12482"/>
                    </a:lnTo>
                    <a:lnTo>
                      <a:pt x="6878" y="11941"/>
                    </a:lnTo>
                    <a:lnTo>
                      <a:pt x="7033" y="11439"/>
                    </a:lnTo>
                    <a:lnTo>
                      <a:pt x="7149" y="10975"/>
                    </a:lnTo>
                    <a:lnTo>
                      <a:pt x="7265" y="10473"/>
                    </a:lnTo>
                    <a:lnTo>
                      <a:pt x="7303" y="9970"/>
                    </a:lnTo>
                    <a:lnTo>
                      <a:pt x="7381" y="9468"/>
                    </a:lnTo>
                    <a:lnTo>
                      <a:pt x="7381" y="8966"/>
                    </a:lnTo>
                    <a:lnTo>
                      <a:pt x="7342" y="8463"/>
                    </a:lnTo>
                    <a:lnTo>
                      <a:pt x="7265" y="7961"/>
                    </a:lnTo>
                    <a:lnTo>
                      <a:pt x="7187" y="7497"/>
                    </a:lnTo>
                    <a:lnTo>
                      <a:pt x="7033" y="7034"/>
                    </a:lnTo>
                    <a:lnTo>
                      <a:pt x="6878" y="6609"/>
                    </a:lnTo>
                    <a:lnTo>
                      <a:pt x="6724" y="6184"/>
                    </a:lnTo>
                    <a:lnTo>
                      <a:pt x="6299" y="5333"/>
                    </a:lnTo>
                    <a:lnTo>
                      <a:pt x="5835" y="4561"/>
                    </a:lnTo>
                    <a:lnTo>
                      <a:pt x="5255" y="3517"/>
                    </a:lnTo>
                    <a:lnTo>
                      <a:pt x="4714" y="2474"/>
                    </a:lnTo>
                    <a:lnTo>
                      <a:pt x="4444" y="1933"/>
                    </a:lnTo>
                    <a:lnTo>
                      <a:pt x="4251" y="1353"/>
                    </a:lnTo>
                    <a:lnTo>
                      <a:pt x="4057" y="774"/>
                    </a:lnTo>
                    <a:lnTo>
                      <a:pt x="3903" y="156"/>
                    </a:lnTo>
                    <a:lnTo>
                      <a:pt x="3903" y="78"/>
                    </a:lnTo>
                    <a:lnTo>
                      <a:pt x="3864" y="40"/>
                    </a:lnTo>
                    <a:lnTo>
                      <a:pt x="3787" y="1"/>
                    </a:lnTo>
                    <a:close/>
                  </a:path>
                </a:pathLst>
              </a:custGeom>
              <a:solidFill>
                <a:srgbClr val="318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54;p35">
                <a:extLst>
                  <a:ext uri="{FF2B5EF4-FFF2-40B4-BE49-F238E27FC236}">
                    <a16:creationId xmlns:a16="http://schemas.microsoft.com/office/drawing/2014/main" id="{D78960D8-934B-406C-B7F3-4EAD01F4A6C7}"/>
                  </a:ext>
                </a:extLst>
              </p:cNvPr>
              <p:cNvSpPr/>
              <p:nvPr/>
            </p:nvSpPr>
            <p:spPr>
              <a:xfrm>
                <a:off x="4518575" y="1991425"/>
                <a:ext cx="212550" cy="818250"/>
              </a:xfrm>
              <a:custGeom>
                <a:avLst/>
                <a:gdLst/>
                <a:ahLst/>
                <a:cxnLst/>
                <a:rect l="l" t="t" r="r" b="b"/>
                <a:pathLst>
                  <a:path w="8502" h="32730" extrusionOk="0">
                    <a:moveTo>
                      <a:pt x="3787" y="1"/>
                    </a:moveTo>
                    <a:lnTo>
                      <a:pt x="3710" y="40"/>
                    </a:lnTo>
                    <a:lnTo>
                      <a:pt x="3671" y="156"/>
                    </a:lnTo>
                    <a:lnTo>
                      <a:pt x="3671" y="271"/>
                    </a:lnTo>
                    <a:lnTo>
                      <a:pt x="3594" y="542"/>
                    </a:lnTo>
                    <a:lnTo>
                      <a:pt x="3632" y="967"/>
                    </a:lnTo>
                    <a:lnTo>
                      <a:pt x="3632" y="1353"/>
                    </a:lnTo>
                    <a:lnTo>
                      <a:pt x="3478" y="1199"/>
                    </a:lnTo>
                    <a:lnTo>
                      <a:pt x="3439" y="1431"/>
                    </a:lnTo>
                    <a:lnTo>
                      <a:pt x="3671" y="1585"/>
                    </a:lnTo>
                    <a:lnTo>
                      <a:pt x="3826" y="2319"/>
                    </a:lnTo>
                    <a:lnTo>
                      <a:pt x="3594" y="2242"/>
                    </a:lnTo>
                    <a:lnTo>
                      <a:pt x="3401" y="2126"/>
                    </a:lnTo>
                    <a:lnTo>
                      <a:pt x="3362" y="2126"/>
                    </a:lnTo>
                    <a:lnTo>
                      <a:pt x="3362" y="2319"/>
                    </a:lnTo>
                    <a:lnTo>
                      <a:pt x="3401" y="2358"/>
                    </a:lnTo>
                    <a:lnTo>
                      <a:pt x="3632" y="2474"/>
                    </a:lnTo>
                    <a:lnTo>
                      <a:pt x="3864" y="2474"/>
                    </a:lnTo>
                    <a:lnTo>
                      <a:pt x="3980" y="2783"/>
                    </a:lnTo>
                    <a:lnTo>
                      <a:pt x="4135" y="3208"/>
                    </a:lnTo>
                    <a:lnTo>
                      <a:pt x="3362" y="2938"/>
                    </a:lnTo>
                    <a:lnTo>
                      <a:pt x="3401" y="3092"/>
                    </a:lnTo>
                    <a:lnTo>
                      <a:pt x="3787" y="3247"/>
                    </a:lnTo>
                    <a:lnTo>
                      <a:pt x="4212" y="3363"/>
                    </a:lnTo>
                    <a:lnTo>
                      <a:pt x="4483" y="3981"/>
                    </a:lnTo>
                    <a:lnTo>
                      <a:pt x="3980" y="3904"/>
                    </a:lnTo>
                    <a:lnTo>
                      <a:pt x="3478" y="3749"/>
                    </a:lnTo>
                    <a:lnTo>
                      <a:pt x="3516" y="3981"/>
                    </a:lnTo>
                    <a:lnTo>
                      <a:pt x="3748" y="4058"/>
                    </a:lnTo>
                    <a:lnTo>
                      <a:pt x="4019" y="4097"/>
                    </a:lnTo>
                    <a:lnTo>
                      <a:pt x="4289" y="4136"/>
                    </a:lnTo>
                    <a:lnTo>
                      <a:pt x="4560" y="4097"/>
                    </a:lnTo>
                    <a:lnTo>
                      <a:pt x="4908" y="4908"/>
                    </a:lnTo>
                    <a:lnTo>
                      <a:pt x="4289" y="4908"/>
                    </a:lnTo>
                    <a:lnTo>
                      <a:pt x="3980" y="4870"/>
                    </a:lnTo>
                    <a:lnTo>
                      <a:pt x="3710" y="4792"/>
                    </a:lnTo>
                    <a:lnTo>
                      <a:pt x="3787" y="5063"/>
                    </a:lnTo>
                    <a:lnTo>
                      <a:pt x="3980" y="5063"/>
                    </a:lnTo>
                    <a:lnTo>
                      <a:pt x="4483" y="5102"/>
                    </a:lnTo>
                    <a:lnTo>
                      <a:pt x="4714" y="5102"/>
                    </a:lnTo>
                    <a:lnTo>
                      <a:pt x="4985" y="5063"/>
                    </a:lnTo>
                    <a:lnTo>
                      <a:pt x="5178" y="5527"/>
                    </a:lnTo>
                    <a:lnTo>
                      <a:pt x="5371" y="6029"/>
                    </a:lnTo>
                    <a:lnTo>
                      <a:pt x="4830" y="6029"/>
                    </a:lnTo>
                    <a:lnTo>
                      <a:pt x="4289" y="5952"/>
                    </a:lnTo>
                    <a:lnTo>
                      <a:pt x="3980" y="5836"/>
                    </a:lnTo>
                    <a:lnTo>
                      <a:pt x="4019" y="6145"/>
                    </a:lnTo>
                    <a:lnTo>
                      <a:pt x="4367" y="6222"/>
                    </a:lnTo>
                    <a:lnTo>
                      <a:pt x="4714" y="6261"/>
                    </a:lnTo>
                    <a:lnTo>
                      <a:pt x="5062" y="6222"/>
                    </a:lnTo>
                    <a:lnTo>
                      <a:pt x="5410" y="6184"/>
                    </a:lnTo>
                    <a:lnTo>
                      <a:pt x="5526" y="6686"/>
                    </a:lnTo>
                    <a:lnTo>
                      <a:pt x="5603" y="7227"/>
                    </a:lnTo>
                    <a:lnTo>
                      <a:pt x="5642" y="7652"/>
                    </a:lnTo>
                    <a:lnTo>
                      <a:pt x="5603" y="7613"/>
                    </a:lnTo>
                    <a:lnTo>
                      <a:pt x="5564" y="7613"/>
                    </a:lnTo>
                    <a:lnTo>
                      <a:pt x="5449" y="7652"/>
                    </a:lnTo>
                    <a:lnTo>
                      <a:pt x="5333" y="7613"/>
                    </a:lnTo>
                    <a:lnTo>
                      <a:pt x="4985" y="7536"/>
                    </a:lnTo>
                    <a:lnTo>
                      <a:pt x="4405" y="7304"/>
                    </a:lnTo>
                    <a:lnTo>
                      <a:pt x="4057" y="7188"/>
                    </a:lnTo>
                    <a:lnTo>
                      <a:pt x="4019" y="7459"/>
                    </a:lnTo>
                    <a:lnTo>
                      <a:pt x="4483" y="7575"/>
                    </a:lnTo>
                    <a:lnTo>
                      <a:pt x="5023" y="7768"/>
                    </a:lnTo>
                    <a:lnTo>
                      <a:pt x="5294" y="7806"/>
                    </a:lnTo>
                    <a:lnTo>
                      <a:pt x="5449" y="7806"/>
                    </a:lnTo>
                    <a:lnTo>
                      <a:pt x="5564" y="7768"/>
                    </a:lnTo>
                    <a:lnTo>
                      <a:pt x="5603" y="7768"/>
                    </a:lnTo>
                    <a:lnTo>
                      <a:pt x="5642" y="7729"/>
                    </a:lnTo>
                    <a:lnTo>
                      <a:pt x="5642" y="8579"/>
                    </a:lnTo>
                    <a:lnTo>
                      <a:pt x="5603" y="9468"/>
                    </a:lnTo>
                    <a:lnTo>
                      <a:pt x="5449" y="9429"/>
                    </a:lnTo>
                    <a:lnTo>
                      <a:pt x="5294" y="9391"/>
                    </a:lnTo>
                    <a:lnTo>
                      <a:pt x="5023" y="9236"/>
                    </a:lnTo>
                    <a:lnTo>
                      <a:pt x="4405" y="8966"/>
                    </a:lnTo>
                    <a:lnTo>
                      <a:pt x="4019" y="8811"/>
                    </a:lnTo>
                    <a:lnTo>
                      <a:pt x="3632" y="8618"/>
                    </a:lnTo>
                    <a:lnTo>
                      <a:pt x="3555" y="8811"/>
                    </a:lnTo>
                    <a:lnTo>
                      <a:pt x="4019" y="9043"/>
                    </a:lnTo>
                    <a:lnTo>
                      <a:pt x="4521" y="9236"/>
                    </a:lnTo>
                    <a:lnTo>
                      <a:pt x="5023" y="9507"/>
                    </a:lnTo>
                    <a:lnTo>
                      <a:pt x="5333" y="9623"/>
                    </a:lnTo>
                    <a:lnTo>
                      <a:pt x="5603" y="9623"/>
                    </a:lnTo>
                    <a:lnTo>
                      <a:pt x="5526" y="10125"/>
                    </a:lnTo>
                    <a:lnTo>
                      <a:pt x="5410" y="10627"/>
                    </a:lnTo>
                    <a:lnTo>
                      <a:pt x="5255" y="11091"/>
                    </a:lnTo>
                    <a:lnTo>
                      <a:pt x="5062" y="11555"/>
                    </a:lnTo>
                    <a:lnTo>
                      <a:pt x="5023" y="11632"/>
                    </a:lnTo>
                    <a:lnTo>
                      <a:pt x="4405" y="11284"/>
                    </a:lnTo>
                    <a:lnTo>
                      <a:pt x="3864" y="10898"/>
                    </a:lnTo>
                    <a:lnTo>
                      <a:pt x="3323" y="10473"/>
                    </a:lnTo>
                    <a:lnTo>
                      <a:pt x="2782" y="10009"/>
                    </a:lnTo>
                    <a:lnTo>
                      <a:pt x="2666" y="10164"/>
                    </a:lnTo>
                    <a:lnTo>
                      <a:pt x="2937" y="10434"/>
                    </a:lnTo>
                    <a:lnTo>
                      <a:pt x="3169" y="10666"/>
                    </a:lnTo>
                    <a:lnTo>
                      <a:pt x="3748" y="11091"/>
                    </a:lnTo>
                    <a:lnTo>
                      <a:pt x="4328" y="11477"/>
                    </a:lnTo>
                    <a:lnTo>
                      <a:pt x="4946" y="11748"/>
                    </a:lnTo>
                    <a:lnTo>
                      <a:pt x="4714" y="12134"/>
                    </a:lnTo>
                    <a:lnTo>
                      <a:pt x="4444" y="12482"/>
                    </a:lnTo>
                    <a:lnTo>
                      <a:pt x="3826" y="13139"/>
                    </a:lnTo>
                    <a:lnTo>
                      <a:pt x="3594" y="13100"/>
                    </a:lnTo>
                    <a:lnTo>
                      <a:pt x="3362" y="13023"/>
                    </a:lnTo>
                    <a:lnTo>
                      <a:pt x="3130" y="12868"/>
                    </a:lnTo>
                    <a:lnTo>
                      <a:pt x="2898" y="12714"/>
                    </a:lnTo>
                    <a:lnTo>
                      <a:pt x="2435" y="12366"/>
                    </a:lnTo>
                    <a:lnTo>
                      <a:pt x="2048" y="12018"/>
                    </a:lnTo>
                    <a:lnTo>
                      <a:pt x="1623" y="11632"/>
                    </a:lnTo>
                    <a:lnTo>
                      <a:pt x="1507" y="11825"/>
                    </a:lnTo>
                    <a:lnTo>
                      <a:pt x="2009" y="12250"/>
                    </a:lnTo>
                    <a:lnTo>
                      <a:pt x="2512" y="12637"/>
                    </a:lnTo>
                    <a:lnTo>
                      <a:pt x="2782" y="12830"/>
                    </a:lnTo>
                    <a:lnTo>
                      <a:pt x="3130" y="13100"/>
                    </a:lnTo>
                    <a:lnTo>
                      <a:pt x="3323" y="13178"/>
                    </a:lnTo>
                    <a:lnTo>
                      <a:pt x="3478" y="13255"/>
                    </a:lnTo>
                    <a:lnTo>
                      <a:pt x="3671" y="13255"/>
                    </a:lnTo>
                    <a:lnTo>
                      <a:pt x="3826" y="13178"/>
                    </a:lnTo>
                    <a:lnTo>
                      <a:pt x="3323" y="13757"/>
                    </a:lnTo>
                    <a:lnTo>
                      <a:pt x="3091" y="14066"/>
                    </a:lnTo>
                    <a:lnTo>
                      <a:pt x="2860" y="14375"/>
                    </a:lnTo>
                    <a:lnTo>
                      <a:pt x="2705" y="14607"/>
                    </a:lnTo>
                    <a:lnTo>
                      <a:pt x="2666" y="14646"/>
                    </a:lnTo>
                    <a:lnTo>
                      <a:pt x="2666" y="14684"/>
                    </a:lnTo>
                    <a:lnTo>
                      <a:pt x="2589" y="14839"/>
                    </a:lnTo>
                    <a:lnTo>
                      <a:pt x="2550" y="14800"/>
                    </a:lnTo>
                    <a:lnTo>
                      <a:pt x="2280" y="14762"/>
                    </a:lnTo>
                    <a:lnTo>
                      <a:pt x="2009" y="14723"/>
                    </a:lnTo>
                    <a:lnTo>
                      <a:pt x="1739" y="14607"/>
                    </a:lnTo>
                    <a:lnTo>
                      <a:pt x="1469" y="14491"/>
                    </a:lnTo>
                    <a:lnTo>
                      <a:pt x="966" y="14221"/>
                    </a:lnTo>
                    <a:lnTo>
                      <a:pt x="502" y="13873"/>
                    </a:lnTo>
                    <a:lnTo>
                      <a:pt x="387" y="14221"/>
                    </a:lnTo>
                    <a:lnTo>
                      <a:pt x="889" y="14530"/>
                    </a:lnTo>
                    <a:lnTo>
                      <a:pt x="1469" y="14762"/>
                    </a:lnTo>
                    <a:lnTo>
                      <a:pt x="2009" y="14878"/>
                    </a:lnTo>
                    <a:lnTo>
                      <a:pt x="2280" y="14916"/>
                    </a:lnTo>
                    <a:lnTo>
                      <a:pt x="2550" y="14916"/>
                    </a:lnTo>
                    <a:lnTo>
                      <a:pt x="2357" y="15380"/>
                    </a:lnTo>
                    <a:lnTo>
                      <a:pt x="2164" y="15844"/>
                    </a:lnTo>
                    <a:lnTo>
                      <a:pt x="1623" y="15766"/>
                    </a:lnTo>
                    <a:lnTo>
                      <a:pt x="1121" y="15651"/>
                    </a:lnTo>
                    <a:lnTo>
                      <a:pt x="116" y="15303"/>
                    </a:lnTo>
                    <a:lnTo>
                      <a:pt x="77" y="15573"/>
                    </a:lnTo>
                    <a:lnTo>
                      <a:pt x="580" y="15766"/>
                    </a:lnTo>
                    <a:lnTo>
                      <a:pt x="1082" y="15882"/>
                    </a:lnTo>
                    <a:lnTo>
                      <a:pt x="1623" y="15960"/>
                    </a:lnTo>
                    <a:lnTo>
                      <a:pt x="2125" y="15998"/>
                    </a:lnTo>
                    <a:lnTo>
                      <a:pt x="2009" y="16385"/>
                    </a:lnTo>
                    <a:lnTo>
                      <a:pt x="1971" y="16423"/>
                    </a:lnTo>
                    <a:lnTo>
                      <a:pt x="1971" y="16501"/>
                    </a:lnTo>
                    <a:lnTo>
                      <a:pt x="2009" y="16501"/>
                    </a:lnTo>
                    <a:lnTo>
                      <a:pt x="1932" y="16964"/>
                    </a:lnTo>
                    <a:lnTo>
                      <a:pt x="1855" y="17428"/>
                    </a:lnTo>
                    <a:lnTo>
                      <a:pt x="1391" y="17389"/>
                    </a:lnTo>
                    <a:lnTo>
                      <a:pt x="889" y="17273"/>
                    </a:lnTo>
                    <a:lnTo>
                      <a:pt x="464" y="17119"/>
                    </a:lnTo>
                    <a:lnTo>
                      <a:pt x="0" y="16964"/>
                    </a:lnTo>
                    <a:lnTo>
                      <a:pt x="0" y="17119"/>
                    </a:lnTo>
                    <a:lnTo>
                      <a:pt x="39" y="17273"/>
                    </a:lnTo>
                    <a:lnTo>
                      <a:pt x="464" y="17428"/>
                    </a:lnTo>
                    <a:lnTo>
                      <a:pt x="928" y="17505"/>
                    </a:lnTo>
                    <a:lnTo>
                      <a:pt x="1430" y="17544"/>
                    </a:lnTo>
                    <a:lnTo>
                      <a:pt x="1855" y="17505"/>
                    </a:lnTo>
                    <a:lnTo>
                      <a:pt x="1855" y="17544"/>
                    </a:lnTo>
                    <a:lnTo>
                      <a:pt x="1894" y="18046"/>
                    </a:lnTo>
                    <a:lnTo>
                      <a:pt x="1971" y="18471"/>
                    </a:lnTo>
                    <a:lnTo>
                      <a:pt x="1082" y="18471"/>
                    </a:lnTo>
                    <a:lnTo>
                      <a:pt x="232" y="18394"/>
                    </a:lnTo>
                    <a:lnTo>
                      <a:pt x="309" y="18703"/>
                    </a:lnTo>
                    <a:lnTo>
                      <a:pt x="734" y="18742"/>
                    </a:lnTo>
                    <a:lnTo>
                      <a:pt x="1159" y="18703"/>
                    </a:lnTo>
                    <a:lnTo>
                      <a:pt x="1584" y="18665"/>
                    </a:lnTo>
                    <a:lnTo>
                      <a:pt x="2009" y="18587"/>
                    </a:lnTo>
                    <a:lnTo>
                      <a:pt x="2164" y="19051"/>
                    </a:lnTo>
                    <a:lnTo>
                      <a:pt x="2396" y="19515"/>
                    </a:lnTo>
                    <a:lnTo>
                      <a:pt x="2125" y="19631"/>
                    </a:lnTo>
                    <a:lnTo>
                      <a:pt x="1894" y="19746"/>
                    </a:lnTo>
                    <a:lnTo>
                      <a:pt x="1623" y="19901"/>
                    </a:lnTo>
                    <a:lnTo>
                      <a:pt x="1353" y="20017"/>
                    </a:lnTo>
                    <a:lnTo>
                      <a:pt x="1121" y="20094"/>
                    </a:lnTo>
                    <a:lnTo>
                      <a:pt x="850" y="20094"/>
                    </a:lnTo>
                    <a:lnTo>
                      <a:pt x="966" y="20326"/>
                    </a:lnTo>
                    <a:lnTo>
                      <a:pt x="1353" y="20210"/>
                    </a:lnTo>
                    <a:lnTo>
                      <a:pt x="1700" y="20017"/>
                    </a:lnTo>
                    <a:lnTo>
                      <a:pt x="2087" y="19824"/>
                    </a:lnTo>
                    <a:lnTo>
                      <a:pt x="2435" y="19631"/>
                    </a:lnTo>
                    <a:lnTo>
                      <a:pt x="2473" y="19592"/>
                    </a:lnTo>
                    <a:lnTo>
                      <a:pt x="2705" y="19978"/>
                    </a:lnTo>
                    <a:lnTo>
                      <a:pt x="2976" y="20287"/>
                    </a:lnTo>
                    <a:lnTo>
                      <a:pt x="3091" y="20442"/>
                    </a:lnTo>
                    <a:lnTo>
                      <a:pt x="3053" y="20442"/>
                    </a:lnTo>
                    <a:lnTo>
                      <a:pt x="2705" y="20751"/>
                    </a:lnTo>
                    <a:lnTo>
                      <a:pt x="2319" y="21022"/>
                    </a:lnTo>
                    <a:lnTo>
                      <a:pt x="1932" y="21253"/>
                    </a:lnTo>
                    <a:lnTo>
                      <a:pt x="1507" y="21447"/>
                    </a:lnTo>
                    <a:lnTo>
                      <a:pt x="1662" y="21717"/>
                    </a:lnTo>
                    <a:lnTo>
                      <a:pt x="2048" y="21447"/>
                    </a:lnTo>
                    <a:lnTo>
                      <a:pt x="2473" y="21176"/>
                    </a:lnTo>
                    <a:lnTo>
                      <a:pt x="2821" y="20867"/>
                    </a:lnTo>
                    <a:lnTo>
                      <a:pt x="3130" y="20519"/>
                    </a:lnTo>
                    <a:lnTo>
                      <a:pt x="3594" y="21138"/>
                    </a:lnTo>
                    <a:lnTo>
                      <a:pt x="3980" y="21794"/>
                    </a:lnTo>
                    <a:lnTo>
                      <a:pt x="3594" y="22104"/>
                    </a:lnTo>
                    <a:lnTo>
                      <a:pt x="3169" y="22335"/>
                    </a:lnTo>
                    <a:lnTo>
                      <a:pt x="2744" y="22490"/>
                    </a:lnTo>
                    <a:lnTo>
                      <a:pt x="2280" y="22606"/>
                    </a:lnTo>
                    <a:lnTo>
                      <a:pt x="2048" y="22645"/>
                    </a:lnTo>
                    <a:lnTo>
                      <a:pt x="2164" y="22915"/>
                    </a:lnTo>
                    <a:lnTo>
                      <a:pt x="2666" y="22760"/>
                    </a:lnTo>
                    <a:lnTo>
                      <a:pt x="3169" y="22529"/>
                    </a:lnTo>
                    <a:lnTo>
                      <a:pt x="3632" y="22258"/>
                    </a:lnTo>
                    <a:lnTo>
                      <a:pt x="4057" y="21872"/>
                    </a:lnTo>
                    <a:lnTo>
                      <a:pt x="4212" y="22258"/>
                    </a:lnTo>
                    <a:lnTo>
                      <a:pt x="4367" y="22645"/>
                    </a:lnTo>
                    <a:lnTo>
                      <a:pt x="4521" y="23031"/>
                    </a:lnTo>
                    <a:lnTo>
                      <a:pt x="4598" y="23456"/>
                    </a:lnTo>
                    <a:lnTo>
                      <a:pt x="4405" y="23649"/>
                    </a:lnTo>
                    <a:lnTo>
                      <a:pt x="4135" y="23804"/>
                    </a:lnTo>
                    <a:lnTo>
                      <a:pt x="3903" y="23920"/>
                    </a:lnTo>
                    <a:lnTo>
                      <a:pt x="3594" y="24036"/>
                    </a:lnTo>
                    <a:lnTo>
                      <a:pt x="3323" y="24113"/>
                    </a:lnTo>
                    <a:lnTo>
                      <a:pt x="3014" y="24152"/>
                    </a:lnTo>
                    <a:lnTo>
                      <a:pt x="2396" y="24190"/>
                    </a:lnTo>
                    <a:lnTo>
                      <a:pt x="2396" y="24422"/>
                    </a:lnTo>
                    <a:lnTo>
                      <a:pt x="2782" y="24383"/>
                    </a:lnTo>
                    <a:lnTo>
                      <a:pt x="3130" y="24306"/>
                    </a:lnTo>
                    <a:lnTo>
                      <a:pt x="3516" y="24229"/>
                    </a:lnTo>
                    <a:lnTo>
                      <a:pt x="3942" y="24113"/>
                    </a:lnTo>
                    <a:lnTo>
                      <a:pt x="4135" y="23997"/>
                    </a:lnTo>
                    <a:lnTo>
                      <a:pt x="4328" y="23881"/>
                    </a:lnTo>
                    <a:lnTo>
                      <a:pt x="4483" y="23765"/>
                    </a:lnTo>
                    <a:lnTo>
                      <a:pt x="4637" y="23611"/>
                    </a:lnTo>
                    <a:lnTo>
                      <a:pt x="4676" y="23881"/>
                    </a:lnTo>
                    <a:lnTo>
                      <a:pt x="4753" y="24577"/>
                    </a:lnTo>
                    <a:lnTo>
                      <a:pt x="4792" y="25233"/>
                    </a:lnTo>
                    <a:lnTo>
                      <a:pt x="4173" y="25349"/>
                    </a:lnTo>
                    <a:lnTo>
                      <a:pt x="3594" y="25349"/>
                    </a:lnTo>
                    <a:lnTo>
                      <a:pt x="3014" y="25311"/>
                    </a:lnTo>
                    <a:lnTo>
                      <a:pt x="2435" y="25233"/>
                    </a:lnTo>
                    <a:lnTo>
                      <a:pt x="2473" y="25543"/>
                    </a:lnTo>
                    <a:lnTo>
                      <a:pt x="2744" y="25620"/>
                    </a:lnTo>
                    <a:lnTo>
                      <a:pt x="3632" y="25620"/>
                    </a:lnTo>
                    <a:lnTo>
                      <a:pt x="4212" y="25543"/>
                    </a:lnTo>
                    <a:lnTo>
                      <a:pt x="4792" y="25388"/>
                    </a:lnTo>
                    <a:lnTo>
                      <a:pt x="4869" y="25813"/>
                    </a:lnTo>
                    <a:lnTo>
                      <a:pt x="4869" y="25852"/>
                    </a:lnTo>
                    <a:lnTo>
                      <a:pt x="4908" y="25929"/>
                    </a:lnTo>
                    <a:lnTo>
                      <a:pt x="4946" y="26122"/>
                    </a:lnTo>
                    <a:lnTo>
                      <a:pt x="4676" y="26315"/>
                    </a:lnTo>
                    <a:lnTo>
                      <a:pt x="4405" y="26509"/>
                    </a:lnTo>
                    <a:lnTo>
                      <a:pt x="4135" y="26625"/>
                    </a:lnTo>
                    <a:lnTo>
                      <a:pt x="3826" y="26740"/>
                    </a:lnTo>
                    <a:lnTo>
                      <a:pt x="3246" y="26895"/>
                    </a:lnTo>
                    <a:lnTo>
                      <a:pt x="2666" y="27011"/>
                    </a:lnTo>
                    <a:lnTo>
                      <a:pt x="2782" y="27320"/>
                    </a:lnTo>
                    <a:lnTo>
                      <a:pt x="3362" y="27165"/>
                    </a:lnTo>
                    <a:lnTo>
                      <a:pt x="3671" y="27088"/>
                    </a:lnTo>
                    <a:lnTo>
                      <a:pt x="3980" y="26972"/>
                    </a:lnTo>
                    <a:lnTo>
                      <a:pt x="4251" y="26818"/>
                    </a:lnTo>
                    <a:lnTo>
                      <a:pt x="4521" y="26663"/>
                    </a:lnTo>
                    <a:lnTo>
                      <a:pt x="4753" y="26470"/>
                    </a:lnTo>
                    <a:lnTo>
                      <a:pt x="4985" y="26238"/>
                    </a:lnTo>
                    <a:lnTo>
                      <a:pt x="5217" y="26663"/>
                    </a:lnTo>
                    <a:lnTo>
                      <a:pt x="5449" y="27011"/>
                    </a:lnTo>
                    <a:lnTo>
                      <a:pt x="5410" y="27011"/>
                    </a:lnTo>
                    <a:lnTo>
                      <a:pt x="5178" y="27243"/>
                    </a:lnTo>
                    <a:lnTo>
                      <a:pt x="4946" y="27436"/>
                    </a:lnTo>
                    <a:lnTo>
                      <a:pt x="4483" y="27938"/>
                    </a:lnTo>
                    <a:lnTo>
                      <a:pt x="4251" y="28170"/>
                    </a:lnTo>
                    <a:lnTo>
                      <a:pt x="3980" y="28441"/>
                    </a:lnTo>
                    <a:lnTo>
                      <a:pt x="3710" y="28634"/>
                    </a:lnTo>
                    <a:lnTo>
                      <a:pt x="3903" y="28788"/>
                    </a:lnTo>
                    <a:lnTo>
                      <a:pt x="4212" y="28479"/>
                    </a:lnTo>
                    <a:lnTo>
                      <a:pt x="4483" y="28209"/>
                    </a:lnTo>
                    <a:lnTo>
                      <a:pt x="4946" y="27629"/>
                    </a:lnTo>
                    <a:lnTo>
                      <a:pt x="5178" y="27359"/>
                    </a:lnTo>
                    <a:lnTo>
                      <a:pt x="5449" y="27088"/>
                    </a:lnTo>
                    <a:lnTo>
                      <a:pt x="5449" y="27050"/>
                    </a:lnTo>
                    <a:lnTo>
                      <a:pt x="5835" y="27552"/>
                    </a:lnTo>
                    <a:lnTo>
                      <a:pt x="6221" y="28054"/>
                    </a:lnTo>
                    <a:lnTo>
                      <a:pt x="5835" y="28441"/>
                    </a:lnTo>
                    <a:lnTo>
                      <a:pt x="5449" y="28827"/>
                    </a:lnTo>
                    <a:lnTo>
                      <a:pt x="5255" y="28982"/>
                    </a:lnTo>
                    <a:lnTo>
                      <a:pt x="5062" y="29098"/>
                    </a:lnTo>
                    <a:lnTo>
                      <a:pt x="4676" y="29368"/>
                    </a:lnTo>
                    <a:lnTo>
                      <a:pt x="4869" y="29484"/>
                    </a:lnTo>
                    <a:lnTo>
                      <a:pt x="5023" y="29407"/>
                    </a:lnTo>
                    <a:lnTo>
                      <a:pt x="5178" y="29291"/>
                    </a:lnTo>
                    <a:lnTo>
                      <a:pt x="5487" y="29059"/>
                    </a:lnTo>
                    <a:lnTo>
                      <a:pt x="5912" y="28634"/>
                    </a:lnTo>
                    <a:lnTo>
                      <a:pt x="6299" y="28132"/>
                    </a:lnTo>
                    <a:lnTo>
                      <a:pt x="6608" y="28595"/>
                    </a:lnTo>
                    <a:lnTo>
                      <a:pt x="6878" y="29098"/>
                    </a:lnTo>
                    <a:lnTo>
                      <a:pt x="6530" y="29484"/>
                    </a:lnTo>
                    <a:lnTo>
                      <a:pt x="6183" y="29832"/>
                    </a:lnTo>
                    <a:lnTo>
                      <a:pt x="5912" y="30025"/>
                    </a:lnTo>
                    <a:lnTo>
                      <a:pt x="5603" y="30218"/>
                    </a:lnTo>
                    <a:lnTo>
                      <a:pt x="5719" y="30373"/>
                    </a:lnTo>
                    <a:lnTo>
                      <a:pt x="6067" y="30141"/>
                    </a:lnTo>
                    <a:lnTo>
                      <a:pt x="6376" y="29832"/>
                    </a:lnTo>
                    <a:lnTo>
                      <a:pt x="6685" y="29523"/>
                    </a:lnTo>
                    <a:lnTo>
                      <a:pt x="6956" y="29213"/>
                    </a:lnTo>
                    <a:lnTo>
                      <a:pt x="7071" y="29600"/>
                    </a:lnTo>
                    <a:lnTo>
                      <a:pt x="7187" y="30025"/>
                    </a:lnTo>
                    <a:lnTo>
                      <a:pt x="7265" y="30373"/>
                    </a:lnTo>
                    <a:lnTo>
                      <a:pt x="6762" y="30798"/>
                    </a:lnTo>
                    <a:lnTo>
                      <a:pt x="6299" y="31146"/>
                    </a:lnTo>
                    <a:lnTo>
                      <a:pt x="6376" y="31300"/>
                    </a:lnTo>
                    <a:lnTo>
                      <a:pt x="6453" y="31261"/>
                    </a:lnTo>
                    <a:lnTo>
                      <a:pt x="6878" y="30914"/>
                    </a:lnTo>
                    <a:lnTo>
                      <a:pt x="7265" y="30527"/>
                    </a:lnTo>
                    <a:lnTo>
                      <a:pt x="7265" y="31107"/>
                    </a:lnTo>
                    <a:lnTo>
                      <a:pt x="7226" y="31648"/>
                    </a:lnTo>
                    <a:lnTo>
                      <a:pt x="7071" y="32189"/>
                    </a:lnTo>
                    <a:lnTo>
                      <a:pt x="6917" y="32691"/>
                    </a:lnTo>
                    <a:lnTo>
                      <a:pt x="6994" y="32730"/>
                    </a:lnTo>
                    <a:lnTo>
                      <a:pt x="7071" y="32691"/>
                    </a:lnTo>
                    <a:lnTo>
                      <a:pt x="7149" y="32652"/>
                    </a:lnTo>
                    <a:lnTo>
                      <a:pt x="7149" y="32537"/>
                    </a:lnTo>
                    <a:lnTo>
                      <a:pt x="7265" y="32382"/>
                    </a:lnTo>
                    <a:lnTo>
                      <a:pt x="7419" y="31802"/>
                    </a:lnTo>
                    <a:lnTo>
                      <a:pt x="7458" y="31261"/>
                    </a:lnTo>
                    <a:lnTo>
                      <a:pt x="7458" y="30682"/>
                    </a:lnTo>
                    <a:lnTo>
                      <a:pt x="7381" y="30141"/>
                    </a:lnTo>
                    <a:lnTo>
                      <a:pt x="7806" y="30373"/>
                    </a:lnTo>
                    <a:lnTo>
                      <a:pt x="8192" y="30643"/>
                    </a:lnTo>
                    <a:lnTo>
                      <a:pt x="8231" y="30643"/>
                    </a:lnTo>
                    <a:lnTo>
                      <a:pt x="8308" y="30411"/>
                    </a:lnTo>
                    <a:lnTo>
                      <a:pt x="7844" y="30141"/>
                    </a:lnTo>
                    <a:lnTo>
                      <a:pt x="7342" y="29948"/>
                    </a:lnTo>
                    <a:lnTo>
                      <a:pt x="7187" y="29368"/>
                    </a:lnTo>
                    <a:lnTo>
                      <a:pt x="6956" y="28827"/>
                    </a:lnTo>
                    <a:lnTo>
                      <a:pt x="7381" y="28866"/>
                    </a:lnTo>
                    <a:lnTo>
                      <a:pt x="7767" y="28943"/>
                    </a:lnTo>
                    <a:lnTo>
                      <a:pt x="8115" y="29059"/>
                    </a:lnTo>
                    <a:lnTo>
                      <a:pt x="8501" y="29213"/>
                    </a:lnTo>
                    <a:lnTo>
                      <a:pt x="8501" y="29020"/>
                    </a:lnTo>
                    <a:lnTo>
                      <a:pt x="8115" y="28866"/>
                    </a:lnTo>
                    <a:lnTo>
                      <a:pt x="7728" y="28750"/>
                    </a:lnTo>
                    <a:lnTo>
                      <a:pt x="7303" y="28672"/>
                    </a:lnTo>
                    <a:lnTo>
                      <a:pt x="6878" y="28672"/>
                    </a:lnTo>
                    <a:lnTo>
                      <a:pt x="6646" y="28209"/>
                    </a:lnTo>
                    <a:lnTo>
                      <a:pt x="6337" y="27822"/>
                    </a:lnTo>
                    <a:lnTo>
                      <a:pt x="6105" y="27513"/>
                    </a:lnTo>
                    <a:lnTo>
                      <a:pt x="6646" y="27591"/>
                    </a:lnTo>
                    <a:lnTo>
                      <a:pt x="7265" y="27591"/>
                    </a:lnTo>
                    <a:lnTo>
                      <a:pt x="7844" y="27552"/>
                    </a:lnTo>
                    <a:lnTo>
                      <a:pt x="8424" y="27475"/>
                    </a:lnTo>
                    <a:lnTo>
                      <a:pt x="8385" y="27281"/>
                    </a:lnTo>
                    <a:lnTo>
                      <a:pt x="7883" y="27320"/>
                    </a:lnTo>
                    <a:lnTo>
                      <a:pt x="7342" y="27359"/>
                    </a:lnTo>
                    <a:lnTo>
                      <a:pt x="5990" y="27359"/>
                    </a:lnTo>
                    <a:lnTo>
                      <a:pt x="5603" y="26895"/>
                    </a:lnTo>
                    <a:lnTo>
                      <a:pt x="5333" y="26393"/>
                    </a:lnTo>
                    <a:lnTo>
                      <a:pt x="5178" y="26006"/>
                    </a:lnTo>
                    <a:lnTo>
                      <a:pt x="5371" y="26084"/>
                    </a:lnTo>
                    <a:lnTo>
                      <a:pt x="5564" y="26122"/>
                    </a:lnTo>
                    <a:lnTo>
                      <a:pt x="6028" y="26161"/>
                    </a:lnTo>
                    <a:lnTo>
                      <a:pt x="6878" y="26122"/>
                    </a:lnTo>
                    <a:lnTo>
                      <a:pt x="7497" y="26122"/>
                    </a:lnTo>
                    <a:lnTo>
                      <a:pt x="8115" y="26084"/>
                    </a:lnTo>
                    <a:lnTo>
                      <a:pt x="8037" y="25852"/>
                    </a:lnTo>
                    <a:lnTo>
                      <a:pt x="6994" y="25890"/>
                    </a:lnTo>
                    <a:lnTo>
                      <a:pt x="6067" y="25890"/>
                    </a:lnTo>
                    <a:lnTo>
                      <a:pt x="5564" y="25852"/>
                    </a:lnTo>
                    <a:lnTo>
                      <a:pt x="5101" y="25774"/>
                    </a:lnTo>
                    <a:lnTo>
                      <a:pt x="5023" y="25504"/>
                    </a:lnTo>
                    <a:lnTo>
                      <a:pt x="5023" y="25195"/>
                    </a:lnTo>
                    <a:lnTo>
                      <a:pt x="4985" y="24538"/>
                    </a:lnTo>
                    <a:lnTo>
                      <a:pt x="5294" y="24499"/>
                    </a:lnTo>
                    <a:lnTo>
                      <a:pt x="5642" y="24422"/>
                    </a:lnTo>
                    <a:lnTo>
                      <a:pt x="5951" y="24306"/>
                    </a:lnTo>
                    <a:lnTo>
                      <a:pt x="6299" y="24229"/>
                    </a:lnTo>
                    <a:lnTo>
                      <a:pt x="6530" y="24190"/>
                    </a:lnTo>
                    <a:lnTo>
                      <a:pt x="6801" y="24190"/>
                    </a:lnTo>
                    <a:lnTo>
                      <a:pt x="7265" y="24267"/>
                    </a:lnTo>
                    <a:lnTo>
                      <a:pt x="7110" y="23958"/>
                    </a:lnTo>
                    <a:lnTo>
                      <a:pt x="6608" y="23958"/>
                    </a:lnTo>
                    <a:lnTo>
                      <a:pt x="6183" y="24036"/>
                    </a:lnTo>
                    <a:lnTo>
                      <a:pt x="5758" y="24152"/>
                    </a:lnTo>
                    <a:lnTo>
                      <a:pt x="5371" y="24267"/>
                    </a:lnTo>
                    <a:lnTo>
                      <a:pt x="4946" y="24383"/>
                    </a:lnTo>
                    <a:lnTo>
                      <a:pt x="4946" y="24113"/>
                    </a:lnTo>
                    <a:lnTo>
                      <a:pt x="4830" y="23456"/>
                    </a:lnTo>
                    <a:lnTo>
                      <a:pt x="4714" y="22838"/>
                    </a:lnTo>
                    <a:lnTo>
                      <a:pt x="5062" y="22915"/>
                    </a:lnTo>
                    <a:lnTo>
                      <a:pt x="5874" y="22915"/>
                    </a:lnTo>
                    <a:lnTo>
                      <a:pt x="6260" y="22838"/>
                    </a:lnTo>
                    <a:lnTo>
                      <a:pt x="6105" y="22606"/>
                    </a:lnTo>
                    <a:lnTo>
                      <a:pt x="5719" y="22683"/>
                    </a:lnTo>
                    <a:lnTo>
                      <a:pt x="5371" y="22722"/>
                    </a:lnTo>
                    <a:lnTo>
                      <a:pt x="5023" y="22722"/>
                    </a:lnTo>
                    <a:lnTo>
                      <a:pt x="4676" y="22683"/>
                    </a:lnTo>
                    <a:lnTo>
                      <a:pt x="4637" y="22683"/>
                    </a:lnTo>
                    <a:lnTo>
                      <a:pt x="4521" y="22258"/>
                    </a:lnTo>
                    <a:lnTo>
                      <a:pt x="4328" y="21872"/>
                    </a:lnTo>
                    <a:lnTo>
                      <a:pt x="4135" y="21485"/>
                    </a:lnTo>
                    <a:lnTo>
                      <a:pt x="3903" y="21099"/>
                    </a:lnTo>
                    <a:lnTo>
                      <a:pt x="3710" y="20828"/>
                    </a:lnTo>
                    <a:lnTo>
                      <a:pt x="3710" y="20828"/>
                    </a:lnTo>
                    <a:lnTo>
                      <a:pt x="4019" y="20944"/>
                    </a:lnTo>
                    <a:lnTo>
                      <a:pt x="4367" y="21060"/>
                    </a:lnTo>
                    <a:lnTo>
                      <a:pt x="4714" y="21138"/>
                    </a:lnTo>
                    <a:lnTo>
                      <a:pt x="5062" y="21176"/>
                    </a:lnTo>
                    <a:lnTo>
                      <a:pt x="4908" y="20906"/>
                    </a:lnTo>
                    <a:lnTo>
                      <a:pt x="4521" y="20867"/>
                    </a:lnTo>
                    <a:lnTo>
                      <a:pt x="4173" y="20790"/>
                    </a:lnTo>
                    <a:lnTo>
                      <a:pt x="3826" y="20712"/>
                    </a:lnTo>
                    <a:lnTo>
                      <a:pt x="3516" y="20558"/>
                    </a:lnTo>
                    <a:lnTo>
                      <a:pt x="2898" y="19746"/>
                    </a:lnTo>
                    <a:lnTo>
                      <a:pt x="2666" y="19360"/>
                    </a:lnTo>
                    <a:lnTo>
                      <a:pt x="2435" y="18935"/>
                    </a:lnTo>
                    <a:lnTo>
                      <a:pt x="2705" y="19051"/>
                    </a:lnTo>
                    <a:lnTo>
                      <a:pt x="2976" y="19090"/>
                    </a:lnTo>
                    <a:lnTo>
                      <a:pt x="3555" y="19128"/>
                    </a:lnTo>
                    <a:lnTo>
                      <a:pt x="4328" y="19128"/>
                    </a:lnTo>
                    <a:lnTo>
                      <a:pt x="4289" y="18935"/>
                    </a:lnTo>
                    <a:lnTo>
                      <a:pt x="3169" y="18935"/>
                    </a:lnTo>
                    <a:lnTo>
                      <a:pt x="2744" y="18858"/>
                    </a:lnTo>
                    <a:lnTo>
                      <a:pt x="2512" y="18819"/>
                    </a:lnTo>
                    <a:lnTo>
                      <a:pt x="2319" y="18742"/>
                    </a:lnTo>
                    <a:lnTo>
                      <a:pt x="2241" y="18433"/>
                    </a:lnTo>
                    <a:lnTo>
                      <a:pt x="2164" y="18124"/>
                    </a:lnTo>
                    <a:lnTo>
                      <a:pt x="2125" y="17776"/>
                    </a:lnTo>
                    <a:lnTo>
                      <a:pt x="2125" y="17428"/>
                    </a:lnTo>
                    <a:lnTo>
                      <a:pt x="2164" y="17042"/>
                    </a:lnTo>
                    <a:lnTo>
                      <a:pt x="2203" y="16694"/>
                    </a:lnTo>
                    <a:lnTo>
                      <a:pt x="2435" y="16848"/>
                    </a:lnTo>
                    <a:lnTo>
                      <a:pt x="2666" y="17003"/>
                    </a:lnTo>
                    <a:lnTo>
                      <a:pt x="2898" y="17119"/>
                    </a:lnTo>
                    <a:lnTo>
                      <a:pt x="3169" y="17235"/>
                    </a:lnTo>
                    <a:lnTo>
                      <a:pt x="3748" y="17389"/>
                    </a:lnTo>
                    <a:lnTo>
                      <a:pt x="4289" y="17467"/>
                    </a:lnTo>
                    <a:lnTo>
                      <a:pt x="4328" y="17235"/>
                    </a:lnTo>
                    <a:lnTo>
                      <a:pt x="3787" y="17119"/>
                    </a:lnTo>
                    <a:lnTo>
                      <a:pt x="3246" y="17003"/>
                    </a:lnTo>
                    <a:lnTo>
                      <a:pt x="2744" y="16810"/>
                    </a:lnTo>
                    <a:lnTo>
                      <a:pt x="2473" y="16694"/>
                    </a:lnTo>
                    <a:lnTo>
                      <a:pt x="2241" y="16539"/>
                    </a:lnTo>
                    <a:lnTo>
                      <a:pt x="2357" y="16076"/>
                    </a:lnTo>
                    <a:lnTo>
                      <a:pt x="2473" y="15651"/>
                    </a:lnTo>
                    <a:lnTo>
                      <a:pt x="2666" y="15264"/>
                    </a:lnTo>
                    <a:lnTo>
                      <a:pt x="2860" y="14878"/>
                    </a:lnTo>
                    <a:lnTo>
                      <a:pt x="3285" y="15225"/>
                    </a:lnTo>
                    <a:lnTo>
                      <a:pt x="3710" y="15535"/>
                    </a:lnTo>
                    <a:lnTo>
                      <a:pt x="4173" y="15844"/>
                    </a:lnTo>
                    <a:lnTo>
                      <a:pt x="4637" y="16153"/>
                    </a:lnTo>
                    <a:lnTo>
                      <a:pt x="4676" y="16037"/>
                    </a:lnTo>
                    <a:lnTo>
                      <a:pt x="4753" y="15844"/>
                    </a:lnTo>
                    <a:lnTo>
                      <a:pt x="3826" y="15303"/>
                    </a:lnTo>
                    <a:lnTo>
                      <a:pt x="2937" y="14723"/>
                    </a:lnTo>
                    <a:lnTo>
                      <a:pt x="3285" y="14182"/>
                    </a:lnTo>
                    <a:lnTo>
                      <a:pt x="3671" y="13641"/>
                    </a:lnTo>
                    <a:lnTo>
                      <a:pt x="4019" y="13989"/>
                    </a:lnTo>
                    <a:lnTo>
                      <a:pt x="4444" y="14298"/>
                    </a:lnTo>
                    <a:lnTo>
                      <a:pt x="4869" y="14530"/>
                    </a:lnTo>
                    <a:lnTo>
                      <a:pt x="5333" y="14762"/>
                    </a:lnTo>
                    <a:lnTo>
                      <a:pt x="5449" y="14569"/>
                    </a:lnTo>
                    <a:lnTo>
                      <a:pt x="5023" y="14337"/>
                    </a:lnTo>
                    <a:lnTo>
                      <a:pt x="4598" y="14105"/>
                    </a:lnTo>
                    <a:lnTo>
                      <a:pt x="4173" y="13834"/>
                    </a:lnTo>
                    <a:lnTo>
                      <a:pt x="3787" y="13525"/>
                    </a:lnTo>
                    <a:lnTo>
                      <a:pt x="3903" y="13409"/>
                    </a:lnTo>
                    <a:lnTo>
                      <a:pt x="4367" y="12907"/>
                    </a:lnTo>
                    <a:lnTo>
                      <a:pt x="4792" y="12405"/>
                    </a:lnTo>
                    <a:lnTo>
                      <a:pt x="4830" y="12559"/>
                    </a:lnTo>
                    <a:lnTo>
                      <a:pt x="4908" y="12714"/>
                    </a:lnTo>
                    <a:lnTo>
                      <a:pt x="5139" y="12984"/>
                    </a:lnTo>
                    <a:lnTo>
                      <a:pt x="5371" y="13255"/>
                    </a:lnTo>
                    <a:lnTo>
                      <a:pt x="5603" y="13448"/>
                    </a:lnTo>
                    <a:lnTo>
                      <a:pt x="5951" y="13757"/>
                    </a:lnTo>
                    <a:lnTo>
                      <a:pt x="6105" y="13564"/>
                    </a:lnTo>
                    <a:lnTo>
                      <a:pt x="5758" y="13293"/>
                    </a:lnTo>
                    <a:lnTo>
                      <a:pt x="5371" y="12984"/>
                    </a:lnTo>
                    <a:lnTo>
                      <a:pt x="5217" y="12830"/>
                    </a:lnTo>
                    <a:lnTo>
                      <a:pt x="5062" y="12637"/>
                    </a:lnTo>
                    <a:lnTo>
                      <a:pt x="4946" y="12443"/>
                    </a:lnTo>
                    <a:lnTo>
                      <a:pt x="4869" y="12250"/>
                    </a:lnTo>
                    <a:lnTo>
                      <a:pt x="5101" y="11941"/>
                    </a:lnTo>
                    <a:lnTo>
                      <a:pt x="5294" y="11593"/>
                    </a:lnTo>
                    <a:lnTo>
                      <a:pt x="5449" y="11207"/>
                    </a:lnTo>
                    <a:lnTo>
                      <a:pt x="5603" y="10820"/>
                    </a:lnTo>
                    <a:lnTo>
                      <a:pt x="5835" y="11168"/>
                    </a:lnTo>
                    <a:lnTo>
                      <a:pt x="6144" y="11516"/>
                    </a:lnTo>
                    <a:lnTo>
                      <a:pt x="6453" y="11825"/>
                    </a:lnTo>
                    <a:lnTo>
                      <a:pt x="6801" y="12096"/>
                    </a:lnTo>
                    <a:lnTo>
                      <a:pt x="6878" y="11941"/>
                    </a:lnTo>
                    <a:lnTo>
                      <a:pt x="6917" y="11786"/>
                    </a:lnTo>
                    <a:lnTo>
                      <a:pt x="6569" y="11555"/>
                    </a:lnTo>
                    <a:lnTo>
                      <a:pt x="6221" y="11284"/>
                    </a:lnTo>
                    <a:lnTo>
                      <a:pt x="5912" y="10975"/>
                    </a:lnTo>
                    <a:lnTo>
                      <a:pt x="5642" y="10627"/>
                    </a:lnTo>
                    <a:lnTo>
                      <a:pt x="5758" y="10048"/>
                    </a:lnTo>
                    <a:lnTo>
                      <a:pt x="5835" y="9429"/>
                    </a:lnTo>
                    <a:lnTo>
                      <a:pt x="6105" y="9661"/>
                    </a:lnTo>
                    <a:lnTo>
                      <a:pt x="6415" y="9816"/>
                    </a:lnTo>
                    <a:lnTo>
                      <a:pt x="6762" y="9970"/>
                    </a:lnTo>
                    <a:lnTo>
                      <a:pt x="7110" y="10048"/>
                    </a:lnTo>
                    <a:lnTo>
                      <a:pt x="7303" y="10125"/>
                    </a:lnTo>
                    <a:lnTo>
                      <a:pt x="7342" y="9854"/>
                    </a:lnTo>
                    <a:lnTo>
                      <a:pt x="6956" y="9738"/>
                    </a:lnTo>
                    <a:lnTo>
                      <a:pt x="6569" y="9623"/>
                    </a:lnTo>
                    <a:lnTo>
                      <a:pt x="6183" y="9429"/>
                    </a:lnTo>
                    <a:lnTo>
                      <a:pt x="5835" y="9197"/>
                    </a:lnTo>
                    <a:lnTo>
                      <a:pt x="5874" y="8386"/>
                    </a:lnTo>
                    <a:lnTo>
                      <a:pt x="6260" y="8463"/>
                    </a:lnTo>
                    <a:lnTo>
                      <a:pt x="6608" y="8541"/>
                    </a:lnTo>
                    <a:lnTo>
                      <a:pt x="7303" y="8618"/>
                    </a:lnTo>
                    <a:lnTo>
                      <a:pt x="7342" y="8618"/>
                    </a:lnTo>
                    <a:lnTo>
                      <a:pt x="7342" y="8386"/>
                    </a:lnTo>
                    <a:lnTo>
                      <a:pt x="6608" y="8309"/>
                    </a:lnTo>
                    <a:lnTo>
                      <a:pt x="6260" y="8270"/>
                    </a:lnTo>
                    <a:lnTo>
                      <a:pt x="5874" y="8270"/>
                    </a:lnTo>
                    <a:lnTo>
                      <a:pt x="5874" y="7729"/>
                    </a:lnTo>
                    <a:lnTo>
                      <a:pt x="5835" y="7188"/>
                    </a:lnTo>
                    <a:lnTo>
                      <a:pt x="6453" y="7265"/>
                    </a:lnTo>
                    <a:lnTo>
                      <a:pt x="7110" y="7265"/>
                    </a:lnTo>
                    <a:lnTo>
                      <a:pt x="7033" y="6995"/>
                    </a:lnTo>
                    <a:lnTo>
                      <a:pt x="6260" y="6995"/>
                    </a:lnTo>
                    <a:lnTo>
                      <a:pt x="5835" y="7034"/>
                    </a:lnTo>
                    <a:lnTo>
                      <a:pt x="5680" y="6338"/>
                    </a:lnTo>
                    <a:lnTo>
                      <a:pt x="6415" y="6184"/>
                    </a:lnTo>
                    <a:lnTo>
                      <a:pt x="6724" y="6145"/>
                    </a:lnTo>
                    <a:lnTo>
                      <a:pt x="6608" y="5952"/>
                    </a:lnTo>
                    <a:lnTo>
                      <a:pt x="6415" y="5990"/>
                    </a:lnTo>
                    <a:lnTo>
                      <a:pt x="6028" y="6029"/>
                    </a:lnTo>
                    <a:lnTo>
                      <a:pt x="5642" y="6145"/>
                    </a:lnTo>
                    <a:lnTo>
                      <a:pt x="5487" y="5643"/>
                    </a:lnTo>
                    <a:lnTo>
                      <a:pt x="5294" y="5179"/>
                    </a:lnTo>
                    <a:lnTo>
                      <a:pt x="5526" y="5063"/>
                    </a:lnTo>
                    <a:lnTo>
                      <a:pt x="5758" y="4947"/>
                    </a:lnTo>
                    <a:lnTo>
                      <a:pt x="6028" y="4870"/>
                    </a:lnTo>
                    <a:lnTo>
                      <a:pt x="5912" y="4677"/>
                    </a:lnTo>
                    <a:lnTo>
                      <a:pt x="5564" y="4870"/>
                    </a:lnTo>
                    <a:lnTo>
                      <a:pt x="5255" y="5024"/>
                    </a:lnTo>
                    <a:lnTo>
                      <a:pt x="4946" y="4406"/>
                    </a:lnTo>
                    <a:lnTo>
                      <a:pt x="5178" y="4290"/>
                    </a:lnTo>
                    <a:lnTo>
                      <a:pt x="5371" y="4136"/>
                    </a:lnTo>
                    <a:lnTo>
                      <a:pt x="5564" y="4020"/>
                    </a:lnTo>
                    <a:lnTo>
                      <a:pt x="5449" y="3865"/>
                    </a:lnTo>
                    <a:lnTo>
                      <a:pt x="5371" y="3904"/>
                    </a:lnTo>
                    <a:lnTo>
                      <a:pt x="4869" y="4251"/>
                    </a:lnTo>
                    <a:lnTo>
                      <a:pt x="4560" y="3595"/>
                    </a:lnTo>
                    <a:lnTo>
                      <a:pt x="4521" y="3440"/>
                    </a:lnTo>
                    <a:lnTo>
                      <a:pt x="5062" y="3131"/>
                    </a:lnTo>
                    <a:lnTo>
                      <a:pt x="4985" y="2976"/>
                    </a:lnTo>
                    <a:lnTo>
                      <a:pt x="4946" y="3015"/>
                    </a:lnTo>
                    <a:lnTo>
                      <a:pt x="4483" y="3363"/>
                    </a:lnTo>
                    <a:lnTo>
                      <a:pt x="4483" y="3401"/>
                    </a:lnTo>
                    <a:lnTo>
                      <a:pt x="4173" y="2706"/>
                    </a:lnTo>
                    <a:lnTo>
                      <a:pt x="4637" y="2281"/>
                    </a:lnTo>
                    <a:lnTo>
                      <a:pt x="4560" y="2165"/>
                    </a:lnTo>
                    <a:lnTo>
                      <a:pt x="4135" y="2551"/>
                    </a:lnTo>
                    <a:lnTo>
                      <a:pt x="3980" y="1972"/>
                    </a:lnTo>
                    <a:lnTo>
                      <a:pt x="4367" y="1663"/>
                    </a:lnTo>
                    <a:lnTo>
                      <a:pt x="4289" y="1469"/>
                    </a:lnTo>
                    <a:lnTo>
                      <a:pt x="3942" y="1817"/>
                    </a:lnTo>
                    <a:lnTo>
                      <a:pt x="3826" y="1122"/>
                    </a:lnTo>
                    <a:lnTo>
                      <a:pt x="4096" y="851"/>
                    </a:lnTo>
                    <a:lnTo>
                      <a:pt x="4019" y="658"/>
                    </a:lnTo>
                    <a:lnTo>
                      <a:pt x="3787" y="928"/>
                    </a:lnTo>
                    <a:lnTo>
                      <a:pt x="3787" y="503"/>
                    </a:lnTo>
                    <a:lnTo>
                      <a:pt x="3787"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5D94F35C-41A9-4CEA-8130-47ED49606A89}"/>
              </a:ext>
            </a:extLst>
          </p:cNvPr>
          <p:cNvPicPr>
            <a:picLocks noChangeAspect="1"/>
          </p:cNvPicPr>
          <p:nvPr/>
        </p:nvPicPr>
        <p:blipFill>
          <a:blip r:embed="rId3"/>
          <a:stretch>
            <a:fillRect/>
          </a:stretch>
        </p:blipFill>
        <p:spPr>
          <a:xfrm>
            <a:off x="4681301" y="861543"/>
            <a:ext cx="3797855" cy="379785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17" name="Picture 16">
            <a:extLst>
              <a:ext uri="{FF2B5EF4-FFF2-40B4-BE49-F238E27FC236}">
                <a16:creationId xmlns:a16="http://schemas.microsoft.com/office/drawing/2014/main" id="{5543EF18-710F-4388-ACD2-F5B41A115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3286" y="2638417"/>
            <a:ext cx="267058" cy="2504821"/>
          </a:xfrm>
          <a:prstGeom prst="rect">
            <a:avLst/>
          </a:prstGeom>
        </p:spPr>
      </p:pic>
      <p:pic>
        <p:nvPicPr>
          <p:cNvPr id="18" name="Picture 17">
            <a:extLst>
              <a:ext uri="{FF2B5EF4-FFF2-40B4-BE49-F238E27FC236}">
                <a16:creationId xmlns:a16="http://schemas.microsoft.com/office/drawing/2014/main" id="{8C691C86-32A2-410A-A3A9-A71BBC0B2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962" y="2552700"/>
            <a:ext cx="276225" cy="2590800"/>
          </a:xfrm>
          <a:prstGeom prst="rect">
            <a:avLst/>
          </a:prstGeom>
        </p:spPr>
      </p:pic>
      <p:pic>
        <p:nvPicPr>
          <p:cNvPr id="19" name="Picture 18">
            <a:extLst>
              <a:ext uri="{FF2B5EF4-FFF2-40B4-BE49-F238E27FC236}">
                <a16:creationId xmlns:a16="http://schemas.microsoft.com/office/drawing/2014/main" id="{EF5E95AD-D93C-4A34-981C-DF439F189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9640" y="3520700"/>
            <a:ext cx="175050" cy="1641849"/>
          </a:xfrm>
          <a:prstGeom prst="rect">
            <a:avLst/>
          </a:prstGeom>
        </p:spPr>
      </p:pic>
      <p:pic>
        <p:nvPicPr>
          <p:cNvPr id="20" name="Picture 19">
            <a:extLst>
              <a:ext uri="{FF2B5EF4-FFF2-40B4-BE49-F238E27FC236}">
                <a16:creationId xmlns:a16="http://schemas.microsoft.com/office/drawing/2014/main" id="{26CB0D73-A6C9-49F1-8C02-850EEEBB1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8704" y="2240209"/>
            <a:ext cx="781778" cy="542901"/>
          </a:xfrm>
          <a:prstGeom prst="rect">
            <a:avLst/>
          </a:prstGeom>
        </p:spPr>
      </p:pic>
      <p:pic>
        <p:nvPicPr>
          <p:cNvPr id="21" name="Picture 20">
            <a:extLst>
              <a:ext uri="{FF2B5EF4-FFF2-40B4-BE49-F238E27FC236}">
                <a16:creationId xmlns:a16="http://schemas.microsoft.com/office/drawing/2014/main" id="{4DDECD76-1CCB-412E-9552-CDE9B33B0C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63523" y="2647950"/>
            <a:ext cx="336551" cy="568325"/>
          </a:xfrm>
          <a:prstGeom prst="rect">
            <a:avLst/>
          </a:prstGeom>
        </p:spPr>
      </p:pic>
      <p:pic>
        <p:nvPicPr>
          <p:cNvPr id="22" name="Picture 21">
            <a:extLst>
              <a:ext uri="{FF2B5EF4-FFF2-40B4-BE49-F238E27FC236}">
                <a16:creationId xmlns:a16="http://schemas.microsoft.com/office/drawing/2014/main" id="{65BAFE86-C094-4A9B-94E7-0427674E14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2110" y="2265304"/>
            <a:ext cx="345053" cy="582685"/>
          </a:xfrm>
          <a:prstGeom prst="rect">
            <a:avLst/>
          </a:prstGeom>
        </p:spPr>
      </p:pic>
      <p:pic>
        <p:nvPicPr>
          <p:cNvPr id="23" name="Picture 22">
            <a:extLst>
              <a:ext uri="{FF2B5EF4-FFF2-40B4-BE49-F238E27FC236}">
                <a16:creationId xmlns:a16="http://schemas.microsoft.com/office/drawing/2014/main" id="{5083A7E2-0D1E-4E72-BBCA-48AA580838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6623" y="2385957"/>
            <a:ext cx="2482924" cy="1862193"/>
          </a:xfrm>
          <a:prstGeom prst="rect">
            <a:avLst/>
          </a:prstGeom>
        </p:spPr>
      </p:pic>
      <p:pic>
        <p:nvPicPr>
          <p:cNvPr id="24" name="Picture 23">
            <a:extLst>
              <a:ext uri="{FF2B5EF4-FFF2-40B4-BE49-F238E27FC236}">
                <a16:creationId xmlns:a16="http://schemas.microsoft.com/office/drawing/2014/main" id="{2CEC077D-2E9B-4D71-8B9C-C96B3EB87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5280" y="1127964"/>
            <a:ext cx="1454707" cy="2194560"/>
          </a:xfrm>
          <a:prstGeom prst="rect">
            <a:avLst/>
          </a:prstGeom>
        </p:spPr>
      </p:pic>
      <p:grpSp>
        <p:nvGrpSpPr>
          <p:cNvPr id="25" name="Group 24">
            <a:extLst>
              <a:ext uri="{FF2B5EF4-FFF2-40B4-BE49-F238E27FC236}">
                <a16:creationId xmlns:a16="http://schemas.microsoft.com/office/drawing/2014/main" id="{0F0D81FB-500D-4F85-B3B0-BD3729B956EB}"/>
              </a:ext>
            </a:extLst>
          </p:cNvPr>
          <p:cNvGrpSpPr/>
          <p:nvPr/>
        </p:nvGrpSpPr>
        <p:grpSpPr>
          <a:xfrm>
            <a:off x="-2745616" y="3724977"/>
            <a:ext cx="2707116" cy="1275392"/>
            <a:chOff x="-2885611" y="2123131"/>
            <a:chExt cx="2707116" cy="1275392"/>
          </a:xfrm>
        </p:grpSpPr>
        <p:sp>
          <p:nvSpPr>
            <p:cNvPr id="26" name="Speech Bubble: Rectangle with Corners Rounded 25">
              <a:extLst>
                <a:ext uri="{FF2B5EF4-FFF2-40B4-BE49-F238E27FC236}">
                  <a16:creationId xmlns:a16="http://schemas.microsoft.com/office/drawing/2014/main" id="{C96B7008-0304-4F00-AB32-EBA7F26ADF19}"/>
                </a:ext>
              </a:extLst>
            </p:cNvPr>
            <p:cNvSpPr/>
            <p:nvPr/>
          </p:nvSpPr>
          <p:spPr>
            <a:xfrm>
              <a:off x="-2885611" y="2123131"/>
              <a:ext cx="2707116" cy="524819"/>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b="1" dirty="0">
                  <a:solidFill>
                    <a:srgbClr val="FF0000"/>
                  </a:solidFill>
                  <a:latin typeface="Times New Roman" panose="02020603050405020304" pitchFamily="18" charset="0"/>
                  <a:cs typeface="Times New Roman" panose="02020603050405020304" pitchFamily="18" charset="0"/>
                </a:rPr>
                <a:t>C.</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Cuồn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cuộn</a:t>
              </a:r>
              <a:r>
                <a:rPr lang="en-US" sz="1800" b="1" kern="1200" dirty="0">
                  <a:solidFill>
                    <a:srgbClr val="FF0000"/>
                  </a:solidFill>
                  <a:latin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cs typeface="Times New Roman" panose="02020603050405020304" pitchFamily="18" charset="0"/>
                </a:rPr>
                <a:t>trào</a:t>
              </a:r>
              <a:r>
                <a:rPr lang="en-US" sz="1800" b="1" kern="1200" dirty="0">
                  <a:solidFill>
                    <a:srgbClr val="FF0000"/>
                  </a:solidFill>
                  <a:latin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cs typeface="Times New Roman" panose="02020603050405020304" pitchFamily="18" charset="0"/>
                </a:rPr>
                <a:t>dâng</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7" name="Picture 26">
              <a:extLst>
                <a:ext uri="{FF2B5EF4-FFF2-40B4-BE49-F238E27FC236}">
                  <a16:creationId xmlns:a16="http://schemas.microsoft.com/office/drawing/2014/main" id="{EBF92CA0-3916-4317-A191-12DE26D92C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8" name="Picture 27">
            <a:extLst>
              <a:ext uri="{FF2B5EF4-FFF2-40B4-BE49-F238E27FC236}">
                <a16:creationId xmlns:a16="http://schemas.microsoft.com/office/drawing/2014/main" id="{1F8330DE-EE49-40B1-9BF9-C25C8010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23007" y="937000"/>
            <a:ext cx="2691443" cy="1371600"/>
          </a:xfrm>
          <a:prstGeom prst="rect">
            <a:avLst/>
          </a:prstGeom>
        </p:spPr>
      </p:pic>
      <p:grpSp>
        <p:nvGrpSpPr>
          <p:cNvPr id="30" name="Group 29">
            <a:extLst>
              <a:ext uri="{FF2B5EF4-FFF2-40B4-BE49-F238E27FC236}">
                <a16:creationId xmlns:a16="http://schemas.microsoft.com/office/drawing/2014/main" id="{4BF80664-F11B-41BB-A520-16332E55D95C}"/>
              </a:ext>
            </a:extLst>
          </p:cNvPr>
          <p:cNvGrpSpPr/>
          <p:nvPr/>
        </p:nvGrpSpPr>
        <p:grpSpPr>
          <a:xfrm flipH="1">
            <a:off x="5455920" y="314322"/>
            <a:ext cx="1554480" cy="776289"/>
            <a:chOff x="-1732975" y="2265304"/>
            <a:chExt cx="1554480" cy="776289"/>
          </a:xfrm>
        </p:grpSpPr>
        <p:sp>
          <p:nvSpPr>
            <p:cNvPr id="31" name="Speech Bubble: Rectangle with Corners Rounded 30">
              <a:extLst>
                <a:ext uri="{FF2B5EF4-FFF2-40B4-BE49-F238E27FC236}">
                  <a16:creationId xmlns:a16="http://schemas.microsoft.com/office/drawing/2014/main" id="{30140442-6002-48B6-A033-56ED118FBDC0}"/>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C.right</a:t>
              </a:r>
              <a:endParaRPr kumimoji="0" lang="vi-VN" sz="1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2" name="Picture 31">
              <a:extLst>
                <a:ext uri="{FF2B5EF4-FFF2-40B4-BE49-F238E27FC236}">
                  <a16:creationId xmlns:a16="http://schemas.microsoft.com/office/drawing/2014/main" id="{F586DAE1-72A8-4EE9-80EA-86151FB864F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3" name="Group 32">
            <a:extLst>
              <a:ext uri="{FF2B5EF4-FFF2-40B4-BE49-F238E27FC236}">
                <a16:creationId xmlns:a16="http://schemas.microsoft.com/office/drawing/2014/main" id="{5B2396FE-E116-4274-A69C-62CD924C9230}"/>
              </a:ext>
            </a:extLst>
          </p:cNvPr>
          <p:cNvGrpSpPr/>
          <p:nvPr/>
        </p:nvGrpSpPr>
        <p:grpSpPr>
          <a:xfrm>
            <a:off x="-2162475" y="2167321"/>
            <a:ext cx="2133600" cy="1133219"/>
            <a:chOff x="-2312095" y="2265304"/>
            <a:chExt cx="2133600" cy="1133219"/>
          </a:xfrm>
        </p:grpSpPr>
        <p:sp>
          <p:nvSpPr>
            <p:cNvPr id="34" name="Speech Bubble: Rectangle with Corners Rounded 33">
              <a:extLst>
                <a:ext uri="{FF2B5EF4-FFF2-40B4-BE49-F238E27FC236}">
                  <a16:creationId xmlns:a16="http://schemas.microsoft.com/office/drawing/2014/main" id="{77F68298-E640-4FA9-BD3B-E32084072E6D}"/>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M</a:t>
              </a:r>
              <a:r>
                <a:rPr lang="en-US" sz="1800" b="1" kern="1200" dirty="0" err="1">
                  <a:solidFill>
                    <a:srgbClr val="FF0000"/>
                  </a:solidFill>
                  <a:latin typeface="Times New Roman" panose="02020603050405020304" pitchFamily="18" charset="0"/>
                  <a:cs typeface="Times New Roman" panose="02020603050405020304" pitchFamily="18" charset="0"/>
                </a:rPr>
                <a:t>ịt</a:t>
              </a:r>
              <a:r>
                <a:rPr lang="en-US" sz="1800" b="1" kern="1200" dirty="0">
                  <a:solidFill>
                    <a:srgbClr val="FF0000"/>
                  </a:solidFill>
                  <a:latin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cs typeface="Times New Roman" panose="02020603050405020304" pitchFamily="18" charset="0"/>
                </a:rPr>
                <a:t>mù</a:t>
              </a:r>
              <a:r>
                <a:rPr lang="en-US" sz="1800" b="1" kern="1200" dirty="0">
                  <a:solidFill>
                    <a:srgbClr val="FF0000"/>
                  </a:solidFill>
                  <a:latin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cs typeface="Times New Roman" panose="02020603050405020304" pitchFamily="18" charset="0"/>
                </a:rPr>
                <a:t>dữ</a:t>
              </a:r>
              <a:r>
                <a:rPr lang="en-US" sz="1800" b="1" kern="1200" dirty="0">
                  <a:solidFill>
                    <a:srgbClr val="FF0000"/>
                  </a:solidFill>
                  <a:latin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cs typeface="Times New Roman" panose="02020603050405020304" pitchFamily="18" charset="0"/>
                </a:rPr>
                <a:t>dội</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E8B2AC8C-A2EE-4B19-A4FF-7A245D2E02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36" name="Group 35">
            <a:extLst>
              <a:ext uri="{FF2B5EF4-FFF2-40B4-BE49-F238E27FC236}">
                <a16:creationId xmlns:a16="http://schemas.microsoft.com/office/drawing/2014/main" id="{C2B4645D-3866-430F-9A9F-6B7A20F713F0}"/>
              </a:ext>
            </a:extLst>
          </p:cNvPr>
          <p:cNvGrpSpPr/>
          <p:nvPr/>
        </p:nvGrpSpPr>
        <p:grpSpPr>
          <a:xfrm flipH="1">
            <a:off x="9390877" y="2588124"/>
            <a:ext cx="2223659" cy="1218618"/>
            <a:chOff x="-2500829" y="2179905"/>
            <a:chExt cx="2223659" cy="1218618"/>
          </a:xfrm>
        </p:grpSpPr>
        <p:sp>
          <p:nvSpPr>
            <p:cNvPr id="37" name="Speech Bubble: Rectangle with Corners Rounded 36">
              <a:extLst>
                <a:ext uri="{FF2B5EF4-FFF2-40B4-BE49-F238E27FC236}">
                  <a16:creationId xmlns:a16="http://schemas.microsoft.com/office/drawing/2014/main" id="{066721E2-82C5-44E6-A737-7B56BE22DCE6}"/>
                </a:ext>
              </a:extLst>
            </p:cNvPr>
            <p:cNvSpPr/>
            <p:nvPr/>
          </p:nvSpPr>
          <p:spPr>
            <a:xfrm>
              <a:off x="-2500829" y="2179905"/>
              <a:ext cx="2223659" cy="389971"/>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Ầm</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ầm</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nổi</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a:t>
              </a:r>
              <a:r>
                <a:rPr lang="en-US" sz="1800" b="1" kern="1200" dirty="0" err="1">
                  <a:solidFill>
                    <a:srgbClr val="FF0000"/>
                  </a:solidFill>
                  <a:latin typeface="Times New Roman" panose="02020603050405020304" pitchFamily="18" charset="0"/>
                  <a:cs typeface="Times New Roman" panose="02020603050405020304" pitchFamily="18" charset="0"/>
                </a:rPr>
                <a:t>óng</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5472BF4A-3D51-4DD9-9B77-938D62E093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39" name="Group 38">
            <a:extLst>
              <a:ext uri="{FF2B5EF4-FFF2-40B4-BE49-F238E27FC236}">
                <a16:creationId xmlns:a16="http://schemas.microsoft.com/office/drawing/2014/main" id="{A7465258-4C95-41C3-AB34-A54D5E74084C}"/>
              </a:ext>
            </a:extLst>
          </p:cNvPr>
          <p:cNvGrpSpPr/>
          <p:nvPr/>
        </p:nvGrpSpPr>
        <p:grpSpPr>
          <a:xfrm flipH="1">
            <a:off x="9329899" y="3876931"/>
            <a:ext cx="1958586" cy="1133219"/>
            <a:chOff x="-2312094" y="2265304"/>
            <a:chExt cx="1958586" cy="1133219"/>
          </a:xfrm>
        </p:grpSpPr>
        <p:sp>
          <p:nvSpPr>
            <p:cNvPr id="40" name="Speech Bubble: Rectangle with Corners Rounded 39">
              <a:extLst>
                <a:ext uri="{FF2B5EF4-FFF2-40B4-BE49-F238E27FC236}">
                  <a16:creationId xmlns:a16="http://schemas.microsoft.com/office/drawing/2014/main" id="{BE3494E0-4F6A-4215-9BBC-2CE3AABB7EFA}"/>
                </a:ext>
              </a:extLst>
            </p:cNvPr>
            <p:cNvSpPr/>
            <p:nvPr/>
          </p:nvSpPr>
          <p:spPr>
            <a:xfrm>
              <a:off x="-2312094" y="2265304"/>
              <a:ext cx="1451467" cy="371219"/>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Êm</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ả</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1" name="Picture 40">
              <a:extLst>
                <a:ext uri="{FF2B5EF4-FFF2-40B4-BE49-F238E27FC236}">
                  <a16:creationId xmlns:a16="http://schemas.microsoft.com/office/drawing/2014/main" id="{DD4E7089-8CE2-45C1-8CAD-4CBAB74CC5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
        <p:nvSpPr>
          <p:cNvPr id="42" name="TextBox 41">
            <a:extLst>
              <a:ext uri="{FF2B5EF4-FFF2-40B4-BE49-F238E27FC236}">
                <a16:creationId xmlns:a16="http://schemas.microsoft.com/office/drawing/2014/main" id="{34B8E5DD-3999-4346-A3E0-90A9447A2433}"/>
              </a:ext>
            </a:extLst>
          </p:cNvPr>
          <p:cNvSpPr txBox="1"/>
          <p:nvPr/>
        </p:nvSpPr>
        <p:spPr>
          <a:xfrm>
            <a:off x="401664" y="379389"/>
            <a:ext cx="4488818" cy="1200329"/>
          </a:xfrm>
          <a:prstGeom prst="rect">
            <a:avLst/>
          </a:prstGeom>
          <a:noFill/>
        </p:spPr>
        <p:txBody>
          <a:bodyPr wrap="square">
            <a:spAutoFit/>
          </a:bodyPr>
          <a:lstStyle/>
          <a:p>
            <a:pPr algn="just"/>
            <a:r>
              <a:rPr lang="en-US" sz="2400" b="1" i="0" dirty="0" err="1">
                <a:solidFill>
                  <a:srgbClr val="FF0000"/>
                </a:solidFill>
                <a:effectLst/>
                <a:latin typeface="#9Slide03 Arima Madurai" panose="00000500000000000000" pitchFamily="2" charset="0"/>
                <a:cs typeface="#9Slide03 Arima Madurai" panose="00000500000000000000" pitchFamily="2" charset="0"/>
              </a:rPr>
              <a:t>Câu</a:t>
            </a:r>
            <a:r>
              <a:rPr lang="en-US" sz="2400" b="1" i="0" dirty="0">
                <a:solidFill>
                  <a:srgbClr val="FF0000"/>
                </a:solidFill>
                <a:effectLst/>
                <a:latin typeface="#9Slide03 Arima Madurai" panose="00000500000000000000" pitchFamily="2" charset="0"/>
                <a:cs typeface="#9Slide03 Arima Madurai" panose="00000500000000000000" pitchFamily="2" charset="0"/>
              </a:rPr>
              <a:t> 8: </a:t>
            </a:r>
            <a:r>
              <a:rPr lang="en-US" sz="2400" b="1" i="0" dirty="0" err="1">
                <a:solidFill>
                  <a:srgbClr val="FF0000"/>
                </a:solidFill>
                <a:effectLst/>
                <a:latin typeface="#9Slide03 Arima Madurai" panose="00000500000000000000" pitchFamily="2" charset="0"/>
                <a:cs typeface="#9Slide03 Arima Madurai" panose="00000500000000000000" pitchFamily="2" charset="0"/>
              </a:rPr>
              <a:t>Đâu</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không</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phải</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là</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tính</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từ</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miêu</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tả</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tính</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chất</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của</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biển</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cả</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trước</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đòi</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hỏi</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của</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mụ</a:t>
            </a:r>
            <a:r>
              <a:rPr lang="en-US" sz="2400" b="1" i="0" dirty="0">
                <a:solidFill>
                  <a:srgbClr val="FF0000"/>
                </a:solidFill>
                <a:effectLst/>
                <a:latin typeface="#9Slide03 Arima Madurai" panose="00000500000000000000" pitchFamily="2" charset="0"/>
                <a:cs typeface="#9Slide03 Arima Madurai" panose="00000500000000000000" pitchFamily="2" charset="0"/>
              </a:rPr>
              <a:t> </a:t>
            </a:r>
            <a:r>
              <a:rPr lang="en-US" sz="2400" b="1" i="0" dirty="0" err="1">
                <a:solidFill>
                  <a:srgbClr val="FF0000"/>
                </a:solidFill>
                <a:effectLst/>
                <a:latin typeface="#9Slide03 Arima Madurai" panose="00000500000000000000" pitchFamily="2" charset="0"/>
                <a:cs typeface="#9Slide03 Arima Madurai" panose="00000500000000000000" pitchFamily="2" charset="0"/>
              </a:rPr>
              <a:t>vợ</a:t>
            </a:r>
            <a:r>
              <a:rPr lang="en-US" sz="2400" b="1" i="0" dirty="0">
                <a:solidFill>
                  <a:srgbClr val="FF0000"/>
                </a:solidFill>
                <a:effectLst/>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35507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6" dur="20000" fill="hold"/>
                                        <p:tgtEl>
                                          <p:spTgt spid="21"/>
                                        </p:tgtEl>
                                        <p:attrNameLst>
                                          <p:attrName>ppt_x</p:attrName>
                                          <p:attrName>ppt_y</p:attrName>
                                        </p:attrNameLst>
                                      </p:cBhvr>
                                      <p:rCtr x="503" y="16512"/>
                                    </p:animMotion>
                                  </p:childTnLst>
                                </p:cTn>
                              </p:par>
                              <p:par>
                                <p:cTn id="7"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8" dur="45000" fill="hold"/>
                                        <p:tgtEl>
                                          <p:spTgt spid="23"/>
                                        </p:tgtEl>
                                        <p:attrNameLst>
                                          <p:attrName>ppt_x</p:attrName>
                                          <p:attrName>ppt_y</p:attrName>
                                        </p:attrNameLst>
                                      </p:cBhvr>
                                      <p:rCtr x="26962" y="895"/>
                                    </p:animMotion>
                                  </p:childTnLst>
                                </p:cTn>
                              </p:par>
                              <p:par>
                                <p:cTn id="9"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0" dur="10000" fill="hold"/>
                                        <p:tgtEl>
                                          <p:spTgt spid="22"/>
                                        </p:tgtEl>
                                        <p:attrNameLst>
                                          <p:attrName>ppt_x</p:attrName>
                                          <p:attrName>ppt_y</p:attrName>
                                        </p:attrNameLst>
                                      </p:cBhvr>
                                      <p:rCtr x="503" y="16512"/>
                                    </p:animMotion>
                                  </p:childTnLst>
                                </p:cTn>
                              </p:par>
                              <p:par>
                                <p:cTn id="11" presetID="2" presetClass="entr" presetSubtype="2" repeatCount="indefinite"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6000" fill="hold"/>
                                        <p:tgtEl>
                                          <p:spTgt spid="25"/>
                                        </p:tgtEl>
                                        <p:attrNameLst>
                                          <p:attrName>ppt_x</p:attrName>
                                        </p:attrNameLst>
                                      </p:cBhvr>
                                      <p:tavLst>
                                        <p:tav tm="0">
                                          <p:val>
                                            <p:strVal val="1+#ppt_w/2"/>
                                          </p:val>
                                        </p:tav>
                                        <p:tav tm="100000">
                                          <p:val>
                                            <p:strVal val="#ppt_x"/>
                                          </p:val>
                                        </p:tav>
                                      </p:tavLst>
                                    </p:anim>
                                    <p:anim calcmode="lin" valueType="num">
                                      <p:cBhvr additive="base">
                                        <p:cTn id="14" dur="16000" fill="hold"/>
                                        <p:tgtEl>
                                          <p:spTgt spid="25"/>
                                        </p:tgtEl>
                                        <p:attrNameLst>
                                          <p:attrName>ppt_y</p:attrName>
                                        </p:attrNameLst>
                                      </p:cBhvr>
                                      <p:tavLst>
                                        <p:tav tm="0">
                                          <p:val>
                                            <p:strVal val="#ppt_y"/>
                                          </p:val>
                                        </p:tav>
                                        <p:tav tm="100000">
                                          <p:val>
                                            <p:strVal val="#ppt_y"/>
                                          </p:val>
                                        </p:tav>
                                      </p:tavLst>
                                    </p:anim>
                                  </p:childTnLst>
                                </p:cTn>
                              </p:par>
                              <p:par>
                                <p:cTn id="15" presetID="2" presetClass="entr" presetSubtype="2" repeatCount="indefinite"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3000" fill="hold"/>
                                        <p:tgtEl>
                                          <p:spTgt spid="33"/>
                                        </p:tgtEl>
                                        <p:attrNameLst>
                                          <p:attrName>ppt_x</p:attrName>
                                        </p:attrNameLst>
                                      </p:cBhvr>
                                      <p:tavLst>
                                        <p:tav tm="0">
                                          <p:val>
                                            <p:strVal val="1+#ppt_w/2"/>
                                          </p:val>
                                        </p:tav>
                                        <p:tav tm="100000">
                                          <p:val>
                                            <p:strVal val="#ppt_x"/>
                                          </p:val>
                                        </p:tav>
                                      </p:tavLst>
                                    </p:anim>
                                    <p:anim calcmode="lin" valueType="num">
                                      <p:cBhvr additive="base">
                                        <p:cTn id="18" dur="13000" fill="hold"/>
                                        <p:tgtEl>
                                          <p:spTgt spid="33"/>
                                        </p:tgtEl>
                                        <p:attrNameLst>
                                          <p:attrName>ppt_y</p:attrName>
                                        </p:attrNameLst>
                                      </p:cBhvr>
                                      <p:tavLst>
                                        <p:tav tm="0">
                                          <p:val>
                                            <p:strVal val="#ppt_y"/>
                                          </p:val>
                                        </p:tav>
                                        <p:tav tm="100000">
                                          <p:val>
                                            <p:strVal val="#ppt_y"/>
                                          </p:val>
                                        </p:tav>
                                      </p:tavLst>
                                    </p:anim>
                                  </p:childTnLst>
                                </p:cTn>
                              </p:par>
                              <p:par>
                                <p:cTn id="19" presetID="2" presetClass="entr" presetSubtype="8" repeatCount="indefinite"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5000" fill="hold"/>
                                        <p:tgtEl>
                                          <p:spTgt spid="36"/>
                                        </p:tgtEl>
                                        <p:attrNameLst>
                                          <p:attrName>ppt_x</p:attrName>
                                        </p:attrNameLst>
                                      </p:cBhvr>
                                      <p:tavLst>
                                        <p:tav tm="0">
                                          <p:val>
                                            <p:strVal val="0-#ppt_w/2"/>
                                          </p:val>
                                        </p:tav>
                                        <p:tav tm="100000">
                                          <p:val>
                                            <p:strVal val="#ppt_x"/>
                                          </p:val>
                                        </p:tav>
                                      </p:tavLst>
                                    </p:anim>
                                    <p:anim calcmode="lin" valueType="num">
                                      <p:cBhvr additive="base">
                                        <p:cTn id="22" dur="150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8" repeatCount="indefinite"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18000" fill="hold"/>
                                        <p:tgtEl>
                                          <p:spTgt spid="39"/>
                                        </p:tgtEl>
                                        <p:attrNameLst>
                                          <p:attrName>ppt_x</p:attrName>
                                        </p:attrNameLst>
                                      </p:cBhvr>
                                      <p:tavLst>
                                        <p:tav tm="0">
                                          <p:val>
                                            <p:strVal val="0-#ppt_w/2"/>
                                          </p:val>
                                        </p:tav>
                                        <p:tav tm="100000">
                                          <p:val>
                                            <p:strVal val="#ppt_x"/>
                                          </p:val>
                                        </p:tav>
                                      </p:tavLst>
                                    </p:anim>
                                    <p:anim calcmode="lin" valueType="num">
                                      <p:cBhvr additive="base">
                                        <p:cTn id="26" dur="18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5"/>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50"/>
                                        <p:tgtEl>
                                          <p:spTgt spid="25"/>
                                        </p:tgtEl>
                                      </p:cBhvr>
                                    </p:animEffect>
                                    <p:set>
                                      <p:cBhvr>
                                        <p:cTn id="32" dur="1" fill="hold">
                                          <p:stCondLst>
                                            <p:cond delay="249"/>
                                          </p:stCondLst>
                                        </p:cTn>
                                        <p:tgtEl>
                                          <p:spTgt spid="2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
                                        <p:tgtEl>
                                          <p:spTgt spid="24"/>
                                        </p:tgtEl>
                                      </p:cBhvr>
                                    </p:animEffect>
                                    <p:set>
                                      <p:cBhvr>
                                        <p:cTn id="35" dur="1" fill="hold">
                                          <p:stCondLst>
                                            <p:cond delay="9"/>
                                          </p:stCondLst>
                                        </p:cTn>
                                        <p:tgtEl>
                                          <p:spTgt spid="24"/>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subTnLst>
                                    <p:audio>
                                      <p:cMediaNode>
                                        <p:cTn display="0" masterRel="sameClick">
                                          <p:stCondLst>
                                            <p:cond evt="begin" delay="0">
                                              <p:tn val="39"/>
                                            </p:cond>
                                          </p:stCondLst>
                                          <p:endCondLst>
                                            <p:cond evt="onStopAudio" delay="0">
                                              <p:tgtEl>
                                                <p:sldTgt/>
                                              </p:tgtEl>
                                            </p:cond>
                                          </p:endCondLst>
                                        </p:cTn>
                                        <p:tgtEl>
                                          <p:sndTgt r:embed="rId3" name="yeeh.wav"/>
                                        </p:tgtEl>
                                      </p:cMediaNode>
                                    </p:audio>
                                  </p:subTnLst>
                                </p:cTn>
                              </p:par>
                              <p:par>
                                <p:cTn id="42" presetID="32" presetClass="emph" presetSubtype="0" repeatCount="indefinite" fill="hold" nodeType="withEffect">
                                  <p:stCondLst>
                                    <p:cond delay="0"/>
                                  </p:stCondLst>
                                  <p:childTnLst>
                                    <p:animRot by="120000">
                                      <p:cBhvr>
                                        <p:cTn id="43" dur="50" fill="hold">
                                          <p:stCondLst>
                                            <p:cond delay="0"/>
                                          </p:stCondLst>
                                        </p:cTn>
                                        <p:tgtEl>
                                          <p:spTgt spid="30"/>
                                        </p:tgtEl>
                                        <p:attrNameLst>
                                          <p:attrName>r</p:attrName>
                                        </p:attrNameLst>
                                      </p:cBhvr>
                                    </p:animRot>
                                    <p:animRot by="-240000">
                                      <p:cBhvr>
                                        <p:cTn id="44" dur="100" fill="hold">
                                          <p:stCondLst>
                                            <p:cond delay="100"/>
                                          </p:stCondLst>
                                        </p:cTn>
                                        <p:tgtEl>
                                          <p:spTgt spid="30"/>
                                        </p:tgtEl>
                                        <p:attrNameLst>
                                          <p:attrName>r</p:attrName>
                                        </p:attrNameLst>
                                      </p:cBhvr>
                                    </p:animRot>
                                    <p:animRot by="240000">
                                      <p:cBhvr>
                                        <p:cTn id="45" dur="100" fill="hold">
                                          <p:stCondLst>
                                            <p:cond delay="200"/>
                                          </p:stCondLst>
                                        </p:cTn>
                                        <p:tgtEl>
                                          <p:spTgt spid="30"/>
                                        </p:tgtEl>
                                        <p:attrNameLst>
                                          <p:attrName>r</p:attrName>
                                        </p:attrNameLst>
                                      </p:cBhvr>
                                    </p:animRot>
                                    <p:animRot by="-240000">
                                      <p:cBhvr>
                                        <p:cTn id="46" dur="100" fill="hold">
                                          <p:stCondLst>
                                            <p:cond delay="300"/>
                                          </p:stCondLst>
                                        </p:cTn>
                                        <p:tgtEl>
                                          <p:spTgt spid="30"/>
                                        </p:tgtEl>
                                        <p:attrNameLst>
                                          <p:attrName>r</p:attrName>
                                        </p:attrNameLst>
                                      </p:cBhvr>
                                    </p:animRot>
                                    <p:animRot by="120000">
                                      <p:cBhvr>
                                        <p:cTn id="47" dur="100" fill="hold">
                                          <p:stCondLst>
                                            <p:cond delay="400"/>
                                          </p:stCondLst>
                                        </p:cTn>
                                        <p:tgtEl>
                                          <p:spTgt spid="30"/>
                                        </p:tgtEl>
                                        <p:attrNameLst>
                                          <p:attrName>r</p:attrName>
                                        </p:attrNameLst>
                                      </p:cBhvr>
                                    </p:animRot>
                                  </p:childTnLst>
                                </p:cTn>
                              </p:par>
                            </p:childTnLst>
                          </p:cTn>
                        </p:par>
                      </p:childTnLst>
                    </p:cTn>
                  </p:par>
                </p:childTnLst>
              </p:cTn>
              <p:nextCondLst>
                <p:cond evt="onClick" delay="0">
                  <p:tgtEl>
                    <p:spTgt spid="25"/>
                  </p:tgtEl>
                </p:cond>
              </p:nextCondLst>
            </p:seq>
            <p:seq concurrent="1" nextAc="seek">
              <p:cTn id="48" restart="whenNotActive" fill="hold" evtFilter="cancelBubble" nodeType="interactiveSeq">
                <p:stCondLst>
                  <p:cond evt="onClick" delay="0">
                    <p:tgtEl>
                      <p:spTgt spid="33"/>
                    </p:tgtEl>
                  </p:cond>
                </p:stCondLst>
                <p:endSync evt="end" delay="0">
                  <p:rtn val="all"/>
                </p:endSync>
                <p:childTnLst>
                  <p:par>
                    <p:cTn id="49" fill="hold">
                      <p:stCondLst>
                        <p:cond delay="0"/>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33"/>
                                        </p:tgtEl>
                                        <p:attrNameLst>
                                          <p:attrName>r</p:attrName>
                                        </p:attrNameLst>
                                      </p:cBhvr>
                                    </p:animRot>
                                    <p:animRot by="-240000">
                                      <p:cBhvr>
                                        <p:cTn id="53" dur="200" fill="hold">
                                          <p:stCondLst>
                                            <p:cond delay="200"/>
                                          </p:stCondLst>
                                        </p:cTn>
                                        <p:tgtEl>
                                          <p:spTgt spid="33"/>
                                        </p:tgtEl>
                                        <p:attrNameLst>
                                          <p:attrName>r</p:attrName>
                                        </p:attrNameLst>
                                      </p:cBhvr>
                                    </p:animRot>
                                    <p:animRot by="240000">
                                      <p:cBhvr>
                                        <p:cTn id="54" dur="200" fill="hold">
                                          <p:stCondLst>
                                            <p:cond delay="400"/>
                                          </p:stCondLst>
                                        </p:cTn>
                                        <p:tgtEl>
                                          <p:spTgt spid="33"/>
                                        </p:tgtEl>
                                        <p:attrNameLst>
                                          <p:attrName>r</p:attrName>
                                        </p:attrNameLst>
                                      </p:cBhvr>
                                    </p:animRot>
                                    <p:animRot by="-240000">
                                      <p:cBhvr>
                                        <p:cTn id="55" dur="200" fill="hold">
                                          <p:stCondLst>
                                            <p:cond delay="600"/>
                                          </p:stCondLst>
                                        </p:cTn>
                                        <p:tgtEl>
                                          <p:spTgt spid="33"/>
                                        </p:tgtEl>
                                        <p:attrNameLst>
                                          <p:attrName>r</p:attrName>
                                        </p:attrNameLst>
                                      </p:cBhvr>
                                    </p:animRot>
                                    <p:animRot by="120000">
                                      <p:cBhvr>
                                        <p:cTn id="56" dur="200" fill="hold">
                                          <p:stCondLst>
                                            <p:cond delay="800"/>
                                          </p:stCondLst>
                                        </p:cTn>
                                        <p:tgtEl>
                                          <p:spTgt spid="33"/>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3"/>
                  </p:tgtEl>
                </p:cond>
              </p:nextCondLst>
            </p:seq>
            <p:seq concurrent="1" nextAc="seek">
              <p:cTn id="57" restart="whenNotActive" fill="hold" evtFilter="cancelBubble" nodeType="interactiveSeq">
                <p:stCondLst>
                  <p:cond evt="onClick" delay="0">
                    <p:tgtEl>
                      <p:spTgt spid="36"/>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6"/>
                                        </p:tgtEl>
                                        <p:attrNameLst>
                                          <p:attrName>r</p:attrName>
                                        </p:attrNameLst>
                                      </p:cBhvr>
                                    </p:animRot>
                                    <p:animRot by="-240000">
                                      <p:cBhvr>
                                        <p:cTn id="62" dur="200" fill="hold">
                                          <p:stCondLst>
                                            <p:cond delay="200"/>
                                          </p:stCondLst>
                                        </p:cTn>
                                        <p:tgtEl>
                                          <p:spTgt spid="36"/>
                                        </p:tgtEl>
                                        <p:attrNameLst>
                                          <p:attrName>r</p:attrName>
                                        </p:attrNameLst>
                                      </p:cBhvr>
                                    </p:animRot>
                                    <p:animRot by="240000">
                                      <p:cBhvr>
                                        <p:cTn id="63" dur="200" fill="hold">
                                          <p:stCondLst>
                                            <p:cond delay="400"/>
                                          </p:stCondLst>
                                        </p:cTn>
                                        <p:tgtEl>
                                          <p:spTgt spid="36"/>
                                        </p:tgtEl>
                                        <p:attrNameLst>
                                          <p:attrName>r</p:attrName>
                                        </p:attrNameLst>
                                      </p:cBhvr>
                                    </p:animRot>
                                    <p:animRot by="-240000">
                                      <p:cBhvr>
                                        <p:cTn id="64" dur="200" fill="hold">
                                          <p:stCondLst>
                                            <p:cond delay="600"/>
                                          </p:stCondLst>
                                        </p:cTn>
                                        <p:tgtEl>
                                          <p:spTgt spid="36"/>
                                        </p:tgtEl>
                                        <p:attrNameLst>
                                          <p:attrName>r</p:attrName>
                                        </p:attrNameLst>
                                      </p:cBhvr>
                                    </p:animRot>
                                    <p:animRot by="120000">
                                      <p:cBhvr>
                                        <p:cTn id="65" dur="200" fill="hold">
                                          <p:stCondLst>
                                            <p:cond delay="800"/>
                                          </p:stCondLst>
                                        </p:cTn>
                                        <p:tgtEl>
                                          <p:spTgt spid="36"/>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6"/>
                  </p:tgtEl>
                </p:cond>
              </p:nextCondLst>
            </p:seq>
            <p:seq concurrent="1" nextAc="seek">
              <p:cTn id="66" restart="whenNotActive" fill="hold" evtFilter="cancelBubble" nodeType="interactiveSeq">
                <p:stCondLst>
                  <p:cond evt="onClick" delay="0">
                    <p:tgtEl>
                      <p:spTgt spid="39"/>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39"/>
                                        </p:tgtEl>
                                        <p:attrNameLst>
                                          <p:attrName>r</p:attrName>
                                        </p:attrNameLst>
                                      </p:cBhvr>
                                    </p:animRot>
                                    <p:animRot by="-240000">
                                      <p:cBhvr>
                                        <p:cTn id="71" dur="200" fill="hold">
                                          <p:stCondLst>
                                            <p:cond delay="200"/>
                                          </p:stCondLst>
                                        </p:cTn>
                                        <p:tgtEl>
                                          <p:spTgt spid="39"/>
                                        </p:tgtEl>
                                        <p:attrNameLst>
                                          <p:attrName>r</p:attrName>
                                        </p:attrNameLst>
                                      </p:cBhvr>
                                    </p:animRot>
                                    <p:animRot by="240000">
                                      <p:cBhvr>
                                        <p:cTn id="72" dur="200" fill="hold">
                                          <p:stCondLst>
                                            <p:cond delay="400"/>
                                          </p:stCondLst>
                                        </p:cTn>
                                        <p:tgtEl>
                                          <p:spTgt spid="39"/>
                                        </p:tgtEl>
                                        <p:attrNameLst>
                                          <p:attrName>r</p:attrName>
                                        </p:attrNameLst>
                                      </p:cBhvr>
                                    </p:animRot>
                                    <p:animRot by="-240000">
                                      <p:cBhvr>
                                        <p:cTn id="73" dur="200" fill="hold">
                                          <p:stCondLst>
                                            <p:cond delay="600"/>
                                          </p:stCondLst>
                                        </p:cTn>
                                        <p:tgtEl>
                                          <p:spTgt spid="39"/>
                                        </p:tgtEl>
                                        <p:attrNameLst>
                                          <p:attrName>r</p:attrName>
                                        </p:attrNameLst>
                                      </p:cBhvr>
                                    </p:animRot>
                                    <p:animRot by="120000">
                                      <p:cBhvr>
                                        <p:cTn id="74" dur="200" fill="hold">
                                          <p:stCondLst>
                                            <p:cond delay="800"/>
                                          </p:stCondLst>
                                        </p:cTn>
                                        <p:tgtEl>
                                          <p:spTgt spid="39"/>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DB158-C1AA-46A7-80E3-978ED9169779}"/>
              </a:ext>
            </a:extLst>
          </p:cNvPr>
          <p:cNvSpPr/>
          <p:nvPr/>
        </p:nvSpPr>
        <p:spPr>
          <a:xfrm>
            <a:off x="298174" y="273823"/>
            <a:ext cx="8547652" cy="459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411;p35">
            <a:extLst>
              <a:ext uri="{FF2B5EF4-FFF2-40B4-BE49-F238E27FC236}">
                <a16:creationId xmlns:a16="http://schemas.microsoft.com/office/drawing/2014/main" id="{CF56F0EC-4905-43A5-BE72-CC4947A8FABF}"/>
              </a:ext>
            </a:extLst>
          </p:cNvPr>
          <p:cNvSpPr txBox="1">
            <a:spLocks/>
          </p:cNvSpPr>
          <p:nvPr/>
        </p:nvSpPr>
        <p:spPr>
          <a:xfrm>
            <a:off x="4655148" y="968770"/>
            <a:ext cx="3234613" cy="7142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chemeClr val="bg1">
                    <a:lumMod val="75000"/>
                  </a:schemeClr>
                </a:solidFill>
                <a:latin typeface="#9Slide07 SVNBeachwood Sans" pitchFamily="2" charset="0"/>
              </a:rPr>
              <a:t>BÀI TẬP VỀ NHÀ</a:t>
            </a:r>
          </a:p>
        </p:txBody>
      </p:sp>
      <p:grpSp>
        <p:nvGrpSpPr>
          <p:cNvPr id="5" name="Group 4">
            <a:extLst>
              <a:ext uri="{FF2B5EF4-FFF2-40B4-BE49-F238E27FC236}">
                <a16:creationId xmlns:a16="http://schemas.microsoft.com/office/drawing/2014/main" id="{5EA0431E-3EFE-46EF-95B3-799A0B47F23C}"/>
              </a:ext>
            </a:extLst>
          </p:cNvPr>
          <p:cNvGrpSpPr/>
          <p:nvPr/>
        </p:nvGrpSpPr>
        <p:grpSpPr>
          <a:xfrm>
            <a:off x="597917" y="1014232"/>
            <a:ext cx="3234612" cy="3108075"/>
            <a:chOff x="6479459" y="717756"/>
            <a:chExt cx="1111882" cy="1170040"/>
          </a:xfrm>
        </p:grpSpPr>
        <p:sp>
          <p:nvSpPr>
            <p:cNvPr id="6" name="Google Shape;468;p37">
              <a:extLst>
                <a:ext uri="{FF2B5EF4-FFF2-40B4-BE49-F238E27FC236}">
                  <a16:creationId xmlns:a16="http://schemas.microsoft.com/office/drawing/2014/main" id="{DAFE273A-7B4D-4EEB-94E4-35C78FFDE70B}"/>
                </a:ext>
              </a:extLst>
            </p:cNvPr>
            <p:cNvSpPr/>
            <p:nvPr/>
          </p:nvSpPr>
          <p:spPr>
            <a:xfrm>
              <a:off x="6479459" y="717756"/>
              <a:ext cx="1111882" cy="1170040"/>
            </a:xfrm>
            <a:custGeom>
              <a:avLst/>
              <a:gdLst/>
              <a:ahLst/>
              <a:cxnLst/>
              <a:rect l="l" t="t" r="r" b="b"/>
              <a:pathLst>
                <a:path w="47028" h="44052" extrusionOk="0">
                  <a:moveTo>
                    <a:pt x="33928" y="1"/>
                  </a:moveTo>
                  <a:lnTo>
                    <a:pt x="32962" y="39"/>
                  </a:lnTo>
                  <a:lnTo>
                    <a:pt x="32034" y="117"/>
                  </a:lnTo>
                  <a:lnTo>
                    <a:pt x="31068" y="232"/>
                  </a:lnTo>
                  <a:lnTo>
                    <a:pt x="30141" y="348"/>
                  </a:lnTo>
                  <a:lnTo>
                    <a:pt x="28054" y="619"/>
                  </a:lnTo>
                  <a:lnTo>
                    <a:pt x="27011" y="735"/>
                  </a:lnTo>
                  <a:lnTo>
                    <a:pt x="25968" y="812"/>
                  </a:lnTo>
                  <a:lnTo>
                    <a:pt x="22065" y="812"/>
                  </a:lnTo>
                  <a:lnTo>
                    <a:pt x="21292" y="851"/>
                  </a:lnTo>
                  <a:lnTo>
                    <a:pt x="20210" y="967"/>
                  </a:lnTo>
                  <a:lnTo>
                    <a:pt x="19128" y="1160"/>
                  </a:lnTo>
                  <a:lnTo>
                    <a:pt x="18046" y="1392"/>
                  </a:lnTo>
                  <a:lnTo>
                    <a:pt x="17003" y="1701"/>
                  </a:lnTo>
                  <a:lnTo>
                    <a:pt x="15998" y="2087"/>
                  </a:lnTo>
                  <a:lnTo>
                    <a:pt x="14955" y="2474"/>
                  </a:lnTo>
                  <a:lnTo>
                    <a:pt x="13950" y="2899"/>
                  </a:lnTo>
                  <a:lnTo>
                    <a:pt x="12984" y="3362"/>
                  </a:lnTo>
                  <a:lnTo>
                    <a:pt x="10975" y="4367"/>
                  </a:lnTo>
                  <a:lnTo>
                    <a:pt x="9970" y="4869"/>
                  </a:lnTo>
                  <a:lnTo>
                    <a:pt x="9004" y="5410"/>
                  </a:lnTo>
                  <a:lnTo>
                    <a:pt x="8038" y="5951"/>
                  </a:lnTo>
                  <a:lnTo>
                    <a:pt x="7072" y="6570"/>
                  </a:lnTo>
                  <a:lnTo>
                    <a:pt x="6184" y="7188"/>
                  </a:lnTo>
                  <a:lnTo>
                    <a:pt x="5295" y="7845"/>
                  </a:lnTo>
                  <a:lnTo>
                    <a:pt x="4908" y="8193"/>
                  </a:lnTo>
                  <a:lnTo>
                    <a:pt x="4522" y="8540"/>
                  </a:lnTo>
                  <a:lnTo>
                    <a:pt x="4174" y="8927"/>
                  </a:lnTo>
                  <a:lnTo>
                    <a:pt x="3826" y="9313"/>
                  </a:lnTo>
                  <a:lnTo>
                    <a:pt x="3517" y="9700"/>
                  </a:lnTo>
                  <a:lnTo>
                    <a:pt x="3247" y="10086"/>
                  </a:lnTo>
                  <a:lnTo>
                    <a:pt x="2706" y="10936"/>
                  </a:lnTo>
                  <a:lnTo>
                    <a:pt x="2242" y="11825"/>
                  </a:lnTo>
                  <a:lnTo>
                    <a:pt x="1856" y="12752"/>
                  </a:lnTo>
                  <a:lnTo>
                    <a:pt x="1547" y="13718"/>
                  </a:lnTo>
                  <a:lnTo>
                    <a:pt x="1237" y="14723"/>
                  </a:lnTo>
                  <a:lnTo>
                    <a:pt x="774" y="16732"/>
                  </a:lnTo>
                  <a:lnTo>
                    <a:pt x="542" y="17775"/>
                  </a:lnTo>
                  <a:lnTo>
                    <a:pt x="349" y="18780"/>
                  </a:lnTo>
                  <a:lnTo>
                    <a:pt x="194" y="19823"/>
                  </a:lnTo>
                  <a:lnTo>
                    <a:pt x="78" y="20867"/>
                  </a:lnTo>
                  <a:lnTo>
                    <a:pt x="1" y="21910"/>
                  </a:lnTo>
                  <a:lnTo>
                    <a:pt x="40" y="22953"/>
                  </a:lnTo>
                  <a:lnTo>
                    <a:pt x="40" y="23456"/>
                  </a:lnTo>
                  <a:lnTo>
                    <a:pt x="117" y="23958"/>
                  </a:lnTo>
                  <a:lnTo>
                    <a:pt x="233" y="24460"/>
                  </a:lnTo>
                  <a:lnTo>
                    <a:pt x="349" y="24963"/>
                  </a:lnTo>
                  <a:lnTo>
                    <a:pt x="465" y="25426"/>
                  </a:lnTo>
                  <a:lnTo>
                    <a:pt x="658" y="25890"/>
                  </a:lnTo>
                  <a:lnTo>
                    <a:pt x="851" y="26354"/>
                  </a:lnTo>
                  <a:lnTo>
                    <a:pt x="1044" y="26779"/>
                  </a:lnTo>
                  <a:lnTo>
                    <a:pt x="1276" y="27204"/>
                  </a:lnTo>
                  <a:lnTo>
                    <a:pt x="1547" y="27629"/>
                  </a:lnTo>
                  <a:lnTo>
                    <a:pt x="1817" y="28054"/>
                  </a:lnTo>
                  <a:lnTo>
                    <a:pt x="2126" y="28440"/>
                  </a:lnTo>
                  <a:lnTo>
                    <a:pt x="2435" y="28827"/>
                  </a:lnTo>
                  <a:lnTo>
                    <a:pt x="2783" y="29175"/>
                  </a:lnTo>
                  <a:lnTo>
                    <a:pt x="3556" y="29870"/>
                  </a:lnTo>
                  <a:lnTo>
                    <a:pt x="3942" y="30218"/>
                  </a:lnTo>
                  <a:lnTo>
                    <a:pt x="4367" y="30527"/>
                  </a:lnTo>
                  <a:lnTo>
                    <a:pt x="5218" y="31107"/>
                  </a:lnTo>
                  <a:lnTo>
                    <a:pt x="6145" y="31609"/>
                  </a:lnTo>
                  <a:lnTo>
                    <a:pt x="7034" y="32111"/>
                  </a:lnTo>
                  <a:lnTo>
                    <a:pt x="7536" y="32382"/>
                  </a:lnTo>
                  <a:lnTo>
                    <a:pt x="8038" y="32691"/>
                  </a:lnTo>
                  <a:lnTo>
                    <a:pt x="8502" y="33000"/>
                  </a:lnTo>
                  <a:lnTo>
                    <a:pt x="8966" y="33348"/>
                  </a:lnTo>
                  <a:lnTo>
                    <a:pt x="9198" y="33618"/>
                  </a:lnTo>
                  <a:lnTo>
                    <a:pt x="9429" y="33850"/>
                  </a:lnTo>
                  <a:lnTo>
                    <a:pt x="9816" y="34391"/>
                  </a:lnTo>
                  <a:lnTo>
                    <a:pt x="10164" y="34971"/>
                  </a:lnTo>
                  <a:lnTo>
                    <a:pt x="10511" y="35550"/>
                  </a:lnTo>
                  <a:lnTo>
                    <a:pt x="10975" y="36555"/>
                  </a:lnTo>
                  <a:lnTo>
                    <a:pt x="11516" y="37482"/>
                  </a:lnTo>
                  <a:lnTo>
                    <a:pt x="11786" y="37946"/>
                  </a:lnTo>
                  <a:lnTo>
                    <a:pt x="12096" y="38410"/>
                  </a:lnTo>
                  <a:lnTo>
                    <a:pt x="12405" y="38835"/>
                  </a:lnTo>
                  <a:lnTo>
                    <a:pt x="12753" y="39260"/>
                  </a:lnTo>
                  <a:lnTo>
                    <a:pt x="13448" y="39955"/>
                  </a:lnTo>
                  <a:lnTo>
                    <a:pt x="14182" y="40612"/>
                  </a:lnTo>
                  <a:lnTo>
                    <a:pt x="14955" y="41230"/>
                  </a:lnTo>
                  <a:lnTo>
                    <a:pt x="15766" y="41771"/>
                  </a:lnTo>
                  <a:lnTo>
                    <a:pt x="16771" y="42312"/>
                  </a:lnTo>
                  <a:lnTo>
                    <a:pt x="17776" y="42815"/>
                  </a:lnTo>
                  <a:lnTo>
                    <a:pt x="18858" y="43201"/>
                  </a:lnTo>
                  <a:lnTo>
                    <a:pt x="19940" y="43510"/>
                  </a:lnTo>
                  <a:lnTo>
                    <a:pt x="21022" y="43742"/>
                  </a:lnTo>
                  <a:lnTo>
                    <a:pt x="22142" y="43897"/>
                  </a:lnTo>
                  <a:lnTo>
                    <a:pt x="23263" y="44013"/>
                  </a:lnTo>
                  <a:lnTo>
                    <a:pt x="24383" y="44051"/>
                  </a:lnTo>
                  <a:lnTo>
                    <a:pt x="25272" y="44013"/>
                  </a:lnTo>
                  <a:lnTo>
                    <a:pt x="26161" y="43974"/>
                  </a:lnTo>
                  <a:lnTo>
                    <a:pt x="27050" y="43858"/>
                  </a:lnTo>
                  <a:lnTo>
                    <a:pt x="27938" y="43742"/>
                  </a:lnTo>
                  <a:lnTo>
                    <a:pt x="28827" y="43588"/>
                  </a:lnTo>
                  <a:lnTo>
                    <a:pt x="29716" y="43394"/>
                  </a:lnTo>
                  <a:lnTo>
                    <a:pt x="30605" y="43201"/>
                  </a:lnTo>
                  <a:lnTo>
                    <a:pt x="31455" y="42931"/>
                  </a:lnTo>
                  <a:lnTo>
                    <a:pt x="32962" y="42467"/>
                  </a:lnTo>
                  <a:lnTo>
                    <a:pt x="34469" y="41887"/>
                  </a:lnTo>
                  <a:lnTo>
                    <a:pt x="35203" y="41540"/>
                  </a:lnTo>
                  <a:lnTo>
                    <a:pt x="35937" y="41192"/>
                  </a:lnTo>
                  <a:lnTo>
                    <a:pt x="36633" y="40844"/>
                  </a:lnTo>
                  <a:lnTo>
                    <a:pt x="37328" y="40458"/>
                  </a:lnTo>
                  <a:lnTo>
                    <a:pt x="38024" y="40033"/>
                  </a:lnTo>
                  <a:lnTo>
                    <a:pt x="38719" y="39608"/>
                  </a:lnTo>
                  <a:lnTo>
                    <a:pt x="39376" y="39144"/>
                  </a:lnTo>
                  <a:lnTo>
                    <a:pt x="39994" y="38642"/>
                  </a:lnTo>
                  <a:lnTo>
                    <a:pt x="40651" y="38139"/>
                  </a:lnTo>
                  <a:lnTo>
                    <a:pt x="41231" y="37637"/>
                  </a:lnTo>
                  <a:lnTo>
                    <a:pt x="41811" y="37057"/>
                  </a:lnTo>
                  <a:lnTo>
                    <a:pt x="42351" y="36478"/>
                  </a:lnTo>
                  <a:lnTo>
                    <a:pt x="42854" y="36053"/>
                  </a:lnTo>
                  <a:lnTo>
                    <a:pt x="43318" y="35550"/>
                  </a:lnTo>
                  <a:lnTo>
                    <a:pt x="43781" y="35087"/>
                  </a:lnTo>
                  <a:lnTo>
                    <a:pt x="44206" y="34546"/>
                  </a:lnTo>
                  <a:lnTo>
                    <a:pt x="44631" y="34005"/>
                  </a:lnTo>
                  <a:lnTo>
                    <a:pt x="45018" y="33464"/>
                  </a:lnTo>
                  <a:lnTo>
                    <a:pt x="45365" y="32884"/>
                  </a:lnTo>
                  <a:lnTo>
                    <a:pt x="45713" y="32266"/>
                  </a:lnTo>
                  <a:lnTo>
                    <a:pt x="46100" y="31493"/>
                  </a:lnTo>
                  <a:lnTo>
                    <a:pt x="46409" y="30643"/>
                  </a:lnTo>
                  <a:lnTo>
                    <a:pt x="46641" y="29831"/>
                  </a:lnTo>
                  <a:lnTo>
                    <a:pt x="46834" y="28981"/>
                  </a:lnTo>
                  <a:lnTo>
                    <a:pt x="46950" y="28131"/>
                  </a:lnTo>
                  <a:lnTo>
                    <a:pt x="47027" y="27242"/>
                  </a:lnTo>
                  <a:lnTo>
                    <a:pt x="46988" y="26392"/>
                  </a:lnTo>
                  <a:lnTo>
                    <a:pt x="46872" y="25504"/>
                  </a:lnTo>
                  <a:lnTo>
                    <a:pt x="46757" y="25001"/>
                  </a:lnTo>
                  <a:lnTo>
                    <a:pt x="46602" y="24499"/>
                  </a:lnTo>
                  <a:lnTo>
                    <a:pt x="46409" y="24035"/>
                  </a:lnTo>
                  <a:lnTo>
                    <a:pt x="46216" y="23533"/>
                  </a:lnTo>
                  <a:lnTo>
                    <a:pt x="45752" y="22606"/>
                  </a:lnTo>
                  <a:lnTo>
                    <a:pt x="45250" y="21678"/>
                  </a:lnTo>
                  <a:lnTo>
                    <a:pt x="44786" y="20751"/>
                  </a:lnTo>
                  <a:lnTo>
                    <a:pt x="44593" y="20248"/>
                  </a:lnTo>
                  <a:lnTo>
                    <a:pt x="44399" y="19785"/>
                  </a:lnTo>
                  <a:lnTo>
                    <a:pt x="44245" y="19282"/>
                  </a:lnTo>
                  <a:lnTo>
                    <a:pt x="44129" y="18780"/>
                  </a:lnTo>
                  <a:lnTo>
                    <a:pt x="44052" y="18278"/>
                  </a:lnTo>
                  <a:lnTo>
                    <a:pt x="44052" y="17737"/>
                  </a:lnTo>
                  <a:lnTo>
                    <a:pt x="44052" y="17234"/>
                  </a:lnTo>
                  <a:lnTo>
                    <a:pt x="44129" y="16694"/>
                  </a:lnTo>
                  <a:lnTo>
                    <a:pt x="44206" y="16191"/>
                  </a:lnTo>
                  <a:lnTo>
                    <a:pt x="44322" y="15689"/>
                  </a:lnTo>
                  <a:lnTo>
                    <a:pt x="44825" y="13641"/>
                  </a:lnTo>
                  <a:lnTo>
                    <a:pt x="44979" y="12829"/>
                  </a:lnTo>
                  <a:lnTo>
                    <a:pt x="45095" y="11979"/>
                  </a:lnTo>
                  <a:lnTo>
                    <a:pt x="45134" y="11168"/>
                  </a:lnTo>
                  <a:lnTo>
                    <a:pt x="45095" y="10318"/>
                  </a:lnTo>
                  <a:lnTo>
                    <a:pt x="44979" y="9506"/>
                  </a:lnTo>
                  <a:lnTo>
                    <a:pt x="44825" y="8733"/>
                  </a:lnTo>
                  <a:lnTo>
                    <a:pt x="44593" y="7961"/>
                  </a:lnTo>
                  <a:lnTo>
                    <a:pt x="44322" y="7226"/>
                  </a:lnTo>
                  <a:lnTo>
                    <a:pt x="44013" y="6492"/>
                  </a:lnTo>
                  <a:lnTo>
                    <a:pt x="43627" y="5758"/>
                  </a:lnTo>
                  <a:lnTo>
                    <a:pt x="43202" y="5063"/>
                  </a:lnTo>
                  <a:lnTo>
                    <a:pt x="42738" y="4444"/>
                  </a:lnTo>
                  <a:lnTo>
                    <a:pt x="42236" y="3787"/>
                  </a:lnTo>
                  <a:lnTo>
                    <a:pt x="41656" y="3208"/>
                  </a:lnTo>
                  <a:lnTo>
                    <a:pt x="41076" y="2667"/>
                  </a:lnTo>
                  <a:lnTo>
                    <a:pt x="40419" y="2126"/>
                  </a:lnTo>
                  <a:lnTo>
                    <a:pt x="39763" y="1662"/>
                  </a:lnTo>
                  <a:lnTo>
                    <a:pt x="39067" y="1237"/>
                  </a:lnTo>
                  <a:lnTo>
                    <a:pt x="38333" y="889"/>
                  </a:lnTo>
                  <a:lnTo>
                    <a:pt x="37599" y="580"/>
                  </a:lnTo>
                  <a:lnTo>
                    <a:pt x="37135" y="426"/>
                  </a:lnTo>
                  <a:lnTo>
                    <a:pt x="36671" y="310"/>
                  </a:lnTo>
                  <a:lnTo>
                    <a:pt x="35783" y="117"/>
                  </a:lnTo>
                  <a:lnTo>
                    <a:pt x="34855" y="39"/>
                  </a:lnTo>
                  <a:lnTo>
                    <a:pt x="33928" y="1"/>
                  </a:lnTo>
                  <a:close/>
                </a:path>
              </a:pathLst>
            </a:custGeom>
            <a:solidFill>
              <a:srgbClr val="DAF1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28984F4B-6E83-474A-B99C-B28975C6BAD8}"/>
                </a:ext>
              </a:extLst>
            </p:cNvPr>
            <p:cNvPicPr>
              <a:picLocks noChangeAspect="1"/>
            </p:cNvPicPr>
            <p:nvPr/>
          </p:nvPicPr>
          <p:blipFill>
            <a:blip r:embed="rId3"/>
            <a:stretch>
              <a:fillRect/>
            </a:stretch>
          </p:blipFill>
          <p:spPr>
            <a:xfrm>
              <a:off x="6597445" y="835085"/>
              <a:ext cx="936943" cy="936943"/>
            </a:xfrm>
            <a:prstGeom prst="rect">
              <a:avLst/>
            </a:prstGeom>
          </p:spPr>
        </p:pic>
      </p:grpSp>
      <p:sp>
        <p:nvSpPr>
          <p:cNvPr id="8" name="TextBox 7">
            <a:extLst>
              <a:ext uri="{FF2B5EF4-FFF2-40B4-BE49-F238E27FC236}">
                <a16:creationId xmlns:a16="http://schemas.microsoft.com/office/drawing/2014/main" id="{FD37A32D-9A8F-4EE6-B037-0FCC7157F3EB}"/>
              </a:ext>
            </a:extLst>
          </p:cNvPr>
          <p:cNvSpPr txBox="1"/>
          <p:nvPr/>
        </p:nvSpPr>
        <p:spPr>
          <a:xfrm>
            <a:off x="4444780" y="2017358"/>
            <a:ext cx="3974083" cy="1938992"/>
          </a:xfrm>
          <a:prstGeom prst="rect">
            <a:avLst/>
          </a:prstGeom>
          <a:noFill/>
        </p:spPr>
        <p:txBody>
          <a:bodyPr wrap="square">
            <a:spAutoFit/>
          </a:bodyPr>
          <a:lstStyle/>
          <a:p>
            <a:pPr algn="just"/>
            <a:r>
              <a:rPr lang="en-US" sz="2400" b="1" i="0" dirty="0" err="1">
                <a:solidFill>
                  <a:schemeClr val="tx1"/>
                </a:solidFill>
                <a:effectLst/>
                <a:latin typeface="#9Slide03 Arima Madurai" panose="00000500000000000000" pitchFamily="2" charset="0"/>
                <a:cs typeface="#9Slide03 Arima Madurai" panose="00000500000000000000" pitchFamily="2" charset="0"/>
              </a:rPr>
              <a:t>Em</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hãy</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viết</a:t>
            </a:r>
            <a:r>
              <a:rPr lang="en-US" sz="2400" b="1" i="0" dirty="0">
                <a:solidFill>
                  <a:schemeClr val="tx1"/>
                </a:solidFill>
                <a:effectLst/>
                <a:latin typeface="#9Slide03 Arima Madurai" panose="00000500000000000000" pitchFamily="2" charset="0"/>
                <a:cs typeface="#9Slide03 Arima Madurai" panose="00000500000000000000" pitchFamily="2" charset="0"/>
              </a:rPr>
              <a:t> 1 </a:t>
            </a:r>
            <a:r>
              <a:rPr lang="en-US" sz="2400" b="1" i="0" dirty="0" err="1">
                <a:solidFill>
                  <a:schemeClr val="tx1"/>
                </a:solidFill>
                <a:effectLst/>
                <a:latin typeface="#9Slide03 Arima Madurai" panose="00000500000000000000" pitchFamily="2" charset="0"/>
                <a:cs typeface="#9Slide03 Arima Madurai" panose="00000500000000000000" pitchFamily="2" charset="0"/>
              </a:rPr>
              <a:t>cái</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kết</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khác</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cho</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truyện</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Ông</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lão</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đánh</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cá</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và</a:t>
            </a:r>
            <a:r>
              <a:rPr lang="en-US" sz="2400" b="1" i="0" dirty="0">
                <a:solidFill>
                  <a:schemeClr val="tx1"/>
                </a:solidFill>
                <a:effectLst/>
                <a:latin typeface="#9Slide03 Arima Madurai" panose="00000500000000000000" pitchFamily="2" charset="0"/>
                <a:cs typeface="#9Slide03 Arima Madurai" panose="00000500000000000000" pitchFamily="2" charset="0"/>
              </a:rPr>
              <a:t> con </a:t>
            </a:r>
            <a:r>
              <a:rPr lang="en-US" sz="2400" b="1" i="0" dirty="0" err="1">
                <a:solidFill>
                  <a:schemeClr val="tx1"/>
                </a:solidFill>
                <a:effectLst/>
                <a:latin typeface="#9Slide03 Arima Madurai" panose="00000500000000000000" pitchFamily="2" charset="0"/>
                <a:cs typeface="#9Slide03 Arima Madurai" panose="00000500000000000000" pitchFamily="2" charset="0"/>
              </a:rPr>
              <a:t>cá</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vàng</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Hình</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thức</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Đoạn</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văn</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truyện</a:t>
            </a:r>
            <a:r>
              <a:rPr lang="en-US" sz="2400" b="1" i="0" dirty="0">
                <a:solidFill>
                  <a:schemeClr val="tx1"/>
                </a:solidFill>
                <a:effectLst/>
                <a:latin typeface="#9Slide03 Arima Madurai" panose="00000500000000000000" pitchFamily="2" charset="0"/>
                <a:cs typeface="#9Slide03 Arima Madurai" panose="00000500000000000000" pitchFamily="2" charset="0"/>
              </a:rPr>
              <a:t> </a:t>
            </a:r>
            <a:r>
              <a:rPr lang="en-US" sz="2400" b="1" i="0" dirty="0" err="1">
                <a:solidFill>
                  <a:schemeClr val="tx1"/>
                </a:solidFill>
                <a:effectLst/>
                <a:latin typeface="#9Slide03 Arima Madurai" panose="00000500000000000000" pitchFamily="2" charset="0"/>
                <a:cs typeface="#9Slide03 Arima Madurai" panose="00000500000000000000" pitchFamily="2" charset="0"/>
              </a:rPr>
              <a:t>tranh</a:t>
            </a:r>
            <a:r>
              <a:rPr lang="en-US" sz="2400" b="1" i="0" dirty="0">
                <a:solidFill>
                  <a:schemeClr val="tx1"/>
                </a:solidFill>
                <a:effectLst/>
                <a:latin typeface="#9Slide03 Arima Madurai" panose="00000500000000000000" pitchFamily="2" charset="0"/>
                <a:cs typeface="#9Slide03 Arima Madurai" panose="00000500000000000000" pitchFamily="2" charset="0"/>
              </a:rPr>
              <a:t>, video </a:t>
            </a:r>
            <a:r>
              <a:rPr lang="en-US" sz="2400" b="1" i="0" dirty="0" err="1">
                <a:solidFill>
                  <a:schemeClr val="tx1"/>
                </a:solidFill>
                <a:effectLst/>
                <a:latin typeface="#9Slide03 Arima Madurai" panose="00000500000000000000" pitchFamily="2" charset="0"/>
                <a:cs typeface="#9Slide03 Arima Madurai" panose="00000500000000000000" pitchFamily="2" charset="0"/>
              </a:rPr>
              <a:t>ngắn</a:t>
            </a:r>
            <a:r>
              <a:rPr lang="en-US" sz="2400" b="1" dirty="0">
                <a:solidFill>
                  <a:schemeClr val="tx1"/>
                </a:solidFill>
                <a:latin typeface="#9Slide03 Arima Madurai" panose="00000500000000000000" pitchFamily="2" charset="0"/>
                <a:cs typeface="#9Slide03 Arima Madurai" panose="00000500000000000000" pitchFamily="2" charset="0"/>
              </a:rPr>
              <a:t>, ...)</a:t>
            </a:r>
            <a:endParaRPr lang="en-US" sz="2400" b="1" i="0" dirty="0">
              <a:solidFill>
                <a:schemeClr val="tx1"/>
              </a:solidFill>
              <a:effectLst/>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78465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45"/>
          <p:cNvSpPr/>
          <p:nvPr/>
        </p:nvSpPr>
        <p:spPr>
          <a:xfrm rot="6853186">
            <a:off x="-2690639" y="1859061"/>
            <a:ext cx="6036979" cy="5813296"/>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5" name="Google Shape;825;p45"/>
          <p:cNvGrpSpPr/>
          <p:nvPr/>
        </p:nvGrpSpPr>
        <p:grpSpPr>
          <a:xfrm rot="5400000">
            <a:off x="-1972810" y="2925866"/>
            <a:ext cx="4281517" cy="4126031"/>
            <a:chOff x="5013175" y="479625"/>
            <a:chExt cx="1942700" cy="1872150"/>
          </a:xfrm>
        </p:grpSpPr>
        <p:sp>
          <p:nvSpPr>
            <p:cNvPr id="826" name="Google Shape;826;p45"/>
            <p:cNvSpPr/>
            <p:nvPr/>
          </p:nvSpPr>
          <p:spPr>
            <a:xfrm>
              <a:off x="5013175" y="479625"/>
              <a:ext cx="1942700" cy="1872150"/>
            </a:xfrm>
            <a:custGeom>
              <a:avLst/>
              <a:gdLst/>
              <a:ahLst/>
              <a:cxnLst/>
              <a:rect l="l" t="t" r="r" b="b"/>
              <a:pathLst>
                <a:path w="77708" h="74886" extrusionOk="0">
                  <a:moveTo>
                    <a:pt x="50427" y="16500"/>
                  </a:moveTo>
                  <a:lnTo>
                    <a:pt x="51354" y="16538"/>
                  </a:lnTo>
                  <a:lnTo>
                    <a:pt x="52282" y="16616"/>
                  </a:lnTo>
                  <a:lnTo>
                    <a:pt x="53170" y="16809"/>
                  </a:lnTo>
                  <a:lnTo>
                    <a:pt x="53634" y="16925"/>
                  </a:lnTo>
                  <a:lnTo>
                    <a:pt x="54098" y="17079"/>
                  </a:lnTo>
                  <a:lnTo>
                    <a:pt x="54832" y="17388"/>
                  </a:lnTo>
                  <a:lnTo>
                    <a:pt x="55566" y="17736"/>
                  </a:lnTo>
                  <a:lnTo>
                    <a:pt x="56262" y="18161"/>
                  </a:lnTo>
                  <a:lnTo>
                    <a:pt x="56918" y="18625"/>
                  </a:lnTo>
                  <a:lnTo>
                    <a:pt x="57575" y="19166"/>
                  </a:lnTo>
                  <a:lnTo>
                    <a:pt x="58155" y="19707"/>
                  </a:lnTo>
                  <a:lnTo>
                    <a:pt x="58735" y="20286"/>
                  </a:lnTo>
                  <a:lnTo>
                    <a:pt x="59237" y="20943"/>
                  </a:lnTo>
                  <a:lnTo>
                    <a:pt x="59701" y="21562"/>
                  </a:lnTo>
                  <a:lnTo>
                    <a:pt x="60126" y="22257"/>
                  </a:lnTo>
                  <a:lnTo>
                    <a:pt x="60512" y="22991"/>
                  </a:lnTo>
                  <a:lnTo>
                    <a:pt x="60821" y="23725"/>
                  </a:lnTo>
                  <a:lnTo>
                    <a:pt x="61092" y="24460"/>
                  </a:lnTo>
                  <a:lnTo>
                    <a:pt x="61324" y="25232"/>
                  </a:lnTo>
                  <a:lnTo>
                    <a:pt x="61478" y="26005"/>
                  </a:lnTo>
                  <a:lnTo>
                    <a:pt x="61594" y="26817"/>
                  </a:lnTo>
                  <a:lnTo>
                    <a:pt x="61633" y="27667"/>
                  </a:lnTo>
                  <a:lnTo>
                    <a:pt x="61594" y="28478"/>
                  </a:lnTo>
                  <a:lnTo>
                    <a:pt x="61478" y="29328"/>
                  </a:lnTo>
                  <a:lnTo>
                    <a:pt x="61324" y="30140"/>
                  </a:lnTo>
                  <a:lnTo>
                    <a:pt x="60821" y="32188"/>
                  </a:lnTo>
                  <a:lnTo>
                    <a:pt x="60705" y="32690"/>
                  </a:lnTo>
                  <a:lnTo>
                    <a:pt x="60628" y="33193"/>
                  </a:lnTo>
                  <a:lnTo>
                    <a:pt x="60551" y="33733"/>
                  </a:lnTo>
                  <a:lnTo>
                    <a:pt x="60551" y="34236"/>
                  </a:lnTo>
                  <a:lnTo>
                    <a:pt x="60551" y="34777"/>
                  </a:lnTo>
                  <a:lnTo>
                    <a:pt x="60628" y="35279"/>
                  </a:lnTo>
                  <a:lnTo>
                    <a:pt x="60744" y="35781"/>
                  </a:lnTo>
                  <a:lnTo>
                    <a:pt x="60898" y="36284"/>
                  </a:lnTo>
                  <a:lnTo>
                    <a:pt x="61092" y="36747"/>
                  </a:lnTo>
                  <a:lnTo>
                    <a:pt x="61285" y="37250"/>
                  </a:lnTo>
                  <a:lnTo>
                    <a:pt x="61749" y="38177"/>
                  </a:lnTo>
                  <a:lnTo>
                    <a:pt x="62251" y="39105"/>
                  </a:lnTo>
                  <a:lnTo>
                    <a:pt x="62715" y="40032"/>
                  </a:lnTo>
                  <a:lnTo>
                    <a:pt x="62908" y="40534"/>
                  </a:lnTo>
                  <a:lnTo>
                    <a:pt x="63101" y="40998"/>
                  </a:lnTo>
                  <a:lnTo>
                    <a:pt x="63256" y="41500"/>
                  </a:lnTo>
                  <a:lnTo>
                    <a:pt x="63371" y="42003"/>
                  </a:lnTo>
                  <a:lnTo>
                    <a:pt x="63487" y="42891"/>
                  </a:lnTo>
                  <a:lnTo>
                    <a:pt x="63526" y="43741"/>
                  </a:lnTo>
                  <a:lnTo>
                    <a:pt x="63449" y="44630"/>
                  </a:lnTo>
                  <a:lnTo>
                    <a:pt x="63333" y="45480"/>
                  </a:lnTo>
                  <a:lnTo>
                    <a:pt x="63140" y="46330"/>
                  </a:lnTo>
                  <a:lnTo>
                    <a:pt x="62908" y="47142"/>
                  </a:lnTo>
                  <a:lnTo>
                    <a:pt x="62599" y="47992"/>
                  </a:lnTo>
                  <a:lnTo>
                    <a:pt x="62212" y="48765"/>
                  </a:lnTo>
                  <a:lnTo>
                    <a:pt x="61864" y="49383"/>
                  </a:lnTo>
                  <a:lnTo>
                    <a:pt x="61517" y="49963"/>
                  </a:lnTo>
                  <a:lnTo>
                    <a:pt x="61130" y="50504"/>
                  </a:lnTo>
                  <a:lnTo>
                    <a:pt x="60705" y="51045"/>
                  </a:lnTo>
                  <a:lnTo>
                    <a:pt x="60280" y="51586"/>
                  </a:lnTo>
                  <a:lnTo>
                    <a:pt x="59817" y="52049"/>
                  </a:lnTo>
                  <a:lnTo>
                    <a:pt x="59353" y="52552"/>
                  </a:lnTo>
                  <a:lnTo>
                    <a:pt x="58850" y="52977"/>
                  </a:lnTo>
                  <a:lnTo>
                    <a:pt x="58310" y="53556"/>
                  </a:lnTo>
                  <a:lnTo>
                    <a:pt x="57730" y="54136"/>
                  </a:lnTo>
                  <a:lnTo>
                    <a:pt x="57150" y="54638"/>
                  </a:lnTo>
                  <a:lnTo>
                    <a:pt x="56493" y="55141"/>
                  </a:lnTo>
                  <a:lnTo>
                    <a:pt x="55875" y="55643"/>
                  </a:lnTo>
                  <a:lnTo>
                    <a:pt x="55218" y="56107"/>
                  </a:lnTo>
                  <a:lnTo>
                    <a:pt x="54523" y="56532"/>
                  </a:lnTo>
                  <a:lnTo>
                    <a:pt x="53827" y="56957"/>
                  </a:lnTo>
                  <a:lnTo>
                    <a:pt x="53132" y="57343"/>
                  </a:lnTo>
                  <a:lnTo>
                    <a:pt x="52436" y="57691"/>
                  </a:lnTo>
                  <a:lnTo>
                    <a:pt x="51702" y="58039"/>
                  </a:lnTo>
                  <a:lnTo>
                    <a:pt x="50968" y="58386"/>
                  </a:lnTo>
                  <a:lnTo>
                    <a:pt x="49461" y="58966"/>
                  </a:lnTo>
                  <a:lnTo>
                    <a:pt x="47954" y="59430"/>
                  </a:lnTo>
                  <a:lnTo>
                    <a:pt x="47104" y="59700"/>
                  </a:lnTo>
                  <a:lnTo>
                    <a:pt x="46215" y="59893"/>
                  </a:lnTo>
                  <a:lnTo>
                    <a:pt x="45326" y="60087"/>
                  </a:lnTo>
                  <a:lnTo>
                    <a:pt x="44437" y="60241"/>
                  </a:lnTo>
                  <a:lnTo>
                    <a:pt x="43549" y="60357"/>
                  </a:lnTo>
                  <a:lnTo>
                    <a:pt x="42660" y="60473"/>
                  </a:lnTo>
                  <a:lnTo>
                    <a:pt x="41771" y="60512"/>
                  </a:lnTo>
                  <a:lnTo>
                    <a:pt x="40882" y="60550"/>
                  </a:lnTo>
                  <a:lnTo>
                    <a:pt x="39762" y="60512"/>
                  </a:lnTo>
                  <a:lnTo>
                    <a:pt x="38641" y="60396"/>
                  </a:lnTo>
                  <a:lnTo>
                    <a:pt x="37521" y="60241"/>
                  </a:lnTo>
                  <a:lnTo>
                    <a:pt x="36439" y="60009"/>
                  </a:lnTo>
                  <a:lnTo>
                    <a:pt x="35357" y="59700"/>
                  </a:lnTo>
                  <a:lnTo>
                    <a:pt x="34275" y="59314"/>
                  </a:lnTo>
                  <a:lnTo>
                    <a:pt x="33270" y="58811"/>
                  </a:lnTo>
                  <a:lnTo>
                    <a:pt x="32265" y="58270"/>
                  </a:lnTo>
                  <a:lnTo>
                    <a:pt x="31454" y="57729"/>
                  </a:lnTo>
                  <a:lnTo>
                    <a:pt x="30681" y="57111"/>
                  </a:lnTo>
                  <a:lnTo>
                    <a:pt x="29947" y="56454"/>
                  </a:lnTo>
                  <a:lnTo>
                    <a:pt x="29252" y="55759"/>
                  </a:lnTo>
                  <a:lnTo>
                    <a:pt x="28904" y="55334"/>
                  </a:lnTo>
                  <a:lnTo>
                    <a:pt x="28595" y="54909"/>
                  </a:lnTo>
                  <a:lnTo>
                    <a:pt x="28285" y="54445"/>
                  </a:lnTo>
                  <a:lnTo>
                    <a:pt x="28015" y="53981"/>
                  </a:lnTo>
                  <a:lnTo>
                    <a:pt x="27474" y="53054"/>
                  </a:lnTo>
                  <a:lnTo>
                    <a:pt x="27010" y="52049"/>
                  </a:lnTo>
                  <a:lnTo>
                    <a:pt x="26663" y="51470"/>
                  </a:lnTo>
                  <a:lnTo>
                    <a:pt x="26315" y="50890"/>
                  </a:lnTo>
                  <a:lnTo>
                    <a:pt x="25928" y="50349"/>
                  </a:lnTo>
                  <a:lnTo>
                    <a:pt x="25697" y="50117"/>
                  </a:lnTo>
                  <a:lnTo>
                    <a:pt x="25465" y="49847"/>
                  </a:lnTo>
                  <a:lnTo>
                    <a:pt x="25001" y="49499"/>
                  </a:lnTo>
                  <a:lnTo>
                    <a:pt x="24537" y="49190"/>
                  </a:lnTo>
                  <a:lnTo>
                    <a:pt x="24035" y="48881"/>
                  </a:lnTo>
                  <a:lnTo>
                    <a:pt x="23533" y="48610"/>
                  </a:lnTo>
                  <a:lnTo>
                    <a:pt x="22644" y="48108"/>
                  </a:lnTo>
                  <a:lnTo>
                    <a:pt x="21717" y="47606"/>
                  </a:lnTo>
                  <a:lnTo>
                    <a:pt x="20866" y="47026"/>
                  </a:lnTo>
                  <a:lnTo>
                    <a:pt x="20441" y="46717"/>
                  </a:lnTo>
                  <a:lnTo>
                    <a:pt x="20055" y="46369"/>
                  </a:lnTo>
                  <a:lnTo>
                    <a:pt x="19282" y="45674"/>
                  </a:lnTo>
                  <a:lnTo>
                    <a:pt x="18934" y="45326"/>
                  </a:lnTo>
                  <a:lnTo>
                    <a:pt x="18625" y="44939"/>
                  </a:lnTo>
                  <a:lnTo>
                    <a:pt x="18316" y="44553"/>
                  </a:lnTo>
                  <a:lnTo>
                    <a:pt x="18046" y="44128"/>
                  </a:lnTo>
                  <a:lnTo>
                    <a:pt x="17775" y="43703"/>
                  </a:lnTo>
                  <a:lnTo>
                    <a:pt x="17543" y="43278"/>
                  </a:lnTo>
                  <a:lnTo>
                    <a:pt x="17350" y="42853"/>
                  </a:lnTo>
                  <a:lnTo>
                    <a:pt x="17157" y="42389"/>
                  </a:lnTo>
                  <a:lnTo>
                    <a:pt x="16964" y="41925"/>
                  </a:lnTo>
                  <a:lnTo>
                    <a:pt x="16848" y="41462"/>
                  </a:lnTo>
                  <a:lnTo>
                    <a:pt x="16732" y="40959"/>
                  </a:lnTo>
                  <a:lnTo>
                    <a:pt x="16616" y="40457"/>
                  </a:lnTo>
                  <a:lnTo>
                    <a:pt x="16539" y="39955"/>
                  </a:lnTo>
                  <a:lnTo>
                    <a:pt x="16539" y="39452"/>
                  </a:lnTo>
                  <a:lnTo>
                    <a:pt x="16500" y="38409"/>
                  </a:lnTo>
                  <a:lnTo>
                    <a:pt x="16577" y="37366"/>
                  </a:lnTo>
                  <a:lnTo>
                    <a:pt x="16693" y="36322"/>
                  </a:lnTo>
                  <a:lnTo>
                    <a:pt x="16848" y="35279"/>
                  </a:lnTo>
                  <a:lnTo>
                    <a:pt x="17041" y="34274"/>
                  </a:lnTo>
                  <a:lnTo>
                    <a:pt x="17273" y="33231"/>
                  </a:lnTo>
                  <a:lnTo>
                    <a:pt x="17736" y="31222"/>
                  </a:lnTo>
                  <a:lnTo>
                    <a:pt x="18046" y="30217"/>
                  </a:lnTo>
                  <a:lnTo>
                    <a:pt x="18355" y="29251"/>
                  </a:lnTo>
                  <a:lnTo>
                    <a:pt x="18741" y="28324"/>
                  </a:lnTo>
                  <a:lnTo>
                    <a:pt x="19205" y="27435"/>
                  </a:lnTo>
                  <a:lnTo>
                    <a:pt x="19746" y="26585"/>
                  </a:lnTo>
                  <a:lnTo>
                    <a:pt x="20016" y="26199"/>
                  </a:lnTo>
                  <a:lnTo>
                    <a:pt x="20325" y="25812"/>
                  </a:lnTo>
                  <a:lnTo>
                    <a:pt x="20673" y="25426"/>
                  </a:lnTo>
                  <a:lnTo>
                    <a:pt x="21021" y="25039"/>
                  </a:lnTo>
                  <a:lnTo>
                    <a:pt x="21407" y="24692"/>
                  </a:lnTo>
                  <a:lnTo>
                    <a:pt x="21794" y="24344"/>
                  </a:lnTo>
                  <a:lnTo>
                    <a:pt x="22683" y="23687"/>
                  </a:lnTo>
                  <a:lnTo>
                    <a:pt x="23571" y="23069"/>
                  </a:lnTo>
                  <a:lnTo>
                    <a:pt x="24537" y="22450"/>
                  </a:lnTo>
                  <a:lnTo>
                    <a:pt x="25503" y="21909"/>
                  </a:lnTo>
                  <a:lnTo>
                    <a:pt x="26469" y="21368"/>
                  </a:lnTo>
                  <a:lnTo>
                    <a:pt x="27474" y="20866"/>
                  </a:lnTo>
                  <a:lnTo>
                    <a:pt x="29483" y="19861"/>
                  </a:lnTo>
                  <a:lnTo>
                    <a:pt x="30449" y="19398"/>
                  </a:lnTo>
                  <a:lnTo>
                    <a:pt x="31454" y="18973"/>
                  </a:lnTo>
                  <a:lnTo>
                    <a:pt x="32497" y="18586"/>
                  </a:lnTo>
                  <a:lnTo>
                    <a:pt x="33502" y="18200"/>
                  </a:lnTo>
                  <a:lnTo>
                    <a:pt x="34545" y="17891"/>
                  </a:lnTo>
                  <a:lnTo>
                    <a:pt x="35627" y="17659"/>
                  </a:lnTo>
                  <a:lnTo>
                    <a:pt x="36709" y="17466"/>
                  </a:lnTo>
                  <a:lnTo>
                    <a:pt x="37791" y="17350"/>
                  </a:lnTo>
                  <a:lnTo>
                    <a:pt x="38564" y="17311"/>
                  </a:lnTo>
                  <a:lnTo>
                    <a:pt x="42467" y="17311"/>
                  </a:lnTo>
                  <a:lnTo>
                    <a:pt x="43510" y="17234"/>
                  </a:lnTo>
                  <a:lnTo>
                    <a:pt x="44553" y="17118"/>
                  </a:lnTo>
                  <a:lnTo>
                    <a:pt x="46640" y="16847"/>
                  </a:lnTo>
                  <a:lnTo>
                    <a:pt x="47567" y="16731"/>
                  </a:lnTo>
                  <a:lnTo>
                    <a:pt x="48533" y="16616"/>
                  </a:lnTo>
                  <a:lnTo>
                    <a:pt x="49461" y="16538"/>
                  </a:lnTo>
                  <a:lnTo>
                    <a:pt x="50427" y="16500"/>
                  </a:lnTo>
                  <a:close/>
                  <a:moveTo>
                    <a:pt x="38100" y="0"/>
                  </a:moveTo>
                  <a:lnTo>
                    <a:pt x="36400" y="39"/>
                  </a:lnTo>
                  <a:lnTo>
                    <a:pt x="34661" y="193"/>
                  </a:lnTo>
                  <a:lnTo>
                    <a:pt x="33811" y="270"/>
                  </a:lnTo>
                  <a:lnTo>
                    <a:pt x="32961" y="386"/>
                  </a:lnTo>
                  <a:lnTo>
                    <a:pt x="32111" y="541"/>
                  </a:lnTo>
                  <a:lnTo>
                    <a:pt x="31299" y="734"/>
                  </a:lnTo>
                  <a:lnTo>
                    <a:pt x="30179" y="850"/>
                  </a:lnTo>
                  <a:lnTo>
                    <a:pt x="29097" y="1005"/>
                  </a:lnTo>
                  <a:lnTo>
                    <a:pt x="28015" y="1237"/>
                  </a:lnTo>
                  <a:lnTo>
                    <a:pt x="26933" y="1507"/>
                  </a:lnTo>
                  <a:lnTo>
                    <a:pt x="25851" y="1855"/>
                  </a:lnTo>
                  <a:lnTo>
                    <a:pt x="24808" y="2241"/>
                  </a:lnTo>
                  <a:lnTo>
                    <a:pt x="23726" y="2666"/>
                  </a:lnTo>
                  <a:lnTo>
                    <a:pt x="22721" y="3169"/>
                  </a:lnTo>
                  <a:lnTo>
                    <a:pt x="22064" y="3516"/>
                  </a:lnTo>
                  <a:lnTo>
                    <a:pt x="21446" y="3864"/>
                  </a:lnTo>
                  <a:lnTo>
                    <a:pt x="20866" y="4250"/>
                  </a:lnTo>
                  <a:lnTo>
                    <a:pt x="20248" y="4676"/>
                  </a:lnTo>
                  <a:lnTo>
                    <a:pt x="19669" y="5101"/>
                  </a:lnTo>
                  <a:lnTo>
                    <a:pt x="19128" y="5564"/>
                  </a:lnTo>
                  <a:lnTo>
                    <a:pt x="18548" y="6028"/>
                  </a:lnTo>
                  <a:lnTo>
                    <a:pt x="18046" y="6492"/>
                  </a:lnTo>
                  <a:lnTo>
                    <a:pt x="17543" y="7033"/>
                  </a:lnTo>
                  <a:lnTo>
                    <a:pt x="17041" y="7535"/>
                  </a:lnTo>
                  <a:lnTo>
                    <a:pt x="16577" y="8115"/>
                  </a:lnTo>
                  <a:lnTo>
                    <a:pt x="16152" y="8656"/>
                  </a:lnTo>
                  <a:lnTo>
                    <a:pt x="15727" y="9274"/>
                  </a:lnTo>
                  <a:lnTo>
                    <a:pt x="15341" y="9853"/>
                  </a:lnTo>
                  <a:lnTo>
                    <a:pt x="14993" y="10510"/>
                  </a:lnTo>
                  <a:lnTo>
                    <a:pt x="14684" y="11129"/>
                  </a:lnTo>
                  <a:lnTo>
                    <a:pt x="14336" y="11940"/>
                  </a:lnTo>
                  <a:lnTo>
                    <a:pt x="14066" y="12751"/>
                  </a:lnTo>
                  <a:lnTo>
                    <a:pt x="13872" y="13602"/>
                  </a:lnTo>
                  <a:lnTo>
                    <a:pt x="13679" y="14413"/>
                  </a:lnTo>
                  <a:lnTo>
                    <a:pt x="13525" y="15263"/>
                  </a:lnTo>
                  <a:lnTo>
                    <a:pt x="13409" y="16152"/>
                  </a:lnTo>
                  <a:lnTo>
                    <a:pt x="13138" y="17852"/>
                  </a:lnTo>
                  <a:lnTo>
                    <a:pt x="13022" y="18702"/>
                  </a:lnTo>
                  <a:lnTo>
                    <a:pt x="12868" y="19552"/>
                  </a:lnTo>
                  <a:lnTo>
                    <a:pt x="12713" y="20402"/>
                  </a:lnTo>
                  <a:lnTo>
                    <a:pt x="12481" y="21214"/>
                  </a:lnTo>
                  <a:lnTo>
                    <a:pt x="12211" y="22025"/>
                  </a:lnTo>
                  <a:lnTo>
                    <a:pt x="11902" y="22798"/>
                  </a:lnTo>
                  <a:lnTo>
                    <a:pt x="11515" y="23571"/>
                  </a:lnTo>
                  <a:lnTo>
                    <a:pt x="11013" y="24305"/>
                  </a:lnTo>
                  <a:lnTo>
                    <a:pt x="10511" y="25001"/>
                  </a:lnTo>
                  <a:lnTo>
                    <a:pt x="9931" y="25619"/>
                  </a:lnTo>
                  <a:lnTo>
                    <a:pt x="9313" y="26237"/>
                  </a:lnTo>
                  <a:lnTo>
                    <a:pt x="8656" y="26817"/>
                  </a:lnTo>
                  <a:lnTo>
                    <a:pt x="7342" y="27937"/>
                  </a:lnTo>
                  <a:lnTo>
                    <a:pt x="6028" y="29097"/>
                  </a:lnTo>
                  <a:lnTo>
                    <a:pt x="5024" y="30024"/>
                  </a:lnTo>
                  <a:lnTo>
                    <a:pt x="4560" y="30526"/>
                  </a:lnTo>
                  <a:lnTo>
                    <a:pt x="4096" y="31067"/>
                  </a:lnTo>
                  <a:lnTo>
                    <a:pt x="3671" y="31608"/>
                  </a:lnTo>
                  <a:lnTo>
                    <a:pt x="3246" y="32149"/>
                  </a:lnTo>
                  <a:lnTo>
                    <a:pt x="2860" y="32729"/>
                  </a:lnTo>
                  <a:lnTo>
                    <a:pt x="2473" y="33308"/>
                  </a:lnTo>
                  <a:lnTo>
                    <a:pt x="2164" y="33888"/>
                  </a:lnTo>
                  <a:lnTo>
                    <a:pt x="1855" y="34468"/>
                  </a:lnTo>
                  <a:lnTo>
                    <a:pt x="1585" y="35086"/>
                  </a:lnTo>
                  <a:lnTo>
                    <a:pt x="1314" y="35704"/>
                  </a:lnTo>
                  <a:lnTo>
                    <a:pt x="1082" y="36322"/>
                  </a:lnTo>
                  <a:lnTo>
                    <a:pt x="889" y="36941"/>
                  </a:lnTo>
                  <a:lnTo>
                    <a:pt x="696" y="37559"/>
                  </a:lnTo>
                  <a:lnTo>
                    <a:pt x="541" y="38216"/>
                  </a:lnTo>
                  <a:lnTo>
                    <a:pt x="271" y="39530"/>
                  </a:lnTo>
                  <a:lnTo>
                    <a:pt x="78" y="40843"/>
                  </a:lnTo>
                  <a:lnTo>
                    <a:pt x="0" y="42157"/>
                  </a:lnTo>
                  <a:lnTo>
                    <a:pt x="0" y="43471"/>
                  </a:lnTo>
                  <a:lnTo>
                    <a:pt x="78" y="44823"/>
                  </a:lnTo>
                  <a:lnTo>
                    <a:pt x="271" y="46176"/>
                  </a:lnTo>
                  <a:lnTo>
                    <a:pt x="541" y="47490"/>
                  </a:lnTo>
                  <a:lnTo>
                    <a:pt x="696" y="48147"/>
                  </a:lnTo>
                  <a:lnTo>
                    <a:pt x="889" y="48765"/>
                  </a:lnTo>
                  <a:lnTo>
                    <a:pt x="1121" y="49422"/>
                  </a:lnTo>
                  <a:lnTo>
                    <a:pt x="1353" y="50040"/>
                  </a:lnTo>
                  <a:lnTo>
                    <a:pt x="1585" y="50658"/>
                  </a:lnTo>
                  <a:lnTo>
                    <a:pt x="1894" y="51276"/>
                  </a:lnTo>
                  <a:lnTo>
                    <a:pt x="2203" y="51856"/>
                  </a:lnTo>
                  <a:lnTo>
                    <a:pt x="2512" y="52474"/>
                  </a:lnTo>
                  <a:lnTo>
                    <a:pt x="2860" y="53054"/>
                  </a:lnTo>
                  <a:lnTo>
                    <a:pt x="3246" y="53595"/>
                  </a:lnTo>
                  <a:lnTo>
                    <a:pt x="3710" y="54252"/>
                  </a:lnTo>
                  <a:lnTo>
                    <a:pt x="4212" y="54831"/>
                  </a:lnTo>
                  <a:lnTo>
                    <a:pt x="4714" y="55411"/>
                  </a:lnTo>
                  <a:lnTo>
                    <a:pt x="5255" y="55952"/>
                  </a:lnTo>
                  <a:lnTo>
                    <a:pt x="5835" y="56493"/>
                  </a:lnTo>
                  <a:lnTo>
                    <a:pt x="6415" y="56995"/>
                  </a:lnTo>
                  <a:lnTo>
                    <a:pt x="7033" y="57459"/>
                  </a:lnTo>
                  <a:lnTo>
                    <a:pt x="7651" y="57923"/>
                  </a:lnTo>
                  <a:lnTo>
                    <a:pt x="8965" y="58811"/>
                  </a:lnTo>
                  <a:lnTo>
                    <a:pt x="10279" y="59584"/>
                  </a:lnTo>
                  <a:lnTo>
                    <a:pt x="11670" y="60357"/>
                  </a:lnTo>
                  <a:lnTo>
                    <a:pt x="13022" y="61091"/>
                  </a:lnTo>
                  <a:lnTo>
                    <a:pt x="14568" y="61864"/>
                  </a:lnTo>
                  <a:lnTo>
                    <a:pt x="16114" y="62675"/>
                  </a:lnTo>
                  <a:lnTo>
                    <a:pt x="17621" y="63526"/>
                  </a:lnTo>
                  <a:lnTo>
                    <a:pt x="18355" y="63951"/>
                  </a:lnTo>
                  <a:lnTo>
                    <a:pt x="19089" y="64414"/>
                  </a:lnTo>
                  <a:lnTo>
                    <a:pt x="20673" y="65535"/>
                  </a:lnTo>
                  <a:lnTo>
                    <a:pt x="22219" y="66694"/>
                  </a:lnTo>
                  <a:lnTo>
                    <a:pt x="23803" y="67815"/>
                  </a:lnTo>
                  <a:lnTo>
                    <a:pt x="24615" y="68356"/>
                  </a:lnTo>
                  <a:lnTo>
                    <a:pt x="25426" y="68858"/>
                  </a:lnTo>
                  <a:lnTo>
                    <a:pt x="26199" y="69322"/>
                  </a:lnTo>
                  <a:lnTo>
                    <a:pt x="27010" y="69785"/>
                  </a:lnTo>
                  <a:lnTo>
                    <a:pt x="27822" y="70172"/>
                  </a:lnTo>
                  <a:lnTo>
                    <a:pt x="28633" y="70558"/>
                  </a:lnTo>
                  <a:lnTo>
                    <a:pt x="29445" y="70906"/>
                  </a:lnTo>
                  <a:lnTo>
                    <a:pt x="30295" y="71215"/>
                  </a:lnTo>
                  <a:lnTo>
                    <a:pt x="31145" y="71524"/>
                  </a:lnTo>
                  <a:lnTo>
                    <a:pt x="31995" y="71833"/>
                  </a:lnTo>
                  <a:lnTo>
                    <a:pt x="33734" y="72336"/>
                  </a:lnTo>
                  <a:lnTo>
                    <a:pt x="35511" y="72761"/>
                  </a:lnTo>
                  <a:lnTo>
                    <a:pt x="37250" y="73147"/>
                  </a:lnTo>
                  <a:lnTo>
                    <a:pt x="39028" y="73495"/>
                  </a:lnTo>
                  <a:lnTo>
                    <a:pt x="42119" y="73997"/>
                  </a:lnTo>
                  <a:lnTo>
                    <a:pt x="43703" y="74229"/>
                  </a:lnTo>
                  <a:lnTo>
                    <a:pt x="45249" y="74422"/>
                  </a:lnTo>
                  <a:lnTo>
                    <a:pt x="46833" y="74616"/>
                  </a:lnTo>
                  <a:lnTo>
                    <a:pt x="48417" y="74770"/>
                  </a:lnTo>
                  <a:lnTo>
                    <a:pt x="50002" y="74847"/>
                  </a:lnTo>
                  <a:lnTo>
                    <a:pt x="51586" y="74886"/>
                  </a:lnTo>
                  <a:lnTo>
                    <a:pt x="52629" y="74847"/>
                  </a:lnTo>
                  <a:lnTo>
                    <a:pt x="53673" y="74809"/>
                  </a:lnTo>
                  <a:lnTo>
                    <a:pt x="54523" y="74731"/>
                  </a:lnTo>
                  <a:lnTo>
                    <a:pt x="55373" y="74616"/>
                  </a:lnTo>
                  <a:lnTo>
                    <a:pt x="56184" y="74461"/>
                  </a:lnTo>
                  <a:lnTo>
                    <a:pt x="56996" y="74268"/>
                  </a:lnTo>
                  <a:lnTo>
                    <a:pt x="57807" y="74036"/>
                  </a:lnTo>
                  <a:lnTo>
                    <a:pt x="58580" y="73765"/>
                  </a:lnTo>
                  <a:lnTo>
                    <a:pt x="59353" y="73456"/>
                  </a:lnTo>
                  <a:lnTo>
                    <a:pt x="60087" y="73147"/>
                  </a:lnTo>
                  <a:lnTo>
                    <a:pt x="60821" y="72761"/>
                  </a:lnTo>
                  <a:lnTo>
                    <a:pt x="61555" y="72374"/>
                  </a:lnTo>
                  <a:lnTo>
                    <a:pt x="62290" y="71949"/>
                  </a:lnTo>
                  <a:lnTo>
                    <a:pt x="62985" y="71524"/>
                  </a:lnTo>
                  <a:lnTo>
                    <a:pt x="63681" y="71022"/>
                  </a:lnTo>
                  <a:lnTo>
                    <a:pt x="64338" y="70520"/>
                  </a:lnTo>
                  <a:lnTo>
                    <a:pt x="65690" y="69476"/>
                  </a:lnTo>
                  <a:lnTo>
                    <a:pt x="66965" y="68356"/>
                  </a:lnTo>
                  <a:lnTo>
                    <a:pt x="68279" y="67235"/>
                  </a:lnTo>
                  <a:lnTo>
                    <a:pt x="69593" y="66076"/>
                  </a:lnTo>
                  <a:lnTo>
                    <a:pt x="70829" y="64839"/>
                  </a:lnTo>
                  <a:lnTo>
                    <a:pt x="72066" y="63603"/>
                  </a:lnTo>
                  <a:lnTo>
                    <a:pt x="73225" y="62289"/>
                  </a:lnTo>
                  <a:lnTo>
                    <a:pt x="73766" y="61632"/>
                  </a:lnTo>
                  <a:lnTo>
                    <a:pt x="74268" y="60975"/>
                  </a:lnTo>
                  <a:lnTo>
                    <a:pt x="74771" y="60280"/>
                  </a:lnTo>
                  <a:lnTo>
                    <a:pt x="75273" y="59546"/>
                  </a:lnTo>
                  <a:lnTo>
                    <a:pt x="75698" y="58850"/>
                  </a:lnTo>
                  <a:lnTo>
                    <a:pt x="76084" y="58116"/>
                  </a:lnTo>
                  <a:lnTo>
                    <a:pt x="76432" y="57343"/>
                  </a:lnTo>
                  <a:lnTo>
                    <a:pt x="76741" y="56570"/>
                  </a:lnTo>
                  <a:lnTo>
                    <a:pt x="77012" y="55797"/>
                  </a:lnTo>
                  <a:lnTo>
                    <a:pt x="77244" y="55025"/>
                  </a:lnTo>
                  <a:lnTo>
                    <a:pt x="77398" y="54213"/>
                  </a:lnTo>
                  <a:lnTo>
                    <a:pt x="77553" y="53440"/>
                  </a:lnTo>
                  <a:lnTo>
                    <a:pt x="77630" y="52629"/>
                  </a:lnTo>
                  <a:lnTo>
                    <a:pt x="77707" y="51817"/>
                  </a:lnTo>
                  <a:lnTo>
                    <a:pt x="77707" y="51006"/>
                  </a:lnTo>
                  <a:lnTo>
                    <a:pt x="77669" y="50156"/>
                  </a:lnTo>
                  <a:lnTo>
                    <a:pt x="77591" y="49344"/>
                  </a:lnTo>
                  <a:lnTo>
                    <a:pt x="77514" y="48533"/>
                  </a:lnTo>
                  <a:lnTo>
                    <a:pt x="77360" y="47683"/>
                  </a:lnTo>
                  <a:lnTo>
                    <a:pt x="77166" y="46871"/>
                  </a:lnTo>
                  <a:lnTo>
                    <a:pt x="76934" y="46021"/>
                  </a:lnTo>
                  <a:lnTo>
                    <a:pt x="76664" y="45210"/>
                  </a:lnTo>
                  <a:lnTo>
                    <a:pt x="76393" y="44398"/>
                  </a:lnTo>
                  <a:lnTo>
                    <a:pt x="76046" y="43626"/>
                  </a:lnTo>
                  <a:lnTo>
                    <a:pt x="75350" y="42041"/>
                  </a:lnTo>
                  <a:lnTo>
                    <a:pt x="74577" y="40496"/>
                  </a:lnTo>
                  <a:lnTo>
                    <a:pt x="74191" y="39646"/>
                  </a:lnTo>
                  <a:lnTo>
                    <a:pt x="73805" y="38757"/>
                  </a:lnTo>
                  <a:lnTo>
                    <a:pt x="73457" y="37868"/>
                  </a:lnTo>
                  <a:lnTo>
                    <a:pt x="73341" y="37443"/>
                  </a:lnTo>
                  <a:lnTo>
                    <a:pt x="73225" y="36979"/>
                  </a:lnTo>
                  <a:lnTo>
                    <a:pt x="73109" y="36438"/>
                  </a:lnTo>
                  <a:lnTo>
                    <a:pt x="73070" y="35859"/>
                  </a:lnTo>
                  <a:lnTo>
                    <a:pt x="73032" y="35318"/>
                  </a:lnTo>
                  <a:lnTo>
                    <a:pt x="73032" y="34777"/>
                  </a:lnTo>
                  <a:lnTo>
                    <a:pt x="73109" y="33656"/>
                  </a:lnTo>
                  <a:lnTo>
                    <a:pt x="73264" y="32536"/>
                  </a:lnTo>
                  <a:lnTo>
                    <a:pt x="73534" y="30758"/>
                  </a:lnTo>
                  <a:lnTo>
                    <a:pt x="73650" y="29869"/>
                  </a:lnTo>
                  <a:lnTo>
                    <a:pt x="73766" y="28981"/>
                  </a:lnTo>
                  <a:lnTo>
                    <a:pt x="73805" y="28092"/>
                  </a:lnTo>
                  <a:lnTo>
                    <a:pt x="73843" y="27203"/>
                  </a:lnTo>
                  <a:lnTo>
                    <a:pt x="73843" y="26314"/>
                  </a:lnTo>
                  <a:lnTo>
                    <a:pt x="73766" y="25426"/>
                  </a:lnTo>
                  <a:lnTo>
                    <a:pt x="73650" y="24614"/>
                  </a:lnTo>
                  <a:lnTo>
                    <a:pt x="73534" y="23803"/>
                  </a:lnTo>
                  <a:lnTo>
                    <a:pt x="73380" y="22991"/>
                  </a:lnTo>
                  <a:lnTo>
                    <a:pt x="73186" y="22218"/>
                  </a:lnTo>
                  <a:lnTo>
                    <a:pt x="72954" y="21446"/>
                  </a:lnTo>
                  <a:lnTo>
                    <a:pt x="72723" y="20673"/>
                  </a:lnTo>
                  <a:lnTo>
                    <a:pt x="72452" y="19900"/>
                  </a:lnTo>
                  <a:lnTo>
                    <a:pt x="72143" y="19166"/>
                  </a:lnTo>
                  <a:lnTo>
                    <a:pt x="71795" y="18354"/>
                  </a:lnTo>
                  <a:lnTo>
                    <a:pt x="71409" y="17582"/>
                  </a:lnTo>
                  <a:lnTo>
                    <a:pt x="71022" y="16847"/>
                  </a:lnTo>
                  <a:lnTo>
                    <a:pt x="70597" y="16113"/>
                  </a:lnTo>
                  <a:lnTo>
                    <a:pt x="70172" y="15418"/>
                  </a:lnTo>
                  <a:lnTo>
                    <a:pt x="69709" y="14722"/>
                  </a:lnTo>
                  <a:lnTo>
                    <a:pt x="69206" y="14027"/>
                  </a:lnTo>
                  <a:lnTo>
                    <a:pt x="68704" y="13370"/>
                  </a:lnTo>
                  <a:lnTo>
                    <a:pt x="68163" y="12751"/>
                  </a:lnTo>
                  <a:lnTo>
                    <a:pt x="67622" y="12133"/>
                  </a:lnTo>
                  <a:lnTo>
                    <a:pt x="67042" y="11515"/>
                  </a:lnTo>
                  <a:lnTo>
                    <a:pt x="66463" y="10935"/>
                  </a:lnTo>
                  <a:lnTo>
                    <a:pt x="65883" y="10356"/>
                  </a:lnTo>
                  <a:lnTo>
                    <a:pt x="65265" y="9776"/>
                  </a:lnTo>
                  <a:lnTo>
                    <a:pt x="63951" y="8733"/>
                  </a:lnTo>
                  <a:lnTo>
                    <a:pt x="62637" y="7728"/>
                  </a:lnTo>
                  <a:lnTo>
                    <a:pt x="61246" y="6801"/>
                  </a:lnTo>
                  <a:lnTo>
                    <a:pt x="59817" y="5912"/>
                  </a:lnTo>
                  <a:lnTo>
                    <a:pt x="58348" y="5139"/>
                  </a:lnTo>
                  <a:lnTo>
                    <a:pt x="56841" y="4366"/>
                  </a:lnTo>
                  <a:lnTo>
                    <a:pt x="55296" y="3671"/>
                  </a:lnTo>
                  <a:lnTo>
                    <a:pt x="53750" y="3053"/>
                  </a:lnTo>
                  <a:lnTo>
                    <a:pt x="52166" y="2473"/>
                  </a:lnTo>
                  <a:lnTo>
                    <a:pt x="50465" y="1932"/>
                  </a:lnTo>
                  <a:lnTo>
                    <a:pt x="48765" y="1468"/>
                  </a:lnTo>
                  <a:lnTo>
                    <a:pt x="47026" y="1043"/>
                  </a:lnTo>
                  <a:lnTo>
                    <a:pt x="45249" y="696"/>
                  </a:lnTo>
                  <a:lnTo>
                    <a:pt x="43471" y="386"/>
                  </a:lnTo>
                  <a:lnTo>
                    <a:pt x="41694" y="193"/>
                  </a:lnTo>
                  <a:lnTo>
                    <a:pt x="39916" y="39"/>
                  </a:lnTo>
                  <a:lnTo>
                    <a:pt x="38100" y="0"/>
                  </a:lnTo>
                  <a:close/>
                </a:path>
              </a:pathLst>
            </a:custGeom>
            <a:solidFill>
              <a:srgbClr val="FF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5"/>
            <p:cNvSpPr/>
            <p:nvPr/>
          </p:nvSpPr>
          <p:spPr>
            <a:xfrm>
              <a:off x="5425650" y="892100"/>
              <a:ext cx="1175700" cy="1101300"/>
            </a:xfrm>
            <a:custGeom>
              <a:avLst/>
              <a:gdLst/>
              <a:ahLst/>
              <a:cxnLst/>
              <a:rect l="l" t="t" r="r" b="b"/>
              <a:pathLst>
                <a:path w="47028" h="44052" extrusionOk="0">
                  <a:moveTo>
                    <a:pt x="33928" y="1"/>
                  </a:moveTo>
                  <a:lnTo>
                    <a:pt x="32962" y="39"/>
                  </a:lnTo>
                  <a:lnTo>
                    <a:pt x="32034" y="117"/>
                  </a:lnTo>
                  <a:lnTo>
                    <a:pt x="31068" y="232"/>
                  </a:lnTo>
                  <a:lnTo>
                    <a:pt x="30141" y="348"/>
                  </a:lnTo>
                  <a:lnTo>
                    <a:pt x="28054" y="619"/>
                  </a:lnTo>
                  <a:lnTo>
                    <a:pt x="27011" y="735"/>
                  </a:lnTo>
                  <a:lnTo>
                    <a:pt x="25968" y="812"/>
                  </a:lnTo>
                  <a:lnTo>
                    <a:pt x="22065" y="812"/>
                  </a:lnTo>
                  <a:lnTo>
                    <a:pt x="21292" y="851"/>
                  </a:lnTo>
                  <a:lnTo>
                    <a:pt x="20210" y="967"/>
                  </a:lnTo>
                  <a:lnTo>
                    <a:pt x="19128" y="1160"/>
                  </a:lnTo>
                  <a:lnTo>
                    <a:pt x="18046" y="1392"/>
                  </a:lnTo>
                  <a:lnTo>
                    <a:pt x="17003" y="1701"/>
                  </a:lnTo>
                  <a:lnTo>
                    <a:pt x="15998" y="2087"/>
                  </a:lnTo>
                  <a:lnTo>
                    <a:pt x="14955" y="2474"/>
                  </a:lnTo>
                  <a:lnTo>
                    <a:pt x="13950" y="2899"/>
                  </a:lnTo>
                  <a:lnTo>
                    <a:pt x="12984" y="3362"/>
                  </a:lnTo>
                  <a:lnTo>
                    <a:pt x="10975" y="4367"/>
                  </a:lnTo>
                  <a:lnTo>
                    <a:pt x="9970" y="4869"/>
                  </a:lnTo>
                  <a:lnTo>
                    <a:pt x="9004" y="5410"/>
                  </a:lnTo>
                  <a:lnTo>
                    <a:pt x="8038" y="5951"/>
                  </a:lnTo>
                  <a:lnTo>
                    <a:pt x="7072" y="6570"/>
                  </a:lnTo>
                  <a:lnTo>
                    <a:pt x="6184" y="7188"/>
                  </a:lnTo>
                  <a:lnTo>
                    <a:pt x="5295" y="7845"/>
                  </a:lnTo>
                  <a:lnTo>
                    <a:pt x="4908" y="8193"/>
                  </a:lnTo>
                  <a:lnTo>
                    <a:pt x="4522" y="8540"/>
                  </a:lnTo>
                  <a:lnTo>
                    <a:pt x="4174" y="8927"/>
                  </a:lnTo>
                  <a:lnTo>
                    <a:pt x="3826" y="9313"/>
                  </a:lnTo>
                  <a:lnTo>
                    <a:pt x="3517" y="9700"/>
                  </a:lnTo>
                  <a:lnTo>
                    <a:pt x="3247" y="10086"/>
                  </a:lnTo>
                  <a:lnTo>
                    <a:pt x="2706" y="10936"/>
                  </a:lnTo>
                  <a:lnTo>
                    <a:pt x="2242" y="11825"/>
                  </a:lnTo>
                  <a:lnTo>
                    <a:pt x="1856" y="12752"/>
                  </a:lnTo>
                  <a:lnTo>
                    <a:pt x="1547" y="13718"/>
                  </a:lnTo>
                  <a:lnTo>
                    <a:pt x="1237" y="14723"/>
                  </a:lnTo>
                  <a:lnTo>
                    <a:pt x="774" y="16732"/>
                  </a:lnTo>
                  <a:lnTo>
                    <a:pt x="542" y="17775"/>
                  </a:lnTo>
                  <a:lnTo>
                    <a:pt x="349" y="18780"/>
                  </a:lnTo>
                  <a:lnTo>
                    <a:pt x="194" y="19823"/>
                  </a:lnTo>
                  <a:lnTo>
                    <a:pt x="78" y="20867"/>
                  </a:lnTo>
                  <a:lnTo>
                    <a:pt x="1" y="21910"/>
                  </a:lnTo>
                  <a:lnTo>
                    <a:pt x="40" y="22953"/>
                  </a:lnTo>
                  <a:lnTo>
                    <a:pt x="40" y="23456"/>
                  </a:lnTo>
                  <a:lnTo>
                    <a:pt x="117" y="23958"/>
                  </a:lnTo>
                  <a:lnTo>
                    <a:pt x="233" y="24460"/>
                  </a:lnTo>
                  <a:lnTo>
                    <a:pt x="349" y="24963"/>
                  </a:lnTo>
                  <a:lnTo>
                    <a:pt x="465" y="25426"/>
                  </a:lnTo>
                  <a:lnTo>
                    <a:pt x="658" y="25890"/>
                  </a:lnTo>
                  <a:lnTo>
                    <a:pt x="851" y="26354"/>
                  </a:lnTo>
                  <a:lnTo>
                    <a:pt x="1044" y="26779"/>
                  </a:lnTo>
                  <a:lnTo>
                    <a:pt x="1276" y="27204"/>
                  </a:lnTo>
                  <a:lnTo>
                    <a:pt x="1547" y="27629"/>
                  </a:lnTo>
                  <a:lnTo>
                    <a:pt x="1817" y="28054"/>
                  </a:lnTo>
                  <a:lnTo>
                    <a:pt x="2126" y="28440"/>
                  </a:lnTo>
                  <a:lnTo>
                    <a:pt x="2435" y="28827"/>
                  </a:lnTo>
                  <a:lnTo>
                    <a:pt x="2783" y="29175"/>
                  </a:lnTo>
                  <a:lnTo>
                    <a:pt x="3556" y="29870"/>
                  </a:lnTo>
                  <a:lnTo>
                    <a:pt x="3942" y="30218"/>
                  </a:lnTo>
                  <a:lnTo>
                    <a:pt x="4367" y="30527"/>
                  </a:lnTo>
                  <a:lnTo>
                    <a:pt x="5218" y="31107"/>
                  </a:lnTo>
                  <a:lnTo>
                    <a:pt x="6145" y="31609"/>
                  </a:lnTo>
                  <a:lnTo>
                    <a:pt x="7034" y="32111"/>
                  </a:lnTo>
                  <a:lnTo>
                    <a:pt x="7536" y="32382"/>
                  </a:lnTo>
                  <a:lnTo>
                    <a:pt x="8038" y="32691"/>
                  </a:lnTo>
                  <a:lnTo>
                    <a:pt x="8502" y="33000"/>
                  </a:lnTo>
                  <a:lnTo>
                    <a:pt x="8966" y="33348"/>
                  </a:lnTo>
                  <a:lnTo>
                    <a:pt x="9198" y="33618"/>
                  </a:lnTo>
                  <a:lnTo>
                    <a:pt x="9429" y="33850"/>
                  </a:lnTo>
                  <a:lnTo>
                    <a:pt x="9816" y="34391"/>
                  </a:lnTo>
                  <a:lnTo>
                    <a:pt x="10164" y="34971"/>
                  </a:lnTo>
                  <a:lnTo>
                    <a:pt x="10511" y="35550"/>
                  </a:lnTo>
                  <a:lnTo>
                    <a:pt x="10975" y="36555"/>
                  </a:lnTo>
                  <a:lnTo>
                    <a:pt x="11516" y="37482"/>
                  </a:lnTo>
                  <a:lnTo>
                    <a:pt x="11786" y="37946"/>
                  </a:lnTo>
                  <a:lnTo>
                    <a:pt x="12096" y="38410"/>
                  </a:lnTo>
                  <a:lnTo>
                    <a:pt x="12405" y="38835"/>
                  </a:lnTo>
                  <a:lnTo>
                    <a:pt x="12753" y="39260"/>
                  </a:lnTo>
                  <a:lnTo>
                    <a:pt x="13448" y="39955"/>
                  </a:lnTo>
                  <a:lnTo>
                    <a:pt x="14182" y="40612"/>
                  </a:lnTo>
                  <a:lnTo>
                    <a:pt x="14955" y="41230"/>
                  </a:lnTo>
                  <a:lnTo>
                    <a:pt x="15766" y="41771"/>
                  </a:lnTo>
                  <a:lnTo>
                    <a:pt x="16771" y="42312"/>
                  </a:lnTo>
                  <a:lnTo>
                    <a:pt x="17776" y="42815"/>
                  </a:lnTo>
                  <a:lnTo>
                    <a:pt x="18858" y="43201"/>
                  </a:lnTo>
                  <a:lnTo>
                    <a:pt x="19940" y="43510"/>
                  </a:lnTo>
                  <a:lnTo>
                    <a:pt x="21022" y="43742"/>
                  </a:lnTo>
                  <a:lnTo>
                    <a:pt x="22142" y="43897"/>
                  </a:lnTo>
                  <a:lnTo>
                    <a:pt x="23263" y="44013"/>
                  </a:lnTo>
                  <a:lnTo>
                    <a:pt x="24383" y="44051"/>
                  </a:lnTo>
                  <a:lnTo>
                    <a:pt x="25272" y="44013"/>
                  </a:lnTo>
                  <a:lnTo>
                    <a:pt x="26161" y="43974"/>
                  </a:lnTo>
                  <a:lnTo>
                    <a:pt x="27050" y="43858"/>
                  </a:lnTo>
                  <a:lnTo>
                    <a:pt x="27938" y="43742"/>
                  </a:lnTo>
                  <a:lnTo>
                    <a:pt x="28827" y="43588"/>
                  </a:lnTo>
                  <a:lnTo>
                    <a:pt x="29716" y="43394"/>
                  </a:lnTo>
                  <a:lnTo>
                    <a:pt x="30605" y="43201"/>
                  </a:lnTo>
                  <a:lnTo>
                    <a:pt x="31455" y="42931"/>
                  </a:lnTo>
                  <a:lnTo>
                    <a:pt x="32962" y="42467"/>
                  </a:lnTo>
                  <a:lnTo>
                    <a:pt x="34469" y="41887"/>
                  </a:lnTo>
                  <a:lnTo>
                    <a:pt x="35203" y="41540"/>
                  </a:lnTo>
                  <a:lnTo>
                    <a:pt x="35937" y="41192"/>
                  </a:lnTo>
                  <a:lnTo>
                    <a:pt x="36633" y="40844"/>
                  </a:lnTo>
                  <a:lnTo>
                    <a:pt x="37328" y="40458"/>
                  </a:lnTo>
                  <a:lnTo>
                    <a:pt x="38024" y="40033"/>
                  </a:lnTo>
                  <a:lnTo>
                    <a:pt x="38719" y="39608"/>
                  </a:lnTo>
                  <a:lnTo>
                    <a:pt x="39376" y="39144"/>
                  </a:lnTo>
                  <a:lnTo>
                    <a:pt x="39994" y="38642"/>
                  </a:lnTo>
                  <a:lnTo>
                    <a:pt x="40651" y="38139"/>
                  </a:lnTo>
                  <a:lnTo>
                    <a:pt x="41231" y="37637"/>
                  </a:lnTo>
                  <a:lnTo>
                    <a:pt x="41811" y="37057"/>
                  </a:lnTo>
                  <a:lnTo>
                    <a:pt x="42351" y="36478"/>
                  </a:lnTo>
                  <a:lnTo>
                    <a:pt x="42854" y="36053"/>
                  </a:lnTo>
                  <a:lnTo>
                    <a:pt x="43318" y="35550"/>
                  </a:lnTo>
                  <a:lnTo>
                    <a:pt x="43781" y="35087"/>
                  </a:lnTo>
                  <a:lnTo>
                    <a:pt x="44206" y="34546"/>
                  </a:lnTo>
                  <a:lnTo>
                    <a:pt x="44631" y="34005"/>
                  </a:lnTo>
                  <a:lnTo>
                    <a:pt x="45018" y="33464"/>
                  </a:lnTo>
                  <a:lnTo>
                    <a:pt x="45365" y="32884"/>
                  </a:lnTo>
                  <a:lnTo>
                    <a:pt x="45713" y="32266"/>
                  </a:lnTo>
                  <a:lnTo>
                    <a:pt x="46100" y="31493"/>
                  </a:lnTo>
                  <a:lnTo>
                    <a:pt x="46409" y="30643"/>
                  </a:lnTo>
                  <a:lnTo>
                    <a:pt x="46641" y="29831"/>
                  </a:lnTo>
                  <a:lnTo>
                    <a:pt x="46834" y="28981"/>
                  </a:lnTo>
                  <a:lnTo>
                    <a:pt x="46950" y="28131"/>
                  </a:lnTo>
                  <a:lnTo>
                    <a:pt x="47027" y="27242"/>
                  </a:lnTo>
                  <a:lnTo>
                    <a:pt x="46988" y="26392"/>
                  </a:lnTo>
                  <a:lnTo>
                    <a:pt x="46872" y="25504"/>
                  </a:lnTo>
                  <a:lnTo>
                    <a:pt x="46757" y="25001"/>
                  </a:lnTo>
                  <a:lnTo>
                    <a:pt x="46602" y="24499"/>
                  </a:lnTo>
                  <a:lnTo>
                    <a:pt x="46409" y="24035"/>
                  </a:lnTo>
                  <a:lnTo>
                    <a:pt x="46216" y="23533"/>
                  </a:lnTo>
                  <a:lnTo>
                    <a:pt x="45752" y="22606"/>
                  </a:lnTo>
                  <a:lnTo>
                    <a:pt x="45250" y="21678"/>
                  </a:lnTo>
                  <a:lnTo>
                    <a:pt x="44786" y="20751"/>
                  </a:lnTo>
                  <a:lnTo>
                    <a:pt x="44593" y="20248"/>
                  </a:lnTo>
                  <a:lnTo>
                    <a:pt x="44399" y="19785"/>
                  </a:lnTo>
                  <a:lnTo>
                    <a:pt x="44245" y="19282"/>
                  </a:lnTo>
                  <a:lnTo>
                    <a:pt x="44129" y="18780"/>
                  </a:lnTo>
                  <a:lnTo>
                    <a:pt x="44052" y="18278"/>
                  </a:lnTo>
                  <a:lnTo>
                    <a:pt x="44052" y="17737"/>
                  </a:lnTo>
                  <a:lnTo>
                    <a:pt x="44052" y="17234"/>
                  </a:lnTo>
                  <a:lnTo>
                    <a:pt x="44129" y="16694"/>
                  </a:lnTo>
                  <a:lnTo>
                    <a:pt x="44206" y="16191"/>
                  </a:lnTo>
                  <a:lnTo>
                    <a:pt x="44322" y="15689"/>
                  </a:lnTo>
                  <a:lnTo>
                    <a:pt x="44825" y="13641"/>
                  </a:lnTo>
                  <a:lnTo>
                    <a:pt x="44979" y="12829"/>
                  </a:lnTo>
                  <a:lnTo>
                    <a:pt x="45095" y="11979"/>
                  </a:lnTo>
                  <a:lnTo>
                    <a:pt x="45134" y="11168"/>
                  </a:lnTo>
                  <a:lnTo>
                    <a:pt x="45095" y="10318"/>
                  </a:lnTo>
                  <a:lnTo>
                    <a:pt x="44979" y="9506"/>
                  </a:lnTo>
                  <a:lnTo>
                    <a:pt x="44825" y="8733"/>
                  </a:lnTo>
                  <a:lnTo>
                    <a:pt x="44593" y="7961"/>
                  </a:lnTo>
                  <a:lnTo>
                    <a:pt x="44322" y="7226"/>
                  </a:lnTo>
                  <a:lnTo>
                    <a:pt x="44013" y="6492"/>
                  </a:lnTo>
                  <a:lnTo>
                    <a:pt x="43627" y="5758"/>
                  </a:lnTo>
                  <a:lnTo>
                    <a:pt x="43202" y="5063"/>
                  </a:lnTo>
                  <a:lnTo>
                    <a:pt x="42738" y="4444"/>
                  </a:lnTo>
                  <a:lnTo>
                    <a:pt x="42236" y="3787"/>
                  </a:lnTo>
                  <a:lnTo>
                    <a:pt x="41656" y="3208"/>
                  </a:lnTo>
                  <a:lnTo>
                    <a:pt x="41076" y="2667"/>
                  </a:lnTo>
                  <a:lnTo>
                    <a:pt x="40419" y="2126"/>
                  </a:lnTo>
                  <a:lnTo>
                    <a:pt x="39763" y="1662"/>
                  </a:lnTo>
                  <a:lnTo>
                    <a:pt x="39067" y="1237"/>
                  </a:lnTo>
                  <a:lnTo>
                    <a:pt x="38333" y="889"/>
                  </a:lnTo>
                  <a:lnTo>
                    <a:pt x="37599" y="580"/>
                  </a:lnTo>
                  <a:lnTo>
                    <a:pt x="37135" y="426"/>
                  </a:lnTo>
                  <a:lnTo>
                    <a:pt x="36671" y="310"/>
                  </a:lnTo>
                  <a:lnTo>
                    <a:pt x="35783" y="117"/>
                  </a:lnTo>
                  <a:lnTo>
                    <a:pt x="34855" y="39"/>
                  </a:lnTo>
                  <a:lnTo>
                    <a:pt x="33928" y="1"/>
                  </a:lnTo>
                  <a:close/>
                </a:path>
              </a:pathLst>
            </a:custGeom>
            <a:solidFill>
              <a:srgbClr val="FFA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8" name="Google Shape;828;p45"/>
          <p:cNvSpPr txBox="1">
            <a:spLocks noGrp="1"/>
          </p:cNvSpPr>
          <p:nvPr>
            <p:ph type="title"/>
          </p:nvPr>
        </p:nvSpPr>
        <p:spPr>
          <a:xfrm>
            <a:off x="1536150" y="1307100"/>
            <a:ext cx="60717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9600" b="1" dirty="0">
                <a:latin typeface="#9Slide07 SVNBeachwood Sans" pitchFamily="2" charset="0"/>
              </a:rPr>
              <a:t>CHÚC CÁC EM HỌC TỐT!</a:t>
            </a:r>
            <a:endParaRPr sz="9600" b="1" dirty="0">
              <a:latin typeface="#9Slide07 SVNBeachwood Sans" pitchFamily="2" charset="0"/>
            </a:endParaRPr>
          </a:p>
        </p:txBody>
      </p:sp>
      <p:sp>
        <p:nvSpPr>
          <p:cNvPr id="829" name="Google Shape;829;p45"/>
          <p:cNvSpPr/>
          <p:nvPr/>
        </p:nvSpPr>
        <p:spPr>
          <a:xfrm rot="6853186">
            <a:off x="5899786" y="-3918714"/>
            <a:ext cx="6036979" cy="5813296"/>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 name="Google Shape;830;p45"/>
          <p:cNvGrpSpPr/>
          <p:nvPr/>
        </p:nvGrpSpPr>
        <p:grpSpPr>
          <a:xfrm rot="5400000">
            <a:off x="6427115" y="-3300134"/>
            <a:ext cx="4281517" cy="4126031"/>
            <a:chOff x="5013175" y="479625"/>
            <a:chExt cx="1942700" cy="1872150"/>
          </a:xfrm>
        </p:grpSpPr>
        <p:sp>
          <p:nvSpPr>
            <p:cNvPr id="831" name="Google Shape;831;p45"/>
            <p:cNvSpPr/>
            <p:nvPr/>
          </p:nvSpPr>
          <p:spPr>
            <a:xfrm>
              <a:off x="5013175" y="479625"/>
              <a:ext cx="1942700" cy="1872150"/>
            </a:xfrm>
            <a:custGeom>
              <a:avLst/>
              <a:gdLst/>
              <a:ahLst/>
              <a:cxnLst/>
              <a:rect l="l" t="t" r="r" b="b"/>
              <a:pathLst>
                <a:path w="77708" h="74886" extrusionOk="0">
                  <a:moveTo>
                    <a:pt x="50427" y="16500"/>
                  </a:moveTo>
                  <a:lnTo>
                    <a:pt x="51354" y="16538"/>
                  </a:lnTo>
                  <a:lnTo>
                    <a:pt x="52282" y="16616"/>
                  </a:lnTo>
                  <a:lnTo>
                    <a:pt x="53170" y="16809"/>
                  </a:lnTo>
                  <a:lnTo>
                    <a:pt x="53634" y="16925"/>
                  </a:lnTo>
                  <a:lnTo>
                    <a:pt x="54098" y="17079"/>
                  </a:lnTo>
                  <a:lnTo>
                    <a:pt x="54832" y="17388"/>
                  </a:lnTo>
                  <a:lnTo>
                    <a:pt x="55566" y="17736"/>
                  </a:lnTo>
                  <a:lnTo>
                    <a:pt x="56262" y="18161"/>
                  </a:lnTo>
                  <a:lnTo>
                    <a:pt x="56918" y="18625"/>
                  </a:lnTo>
                  <a:lnTo>
                    <a:pt x="57575" y="19166"/>
                  </a:lnTo>
                  <a:lnTo>
                    <a:pt x="58155" y="19707"/>
                  </a:lnTo>
                  <a:lnTo>
                    <a:pt x="58735" y="20286"/>
                  </a:lnTo>
                  <a:lnTo>
                    <a:pt x="59237" y="20943"/>
                  </a:lnTo>
                  <a:lnTo>
                    <a:pt x="59701" y="21562"/>
                  </a:lnTo>
                  <a:lnTo>
                    <a:pt x="60126" y="22257"/>
                  </a:lnTo>
                  <a:lnTo>
                    <a:pt x="60512" y="22991"/>
                  </a:lnTo>
                  <a:lnTo>
                    <a:pt x="60821" y="23725"/>
                  </a:lnTo>
                  <a:lnTo>
                    <a:pt x="61092" y="24460"/>
                  </a:lnTo>
                  <a:lnTo>
                    <a:pt x="61324" y="25232"/>
                  </a:lnTo>
                  <a:lnTo>
                    <a:pt x="61478" y="26005"/>
                  </a:lnTo>
                  <a:lnTo>
                    <a:pt x="61594" y="26817"/>
                  </a:lnTo>
                  <a:lnTo>
                    <a:pt x="61633" y="27667"/>
                  </a:lnTo>
                  <a:lnTo>
                    <a:pt x="61594" y="28478"/>
                  </a:lnTo>
                  <a:lnTo>
                    <a:pt x="61478" y="29328"/>
                  </a:lnTo>
                  <a:lnTo>
                    <a:pt x="61324" y="30140"/>
                  </a:lnTo>
                  <a:lnTo>
                    <a:pt x="60821" y="32188"/>
                  </a:lnTo>
                  <a:lnTo>
                    <a:pt x="60705" y="32690"/>
                  </a:lnTo>
                  <a:lnTo>
                    <a:pt x="60628" y="33193"/>
                  </a:lnTo>
                  <a:lnTo>
                    <a:pt x="60551" y="33733"/>
                  </a:lnTo>
                  <a:lnTo>
                    <a:pt x="60551" y="34236"/>
                  </a:lnTo>
                  <a:lnTo>
                    <a:pt x="60551" y="34777"/>
                  </a:lnTo>
                  <a:lnTo>
                    <a:pt x="60628" y="35279"/>
                  </a:lnTo>
                  <a:lnTo>
                    <a:pt x="60744" y="35781"/>
                  </a:lnTo>
                  <a:lnTo>
                    <a:pt x="60898" y="36284"/>
                  </a:lnTo>
                  <a:lnTo>
                    <a:pt x="61092" y="36747"/>
                  </a:lnTo>
                  <a:lnTo>
                    <a:pt x="61285" y="37250"/>
                  </a:lnTo>
                  <a:lnTo>
                    <a:pt x="61749" y="38177"/>
                  </a:lnTo>
                  <a:lnTo>
                    <a:pt x="62251" y="39105"/>
                  </a:lnTo>
                  <a:lnTo>
                    <a:pt x="62715" y="40032"/>
                  </a:lnTo>
                  <a:lnTo>
                    <a:pt x="62908" y="40534"/>
                  </a:lnTo>
                  <a:lnTo>
                    <a:pt x="63101" y="40998"/>
                  </a:lnTo>
                  <a:lnTo>
                    <a:pt x="63256" y="41500"/>
                  </a:lnTo>
                  <a:lnTo>
                    <a:pt x="63371" y="42003"/>
                  </a:lnTo>
                  <a:lnTo>
                    <a:pt x="63487" y="42891"/>
                  </a:lnTo>
                  <a:lnTo>
                    <a:pt x="63526" y="43741"/>
                  </a:lnTo>
                  <a:lnTo>
                    <a:pt x="63449" y="44630"/>
                  </a:lnTo>
                  <a:lnTo>
                    <a:pt x="63333" y="45480"/>
                  </a:lnTo>
                  <a:lnTo>
                    <a:pt x="63140" y="46330"/>
                  </a:lnTo>
                  <a:lnTo>
                    <a:pt x="62908" y="47142"/>
                  </a:lnTo>
                  <a:lnTo>
                    <a:pt x="62599" y="47992"/>
                  </a:lnTo>
                  <a:lnTo>
                    <a:pt x="62212" y="48765"/>
                  </a:lnTo>
                  <a:lnTo>
                    <a:pt x="61864" y="49383"/>
                  </a:lnTo>
                  <a:lnTo>
                    <a:pt x="61517" y="49963"/>
                  </a:lnTo>
                  <a:lnTo>
                    <a:pt x="61130" y="50504"/>
                  </a:lnTo>
                  <a:lnTo>
                    <a:pt x="60705" y="51045"/>
                  </a:lnTo>
                  <a:lnTo>
                    <a:pt x="60280" y="51586"/>
                  </a:lnTo>
                  <a:lnTo>
                    <a:pt x="59817" y="52049"/>
                  </a:lnTo>
                  <a:lnTo>
                    <a:pt x="59353" y="52552"/>
                  </a:lnTo>
                  <a:lnTo>
                    <a:pt x="58850" y="52977"/>
                  </a:lnTo>
                  <a:lnTo>
                    <a:pt x="58310" y="53556"/>
                  </a:lnTo>
                  <a:lnTo>
                    <a:pt x="57730" y="54136"/>
                  </a:lnTo>
                  <a:lnTo>
                    <a:pt x="57150" y="54638"/>
                  </a:lnTo>
                  <a:lnTo>
                    <a:pt x="56493" y="55141"/>
                  </a:lnTo>
                  <a:lnTo>
                    <a:pt x="55875" y="55643"/>
                  </a:lnTo>
                  <a:lnTo>
                    <a:pt x="55218" y="56107"/>
                  </a:lnTo>
                  <a:lnTo>
                    <a:pt x="54523" y="56532"/>
                  </a:lnTo>
                  <a:lnTo>
                    <a:pt x="53827" y="56957"/>
                  </a:lnTo>
                  <a:lnTo>
                    <a:pt x="53132" y="57343"/>
                  </a:lnTo>
                  <a:lnTo>
                    <a:pt x="52436" y="57691"/>
                  </a:lnTo>
                  <a:lnTo>
                    <a:pt x="51702" y="58039"/>
                  </a:lnTo>
                  <a:lnTo>
                    <a:pt x="50968" y="58386"/>
                  </a:lnTo>
                  <a:lnTo>
                    <a:pt x="49461" y="58966"/>
                  </a:lnTo>
                  <a:lnTo>
                    <a:pt x="47954" y="59430"/>
                  </a:lnTo>
                  <a:lnTo>
                    <a:pt x="47104" y="59700"/>
                  </a:lnTo>
                  <a:lnTo>
                    <a:pt x="46215" y="59893"/>
                  </a:lnTo>
                  <a:lnTo>
                    <a:pt x="45326" y="60087"/>
                  </a:lnTo>
                  <a:lnTo>
                    <a:pt x="44437" y="60241"/>
                  </a:lnTo>
                  <a:lnTo>
                    <a:pt x="43549" y="60357"/>
                  </a:lnTo>
                  <a:lnTo>
                    <a:pt x="42660" y="60473"/>
                  </a:lnTo>
                  <a:lnTo>
                    <a:pt x="41771" y="60512"/>
                  </a:lnTo>
                  <a:lnTo>
                    <a:pt x="40882" y="60550"/>
                  </a:lnTo>
                  <a:lnTo>
                    <a:pt x="39762" y="60512"/>
                  </a:lnTo>
                  <a:lnTo>
                    <a:pt x="38641" y="60396"/>
                  </a:lnTo>
                  <a:lnTo>
                    <a:pt x="37521" y="60241"/>
                  </a:lnTo>
                  <a:lnTo>
                    <a:pt x="36439" y="60009"/>
                  </a:lnTo>
                  <a:lnTo>
                    <a:pt x="35357" y="59700"/>
                  </a:lnTo>
                  <a:lnTo>
                    <a:pt x="34275" y="59314"/>
                  </a:lnTo>
                  <a:lnTo>
                    <a:pt x="33270" y="58811"/>
                  </a:lnTo>
                  <a:lnTo>
                    <a:pt x="32265" y="58270"/>
                  </a:lnTo>
                  <a:lnTo>
                    <a:pt x="31454" y="57729"/>
                  </a:lnTo>
                  <a:lnTo>
                    <a:pt x="30681" y="57111"/>
                  </a:lnTo>
                  <a:lnTo>
                    <a:pt x="29947" y="56454"/>
                  </a:lnTo>
                  <a:lnTo>
                    <a:pt x="29252" y="55759"/>
                  </a:lnTo>
                  <a:lnTo>
                    <a:pt x="28904" y="55334"/>
                  </a:lnTo>
                  <a:lnTo>
                    <a:pt x="28595" y="54909"/>
                  </a:lnTo>
                  <a:lnTo>
                    <a:pt x="28285" y="54445"/>
                  </a:lnTo>
                  <a:lnTo>
                    <a:pt x="28015" y="53981"/>
                  </a:lnTo>
                  <a:lnTo>
                    <a:pt x="27474" y="53054"/>
                  </a:lnTo>
                  <a:lnTo>
                    <a:pt x="27010" y="52049"/>
                  </a:lnTo>
                  <a:lnTo>
                    <a:pt x="26663" y="51470"/>
                  </a:lnTo>
                  <a:lnTo>
                    <a:pt x="26315" y="50890"/>
                  </a:lnTo>
                  <a:lnTo>
                    <a:pt x="25928" y="50349"/>
                  </a:lnTo>
                  <a:lnTo>
                    <a:pt x="25697" y="50117"/>
                  </a:lnTo>
                  <a:lnTo>
                    <a:pt x="25465" y="49847"/>
                  </a:lnTo>
                  <a:lnTo>
                    <a:pt x="25001" y="49499"/>
                  </a:lnTo>
                  <a:lnTo>
                    <a:pt x="24537" y="49190"/>
                  </a:lnTo>
                  <a:lnTo>
                    <a:pt x="24035" y="48881"/>
                  </a:lnTo>
                  <a:lnTo>
                    <a:pt x="23533" y="48610"/>
                  </a:lnTo>
                  <a:lnTo>
                    <a:pt x="22644" y="48108"/>
                  </a:lnTo>
                  <a:lnTo>
                    <a:pt x="21717" y="47606"/>
                  </a:lnTo>
                  <a:lnTo>
                    <a:pt x="20866" y="47026"/>
                  </a:lnTo>
                  <a:lnTo>
                    <a:pt x="20441" y="46717"/>
                  </a:lnTo>
                  <a:lnTo>
                    <a:pt x="20055" y="46369"/>
                  </a:lnTo>
                  <a:lnTo>
                    <a:pt x="19282" y="45674"/>
                  </a:lnTo>
                  <a:lnTo>
                    <a:pt x="18934" y="45326"/>
                  </a:lnTo>
                  <a:lnTo>
                    <a:pt x="18625" y="44939"/>
                  </a:lnTo>
                  <a:lnTo>
                    <a:pt x="18316" y="44553"/>
                  </a:lnTo>
                  <a:lnTo>
                    <a:pt x="18046" y="44128"/>
                  </a:lnTo>
                  <a:lnTo>
                    <a:pt x="17775" y="43703"/>
                  </a:lnTo>
                  <a:lnTo>
                    <a:pt x="17543" y="43278"/>
                  </a:lnTo>
                  <a:lnTo>
                    <a:pt x="17350" y="42853"/>
                  </a:lnTo>
                  <a:lnTo>
                    <a:pt x="17157" y="42389"/>
                  </a:lnTo>
                  <a:lnTo>
                    <a:pt x="16964" y="41925"/>
                  </a:lnTo>
                  <a:lnTo>
                    <a:pt x="16848" y="41462"/>
                  </a:lnTo>
                  <a:lnTo>
                    <a:pt x="16732" y="40959"/>
                  </a:lnTo>
                  <a:lnTo>
                    <a:pt x="16616" y="40457"/>
                  </a:lnTo>
                  <a:lnTo>
                    <a:pt x="16539" y="39955"/>
                  </a:lnTo>
                  <a:lnTo>
                    <a:pt x="16539" y="39452"/>
                  </a:lnTo>
                  <a:lnTo>
                    <a:pt x="16500" y="38409"/>
                  </a:lnTo>
                  <a:lnTo>
                    <a:pt x="16577" y="37366"/>
                  </a:lnTo>
                  <a:lnTo>
                    <a:pt x="16693" y="36322"/>
                  </a:lnTo>
                  <a:lnTo>
                    <a:pt x="16848" y="35279"/>
                  </a:lnTo>
                  <a:lnTo>
                    <a:pt x="17041" y="34274"/>
                  </a:lnTo>
                  <a:lnTo>
                    <a:pt x="17273" y="33231"/>
                  </a:lnTo>
                  <a:lnTo>
                    <a:pt x="17736" y="31222"/>
                  </a:lnTo>
                  <a:lnTo>
                    <a:pt x="18046" y="30217"/>
                  </a:lnTo>
                  <a:lnTo>
                    <a:pt x="18355" y="29251"/>
                  </a:lnTo>
                  <a:lnTo>
                    <a:pt x="18741" y="28324"/>
                  </a:lnTo>
                  <a:lnTo>
                    <a:pt x="19205" y="27435"/>
                  </a:lnTo>
                  <a:lnTo>
                    <a:pt x="19746" y="26585"/>
                  </a:lnTo>
                  <a:lnTo>
                    <a:pt x="20016" y="26199"/>
                  </a:lnTo>
                  <a:lnTo>
                    <a:pt x="20325" y="25812"/>
                  </a:lnTo>
                  <a:lnTo>
                    <a:pt x="20673" y="25426"/>
                  </a:lnTo>
                  <a:lnTo>
                    <a:pt x="21021" y="25039"/>
                  </a:lnTo>
                  <a:lnTo>
                    <a:pt x="21407" y="24692"/>
                  </a:lnTo>
                  <a:lnTo>
                    <a:pt x="21794" y="24344"/>
                  </a:lnTo>
                  <a:lnTo>
                    <a:pt x="22683" y="23687"/>
                  </a:lnTo>
                  <a:lnTo>
                    <a:pt x="23571" y="23069"/>
                  </a:lnTo>
                  <a:lnTo>
                    <a:pt x="24537" y="22450"/>
                  </a:lnTo>
                  <a:lnTo>
                    <a:pt x="25503" y="21909"/>
                  </a:lnTo>
                  <a:lnTo>
                    <a:pt x="26469" y="21368"/>
                  </a:lnTo>
                  <a:lnTo>
                    <a:pt x="27474" y="20866"/>
                  </a:lnTo>
                  <a:lnTo>
                    <a:pt x="29483" y="19861"/>
                  </a:lnTo>
                  <a:lnTo>
                    <a:pt x="30449" y="19398"/>
                  </a:lnTo>
                  <a:lnTo>
                    <a:pt x="31454" y="18973"/>
                  </a:lnTo>
                  <a:lnTo>
                    <a:pt x="32497" y="18586"/>
                  </a:lnTo>
                  <a:lnTo>
                    <a:pt x="33502" y="18200"/>
                  </a:lnTo>
                  <a:lnTo>
                    <a:pt x="34545" y="17891"/>
                  </a:lnTo>
                  <a:lnTo>
                    <a:pt x="35627" y="17659"/>
                  </a:lnTo>
                  <a:lnTo>
                    <a:pt x="36709" y="17466"/>
                  </a:lnTo>
                  <a:lnTo>
                    <a:pt x="37791" y="17350"/>
                  </a:lnTo>
                  <a:lnTo>
                    <a:pt x="38564" y="17311"/>
                  </a:lnTo>
                  <a:lnTo>
                    <a:pt x="42467" y="17311"/>
                  </a:lnTo>
                  <a:lnTo>
                    <a:pt x="43510" y="17234"/>
                  </a:lnTo>
                  <a:lnTo>
                    <a:pt x="44553" y="17118"/>
                  </a:lnTo>
                  <a:lnTo>
                    <a:pt x="46640" y="16847"/>
                  </a:lnTo>
                  <a:lnTo>
                    <a:pt x="47567" y="16731"/>
                  </a:lnTo>
                  <a:lnTo>
                    <a:pt x="48533" y="16616"/>
                  </a:lnTo>
                  <a:lnTo>
                    <a:pt x="49461" y="16538"/>
                  </a:lnTo>
                  <a:lnTo>
                    <a:pt x="50427" y="16500"/>
                  </a:lnTo>
                  <a:close/>
                  <a:moveTo>
                    <a:pt x="38100" y="0"/>
                  </a:moveTo>
                  <a:lnTo>
                    <a:pt x="36400" y="39"/>
                  </a:lnTo>
                  <a:lnTo>
                    <a:pt x="34661" y="193"/>
                  </a:lnTo>
                  <a:lnTo>
                    <a:pt x="33811" y="270"/>
                  </a:lnTo>
                  <a:lnTo>
                    <a:pt x="32961" y="386"/>
                  </a:lnTo>
                  <a:lnTo>
                    <a:pt x="32111" y="541"/>
                  </a:lnTo>
                  <a:lnTo>
                    <a:pt x="31299" y="734"/>
                  </a:lnTo>
                  <a:lnTo>
                    <a:pt x="30179" y="850"/>
                  </a:lnTo>
                  <a:lnTo>
                    <a:pt x="29097" y="1005"/>
                  </a:lnTo>
                  <a:lnTo>
                    <a:pt x="28015" y="1237"/>
                  </a:lnTo>
                  <a:lnTo>
                    <a:pt x="26933" y="1507"/>
                  </a:lnTo>
                  <a:lnTo>
                    <a:pt x="25851" y="1855"/>
                  </a:lnTo>
                  <a:lnTo>
                    <a:pt x="24808" y="2241"/>
                  </a:lnTo>
                  <a:lnTo>
                    <a:pt x="23726" y="2666"/>
                  </a:lnTo>
                  <a:lnTo>
                    <a:pt x="22721" y="3169"/>
                  </a:lnTo>
                  <a:lnTo>
                    <a:pt x="22064" y="3516"/>
                  </a:lnTo>
                  <a:lnTo>
                    <a:pt x="21446" y="3864"/>
                  </a:lnTo>
                  <a:lnTo>
                    <a:pt x="20866" y="4250"/>
                  </a:lnTo>
                  <a:lnTo>
                    <a:pt x="20248" y="4676"/>
                  </a:lnTo>
                  <a:lnTo>
                    <a:pt x="19669" y="5101"/>
                  </a:lnTo>
                  <a:lnTo>
                    <a:pt x="19128" y="5564"/>
                  </a:lnTo>
                  <a:lnTo>
                    <a:pt x="18548" y="6028"/>
                  </a:lnTo>
                  <a:lnTo>
                    <a:pt x="18046" y="6492"/>
                  </a:lnTo>
                  <a:lnTo>
                    <a:pt x="17543" y="7033"/>
                  </a:lnTo>
                  <a:lnTo>
                    <a:pt x="17041" y="7535"/>
                  </a:lnTo>
                  <a:lnTo>
                    <a:pt x="16577" y="8115"/>
                  </a:lnTo>
                  <a:lnTo>
                    <a:pt x="16152" y="8656"/>
                  </a:lnTo>
                  <a:lnTo>
                    <a:pt x="15727" y="9274"/>
                  </a:lnTo>
                  <a:lnTo>
                    <a:pt x="15341" y="9853"/>
                  </a:lnTo>
                  <a:lnTo>
                    <a:pt x="14993" y="10510"/>
                  </a:lnTo>
                  <a:lnTo>
                    <a:pt x="14684" y="11129"/>
                  </a:lnTo>
                  <a:lnTo>
                    <a:pt x="14336" y="11940"/>
                  </a:lnTo>
                  <a:lnTo>
                    <a:pt x="14066" y="12751"/>
                  </a:lnTo>
                  <a:lnTo>
                    <a:pt x="13872" y="13602"/>
                  </a:lnTo>
                  <a:lnTo>
                    <a:pt x="13679" y="14413"/>
                  </a:lnTo>
                  <a:lnTo>
                    <a:pt x="13525" y="15263"/>
                  </a:lnTo>
                  <a:lnTo>
                    <a:pt x="13409" y="16152"/>
                  </a:lnTo>
                  <a:lnTo>
                    <a:pt x="13138" y="17852"/>
                  </a:lnTo>
                  <a:lnTo>
                    <a:pt x="13022" y="18702"/>
                  </a:lnTo>
                  <a:lnTo>
                    <a:pt x="12868" y="19552"/>
                  </a:lnTo>
                  <a:lnTo>
                    <a:pt x="12713" y="20402"/>
                  </a:lnTo>
                  <a:lnTo>
                    <a:pt x="12481" y="21214"/>
                  </a:lnTo>
                  <a:lnTo>
                    <a:pt x="12211" y="22025"/>
                  </a:lnTo>
                  <a:lnTo>
                    <a:pt x="11902" y="22798"/>
                  </a:lnTo>
                  <a:lnTo>
                    <a:pt x="11515" y="23571"/>
                  </a:lnTo>
                  <a:lnTo>
                    <a:pt x="11013" y="24305"/>
                  </a:lnTo>
                  <a:lnTo>
                    <a:pt x="10511" y="25001"/>
                  </a:lnTo>
                  <a:lnTo>
                    <a:pt x="9931" y="25619"/>
                  </a:lnTo>
                  <a:lnTo>
                    <a:pt x="9313" y="26237"/>
                  </a:lnTo>
                  <a:lnTo>
                    <a:pt x="8656" y="26817"/>
                  </a:lnTo>
                  <a:lnTo>
                    <a:pt x="7342" y="27937"/>
                  </a:lnTo>
                  <a:lnTo>
                    <a:pt x="6028" y="29097"/>
                  </a:lnTo>
                  <a:lnTo>
                    <a:pt x="5024" y="30024"/>
                  </a:lnTo>
                  <a:lnTo>
                    <a:pt x="4560" y="30526"/>
                  </a:lnTo>
                  <a:lnTo>
                    <a:pt x="4096" y="31067"/>
                  </a:lnTo>
                  <a:lnTo>
                    <a:pt x="3671" y="31608"/>
                  </a:lnTo>
                  <a:lnTo>
                    <a:pt x="3246" y="32149"/>
                  </a:lnTo>
                  <a:lnTo>
                    <a:pt x="2860" y="32729"/>
                  </a:lnTo>
                  <a:lnTo>
                    <a:pt x="2473" y="33308"/>
                  </a:lnTo>
                  <a:lnTo>
                    <a:pt x="2164" y="33888"/>
                  </a:lnTo>
                  <a:lnTo>
                    <a:pt x="1855" y="34468"/>
                  </a:lnTo>
                  <a:lnTo>
                    <a:pt x="1585" y="35086"/>
                  </a:lnTo>
                  <a:lnTo>
                    <a:pt x="1314" y="35704"/>
                  </a:lnTo>
                  <a:lnTo>
                    <a:pt x="1082" y="36322"/>
                  </a:lnTo>
                  <a:lnTo>
                    <a:pt x="889" y="36941"/>
                  </a:lnTo>
                  <a:lnTo>
                    <a:pt x="696" y="37559"/>
                  </a:lnTo>
                  <a:lnTo>
                    <a:pt x="541" y="38216"/>
                  </a:lnTo>
                  <a:lnTo>
                    <a:pt x="271" y="39530"/>
                  </a:lnTo>
                  <a:lnTo>
                    <a:pt x="78" y="40843"/>
                  </a:lnTo>
                  <a:lnTo>
                    <a:pt x="0" y="42157"/>
                  </a:lnTo>
                  <a:lnTo>
                    <a:pt x="0" y="43471"/>
                  </a:lnTo>
                  <a:lnTo>
                    <a:pt x="78" y="44823"/>
                  </a:lnTo>
                  <a:lnTo>
                    <a:pt x="271" y="46176"/>
                  </a:lnTo>
                  <a:lnTo>
                    <a:pt x="541" y="47490"/>
                  </a:lnTo>
                  <a:lnTo>
                    <a:pt x="696" y="48147"/>
                  </a:lnTo>
                  <a:lnTo>
                    <a:pt x="889" y="48765"/>
                  </a:lnTo>
                  <a:lnTo>
                    <a:pt x="1121" y="49422"/>
                  </a:lnTo>
                  <a:lnTo>
                    <a:pt x="1353" y="50040"/>
                  </a:lnTo>
                  <a:lnTo>
                    <a:pt x="1585" y="50658"/>
                  </a:lnTo>
                  <a:lnTo>
                    <a:pt x="1894" y="51276"/>
                  </a:lnTo>
                  <a:lnTo>
                    <a:pt x="2203" y="51856"/>
                  </a:lnTo>
                  <a:lnTo>
                    <a:pt x="2512" y="52474"/>
                  </a:lnTo>
                  <a:lnTo>
                    <a:pt x="2860" y="53054"/>
                  </a:lnTo>
                  <a:lnTo>
                    <a:pt x="3246" y="53595"/>
                  </a:lnTo>
                  <a:lnTo>
                    <a:pt x="3710" y="54252"/>
                  </a:lnTo>
                  <a:lnTo>
                    <a:pt x="4212" y="54831"/>
                  </a:lnTo>
                  <a:lnTo>
                    <a:pt x="4714" y="55411"/>
                  </a:lnTo>
                  <a:lnTo>
                    <a:pt x="5255" y="55952"/>
                  </a:lnTo>
                  <a:lnTo>
                    <a:pt x="5835" y="56493"/>
                  </a:lnTo>
                  <a:lnTo>
                    <a:pt x="6415" y="56995"/>
                  </a:lnTo>
                  <a:lnTo>
                    <a:pt x="7033" y="57459"/>
                  </a:lnTo>
                  <a:lnTo>
                    <a:pt x="7651" y="57923"/>
                  </a:lnTo>
                  <a:lnTo>
                    <a:pt x="8965" y="58811"/>
                  </a:lnTo>
                  <a:lnTo>
                    <a:pt x="10279" y="59584"/>
                  </a:lnTo>
                  <a:lnTo>
                    <a:pt x="11670" y="60357"/>
                  </a:lnTo>
                  <a:lnTo>
                    <a:pt x="13022" y="61091"/>
                  </a:lnTo>
                  <a:lnTo>
                    <a:pt x="14568" y="61864"/>
                  </a:lnTo>
                  <a:lnTo>
                    <a:pt x="16114" y="62675"/>
                  </a:lnTo>
                  <a:lnTo>
                    <a:pt x="17621" y="63526"/>
                  </a:lnTo>
                  <a:lnTo>
                    <a:pt x="18355" y="63951"/>
                  </a:lnTo>
                  <a:lnTo>
                    <a:pt x="19089" y="64414"/>
                  </a:lnTo>
                  <a:lnTo>
                    <a:pt x="20673" y="65535"/>
                  </a:lnTo>
                  <a:lnTo>
                    <a:pt x="22219" y="66694"/>
                  </a:lnTo>
                  <a:lnTo>
                    <a:pt x="23803" y="67815"/>
                  </a:lnTo>
                  <a:lnTo>
                    <a:pt x="24615" y="68356"/>
                  </a:lnTo>
                  <a:lnTo>
                    <a:pt x="25426" y="68858"/>
                  </a:lnTo>
                  <a:lnTo>
                    <a:pt x="26199" y="69322"/>
                  </a:lnTo>
                  <a:lnTo>
                    <a:pt x="27010" y="69785"/>
                  </a:lnTo>
                  <a:lnTo>
                    <a:pt x="27822" y="70172"/>
                  </a:lnTo>
                  <a:lnTo>
                    <a:pt x="28633" y="70558"/>
                  </a:lnTo>
                  <a:lnTo>
                    <a:pt x="29445" y="70906"/>
                  </a:lnTo>
                  <a:lnTo>
                    <a:pt x="30295" y="71215"/>
                  </a:lnTo>
                  <a:lnTo>
                    <a:pt x="31145" y="71524"/>
                  </a:lnTo>
                  <a:lnTo>
                    <a:pt x="31995" y="71833"/>
                  </a:lnTo>
                  <a:lnTo>
                    <a:pt x="33734" y="72336"/>
                  </a:lnTo>
                  <a:lnTo>
                    <a:pt x="35511" y="72761"/>
                  </a:lnTo>
                  <a:lnTo>
                    <a:pt x="37250" y="73147"/>
                  </a:lnTo>
                  <a:lnTo>
                    <a:pt x="39028" y="73495"/>
                  </a:lnTo>
                  <a:lnTo>
                    <a:pt x="42119" y="73997"/>
                  </a:lnTo>
                  <a:lnTo>
                    <a:pt x="43703" y="74229"/>
                  </a:lnTo>
                  <a:lnTo>
                    <a:pt x="45249" y="74422"/>
                  </a:lnTo>
                  <a:lnTo>
                    <a:pt x="46833" y="74616"/>
                  </a:lnTo>
                  <a:lnTo>
                    <a:pt x="48417" y="74770"/>
                  </a:lnTo>
                  <a:lnTo>
                    <a:pt x="50002" y="74847"/>
                  </a:lnTo>
                  <a:lnTo>
                    <a:pt x="51586" y="74886"/>
                  </a:lnTo>
                  <a:lnTo>
                    <a:pt x="52629" y="74847"/>
                  </a:lnTo>
                  <a:lnTo>
                    <a:pt x="53673" y="74809"/>
                  </a:lnTo>
                  <a:lnTo>
                    <a:pt x="54523" y="74731"/>
                  </a:lnTo>
                  <a:lnTo>
                    <a:pt x="55373" y="74616"/>
                  </a:lnTo>
                  <a:lnTo>
                    <a:pt x="56184" y="74461"/>
                  </a:lnTo>
                  <a:lnTo>
                    <a:pt x="56996" y="74268"/>
                  </a:lnTo>
                  <a:lnTo>
                    <a:pt x="57807" y="74036"/>
                  </a:lnTo>
                  <a:lnTo>
                    <a:pt x="58580" y="73765"/>
                  </a:lnTo>
                  <a:lnTo>
                    <a:pt x="59353" y="73456"/>
                  </a:lnTo>
                  <a:lnTo>
                    <a:pt x="60087" y="73147"/>
                  </a:lnTo>
                  <a:lnTo>
                    <a:pt x="60821" y="72761"/>
                  </a:lnTo>
                  <a:lnTo>
                    <a:pt x="61555" y="72374"/>
                  </a:lnTo>
                  <a:lnTo>
                    <a:pt x="62290" y="71949"/>
                  </a:lnTo>
                  <a:lnTo>
                    <a:pt x="62985" y="71524"/>
                  </a:lnTo>
                  <a:lnTo>
                    <a:pt x="63681" y="71022"/>
                  </a:lnTo>
                  <a:lnTo>
                    <a:pt x="64338" y="70520"/>
                  </a:lnTo>
                  <a:lnTo>
                    <a:pt x="65690" y="69476"/>
                  </a:lnTo>
                  <a:lnTo>
                    <a:pt x="66965" y="68356"/>
                  </a:lnTo>
                  <a:lnTo>
                    <a:pt x="68279" y="67235"/>
                  </a:lnTo>
                  <a:lnTo>
                    <a:pt x="69593" y="66076"/>
                  </a:lnTo>
                  <a:lnTo>
                    <a:pt x="70829" y="64839"/>
                  </a:lnTo>
                  <a:lnTo>
                    <a:pt x="72066" y="63603"/>
                  </a:lnTo>
                  <a:lnTo>
                    <a:pt x="73225" y="62289"/>
                  </a:lnTo>
                  <a:lnTo>
                    <a:pt x="73766" y="61632"/>
                  </a:lnTo>
                  <a:lnTo>
                    <a:pt x="74268" y="60975"/>
                  </a:lnTo>
                  <a:lnTo>
                    <a:pt x="74771" y="60280"/>
                  </a:lnTo>
                  <a:lnTo>
                    <a:pt x="75273" y="59546"/>
                  </a:lnTo>
                  <a:lnTo>
                    <a:pt x="75698" y="58850"/>
                  </a:lnTo>
                  <a:lnTo>
                    <a:pt x="76084" y="58116"/>
                  </a:lnTo>
                  <a:lnTo>
                    <a:pt x="76432" y="57343"/>
                  </a:lnTo>
                  <a:lnTo>
                    <a:pt x="76741" y="56570"/>
                  </a:lnTo>
                  <a:lnTo>
                    <a:pt x="77012" y="55797"/>
                  </a:lnTo>
                  <a:lnTo>
                    <a:pt x="77244" y="55025"/>
                  </a:lnTo>
                  <a:lnTo>
                    <a:pt x="77398" y="54213"/>
                  </a:lnTo>
                  <a:lnTo>
                    <a:pt x="77553" y="53440"/>
                  </a:lnTo>
                  <a:lnTo>
                    <a:pt x="77630" y="52629"/>
                  </a:lnTo>
                  <a:lnTo>
                    <a:pt x="77707" y="51817"/>
                  </a:lnTo>
                  <a:lnTo>
                    <a:pt x="77707" y="51006"/>
                  </a:lnTo>
                  <a:lnTo>
                    <a:pt x="77669" y="50156"/>
                  </a:lnTo>
                  <a:lnTo>
                    <a:pt x="77591" y="49344"/>
                  </a:lnTo>
                  <a:lnTo>
                    <a:pt x="77514" y="48533"/>
                  </a:lnTo>
                  <a:lnTo>
                    <a:pt x="77360" y="47683"/>
                  </a:lnTo>
                  <a:lnTo>
                    <a:pt x="77166" y="46871"/>
                  </a:lnTo>
                  <a:lnTo>
                    <a:pt x="76934" y="46021"/>
                  </a:lnTo>
                  <a:lnTo>
                    <a:pt x="76664" y="45210"/>
                  </a:lnTo>
                  <a:lnTo>
                    <a:pt x="76393" y="44398"/>
                  </a:lnTo>
                  <a:lnTo>
                    <a:pt x="76046" y="43626"/>
                  </a:lnTo>
                  <a:lnTo>
                    <a:pt x="75350" y="42041"/>
                  </a:lnTo>
                  <a:lnTo>
                    <a:pt x="74577" y="40496"/>
                  </a:lnTo>
                  <a:lnTo>
                    <a:pt x="74191" y="39646"/>
                  </a:lnTo>
                  <a:lnTo>
                    <a:pt x="73805" y="38757"/>
                  </a:lnTo>
                  <a:lnTo>
                    <a:pt x="73457" y="37868"/>
                  </a:lnTo>
                  <a:lnTo>
                    <a:pt x="73341" y="37443"/>
                  </a:lnTo>
                  <a:lnTo>
                    <a:pt x="73225" y="36979"/>
                  </a:lnTo>
                  <a:lnTo>
                    <a:pt x="73109" y="36438"/>
                  </a:lnTo>
                  <a:lnTo>
                    <a:pt x="73070" y="35859"/>
                  </a:lnTo>
                  <a:lnTo>
                    <a:pt x="73032" y="35318"/>
                  </a:lnTo>
                  <a:lnTo>
                    <a:pt x="73032" y="34777"/>
                  </a:lnTo>
                  <a:lnTo>
                    <a:pt x="73109" y="33656"/>
                  </a:lnTo>
                  <a:lnTo>
                    <a:pt x="73264" y="32536"/>
                  </a:lnTo>
                  <a:lnTo>
                    <a:pt x="73534" y="30758"/>
                  </a:lnTo>
                  <a:lnTo>
                    <a:pt x="73650" y="29869"/>
                  </a:lnTo>
                  <a:lnTo>
                    <a:pt x="73766" y="28981"/>
                  </a:lnTo>
                  <a:lnTo>
                    <a:pt x="73805" y="28092"/>
                  </a:lnTo>
                  <a:lnTo>
                    <a:pt x="73843" y="27203"/>
                  </a:lnTo>
                  <a:lnTo>
                    <a:pt x="73843" y="26314"/>
                  </a:lnTo>
                  <a:lnTo>
                    <a:pt x="73766" y="25426"/>
                  </a:lnTo>
                  <a:lnTo>
                    <a:pt x="73650" y="24614"/>
                  </a:lnTo>
                  <a:lnTo>
                    <a:pt x="73534" y="23803"/>
                  </a:lnTo>
                  <a:lnTo>
                    <a:pt x="73380" y="22991"/>
                  </a:lnTo>
                  <a:lnTo>
                    <a:pt x="73186" y="22218"/>
                  </a:lnTo>
                  <a:lnTo>
                    <a:pt x="72954" y="21446"/>
                  </a:lnTo>
                  <a:lnTo>
                    <a:pt x="72723" y="20673"/>
                  </a:lnTo>
                  <a:lnTo>
                    <a:pt x="72452" y="19900"/>
                  </a:lnTo>
                  <a:lnTo>
                    <a:pt x="72143" y="19166"/>
                  </a:lnTo>
                  <a:lnTo>
                    <a:pt x="71795" y="18354"/>
                  </a:lnTo>
                  <a:lnTo>
                    <a:pt x="71409" y="17582"/>
                  </a:lnTo>
                  <a:lnTo>
                    <a:pt x="71022" y="16847"/>
                  </a:lnTo>
                  <a:lnTo>
                    <a:pt x="70597" y="16113"/>
                  </a:lnTo>
                  <a:lnTo>
                    <a:pt x="70172" y="15418"/>
                  </a:lnTo>
                  <a:lnTo>
                    <a:pt x="69709" y="14722"/>
                  </a:lnTo>
                  <a:lnTo>
                    <a:pt x="69206" y="14027"/>
                  </a:lnTo>
                  <a:lnTo>
                    <a:pt x="68704" y="13370"/>
                  </a:lnTo>
                  <a:lnTo>
                    <a:pt x="68163" y="12751"/>
                  </a:lnTo>
                  <a:lnTo>
                    <a:pt x="67622" y="12133"/>
                  </a:lnTo>
                  <a:lnTo>
                    <a:pt x="67042" y="11515"/>
                  </a:lnTo>
                  <a:lnTo>
                    <a:pt x="66463" y="10935"/>
                  </a:lnTo>
                  <a:lnTo>
                    <a:pt x="65883" y="10356"/>
                  </a:lnTo>
                  <a:lnTo>
                    <a:pt x="65265" y="9776"/>
                  </a:lnTo>
                  <a:lnTo>
                    <a:pt x="63951" y="8733"/>
                  </a:lnTo>
                  <a:lnTo>
                    <a:pt x="62637" y="7728"/>
                  </a:lnTo>
                  <a:lnTo>
                    <a:pt x="61246" y="6801"/>
                  </a:lnTo>
                  <a:lnTo>
                    <a:pt x="59817" y="5912"/>
                  </a:lnTo>
                  <a:lnTo>
                    <a:pt x="58348" y="5139"/>
                  </a:lnTo>
                  <a:lnTo>
                    <a:pt x="56841" y="4366"/>
                  </a:lnTo>
                  <a:lnTo>
                    <a:pt x="55296" y="3671"/>
                  </a:lnTo>
                  <a:lnTo>
                    <a:pt x="53750" y="3053"/>
                  </a:lnTo>
                  <a:lnTo>
                    <a:pt x="52166" y="2473"/>
                  </a:lnTo>
                  <a:lnTo>
                    <a:pt x="50465" y="1932"/>
                  </a:lnTo>
                  <a:lnTo>
                    <a:pt x="48765" y="1468"/>
                  </a:lnTo>
                  <a:lnTo>
                    <a:pt x="47026" y="1043"/>
                  </a:lnTo>
                  <a:lnTo>
                    <a:pt x="45249" y="696"/>
                  </a:lnTo>
                  <a:lnTo>
                    <a:pt x="43471" y="386"/>
                  </a:lnTo>
                  <a:lnTo>
                    <a:pt x="41694" y="193"/>
                  </a:lnTo>
                  <a:lnTo>
                    <a:pt x="39916" y="39"/>
                  </a:lnTo>
                  <a:lnTo>
                    <a:pt x="38100" y="0"/>
                  </a:lnTo>
                  <a:close/>
                </a:path>
              </a:pathLst>
            </a:custGeom>
            <a:solidFill>
              <a:srgbClr val="FF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5"/>
            <p:cNvSpPr/>
            <p:nvPr/>
          </p:nvSpPr>
          <p:spPr>
            <a:xfrm>
              <a:off x="5425650" y="892100"/>
              <a:ext cx="1175700" cy="1101300"/>
            </a:xfrm>
            <a:custGeom>
              <a:avLst/>
              <a:gdLst/>
              <a:ahLst/>
              <a:cxnLst/>
              <a:rect l="l" t="t" r="r" b="b"/>
              <a:pathLst>
                <a:path w="47028" h="44052" extrusionOk="0">
                  <a:moveTo>
                    <a:pt x="33928" y="1"/>
                  </a:moveTo>
                  <a:lnTo>
                    <a:pt x="32962" y="39"/>
                  </a:lnTo>
                  <a:lnTo>
                    <a:pt x="32034" y="117"/>
                  </a:lnTo>
                  <a:lnTo>
                    <a:pt x="31068" y="232"/>
                  </a:lnTo>
                  <a:lnTo>
                    <a:pt x="30141" y="348"/>
                  </a:lnTo>
                  <a:lnTo>
                    <a:pt x="28054" y="619"/>
                  </a:lnTo>
                  <a:lnTo>
                    <a:pt x="27011" y="735"/>
                  </a:lnTo>
                  <a:lnTo>
                    <a:pt x="25968" y="812"/>
                  </a:lnTo>
                  <a:lnTo>
                    <a:pt x="22065" y="812"/>
                  </a:lnTo>
                  <a:lnTo>
                    <a:pt x="21292" y="851"/>
                  </a:lnTo>
                  <a:lnTo>
                    <a:pt x="20210" y="967"/>
                  </a:lnTo>
                  <a:lnTo>
                    <a:pt x="19128" y="1160"/>
                  </a:lnTo>
                  <a:lnTo>
                    <a:pt x="18046" y="1392"/>
                  </a:lnTo>
                  <a:lnTo>
                    <a:pt x="17003" y="1701"/>
                  </a:lnTo>
                  <a:lnTo>
                    <a:pt x="15998" y="2087"/>
                  </a:lnTo>
                  <a:lnTo>
                    <a:pt x="14955" y="2474"/>
                  </a:lnTo>
                  <a:lnTo>
                    <a:pt x="13950" y="2899"/>
                  </a:lnTo>
                  <a:lnTo>
                    <a:pt x="12984" y="3362"/>
                  </a:lnTo>
                  <a:lnTo>
                    <a:pt x="10975" y="4367"/>
                  </a:lnTo>
                  <a:lnTo>
                    <a:pt x="9970" y="4869"/>
                  </a:lnTo>
                  <a:lnTo>
                    <a:pt x="9004" y="5410"/>
                  </a:lnTo>
                  <a:lnTo>
                    <a:pt x="8038" y="5951"/>
                  </a:lnTo>
                  <a:lnTo>
                    <a:pt x="7072" y="6570"/>
                  </a:lnTo>
                  <a:lnTo>
                    <a:pt x="6184" y="7188"/>
                  </a:lnTo>
                  <a:lnTo>
                    <a:pt x="5295" y="7845"/>
                  </a:lnTo>
                  <a:lnTo>
                    <a:pt x="4908" y="8193"/>
                  </a:lnTo>
                  <a:lnTo>
                    <a:pt x="4522" y="8540"/>
                  </a:lnTo>
                  <a:lnTo>
                    <a:pt x="4174" y="8927"/>
                  </a:lnTo>
                  <a:lnTo>
                    <a:pt x="3826" y="9313"/>
                  </a:lnTo>
                  <a:lnTo>
                    <a:pt x="3517" y="9700"/>
                  </a:lnTo>
                  <a:lnTo>
                    <a:pt x="3247" y="10086"/>
                  </a:lnTo>
                  <a:lnTo>
                    <a:pt x="2706" y="10936"/>
                  </a:lnTo>
                  <a:lnTo>
                    <a:pt x="2242" y="11825"/>
                  </a:lnTo>
                  <a:lnTo>
                    <a:pt x="1856" y="12752"/>
                  </a:lnTo>
                  <a:lnTo>
                    <a:pt x="1547" y="13718"/>
                  </a:lnTo>
                  <a:lnTo>
                    <a:pt x="1237" y="14723"/>
                  </a:lnTo>
                  <a:lnTo>
                    <a:pt x="774" y="16732"/>
                  </a:lnTo>
                  <a:lnTo>
                    <a:pt x="542" y="17775"/>
                  </a:lnTo>
                  <a:lnTo>
                    <a:pt x="349" y="18780"/>
                  </a:lnTo>
                  <a:lnTo>
                    <a:pt x="194" y="19823"/>
                  </a:lnTo>
                  <a:lnTo>
                    <a:pt x="78" y="20867"/>
                  </a:lnTo>
                  <a:lnTo>
                    <a:pt x="1" y="21910"/>
                  </a:lnTo>
                  <a:lnTo>
                    <a:pt x="40" y="22953"/>
                  </a:lnTo>
                  <a:lnTo>
                    <a:pt x="40" y="23456"/>
                  </a:lnTo>
                  <a:lnTo>
                    <a:pt x="117" y="23958"/>
                  </a:lnTo>
                  <a:lnTo>
                    <a:pt x="233" y="24460"/>
                  </a:lnTo>
                  <a:lnTo>
                    <a:pt x="349" y="24963"/>
                  </a:lnTo>
                  <a:lnTo>
                    <a:pt x="465" y="25426"/>
                  </a:lnTo>
                  <a:lnTo>
                    <a:pt x="658" y="25890"/>
                  </a:lnTo>
                  <a:lnTo>
                    <a:pt x="851" y="26354"/>
                  </a:lnTo>
                  <a:lnTo>
                    <a:pt x="1044" y="26779"/>
                  </a:lnTo>
                  <a:lnTo>
                    <a:pt x="1276" y="27204"/>
                  </a:lnTo>
                  <a:lnTo>
                    <a:pt x="1547" y="27629"/>
                  </a:lnTo>
                  <a:lnTo>
                    <a:pt x="1817" y="28054"/>
                  </a:lnTo>
                  <a:lnTo>
                    <a:pt x="2126" y="28440"/>
                  </a:lnTo>
                  <a:lnTo>
                    <a:pt x="2435" y="28827"/>
                  </a:lnTo>
                  <a:lnTo>
                    <a:pt x="2783" y="29175"/>
                  </a:lnTo>
                  <a:lnTo>
                    <a:pt x="3556" y="29870"/>
                  </a:lnTo>
                  <a:lnTo>
                    <a:pt x="3942" y="30218"/>
                  </a:lnTo>
                  <a:lnTo>
                    <a:pt x="4367" y="30527"/>
                  </a:lnTo>
                  <a:lnTo>
                    <a:pt x="5218" y="31107"/>
                  </a:lnTo>
                  <a:lnTo>
                    <a:pt x="6145" y="31609"/>
                  </a:lnTo>
                  <a:lnTo>
                    <a:pt x="7034" y="32111"/>
                  </a:lnTo>
                  <a:lnTo>
                    <a:pt x="7536" y="32382"/>
                  </a:lnTo>
                  <a:lnTo>
                    <a:pt x="8038" y="32691"/>
                  </a:lnTo>
                  <a:lnTo>
                    <a:pt x="8502" y="33000"/>
                  </a:lnTo>
                  <a:lnTo>
                    <a:pt x="8966" y="33348"/>
                  </a:lnTo>
                  <a:lnTo>
                    <a:pt x="9198" y="33618"/>
                  </a:lnTo>
                  <a:lnTo>
                    <a:pt x="9429" y="33850"/>
                  </a:lnTo>
                  <a:lnTo>
                    <a:pt x="9816" y="34391"/>
                  </a:lnTo>
                  <a:lnTo>
                    <a:pt x="10164" y="34971"/>
                  </a:lnTo>
                  <a:lnTo>
                    <a:pt x="10511" y="35550"/>
                  </a:lnTo>
                  <a:lnTo>
                    <a:pt x="10975" y="36555"/>
                  </a:lnTo>
                  <a:lnTo>
                    <a:pt x="11516" y="37482"/>
                  </a:lnTo>
                  <a:lnTo>
                    <a:pt x="11786" y="37946"/>
                  </a:lnTo>
                  <a:lnTo>
                    <a:pt x="12096" y="38410"/>
                  </a:lnTo>
                  <a:lnTo>
                    <a:pt x="12405" y="38835"/>
                  </a:lnTo>
                  <a:lnTo>
                    <a:pt x="12753" y="39260"/>
                  </a:lnTo>
                  <a:lnTo>
                    <a:pt x="13448" y="39955"/>
                  </a:lnTo>
                  <a:lnTo>
                    <a:pt x="14182" y="40612"/>
                  </a:lnTo>
                  <a:lnTo>
                    <a:pt x="14955" y="41230"/>
                  </a:lnTo>
                  <a:lnTo>
                    <a:pt x="15766" y="41771"/>
                  </a:lnTo>
                  <a:lnTo>
                    <a:pt x="16771" y="42312"/>
                  </a:lnTo>
                  <a:lnTo>
                    <a:pt x="17776" y="42815"/>
                  </a:lnTo>
                  <a:lnTo>
                    <a:pt x="18858" y="43201"/>
                  </a:lnTo>
                  <a:lnTo>
                    <a:pt x="19940" y="43510"/>
                  </a:lnTo>
                  <a:lnTo>
                    <a:pt x="21022" y="43742"/>
                  </a:lnTo>
                  <a:lnTo>
                    <a:pt x="22142" y="43897"/>
                  </a:lnTo>
                  <a:lnTo>
                    <a:pt x="23263" y="44013"/>
                  </a:lnTo>
                  <a:lnTo>
                    <a:pt x="24383" y="44051"/>
                  </a:lnTo>
                  <a:lnTo>
                    <a:pt x="25272" y="44013"/>
                  </a:lnTo>
                  <a:lnTo>
                    <a:pt x="26161" y="43974"/>
                  </a:lnTo>
                  <a:lnTo>
                    <a:pt x="27050" y="43858"/>
                  </a:lnTo>
                  <a:lnTo>
                    <a:pt x="27938" y="43742"/>
                  </a:lnTo>
                  <a:lnTo>
                    <a:pt x="28827" y="43588"/>
                  </a:lnTo>
                  <a:lnTo>
                    <a:pt x="29716" y="43394"/>
                  </a:lnTo>
                  <a:lnTo>
                    <a:pt x="30605" y="43201"/>
                  </a:lnTo>
                  <a:lnTo>
                    <a:pt x="31455" y="42931"/>
                  </a:lnTo>
                  <a:lnTo>
                    <a:pt x="32962" y="42467"/>
                  </a:lnTo>
                  <a:lnTo>
                    <a:pt x="34469" y="41887"/>
                  </a:lnTo>
                  <a:lnTo>
                    <a:pt x="35203" y="41540"/>
                  </a:lnTo>
                  <a:lnTo>
                    <a:pt x="35937" y="41192"/>
                  </a:lnTo>
                  <a:lnTo>
                    <a:pt x="36633" y="40844"/>
                  </a:lnTo>
                  <a:lnTo>
                    <a:pt x="37328" y="40458"/>
                  </a:lnTo>
                  <a:lnTo>
                    <a:pt x="38024" y="40033"/>
                  </a:lnTo>
                  <a:lnTo>
                    <a:pt x="38719" y="39608"/>
                  </a:lnTo>
                  <a:lnTo>
                    <a:pt x="39376" y="39144"/>
                  </a:lnTo>
                  <a:lnTo>
                    <a:pt x="39994" y="38642"/>
                  </a:lnTo>
                  <a:lnTo>
                    <a:pt x="40651" y="38139"/>
                  </a:lnTo>
                  <a:lnTo>
                    <a:pt x="41231" y="37637"/>
                  </a:lnTo>
                  <a:lnTo>
                    <a:pt x="41811" y="37057"/>
                  </a:lnTo>
                  <a:lnTo>
                    <a:pt x="42351" y="36478"/>
                  </a:lnTo>
                  <a:lnTo>
                    <a:pt x="42854" y="36053"/>
                  </a:lnTo>
                  <a:lnTo>
                    <a:pt x="43318" y="35550"/>
                  </a:lnTo>
                  <a:lnTo>
                    <a:pt x="43781" y="35087"/>
                  </a:lnTo>
                  <a:lnTo>
                    <a:pt x="44206" y="34546"/>
                  </a:lnTo>
                  <a:lnTo>
                    <a:pt x="44631" y="34005"/>
                  </a:lnTo>
                  <a:lnTo>
                    <a:pt x="45018" y="33464"/>
                  </a:lnTo>
                  <a:lnTo>
                    <a:pt x="45365" y="32884"/>
                  </a:lnTo>
                  <a:lnTo>
                    <a:pt x="45713" y="32266"/>
                  </a:lnTo>
                  <a:lnTo>
                    <a:pt x="46100" y="31493"/>
                  </a:lnTo>
                  <a:lnTo>
                    <a:pt x="46409" y="30643"/>
                  </a:lnTo>
                  <a:lnTo>
                    <a:pt x="46641" y="29831"/>
                  </a:lnTo>
                  <a:lnTo>
                    <a:pt x="46834" y="28981"/>
                  </a:lnTo>
                  <a:lnTo>
                    <a:pt x="46950" y="28131"/>
                  </a:lnTo>
                  <a:lnTo>
                    <a:pt x="47027" y="27242"/>
                  </a:lnTo>
                  <a:lnTo>
                    <a:pt x="46988" y="26392"/>
                  </a:lnTo>
                  <a:lnTo>
                    <a:pt x="46872" y="25504"/>
                  </a:lnTo>
                  <a:lnTo>
                    <a:pt x="46757" y="25001"/>
                  </a:lnTo>
                  <a:lnTo>
                    <a:pt x="46602" y="24499"/>
                  </a:lnTo>
                  <a:lnTo>
                    <a:pt x="46409" y="24035"/>
                  </a:lnTo>
                  <a:lnTo>
                    <a:pt x="46216" y="23533"/>
                  </a:lnTo>
                  <a:lnTo>
                    <a:pt x="45752" y="22606"/>
                  </a:lnTo>
                  <a:lnTo>
                    <a:pt x="45250" y="21678"/>
                  </a:lnTo>
                  <a:lnTo>
                    <a:pt x="44786" y="20751"/>
                  </a:lnTo>
                  <a:lnTo>
                    <a:pt x="44593" y="20248"/>
                  </a:lnTo>
                  <a:lnTo>
                    <a:pt x="44399" y="19785"/>
                  </a:lnTo>
                  <a:lnTo>
                    <a:pt x="44245" y="19282"/>
                  </a:lnTo>
                  <a:lnTo>
                    <a:pt x="44129" y="18780"/>
                  </a:lnTo>
                  <a:lnTo>
                    <a:pt x="44052" y="18278"/>
                  </a:lnTo>
                  <a:lnTo>
                    <a:pt x="44052" y="17737"/>
                  </a:lnTo>
                  <a:lnTo>
                    <a:pt x="44052" y="17234"/>
                  </a:lnTo>
                  <a:lnTo>
                    <a:pt x="44129" y="16694"/>
                  </a:lnTo>
                  <a:lnTo>
                    <a:pt x="44206" y="16191"/>
                  </a:lnTo>
                  <a:lnTo>
                    <a:pt x="44322" y="15689"/>
                  </a:lnTo>
                  <a:lnTo>
                    <a:pt x="44825" y="13641"/>
                  </a:lnTo>
                  <a:lnTo>
                    <a:pt x="44979" y="12829"/>
                  </a:lnTo>
                  <a:lnTo>
                    <a:pt x="45095" y="11979"/>
                  </a:lnTo>
                  <a:lnTo>
                    <a:pt x="45134" y="11168"/>
                  </a:lnTo>
                  <a:lnTo>
                    <a:pt x="45095" y="10318"/>
                  </a:lnTo>
                  <a:lnTo>
                    <a:pt x="44979" y="9506"/>
                  </a:lnTo>
                  <a:lnTo>
                    <a:pt x="44825" y="8733"/>
                  </a:lnTo>
                  <a:lnTo>
                    <a:pt x="44593" y="7961"/>
                  </a:lnTo>
                  <a:lnTo>
                    <a:pt x="44322" y="7226"/>
                  </a:lnTo>
                  <a:lnTo>
                    <a:pt x="44013" y="6492"/>
                  </a:lnTo>
                  <a:lnTo>
                    <a:pt x="43627" y="5758"/>
                  </a:lnTo>
                  <a:lnTo>
                    <a:pt x="43202" y="5063"/>
                  </a:lnTo>
                  <a:lnTo>
                    <a:pt x="42738" y="4444"/>
                  </a:lnTo>
                  <a:lnTo>
                    <a:pt x="42236" y="3787"/>
                  </a:lnTo>
                  <a:lnTo>
                    <a:pt x="41656" y="3208"/>
                  </a:lnTo>
                  <a:lnTo>
                    <a:pt x="41076" y="2667"/>
                  </a:lnTo>
                  <a:lnTo>
                    <a:pt x="40419" y="2126"/>
                  </a:lnTo>
                  <a:lnTo>
                    <a:pt x="39763" y="1662"/>
                  </a:lnTo>
                  <a:lnTo>
                    <a:pt x="39067" y="1237"/>
                  </a:lnTo>
                  <a:lnTo>
                    <a:pt x="38333" y="889"/>
                  </a:lnTo>
                  <a:lnTo>
                    <a:pt x="37599" y="580"/>
                  </a:lnTo>
                  <a:lnTo>
                    <a:pt x="37135" y="426"/>
                  </a:lnTo>
                  <a:lnTo>
                    <a:pt x="36671" y="310"/>
                  </a:lnTo>
                  <a:lnTo>
                    <a:pt x="35783" y="117"/>
                  </a:lnTo>
                  <a:lnTo>
                    <a:pt x="34855" y="39"/>
                  </a:lnTo>
                  <a:lnTo>
                    <a:pt x="33928" y="1"/>
                  </a:lnTo>
                  <a:close/>
                </a:path>
              </a:pathLst>
            </a:custGeom>
            <a:solidFill>
              <a:srgbClr val="FFA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45"/>
          <p:cNvGrpSpPr/>
          <p:nvPr/>
        </p:nvGrpSpPr>
        <p:grpSpPr>
          <a:xfrm rot="639575" flipH="1">
            <a:off x="7029758" y="3586264"/>
            <a:ext cx="1018317" cy="1854470"/>
            <a:chOff x="4518575" y="1944100"/>
            <a:chExt cx="475300" cy="865575"/>
          </a:xfrm>
        </p:grpSpPr>
        <p:sp>
          <p:nvSpPr>
            <p:cNvPr id="834" name="Google Shape;834;p45"/>
            <p:cNvSpPr/>
            <p:nvPr/>
          </p:nvSpPr>
          <p:spPr>
            <a:xfrm>
              <a:off x="4657675" y="1944100"/>
              <a:ext cx="336200" cy="800850"/>
            </a:xfrm>
            <a:custGeom>
              <a:avLst/>
              <a:gdLst/>
              <a:ahLst/>
              <a:cxnLst/>
              <a:rect l="l" t="t" r="r" b="b"/>
              <a:pathLst>
                <a:path w="13448" h="32034" extrusionOk="0">
                  <a:moveTo>
                    <a:pt x="13061" y="1"/>
                  </a:moveTo>
                  <a:lnTo>
                    <a:pt x="12984" y="78"/>
                  </a:lnTo>
                  <a:lnTo>
                    <a:pt x="12443" y="1314"/>
                  </a:lnTo>
                  <a:lnTo>
                    <a:pt x="11825" y="2512"/>
                  </a:lnTo>
                  <a:lnTo>
                    <a:pt x="11515" y="3092"/>
                  </a:lnTo>
                  <a:lnTo>
                    <a:pt x="11168" y="3671"/>
                  </a:lnTo>
                  <a:lnTo>
                    <a:pt x="10781" y="4174"/>
                  </a:lnTo>
                  <a:lnTo>
                    <a:pt x="10356" y="4676"/>
                  </a:lnTo>
                  <a:lnTo>
                    <a:pt x="9931" y="5063"/>
                  </a:lnTo>
                  <a:lnTo>
                    <a:pt x="9506" y="5410"/>
                  </a:lnTo>
                  <a:lnTo>
                    <a:pt x="8656" y="6067"/>
                  </a:lnTo>
                  <a:lnTo>
                    <a:pt x="7767" y="6685"/>
                  </a:lnTo>
                  <a:lnTo>
                    <a:pt x="7342" y="6995"/>
                  </a:lnTo>
                  <a:lnTo>
                    <a:pt x="6917" y="7381"/>
                  </a:lnTo>
                  <a:lnTo>
                    <a:pt x="6260" y="8077"/>
                  </a:lnTo>
                  <a:lnTo>
                    <a:pt x="5642" y="8849"/>
                  </a:lnTo>
                  <a:lnTo>
                    <a:pt x="5062" y="9661"/>
                  </a:lnTo>
                  <a:lnTo>
                    <a:pt x="4560" y="10550"/>
                  </a:lnTo>
                  <a:lnTo>
                    <a:pt x="4174" y="11438"/>
                  </a:lnTo>
                  <a:lnTo>
                    <a:pt x="3826" y="12404"/>
                  </a:lnTo>
                  <a:lnTo>
                    <a:pt x="3555" y="13409"/>
                  </a:lnTo>
                  <a:lnTo>
                    <a:pt x="3362" y="14414"/>
                  </a:lnTo>
                  <a:lnTo>
                    <a:pt x="3208" y="15805"/>
                  </a:lnTo>
                  <a:lnTo>
                    <a:pt x="3092" y="16500"/>
                  </a:lnTo>
                  <a:lnTo>
                    <a:pt x="3014" y="16848"/>
                  </a:lnTo>
                  <a:lnTo>
                    <a:pt x="2899" y="17157"/>
                  </a:lnTo>
                  <a:lnTo>
                    <a:pt x="2783" y="17466"/>
                  </a:lnTo>
                  <a:lnTo>
                    <a:pt x="2628" y="17775"/>
                  </a:lnTo>
                  <a:lnTo>
                    <a:pt x="2435" y="18046"/>
                  </a:lnTo>
                  <a:lnTo>
                    <a:pt x="2242" y="18278"/>
                  </a:lnTo>
                  <a:lnTo>
                    <a:pt x="1817" y="18741"/>
                  </a:lnTo>
                  <a:lnTo>
                    <a:pt x="1392" y="19244"/>
                  </a:lnTo>
                  <a:lnTo>
                    <a:pt x="1121" y="19591"/>
                  </a:lnTo>
                  <a:lnTo>
                    <a:pt x="889" y="19978"/>
                  </a:lnTo>
                  <a:lnTo>
                    <a:pt x="657" y="20403"/>
                  </a:lnTo>
                  <a:lnTo>
                    <a:pt x="464" y="20828"/>
                  </a:lnTo>
                  <a:lnTo>
                    <a:pt x="310" y="21253"/>
                  </a:lnTo>
                  <a:lnTo>
                    <a:pt x="194" y="21717"/>
                  </a:lnTo>
                  <a:lnTo>
                    <a:pt x="78" y="22180"/>
                  </a:lnTo>
                  <a:lnTo>
                    <a:pt x="39" y="22644"/>
                  </a:lnTo>
                  <a:lnTo>
                    <a:pt x="0" y="23185"/>
                  </a:lnTo>
                  <a:lnTo>
                    <a:pt x="0" y="23726"/>
                  </a:lnTo>
                  <a:lnTo>
                    <a:pt x="39" y="24267"/>
                  </a:lnTo>
                  <a:lnTo>
                    <a:pt x="78" y="24808"/>
                  </a:lnTo>
                  <a:lnTo>
                    <a:pt x="232" y="25851"/>
                  </a:lnTo>
                  <a:lnTo>
                    <a:pt x="387" y="26895"/>
                  </a:lnTo>
                  <a:lnTo>
                    <a:pt x="503" y="28208"/>
                  </a:lnTo>
                  <a:lnTo>
                    <a:pt x="619" y="29484"/>
                  </a:lnTo>
                  <a:lnTo>
                    <a:pt x="619" y="30604"/>
                  </a:lnTo>
                  <a:lnTo>
                    <a:pt x="657" y="31145"/>
                  </a:lnTo>
                  <a:lnTo>
                    <a:pt x="735" y="31686"/>
                  </a:lnTo>
                  <a:lnTo>
                    <a:pt x="696" y="31802"/>
                  </a:lnTo>
                  <a:lnTo>
                    <a:pt x="696" y="31879"/>
                  </a:lnTo>
                  <a:lnTo>
                    <a:pt x="735" y="31957"/>
                  </a:lnTo>
                  <a:lnTo>
                    <a:pt x="812" y="31995"/>
                  </a:lnTo>
                  <a:lnTo>
                    <a:pt x="851" y="31995"/>
                  </a:lnTo>
                  <a:lnTo>
                    <a:pt x="889" y="32034"/>
                  </a:lnTo>
                  <a:lnTo>
                    <a:pt x="966" y="32034"/>
                  </a:lnTo>
                  <a:lnTo>
                    <a:pt x="1005" y="31995"/>
                  </a:lnTo>
                  <a:lnTo>
                    <a:pt x="1044" y="31918"/>
                  </a:lnTo>
                  <a:lnTo>
                    <a:pt x="1044" y="31841"/>
                  </a:lnTo>
                  <a:lnTo>
                    <a:pt x="1082" y="31763"/>
                  </a:lnTo>
                  <a:lnTo>
                    <a:pt x="1314" y="30720"/>
                  </a:lnTo>
                  <a:lnTo>
                    <a:pt x="1546" y="29715"/>
                  </a:lnTo>
                  <a:lnTo>
                    <a:pt x="1855" y="28943"/>
                  </a:lnTo>
                  <a:lnTo>
                    <a:pt x="2203" y="28208"/>
                  </a:lnTo>
                  <a:lnTo>
                    <a:pt x="2589" y="27474"/>
                  </a:lnTo>
                  <a:lnTo>
                    <a:pt x="3053" y="26817"/>
                  </a:lnTo>
                  <a:lnTo>
                    <a:pt x="3401" y="26392"/>
                  </a:lnTo>
                  <a:lnTo>
                    <a:pt x="3749" y="25967"/>
                  </a:lnTo>
                  <a:lnTo>
                    <a:pt x="4521" y="25233"/>
                  </a:lnTo>
                  <a:lnTo>
                    <a:pt x="5256" y="24460"/>
                  </a:lnTo>
                  <a:lnTo>
                    <a:pt x="5603" y="24074"/>
                  </a:lnTo>
                  <a:lnTo>
                    <a:pt x="5951" y="23649"/>
                  </a:lnTo>
                  <a:lnTo>
                    <a:pt x="6260" y="23185"/>
                  </a:lnTo>
                  <a:lnTo>
                    <a:pt x="6492" y="22760"/>
                  </a:lnTo>
                  <a:lnTo>
                    <a:pt x="6724" y="22296"/>
                  </a:lnTo>
                  <a:lnTo>
                    <a:pt x="6917" y="21794"/>
                  </a:lnTo>
                  <a:lnTo>
                    <a:pt x="7110" y="21292"/>
                  </a:lnTo>
                  <a:lnTo>
                    <a:pt x="7226" y="20789"/>
                  </a:lnTo>
                  <a:lnTo>
                    <a:pt x="7342" y="20287"/>
                  </a:lnTo>
                  <a:lnTo>
                    <a:pt x="7420" y="19746"/>
                  </a:lnTo>
                  <a:lnTo>
                    <a:pt x="7458" y="19166"/>
                  </a:lnTo>
                  <a:lnTo>
                    <a:pt x="7458" y="18587"/>
                  </a:lnTo>
                  <a:lnTo>
                    <a:pt x="7381" y="17428"/>
                  </a:lnTo>
                  <a:lnTo>
                    <a:pt x="7304" y="16307"/>
                  </a:lnTo>
                  <a:lnTo>
                    <a:pt x="7304" y="15727"/>
                  </a:lnTo>
                  <a:lnTo>
                    <a:pt x="7304" y="15148"/>
                  </a:lnTo>
                  <a:lnTo>
                    <a:pt x="7381" y="14491"/>
                  </a:lnTo>
                  <a:lnTo>
                    <a:pt x="7535" y="13950"/>
                  </a:lnTo>
                  <a:lnTo>
                    <a:pt x="7729" y="13409"/>
                  </a:lnTo>
                  <a:lnTo>
                    <a:pt x="7961" y="12945"/>
                  </a:lnTo>
                  <a:lnTo>
                    <a:pt x="8231" y="12520"/>
                  </a:lnTo>
                  <a:lnTo>
                    <a:pt x="8540" y="12172"/>
                  </a:lnTo>
                  <a:lnTo>
                    <a:pt x="8888" y="11786"/>
                  </a:lnTo>
                  <a:lnTo>
                    <a:pt x="9236" y="11477"/>
                  </a:lnTo>
                  <a:lnTo>
                    <a:pt x="10008" y="10820"/>
                  </a:lnTo>
                  <a:lnTo>
                    <a:pt x="10820" y="10163"/>
                  </a:lnTo>
                  <a:lnTo>
                    <a:pt x="11206" y="9815"/>
                  </a:lnTo>
                  <a:lnTo>
                    <a:pt x="11554" y="9429"/>
                  </a:lnTo>
                  <a:lnTo>
                    <a:pt x="11902" y="9043"/>
                  </a:lnTo>
                  <a:lnTo>
                    <a:pt x="12211" y="8579"/>
                  </a:lnTo>
                  <a:lnTo>
                    <a:pt x="12520" y="8115"/>
                  </a:lnTo>
                  <a:lnTo>
                    <a:pt x="12752" y="7613"/>
                  </a:lnTo>
                  <a:lnTo>
                    <a:pt x="12945" y="7072"/>
                  </a:lnTo>
                  <a:lnTo>
                    <a:pt x="13100" y="6570"/>
                  </a:lnTo>
                  <a:lnTo>
                    <a:pt x="13254" y="6029"/>
                  </a:lnTo>
                  <a:lnTo>
                    <a:pt x="13332" y="5488"/>
                  </a:lnTo>
                  <a:lnTo>
                    <a:pt x="13409" y="4947"/>
                  </a:lnTo>
                  <a:lnTo>
                    <a:pt x="13409" y="4406"/>
                  </a:lnTo>
                  <a:lnTo>
                    <a:pt x="13448" y="3324"/>
                  </a:lnTo>
                  <a:lnTo>
                    <a:pt x="13370" y="2242"/>
                  </a:lnTo>
                  <a:lnTo>
                    <a:pt x="13216" y="116"/>
                  </a:lnTo>
                  <a:lnTo>
                    <a:pt x="13177" y="39"/>
                  </a:lnTo>
                  <a:lnTo>
                    <a:pt x="13100" y="39"/>
                  </a:lnTo>
                  <a:lnTo>
                    <a:pt x="13061"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5"/>
            <p:cNvSpPr/>
            <p:nvPr/>
          </p:nvSpPr>
          <p:spPr>
            <a:xfrm>
              <a:off x="4657675" y="1944100"/>
              <a:ext cx="336200" cy="800850"/>
            </a:xfrm>
            <a:custGeom>
              <a:avLst/>
              <a:gdLst/>
              <a:ahLst/>
              <a:cxnLst/>
              <a:rect l="l" t="t" r="r" b="b"/>
              <a:pathLst>
                <a:path w="13448" h="32034" extrusionOk="0">
                  <a:moveTo>
                    <a:pt x="13061" y="1"/>
                  </a:moveTo>
                  <a:lnTo>
                    <a:pt x="13022" y="39"/>
                  </a:lnTo>
                  <a:lnTo>
                    <a:pt x="12752" y="1585"/>
                  </a:lnTo>
                  <a:lnTo>
                    <a:pt x="12443" y="1237"/>
                  </a:lnTo>
                  <a:lnTo>
                    <a:pt x="12366" y="1508"/>
                  </a:lnTo>
                  <a:lnTo>
                    <a:pt x="12520" y="1701"/>
                  </a:lnTo>
                  <a:lnTo>
                    <a:pt x="12713" y="1855"/>
                  </a:lnTo>
                  <a:lnTo>
                    <a:pt x="12481" y="2821"/>
                  </a:lnTo>
                  <a:lnTo>
                    <a:pt x="12056" y="2358"/>
                  </a:lnTo>
                  <a:lnTo>
                    <a:pt x="11979" y="2242"/>
                  </a:lnTo>
                  <a:lnTo>
                    <a:pt x="11902" y="2435"/>
                  </a:lnTo>
                  <a:lnTo>
                    <a:pt x="12018" y="2590"/>
                  </a:lnTo>
                  <a:lnTo>
                    <a:pt x="12211" y="2821"/>
                  </a:lnTo>
                  <a:lnTo>
                    <a:pt x="12327" y="2899"/>
                  </a:lnTo>
                  <a:lnTo>
                    <a:pt x="12443" y="3015"/>
                  </a:lnTo>
                  <a:lnTo>
                    <a:pt x="12134" y="4058"/>
                  </a:lnTo>
                  <a:lnTo>
                    <a:pt x="11747" y="3710"/>
                  </a:lnTo>
                  <a:lnTo>
                    <a:pt x="11400" y="3285"/>
                  </a:lnTo>
                  <a:lnTo>
                    <a:pt x="11284" y="3478"/>
                  </a:lnTo>
                  <a:lnTo>
                    <a:pt x="11477" y="3671"/>
                  </a:lnTo>
                  <a:lnTo>
                    <a:pt x="11786" y="3942"/>
                  </a:lnTo>
                  <a:lnTo>
                    <a:pt x="12095" y="4174"/>
                  </a:lnTo>
                  <a:lnTo>
                    <a:pt x="11709" y="5178"/>
                  </a:lnTo>
                  <a:lnTo>
                    <a:pt x="11438" y="4947"/>
                  </a:lnTo>
                  <a:lnTo>
                    <a:pt x="11206" y="4715"/>
                  </a:lnTo>
                  <a:lnTo>
                    <a:pt x="10743" y="4212"/>
                  </a:lnTo>
                  <a:lnTo>
                    <a:pt x="10588" y="4406"/>
                  </a:lnTo>
                  <a:lnTo>
                    <a:pt x="11090" y="4908"/>
                  </a:lnTo>
                  <a:lnTo>
                    <a:pt x="11361" y="5140"/>
                  </a:lnTo>
                  <a:lnTo>
                    <a:pt x="11631" y="5294"/>
                  </a:lnTo>
                  <a:lnTo>
                    <a:pt x="11593" y="5410"/>
                  </a:lnTo>
                  <a:lnTo>
                    <a:pt x="11554" y="5410"/>
                  </a:lnTo>
                  <a:lnTo>
                    <a:pt x="11322" y="5951"/>
                  </a:lnTo>
                  <a:lnTo>
                    <a:pt x="11013" y="6454"/>
                  </a:lnTo>
                  <a:lnTo>
                    <a:pt x="10704" y="6144"/>
                  </a:lnTo>
                  <a:lnTo>
                    <a:pt x="10434" y="5797"/>
                  </a:lnTo>
                  <a:lnTo>
                    <a:pt x="9893" y="5101"/>
                  </a:lnTo>
                  <a:lnTo>
                    <a:pt x="9738" y="5256"/>
                  </a:lnTo>
                  <a:lnTo>
                    <a:pt x="10047" y="5681"/>
                  </a:lnTo>
                  <a:lnTo>
                    <a:pt x="10472" y="6183"/>
                  </a:lnTo>
                  <a:lnTo>
                    <a:pt x="10665" y="6415"/>
                  </a:lnTo>
                  <a:lnTo>
                    <a:pt x="10936" y="6608"/>
                  </a:lnTo>
                  <a:lnTo>
                    <a:pt x="10511" y="7188"/>
                  </a:lnTo>
                  <a:lnTo>
                    <a:pt x="10047" y="7767"/>
                  </a:lnTo>
                  <a:lnTo>
                    <a:pt x="9738" y="7420"/>
                  </a:lnTo>
                  <a:lnTo>
                    <a:pt x="9506" y="7033"/>
                  </a:lnTo>
                  <a:lnTo>
                    <a:pt x="9042" y="6222"/>
                  </a:lnTo>
                  <a:lnTo>
                    <a:pt x="8849" y="5913"/>
                  </a:lnTo>
                  <a:lnTo>
                    <a:pt x="8695" y="6029"/>
                  </a:lnTo>
                  <a:lnTo>
                    <a:pt x="8965" y="6531"/>
                  </a:lnTo>
                  <a:lnTo>
                    <a:pt x="9429" y="7226"/>
                  </a:lnTo>
                  <a:lnTo>
                    <a:pt x="9661" y="7574"/>
                  </a:lnTo>
                  <a:lnTo>
                    <a:pt x="9970" y="7845"/>
                  </a:lnTo>
                  <a:lnTo>
                    <a:pt x="9661" y="8154"/>
                  </a:lnTo>
                  <a:lnTo>
                    <a:pt x="9429" y="8386"/>
                  </a:lnTo>
                  <a:lnTo>
                    <a:pt x="9158" y="8579"/>
                  </a:lnTo>
                  <a:lnTo>
                    <a:pt x="8733" y="7845"/>
                  </a:lnTo>
                  <a:lnTo>
                    <a:pt x="8308" y="7110"/>
                  </a:lnTo>
                  <a:lnTo>
                    <a:pt x="7999" y="6492"/>
                  </a:lnTo>
                  <a:lnTo>
                    <a:pt x="7845" y="6647"/>
                  </a:lnTo>
                  <a:lnTo>
                    <a:pt x="8115" y="7226"/>
                  </a:lnTo>
                  <a:lnTo>
                    <a:pt x="8540" y="7961"/>
                  </a:lnTo>
                  <a:lnTo>
                    <a:pt x="8772" y="8347"/>
                  </a:lnTo>
                  <a:lnTo>
                    <a:pt x="9042" y="8656"/>
                  </a:lnTo>
                  <a:lnTo>
                    <a:pt x="8540" y="9004"/>
                  </a:lnTo>
                  <a:lnTo>
                    <a:pt x="8076" y="9313"/>
                  </a:lnTo>
                  <a:lnTo>
                    <a:pt x="7806" y="8927"/>
                  </a:lnTo>
                  <a:lnTo>
                    <a:pt x="7535" y="8502"/>
                  </a:lnTo>
                  <a:lnTo>
                    <a:pt x="7110" y="7613"/>
                  </a:lnTo>
                  <a:lnTo>
                    <a:pt x="6994" y="7342"/>
                  </a:lnTo>
                  <a:lnTo>
                    <a:pt x="6917" y="7381"/>
                  </a:lnTo>
                  <a:lnTo>
                    <a:pt x="6801" y="7497"/>
                  </a:lnTo>
                  <a:lnTo>
                    <a:pt x="7072" y="7999"/>
                  </a:lnTo>
                  <a:lnTo>
                    <a:pt x="7458" y="8733"/>
                  </a:lnTo>
                  <a:lnTo>
                    <a:pt x="7690" y="9081"/>
                  </a:lnTo>
                  <a:lnTo>
                    <a:pt x="7961" y="9390"/>
                  </a:lnTo>
                  <a:lnTo>
                    <a:pt x="7497" y="9699"/>
                  </a:lnTo>
                  <a:lnTo>
                    <a:pt x="7072" y="10086"/>
                  </a:lnTo>
                  <a:lnTo>
                    <a:pt x="7033" y="10086"/>
                  </a:lnTo>
                  <a:lnTo>
                    <a:pt x="6724" y="9699"/>
                  </a:lnTo>
                  <a:lnTo>
                    <a:pt x="6454" y="9313"/>
                  </a:lnTo>
                  <a:lnTo>
                    <a:pt x="5951" y="8463"/>
                  </a:lnTo>
                  <a:lnTo>
                    <a:pt x="5758" y="8656"/>
                  </a:lnTo>
                  <a:lnTo>
                    <a:pt x="6222" y="9352"/>
                  </a:lnTo>
                  <a:lnTo>
                    <a:pt x="6531" y="9815"/>
                  </a:lnTo>
                  <a:lnTo>
                    <a:pt x="6724" y="10009"/>
                  </a:lnTo>
                  <a:lnTo>
                    <a:pt x="6956" y="10202"/>
                  </a:lnTo>
                  <a:lnTo>
                    <a:pt x="6569" y="10627"/>
                  </a:lnTo>
                  <a:lnTo>
                    <a:pt x="6260" y="11052"/>
                  </a:lnTo>
                  <a:lnTo>
                    <a:pt x="5681" y="10665"/>
                  </a:lnTo>
                  <a:lnTo>
                    <a:pt x="5101" y="10202"/>
                  </a:lnTo>
                  <a:lnTo>
                    <a:pt x="4869" y="10009"/>
                  </a:lnTo>
                  <a:lnTo>
                    <a:pt x="4715" y="10240"/>
                  </a:lnTo>
                  <a:lnTo>
                    <a:pt x="5101" y="10511"/>
                  </a:lnTo>
                  <a:lnTo>
                    <a:pt x="5449" y="10781"/>
                  </a:lnTo>
                  <a:lnTo>
                    <a:pt x="5835" y="10975"/>
                  </a:lnTo>
                  <a:lnTo>
                    <a:pt x="6183" y="11168"/>
                  </a:lnTo>
                  <a:lnTo>
                    <a:pt x="5951" y="11670"/>
                  </a:lnTo>
                  <a:lnTo>
                    <a:pt x="5719" y="12134"/>
                  </a:lnTo>
                  <a:lnTo>
                    <a:pt x="5024" y="11631"/>
                  </a:lnTo>
                  <a:lnTo>
                    <a:pt x="4328" y="11129"/>
                  </a:lnTo>
                  <a:lnTo>
                    <a:pt x="4290" y="11129"/>
                  </a:lnTo>
                  <a:lnTo>
                    <a:pt x="4212" y="11361"/>
                  </a:lnTo>
                  <a:lnTo>
                    <a:pt x="4367" y="11477"/>
                  </a:lnTo>
                  <a:lnTo>
                    <a:pt x="4985" y="11941"/>
                  </a:lnTo>
                  <a:lnTo>
                    <a:pt x="5333" y="12134"/>
                  </a:lnTo>
                  <a:lnTo>
                    <a:pt x="5487" y="12211"/>
                  </a:lnTo>
                  <a:lnTo>
                    <a:pt x="5681" y="12211"/>
                  </a:lnTo>
                  <a:lnTo>
                    <a:pt x="5449" y="12791"/>
                  </a:lnTo>
                  <a:lnTo>
                    <a:pt x="5294" y="13177"/>
                  </a:lnTo>
                  <a:lnTo>
                    <a:pt x="4869" y="13138"/>
                  </a:lnTo>
                  <a:lnTo>
                    <a:pt x="4483" y="13023"/>
                  </a:lnTo>
                  <a:lnTo>
                    <a:pt x="4096" y="12945"/>
                  </a:lnTo>
                  <a:lnTo>
                    <a:pt x="3710" y="12791"/>
                  </a:lnTo>
                  <a:lnTo>
                    <a:pt x="3633" y="13138"/>
                  </a:lnTo>
                  <a:lnTo>
                    <a:pt x="4019" y="13254"/>
                  </a:lnTo>
                  <a:lnTo>
                    <a:pt x="4444" y="13332"/>
                  </a:lnTo>
                  <a:lnTo>
                    <a:pt x="4831" y="13370"/>
                  </a:lnTo>
                  <a:lnTo>
                    <a:pt x="5256" y="13332"/>
                  </a:lnTo>
                  <a:lnTo>
                    <a:pt x="5101" y="13873"/>
                  </a:lnTo>
                  <a:lnTo>
                    <a:pt x="4985" y="14375"/>
                  </a:lnTo>
                  <a:lnTo>
                    <a:pt x="4328" y="14259"/>
                  </a:lnTo>
                  <a:lnTo>
                    <a:pt x="3980" y="14220"/>
                  </a:lnTo>
                  <a:lnTo>
                    <a:pt x="3633" y="14143"/>
                  </a:lnTo>
                  <a:lnTo>
                    <a:pt x="3440" y="14066"/>
                  </a:lnTo>
                  <a:lnTo>
                    <a:pt x="3401" y="14298"/>
                  </a:lnTo>
                  <a:lnTo>
                    <a:pt x="3787" y="14414"/>
                  </a:lnTo>
                  <a:lnTo>
                    <a:pt x="4174" y="14491"/>
                  </a:lnTo>
                  <a:lnTo>
                    <a:pt x="4599" y="14530"/>
                  </a:lnTo>
                  <a:lnTo>
                    <a:pt x="4985" y="14491"/>
                  </a:lnTo>
                  <a:lnTo>
                    <a:pt x="4869" y="15418"/>
                  </a:lnTo>
                  <a:lnTo>
                    <a:pt x="4483" y="15380"/>
                  </a:lnTo>
                  <a:lnTo>
                    <a:pt x="4135" y="15380"/>
                  </a:lnTo>
                  <a:lnTo>
                    <a:pt x="3749" y="15302"/>
                  </a:lnTo>
                  <a:lnTo>
                    <a:pt x="3401" y="15225"/>
                  </a:lnTo>
                  <a:lnTo>
                    <a:pt x="3285" y="15186"/>
                  </a:lnTo>
                  <a:lnTo>
                    <a:pt x="3246" y="15418"/>
                  </a:lnTo>
                  <a:lnTo>
                    <a:pt x="3671" y="15534"/>
                  </a:lnTo>
                  <a:lnTo>
                    <a:pt x="4058" y="15611"/>
                  </a:lnTo>
                  <a:lnTo>
                    <a:pt x="4444" y="15611"/>
                  </a:lnTo>
                  <a:lnTo>
                    <a:pt x="4831" y="15534"/>
                  </a:lnTo>
                  <a:lnTo>
                    <a:pt x="4831" y="16075"/>
                  </a:lnTo>
                  <a:lnTo>
                    <a:pt x="4792" y="16577"/>
                  </a:lnTo>
                  <a:lnTo>
                    <a:pt x="4367" y="16577"/>
                  </a:lnTo>
                  <a:lnTo>
                    <a:pt x="3942" y="16462"/>
                  </a:lnTo>
                  <a:lnTo>
                    <a:pt x="3555" y="16346"/>
                  </a:lnTo>
                  <a:lnTo>
                    <a:pt x="3169" y="16191"/>
                  </a:lnTo>
                  <a:lnTo>
                    <a:pt x="3130" y="16462"/>
                  </a:lnTo>
                  <a:lnTo>
                    <a:pt x="3671" y="16616"/>
                  </a:lnTo>
                  <a:lnTo>
                    <a:pt x="3942" y="16693"/>
                  </a:lnTo>
                  <a:lnTo>
                    <a:pt x="4212" y="16732"/>
                  </a:lnTo>
                  <a:lnTo>
                    <a:pt x="4521" y="16771"/>
                  </a:lnTo>
                  <a:lnTo>
                    <a:pt x="4792" y="16732"/>
                  </a:lnTo>
                  <a:lnTo>
                    <a:pt x="4792" y="16732"/>
                  </a:lnTo>
                  <a:lnTo>
                    <a:pt x="4753" y="17234"/>
                  </a:lnTo>
                  <a:lnTo>
                    <a:pt x="4676" y="17698"/>
                  </a:lnTo>
                  <a:lnTo>
                    <a:pt x="4599" y="17775"/>
                  </a:lnTo>
                  <a:lnTo>
                    <a:pt x="4637" y="17853"/>
                  </a:lnTo>
                  <a:lnTo>
                    <a:pt x="4637" y="17930"/>
                  </a:lnTo>
                  <a:lnTo>
                    <a:pt x="4135" y="17891"/>
                  </a:lnTo>
                  <a:lnTo>
                    <a:pt x="3671" y="17775"/>
                  </a:lnTo>
                  <a:lnTo>
                    <a:pt x="3208" y="17621"/>
                  </a:lnTo>
                  <a:lnTo>
                    <a:pt x="2783" y="17428"/>
                  </a:lnTo>
                  <a:lnTo>
                    <a:pt x="2667" y="17698"/>
                  </a:lnTo>
                  <a:lnTo>
                    <a:pt x="3130" y="17891"/>
                  </a:lnTo>
                  <a:lnTo>
                    <a:pt x="3594" y="18007"/>
                  </a:lnTo>
                  <a:lnTo>
                    <a:pt x="4096" y="18084"/>
                  </a:lnTo>
                  <a:lnTo>
                    <a:pt x="4599" y="18084"/>
                  </a:lnTo>
                  <a:lnTo>
                    <a:pt x="4483" y="18510"/>
                  </a:lnTo>
                  <a:lnTo>
                    <a:pt x="4328" y="18935"/>
                  </a:lnTo>
                  <a:lnTo>
                    <a:pt x="4135" y="19360"/>
                  </a:lnTo>
                  <a:lnTo>
                    <a:pt x="3903" y="19823"/>
                  </a:lnTo>
                  <a:lnTo>
                    <a:pt x="3362" y="19553"/>
                  </a:lnTo>
                  <a:lnTo>
                    <a:pt x="2899" y="19244"/>
                  </a:lnTo>
                  <a:lnTo>
                    <a:pt x="2435" y="18896"/>
                  </a:lnTo>
                  <a:lnTo>
                    <a:pt x="2010" y="18548"/>
                  </a:lnTo>
                  <a:lnTo>
                    <a:pt x="1817" y="18780"/>
                  </a:lnTo>
                  <a:lnTo>
                    <a:pt x="2280" y="19166"/>
                  </a:lnTo>
                  <a:lnTo>
                    <a:pt x="2783" y="19476"/>
                  </a:lnTo>
                  <a:lnTo>
                    <a:pt x="3324" y="19746"/>
                  </a:lnTo>
                  <a:lnTo>
                    <a:pt x="3865" y="19901"/>
                  </a:lnTo>
                  <a:lnTo>
                    <a:pt x="3826" y="19978"/>
                  </a:lnTo>
                  <a:lnTo>
                    <a:pt x="3208" y="21060"/>
                  </a:lnTo>
                  <a:lnTo>
                    <a:pt x="3169" y="21098"/>
                  </a:lnTo>
                  <a:lnTo>
                    <a:pt x="2396" y="20596"/>
                  </a:lnTo>
                  <a:lnTo>
                    <a:pt x="2010" y="20326"/>
                  </a:lnTo>
                  <a:lnTo>
                    <a:pt x="1662" y="20017"/>
                  </a:lnTo>
                  <a:lnTo>
                    <a:pt x="1392" y="19785"/>
                  </a:lnTo>
                  <a:lnTo>
                    <a:pt x="1160" y="19553"/>
                  </a:lnTo>
                  <a:lnTo>
                    <a:pt x="1005" y="19785"/>
                  </a:lnTo>
                  <a:lnTo>
                    <a:pt x="1507" y="20248"/>
                  </a:lnTo>
                  <a:lnTo>
                    <a:pt x="2010" y="20635"/>
                  </a:lnTo>
                  <a:lnTo>
                    <a:pt x="2589" y="20983"/>
                  </a:lnTo>
                  <a:lnTo>
                    <a:pt x="3092" y="21253"/>
                  </a:lnTo>
                  <a:lnTo>
                    <a:pt x="2628" y="22142"/>
                  </a:lnTo>
                  <a:lnTo>
                    <a:pt x="2319" y="22065"/>
                  </a:lnTo>
                  <a:lnTo>
                    <a:pt x="2010" y="21949"/>
                  </a:lnTo>
                  <a:lnTo>
                    <a:pt x="1739" y="21794"/>
                  </a:lnTo>
                  <a:lnTo>
                    <a:pt x="1469" y="21601"/>
                  </a:lnTo>
                  <a:lnTo>
                    <a:pt x="966" y="21214"/>
                  </a:lnTo>
                  <a:lnTo>
                    <a:pt x="503" y="20789"/>
                  </a:lnTo>
                  <a:lnTo>
                    <a:pt x="387" y="21060"/>
                  </a:lnTo>
                  <a:lnTo>
                    <a:pt x="889" y="21485"/>
                  </a:lnTo>
                  <a:lnTo>
                    <a:pt x="1392" y="21833"/>
                  </a:lnTo>
                  <a:lnTo>
                    <a:pt x="1701" y="21987"/>
                  </a:lnTo>
                  <a:lnTo>
                    <a:pt x="1971" y="22103"/>
                  </a:lnTo>
                  <a:lnTo>
                    <a:pt x="2280" y="22180"/>
                  </a:lnTo>
                  <a:lnTo>
                    <a:pt x="2589" y="22258"/>
                  </a:lnTo>
                  <a:lnTo>
                    <a:pt x="2358" y="22721"/>
                  </a:lnTo>
                  <a:lnTo>
                    <a:pt x="2164" y="23224"/>
                  </a:lnTo>
                  <a:lnTo>
                    <a:pt x="1894" y="23146"/>
                  </a:lnTo>
                  <a:lnTo>
                    <a:pt x="1623" y="23031"/>
                  </a:lnTo>
                  <a:lnTo>
                    <a:pt x="1082" y="22799"/>
                  </a:lnTo>
                  <a:lnTo>
                    <a:pt x="580" y="22528"/>
                  </a:lnTo>
                  <a:lnTo>
                    <a:pt x="78" y="22219"/>
                  </a:lnTo>
                  <a:lnTo>
                    <a:pt x="39" y="22528"/>
                  </a:lnTo>
                  <a:lnTo>
                    <a:pt x="696" y="22876"/>
                  </a:lnTo>
                  <a:lnTo>
                    <a:pt x="1044" y="23069"/>
                  </a:lnTo>
                  <a:lnTo>
                    <a:pt x="1392" y="23224"/>
                  </a:lnTo>
                  <a:lnTo>
                    <a:pt x="1739" y="23301"/>
                  </a:lnTo>
                  <a:lnTo>
                    <a:pt x="2126" y="23378"/>
                  </a:lnTo>
                  <a:lnTo>
                    <a:pt x="1855" y="24344"/>
                  </a:lnTo>
                  <a:lnTo>
                    <a:pt x="1198" y="24190"/>
                  </a:lnTo>
                  <a:lnTo>
                    <a:pt x="851" y="24112"/>
                  </a:lnTo>
                  <a:lnTo>
                    <a:pt x="541" y="23997"/>
                  </a:lnTo>
                  <a:lnTo>
                    <a:pt x="0" y="23726"/>
                  </a:lnTo>
                  <a:lnTo>
                    <a:pt x="39" y="24035"/>
                  </a:lnTo>
                  <a:lnTo>
                    <a:pt x="464" y="24228"/>
                  </a:lnTo>
                  <a:lnTo>
                    <a:pt x="928" y="24344"/>
                  </a:lnTo>
                  <a:lnTo>
                    <a:pt x="1353" y="24460"/>
                  </a:lnTo>
                  <a:lnTo>
                    <a:pt x="1817" y="24460"/>
                  </a:lnTo>
                  <a:lnTo>
                    <a:pt x="1546" y="25697"/>
                  </a:lnTo>
                  <a:lnTo>
                    <a:pt x="851" y="25619"/>
                  </a:lnTo>
                  <a:lnTo>
                    <a:pt x="541" y="25581"/>
                  </a:lnTo>
                  <a:lnTo>
                    <a:pt x="194" y="25504"/>
                  </a:lnTo>
                  <a:lnTo>
                    <a:pt x="194" y="25504"/>
                  </a:lnTo>
                  <a:lnTo>
                    <a:pt x="232" y="25735"/>
                  </a:lnTo>
                  <a:lnTo>
                    <a:pt x="580" y="25813"/>
                  </a:lnTo>
                  <a:lnTo>
                    <a:pt x="889" y="25851"/>
                  </a:lnTo>
                  <a:lnTo>
                    <a:pt x="1198" y="25890"/>
                  </a:lnTo>
                  <a:lnTo>
                    <a:pt x="1507" y="25851"/>
                  </a:lnTo>
                  <a:lnTo>
                    <a:pt x="1507" y="25851"/>
                  </a:lnTo>
                  <a:lnTo>
                    <a:pt x="1353" y="26856"/>
                  </a:lnTo>
                  <a:lnTo>
                    <a:pt x="1353" y="26933"/>
                  </a:lnTo>
                  <a:lnTo>
                    <a:pt x="1353" y="26972"/>
                  </a:lnTo>
                  <a:lnTo>
                    <a:pt x="851" y="26972"/>
                  </a:lnTo>
                  <a:lnTo>
                    <a:pt x="387" y="26817"/>
                  </a:lnTo>
                  <a:lnTo>
                    <a:pt x="387" y="26895"/>
                  </a:lnTo>
                  <a:lnTo>
                    <a:pt x="426" y="27088"/>
                  </a:lnTo>
                  <a:lnTo>
                    <a:pt x="503" y="27088"/>
                  </a:lnTo>
                  <a:lnTo>
                    <a:pt x="928" y="27126"/>
                  </a:lnTo>
                  <a:lnTo>
                    <a:pt x="1121" y="27126"/>
                  </a:lnTo>
                  <a:lnTo>
                    <a:pt x="1314" y="27088"/>
                  </a:lnTo>
                  <a:lnTo>
                    <a:pt x="1198" y="28054"/>
                  </a:lnTo>
                  <a:lnTo>
                    <a:pt x="851" y="28015"/>
                  </a:lnTo>
                  <a:lnTo>
                    <a:pt x="503" y="27977"/>
                  </a:lnTo>
                  <a:lnTo>
                    <a:pt x="503" y="27977"/>
                  </a:lnTo>
                  <a:lnTo>
                    <a:pt x="541" y="28208"/>
                  </a:lnTo>
                  <a:lnTo>
                    <a:pt x="889" y="28208"/>
                  </a:lnTo>
                  <a:lnTo>
                    <a:pt x="1198" y="28170"/>
                  </a:lnTo>
                  <a:lnTo>
                    <a:pt x="1121" y="28827"/>
                  </a:lnTo>
                  <a:lnTo>
                    <a:pt x="1082" y="28865"/>
                  </a:lnTo>
                  <a:lnTo>
                    <a:pt x="1082" y="28943"/>
                  </a:lnTo>
                  <a:lnTo>
                    <a:pt x="1121" y="28981"/>
                  </a:lnTo>
                  <a:lnTo>
                    <a:pt x="1082" y="29329"/>
                  </a:lnTo>
                  <a:lnTo>
                    <a:pt x="619" y="29252"/>
                  </a:lnTo>
                  <a:lnTo>
                    <a:pt x="619" y="29484"/>
                  </a:lnTo>
                  <a:lnTo>
                    <a:pt x="1044" y="29445"/>
                  </a:lnTo>
                  <a:lnTo>
                    <a:pt x="928" y="30836"/>
                  </a:lnTo>
                  <a:lnTo>
                    <a:pt x="657" y="30836"/>
                  </a:lnTo>
                  <a:lnTo>
                    <a:pt x="657" y="31029"/>
                  </a:lnTo>
                  <a:lnTo>
                    <a:pt x="889" y="30991"/>
                  </a:lnTo>
                  <a:lnTo>
                    <a:pt x="812" y="31957"/>
                  </a:lnTo>
                  <a:lnTo>
                    <a:pt x="851" y="31995"/>
                  </a:lnTo>
                  <a:lnTo>
                    <a:pt x="889" y="31995"/>
                  </a:lnTo>
                  <a:lnTo>
                    <a:pt x="928" y="32034"/>
                  </a:lnTo>
                  <a:lnTo>
                    <a:pt x="1005" y="31995"/>
                  </a:lnTo>
                  <a:lnTo>
                    <a:pt x="1082" y="30952"/>
                  </a:lnTo>
                  <a:lnTo>
                    <a:pt x="1121" y="30913"/>
                  </a:lnTo>
                  <a:lnTo>
                    <a:pt x="1082" y="30875"/>
                  </a:lnTo>
                  <a:lnTo>
                    <a:pt x="1160" y="30140"/>
                  </a:lnTo>
                  <a:lnTo>
                    <a:pt x="1430" y="30063"/>
                  </a:lnTo>
                  <a:lnTo>
                    <a:pt x="1469" y="30025"/>
                  </a:lnTo>
                  <a:lnTo>
                    <a:pt x="1546" y="29870"/>
                  </a:lnTo>
                  <a:lnTo>
                    <a:pt x="1392" y="29870"/>
                  </a:lnTo>
                  <a:lnTo>
                    <a:pt x="1198" y="29947"/>
                  </a:lnTo>
                  <a:lnTo>
                    <a:pt x="1276" y="28981"/>
                  </a:lnTo>
                  <a:lnTo>
                    <a:pt x="1662" y="28981"/>
                  </a:lnTo>
                  <a:lnTo>
                    <a:pt x="1817" y="29020"/>
                  </a:lnTo>
                  <a:lnTo>
                    <a:pt x="1894" y="28865"/>
                  </a:lnTo>
                  <a:lnTo>
                    <a:pt x="1701" y="28827"/>
                  </a:lnTo>
                  <a:lnTo>
                    <a:pt x="1507" y="28788"/>
                  </a:lnTo>
                  <a:lnTo>
                    <a:pt x="1314" y="28788"/>
                  </a:lnTo>
                  <a:lnTo>
                    <a:pt x="1392" y="28092"/>
                  </a:lnTo>
                  <a:lnTo>
                    <a:pt x="1546" y="28131"/>
                  </a:lnTo>
                  <a:lnTo>
                    <a:pt x="2242" y="28131"/>
                  </a:lnTo>
                  <a:lnTo>
                    <a:pt x="2319" y="27938"/>
                  </a:lnTo>
                  <a:lnTo>
                    <a:pt x="2087" y="27899"/>
                  </a:lnTo>
                  <a:lnTo>
                    <a:pt x="1739" y="27861"/>
                  </a:lnTo>
                  <a:lnTo>
                    <a:pt x="1585" y="27861"/>
                  </a:lnTo>
                  <a:lnTo>
                    <a:pt x="1430" y="27899"/>
                  </a:lnTo>
                  <a:lnTo>
                    <a:pt x="1546" y="27049"/>
                  </a:lnTo>
                  <a:lnTo>
                    <a:pt x="2126" y="27165"/>
                  </a:lnTo>
                  <a:lnTo>
                    <a:pt x="2744" y="27281"/>
                  </a:lnTo>
                  <a:lnTo>
                    <a:pt x="2860" y="27126"/>
                  </a:lnTo>
                  <a:lnTo>
                    <a:pt x="2203" y="26972"/>
                  </a:lnTo>
                  <a:lnTo>
                    <a:pt x="1585" y="26817"/>
                  </a:lnTo>
                  <a:lnTo>
                    <a:pt x="1701" y="25967"/>
                  </a:lnTo>
                  <a:lnTo>
                    <a:pt x="1739" y="25967"/>
                  </a:lnTo>
                  <a:lnTo>
                    <a:pt x="2126" y="26122"/>
                  </a:lnTo>
                  <a:lnTo>
                    <a:pt x="2551" y="26276"/>
                  </a:lnTo>
                  <a:lnTo>
                    <a:pt x="2937" y="26354"/>
                  </a:lnTo>
                  <a:lnTo>
                    <a:pt x="3362" y="26431"/>
                  </a:lnTo>
                  <a:lnTo>
                    <a:pt x="3517" y="26276"/>
                  </a:lnTo>
                  <a:lnTo>
                    <a:pt x="3053" y="26160"/>
                  </a:lnTo>
                  <a:lnTo>
                    <a:pt x="2628" y="26045"/>
                  </a:lnTo>
                  <a:lnTo>
                    <a:pt x="1817" y="25735"/>
                  </a:lnTo>
                  <a:lnTo>
                    <a:pt x="1739" y="25735"/>
                  </a:lnTo>
                  <a:lnTo>
                    <a:pt x="1971" y="24653"/>
                  </a:lnTo>
                  <a:lnTo>
                    <a:pt x="2010" y="24731"/>
                  </a:lnTo>
                  <a:lnTo>
                    <a:pt x="2280" y="24885"/>
                  </a:lnTo>
                  <a:lnTo>
                    <a:pt x="2551" y="25040"/>
                  </a:lnTo>
                  <a:lnTo>
                    <a:pt x="2821" y="25156"/>
                  </a:lnTo>
                  <a:lnTo>
                    <a:pt x="3092" y="25233"/>
                  </a:lnTo>
                  <a:lnTo>
                    <a:pt x="3671" y="25388"/>
                  </a:lnTo>
                  <a:lnTo>
                    <a:pt x="4290" y="25426"/>
                  </a:lnTo>
                  <a:lnTo>
                    <a:pt x="4483" y="25272"/>
                  </a:lnTo>
                  <a:lnTo>
                    <a:pt x="3865" y="25156"/>
                  </a:lnTo>
                  <a:lnTo>
                    <a:pt x="3285" y="24963"/>
                  </a:lnTo>
                  <a:lnTo>
                    <a:pt x="2705" y="24731"/>
                  </a:lnTo>
                  <a:lnTo>
                    <a:pt x="2126" y="24499"/>
                  </a:lnTo>
                  <a:lnTo>
                    <a:pt x="2048" y="24499"/>
                  </a:lnTo>
                  <a:lnTo>
                    <a:pt x="2010" y="24576"/>
                  </a:lnTo>
                  <a:lnTo>
                    <a:pt x="2164" y="23919"/>
                  </a:lnTo>
                  <a:lnTo>
                    <a:pt x="2396" y="23262"/>
                  </a:lnTo>
                  <a:lnTo>
                    <a:pt x="2628" y="23417"/>
                  </a:lnTo>
                  <a:lnTo>
                    <a:pt x="2899" y="23571"/>
                  </a:lnTo>
                  <a:lnTo>
                    <a:pt x="3401" y="23842"/>
                  </a:lnTo>
                  <a:lnTo>
                    <a:pt x="3980" y="24035"/>
                  </a:lnTo>
                  <a:lnTo>
                    <a:pt x="4521" y="24151"/>
                  </a:lnTo>
                  <a:lnTo>
                    <a:pt x="4985" y="24267"/>
                  </a:lnTo>
                  <a:lnTo>
                    <a:pt x="5410" y="24306"/>
                  </a:lnTo>
                  <a:lnTo>
                    <a:pt x="5603" y="24074"/>
                  </a:lnTo>
                  <a:lnTo>
                    <a:pt x="5333" y="24074"/>
                  </a:lnTo>
                  <a:lnTo>
                    <a:pt x="5062" y="24035"/>
                  </a:lnTo>
                  <a:lnTo>
                    <a:pt x="4521" y="23881"/>
                  </a:lnTo>
                  <a:lnTo>
                    <a:pt x="3980" y="23726"/>
                  </a:lnTo>
                  <a:lnTo>
                    <a:pt x="3478" y="23533"/>
                  </a:lnTo>
                  <a:lnTo>
                    <a:pt x="2976" y="23301"/>
                  </a:lnTo>
                  <a:lnTo>
                    <a:pt x="2512" y="23031"/>
                  </a:lnTo>
                  <a:lnTo>
                    <a:pt x="2473" y="23031"/>
                  </a:lnTo>
                  <a:lnTo>
                    <a:pt x="2744" y="22335"/>
                  </a:lnTo>
                  <a:lnTo>
                    <a:pt x="3092" y="21639"/>
                  </a:lnTo>
                  <a:lnTo>
                    <a:pt x="3285" y="21292"/>
                  </a:lnTo>
                  <a:lnTo>
                    <a:pt x="3517" y="21446"/>
                  </a:lnTo>
                  <a:lnTo>
                    <a:pt x="3749" y="21601"/>
                  </a:lnTo>
                  <a:lnTo>
                    <a:pt x="4290" y="21871"/>
                  </a:lnTo>
                  <a:lnTo>
                    <a:pt x="4831" y="22065"/>
                  </a:lnTo>
                  <a:lnTo>
                    <a:pt x="5410" y="22219"/>
                  </a:lnTo>
                  <a:lnTo>
                    <a:pt x="6028" y="22374"/>
                  </a:lnTo>
                  <a:lnTo>
                    <a:pt x="6338" y="22412"/>
                  </a:lnTo>
                  <a:lnTo>
                    <a:pt x="6647" y="22451"/>
                  </a:lnTo>
                  <a:lnTo>
                    <a:pt x="6724" y="22296"/>
                  </a:lnTo>
                  <a:lnTo>
                    <a:pt x="6338" y="22219"/>
                  </a:lnTo>
                  <a:lnTo>
                    <a:pt x="5951" y="22103"/>
                  </a:lnTo>
                  <a:lnTo>
                    <a:pt x="5178" y="21871"/>
                  </a:lnTo>
                  <a:lnTo>
                    <a:pt x="4251" y="21524"/>
                  </a:lnTo>
                  <a:lnTo>
                    <a:pt x="3362" y="21137"/>
                  </a:lnTo>
                  <a:lnTo>
                    <a:pt x="3942" y="20171"/>
                  </a:lnTo>
                  <a:lnTo>
                    <a:pt x="4444" y="20403"/>
                  </a:lnTo>
                  <a:lnTo>
                    <a:pt x="4985" y="20596"/>
                  </a:lnTo>
                  <a:lnTo>
                    <a:pt x="5526" y="20751"/>
                  </a:lnTo>
                  <a:lnTo>
                    <a:pt x="6106" y="20867"/>
                  </a:lnTo>
                  <a:lnTo>
                    <a:pt x="6415" y="20905"/>
                  </a:lnTo>
                  <a:lnTo>
                    <a:pt x="6685" y="20944"/>
                  </a:lnTo>
                  <a:lnTo>
                    <a:pt x="6956" y="20905"/>
                  </a:lnTo>
                  <a:lnTo>
                    <a:pt x="7226" y="20867"/>
                  </a:lnTo>
                  <a:lnTo>
                    <a:pt x="7265" y="20712"/>
                  </a:lnTo>
                  <a:lnTo>
                    <a:pt x="7072" y="20751"/>
                  </a:lnTo>
                  <a:lnTo>
                    <a:pt x="6608" y="20751"/>
                  </a:lnTo>
                  <a:lnTo>
                    <a:pt x="6338" y="20673"/>
                  </a:lnTo>
                  <a:lnTo>
                    <a:pt x="5835" y="20558"/>
                  </a:lnTo>
                  <a:lnTo>
                    <a:pt x="4908" y="20287"/>
                  </a:lnTo>
                  <a:lnTo>
                    <a:pt x="4019" y="20094"/>
                  </a:lnTo>
                  <a:lnTo>
                    <a:pt x="4290" y="19553"/>
                  </a:lnTo>
                  <a:lnTo>
                    <a:pt x="4560" y="18973"/>
                  </a:lnTo>
                  <a:lnTo>
                    <a:pt x="5256" y="19166"/>
                  </a:lnTo>
                  <a:lnTo>
                    <a:pt x="5990" y="19282"/>
                  </a:lnTo>
                  <a:lnTo>
                    <a:pt x="6724" y="19360"/>
                  </a:lnTo>
                  <a:lnTo>
                    <a:pt x="7458" y="19360"/>
                  </a:lnTo>
                  <a:lnTo>
                    <a:pt x="7458" y="19205"/>
                  </a:lnTo>
                  <a:lnTo>
                    <a:pt x="6763" y="19128"/>
                  </a:lnTo>
                  <a:lnTo>
                    <a:pt x="6067" y="19012"/>
                  </a:lnTo>
                  <a:lnTo>
                    <a:pt x="5333" y="18896"/>
                  </a:lnTo>
                  <a:lnTo>
                    <a:pt x="4637" y="18819"/>
                  </a:lnTo>
                  <a:lnTo>
                    <a:pt x="4792" y="18394"/>
                  </a:lnTo>
                  <a:lnTo>
                    <a:pt x="4908" y="17930"/>
                  </a:lnTo>
                  <a:lnTo>
                    <a:pt x="5526" y="17930"/>
                  </a:lnTo>
                  <a:lnTo>
                    <a:pt x="6144" y="17853"/>
                  </a:lnTo>
                  <a:lnTo>
                    <a:pt x="6801" y="17698"/>
                  </a:lnTo>
                  <a:lnTo>
                    <a:pt x="7420" y="17505"/>
                  </a:lnTo>
                  <a:lnTo>
                    <a:pt x="7381" y="17350"/>
                  </a:lnTo>
                  <a:lnTo>
                    <a:pt x="6801" y="17466"/>
                  </a:lnTo>
                  <a:lnTo>
                    <a:pt x="6183" y="17544"/>
                  </a:lnTo>
                  <a:lnTo>
                    <a:pt x="4985" y="17659"/>
                  </a:lnTo>
                  <a:lnTo>
                    <a:pt x="5024" y="17118"/>
                  </a:lnTo>
                  <a:lnTo>
                    <a:pt x="5062" y="16577"/>
                  </a:lnTo>
                  <a:lnTo>
                    <a:pt x="5642" y="16577"/>
                  </a:lnTo>
                  <a:lnTo>
                    <a:pt x="6183" y="16462"/>
                  </a:lnTo>
                  <a:lnTo>
                    <a:pt x="6763" y="16346"/>
                  </a:lnTo>
                  <a:lnTo>
                    <a:pt x="7304" y="16152"/>
                  </a:lnTo>
                  <a:lnTo>
                    <a:pt x="7304" y="16037"/>
                  </a:lnTo>
                  <a:lnTo>
                    <a:pt x="6763" y="16152"/>
                  </a:lnTo>
                  <a:lnTo>
                    <a:pt x="6183" y="16230"/>
                  </a:lnTo>
                  <a:lnTo>
                    <a:pt x="5062" y="16384"/>
                  </a:lnTo>
                  <a:lnTo>
                    <a:pt x="5101" y="15766"/>
                  </a:lnTo>
                  <a:lnTo>
                    <a:pt x="5101" y="15109"/>
                  </a:lnTo>
                  <a:lnTo>
                    <a:pt x="5449" y="15225"/>
                  </a:lnTo>
                  <a:lnTo>
                    <a:pt x="5835" y="15264"/>
                  </a:lnTo>
                  <a:lnTo>
                    <a:pt x="6531" y="15341"/>
                  </a:lnTo>
                  <a:lnTo>
                    <a:pt x="7304" y="15380"/>
                  </a:lnTo>
                  <a:lnTo>
                    <a:pt x="7304" y="15225"/>
                  </a:lnTo>
                  <a:lnTo>
                    <a:pt x="6956" y="15186"/>
                  </a:lnTo>
                  <a:lnTo>
                    <a:pt x="6569" y="15109"/>
                  </a:lnTo>
                  <a:lnTo>
                    <a:pt x="5835" y="15071"/>
                  </a:lnTo>
                  <a:lnTo>
                    <a:pt x="5487" y="14993"/>
                  </a:lnTo>
                  <a:lnTo>
                    <a:pt x="5140" y="14916"/>
                  </a:lnTo>
                  <a:lnTo>
                    <a:pt x="5256" y="14298"/>
                  </a:lnTo>
                  <a:lnTo>
                    <a:pt x="5372" y="13718"/>
                  </a:lnTo>
                  <a:lnTo>
                    <a:pt x="5874" y="13950"/>
                  </a:lnTo>
                  <a:lnTo>
                    <a:pt x="6376" y="14104"/>
                  </a:lnTo>
                  <a:lnTo>
                    <a:pt x="6917" y="14259"/>
                  </a:lnTo>
                  <a:lnTo>
                    <a:pt x="7420" y="14298"/>
                  </a:lnTo>
                  <a:lnTo>
                    <a:pt x="7458" y="14143"/>
                  </a:lnTo>
                  <a:lnTo>
                    <a:pt x="7149" y="14104"/>
                  </a:lnTo>
                  <a:lnTo>
                    <a:pt x="6840" y="14027"/>
                  </a:lnTo>
                  <a:lnTo>
                    <a:pt x="6492" y="13911"/>
                  </a:lnTo>
                  <a:lnTo>
                    <a:pt x="6144" y="13795"/>
                  </a:lnTo>
                  <a:lnTo>
                    <a:pt x="5797" y="13641"/>
                  </a:lnTo>
                  <a:lnTo>
                    <a:pt x="5449" y="13564"/>
                  </a:lnTo>
                  <a:lnTo>
                    <a:pt x="5603" y="13061"/>
                  </a:lnTo>
                  <a:lnTo>
                    <a:pt x="5797" y="12559"/>
                  </a:lnTo>
                  <a:lnTo>
                    <a:pt x="6028" y="12752"/>
                  </a:lnTo>
                  <a:lnTo>
                    <a:pt x="6338" y="12907"/>
                  </a:lnTo>
                  <a:lnTo>
                    <a:pt x="6608" y="13061"/>
                  </a:lnTo>
                  <a:lnTo>
                    <a:pt x="6917" y="13138"/>
                  </a:lnTo>
                  <a:lnTo>
                    <a:pt x="7304" y="13254"/>
                  </a:lnTo>
                  <a:lnTo>
                    <a:pt x="7767" y="13332"/>
                  </a:lnTo>
                  <a:lnTo>
                    <a:pt x="7883" y="13100"/>
                  </a:lnTo>
                  <a:lnTo>
                    <a:pt x="7690" y="13061"/>
                  </a:lnTo>
                  <a:lnTo>
                    <a:pt x="7226" y="12945"/>
                  </a:lnTo>
                  <a:lnTo>
                    <a:pt x="6763" y="12791"/>
                  </a:lnTo>
                  <a:lnTo>
                    <a:pt x="6299" y="12597"/>
                  </a:lnTo>
                  <a:lnTo>
                    <a:pt x="5874" y="12366"/>
                  </a:lnTo>
                  <a:lnTo>
                    <a:pt x="6106" y="11825"/>
                  </a:lnTo>
                  <a:lnTo>
                    <a:pt x="6415" y="11322"/>
                  </a:lnTo>
                  <a:lnTo>
                    <a:pt x="6724" y="10859"/>
                  </a:lnTo>
                  <a:lnTo>
                    <a:pt x="6801" y="10975"/>
                  </a:lnTo>
                  <a:lnTo>
                    <a:pt x="6917" y="11090"/>
                  </a:lnTo>
                  <a:lnTo>
                    <a:pt x="7149" y="11284"/>
                  </a:lnTo>
                  <a:lnTo>
                    <a:pt x="7729" y="11593"/>
                  </a:lnTo>
                  <a:lnTo>
                    <a:pt x="8617" y="12057"/>
                  </a:lnTo>
                  <a:lnTo>
                    <a:pt x="8772" y="11902"/>
                  </a:lnTo>
                  <a:lnTo>
                    <a:pt x="8038" y="11516"/>
                  </a:lnTo>
                  <a:lnTo>
                    <a:pt x="7381" y="11168"/>
                  </a:lnTo>
                  <a:lnTo>
                    <a:pt x="7072" y="10975"/>
                  </a:lnTo>
                  <a:lnTo>
                    <a:pt x="6801" y="10743"/>
                  </a:lnTo>
                  <a:lnTo>
                    <a:pt x="7072" y="10434"/>
                  </a:lnTo>
                  <a:lnTo>
                    <a:pt x="7381" y="10163"/>
                  </a:lnTo>
                  <a:lnTo>
                    <a:pt x="8038" y="9699"/>
                  </a:lnTo>
                  <a:lnTo>
                    <a:pt x="8386" y="10124"/>
                  </a:lnTo>
                  <a:lnTo>
                    <a:pt x="8772" y="10511"/>
                  </a:lnTo>
                  <a:lnTo>
                    <a:pt x="9197" y="10820"/>
                  </a:lnTo>
                  <a:lnTo>
                    <a:pt x="9661" y="11090"/>
                  </a:lnTo>
                  <a:lnTo>
                    <a:pt x="9931" y="10897"/>
                  </a:lnTo>
                  <a:lnTo>
                    <a:pt x="9468" y="10588"/>
                  </a:lnTo>
                  <a:lnTo>
                    <a:pt x="9042" y="10318"/>
                  </a:lnTo>
                  <a:lnTo>
                    <a:pt x="8617" y="9970"/>
                  </a:lnTo>
                  <a:lnTo>
                    <a:pt x="8154" y="9622"/>
                  </a:lnTo>
                  <a:lnTo>
                    <a:pt x="8695" y="9274"/>
                  </a:lnTo>
                  <a:lnTo>
                    <a:pt x="9197" y="8888"/>
                  </a:lnTo>
                  <a:lnTo>
                    <a:pt x="9313" y="8772"/>
                  </a:lnTo>
                  <a:lnTo>
                    <a:pt x="9661" y="9158"/>
                  </a:lnTo>
                  <a:lnTo>
                    <a:pt x="10047" y="9506"/>
                  </a:lnTo>
                  <a:lnTo>
                    <a:pt x="10472" y="9815"/>
                  </a:lnTo>
                  <a:lnTo>
                    <a:pt x="10936" y="10047"/>
                  </a:lnTo>
                  <a:lnTo>
                    <a:pt x="11206" y="9777"/>
                  </a:lnTo>
                  <a:lnTo>
                    <a:pt x="10897" y="9661"/>
                  </a:lnTo>
                  <a:lnTo>
                    <a:pt x="10511" y="9468"/>
                  </a:lnTo>
                  <a:lnTo>
                    <a:pt x="10124" y="9236"/>
                  </a:lnTo>
                  <a:lnTo>
                    <a:pt x="9777" y="8965"/>
                  </a:lnTo>
                  <a:lnTo>
                    <a:pt x="9468" y="8656"/>
                  </a:lnTo>
                  <a:lnTo>
                    <a:pt x="9854" y="8308"/>
                  </a:lnTo>
                  <a:lnTo>
                    <a:pt x="10240" y="7883"/>
                  </a:lnTo>
                  <a:lnTo>
                    <a:pt x="10549" y="8038"/>
                  </a:lnTo>
                  <a:lnTo>
                    <a:pt x="10820" y="8192"/>
                  </a:lnTo>
                  <a:lnTo>
                    <a:pt x="11052" y="8386"/>
                  </a:lnTo>
                  <a:lnTo>
                    <a:pt x="11361" y="8540"/>
                  </a:lnTo>
                  <a:lnTo>
                    <a:pt x="11709" y="8656"/>
                  </a:lnTo>
                  <a:lnTo>
                    <a:pt x="12134" y="8733"/>
                  </a:lnTo>
                  <a:lnTo>
                    <a:pt x="12211" y="8617"/>
                  </a:lnTo>
                  <a:lnTo>
                    <a:pt x="11670" y="8424"/>
                  </a:lnTo>
                  <a:lnTo>
                    <a:pt x="11400" y="8308"/>
                  </a:lnTo>
                  <a:lnTo>
                    <a:pt x="11129" y="8192"/>
                  </a:lnTo>
                  <a:lnTo>
                    <a:pt x="10743" y="7922"/>
                  </a:lnTo>
                  <a:lnTo>
                    <a:pt x="10588" y="7845"/>
                  </a:lnTo>
                  <a:lnTo>
                    <a:pt x="10395" y="7767"/>
                  </a:lnTo>
                  <a:lnTo>
                    <a:pt x="10820" y="7226"/>
                  </a:lnTo>
                  <a:lnTo>
                    <a:pt x="11206" y="6647"/>
                  </a:lnTo>
                  <a:lnTo>
                    <a:pt x="11902" y="6840"/>
                  </a:lnTo>
                  <a:lnTo>
                    <a:pt x="12636" y="7033"/>
                  </a:lnTo>
                  <a:lnTo>
                    <a:pt x="12945" y="7110"/>
                  </a:lnTo>
                  <a:lnTo>
                    <a:pt x="13022" y="6917"/>
                  </a:lnTo>
                  <a:lnTo>
                    <a:pt x="12366" y="6724"/>
                  </a:lnTo>
                  <a:lnTo>
                    <a:pt x="11863" y="6570"/>
                  </a:lnTo>
                  <a:lnTo>
                    <a:pt x="11322" y="6415"/>
                  </a:lnTo>
                  <a:lnTo>
                    <a:pt x="11593" y="5951"/>
                  </a:lnTo>
                  <a:lnTo>
                    <a:pt x="11825" y="5488"/>
                  </a:lnTo>
                  <a:lnTo>
                    <a:pt x="12211" y="5565"/>
                  </a:lnTo>
                  <a:lnTo>
                    <a:pt x="12752" y="5642"/>
                  </a:lnTo>
                  <a:lnTo>
                    <a:pt x="13022" y="5681"/>
                  </a:lnTo>
                  <a:lnTo>
                    <a:pt x="13293" y="5681"/>
                  </a:lnTo>
                  <a:lnTo>
                    <a:pt x="13332" y="5449"/>
                  </a:lnTo>
                  <a:lnTo>
                    <a:pt x="12791" y="5449"/>
                  </a:lnTo>
                  <a:lnTo>
                    <a:pt x="12288" y="5333"/>
                  </a:lnTo>
                  <a:lnTo>
                    <a:pt x="11941" y="5256"/>
                  </a:lnTo>
                  <a:lnTo>
                    <a:pt x="12250" y="4560"/>
                  </a:lnTo>
                  <a:lnTo>
                    <a:pt x="12366" y="4599"/>
                  </a:lnTo>
                  <a:lnTo>
                    <a:pt x="12520" y="4599"/>
                  </a:lnTo>
                  <a:lnTo>
                    <a:pt x="12829" y="4560"/>
                  </a:lnTo>
                  <a:lnTo>
                    <a:pt x="13409" y="4444"/>
                  </a:lnTo>
                  <a:lnTo>
                    <a:pt x="13448" y="4290"/>
                  </a:lnTo>
                  <a:lnTo>
                    <a:pt x="13022" y="4367"/>
                  </a:lnTo>
                  <a:lnTo>
                    <a:pt x="12288" y="4367"/>
                  </a:lnTo>
                  <a:lnTo>
                    <a:pt x="12636" y="3324"/>
                  </a:lnTo>
                  <a:lnTo>
                    <a:pt x="12829" y="3324"/>
                  </a:lnTo>
                  <a:lnTo>
                    <a:pt x="13216" y="3208"/>
                  </a:lnTo>
                  <a:lnTo>
                    <a:pt x="13409" y="3130"/>
                  </a:lnTo>
                  <a:lnTo>
                    <a:pt x="13409" y="2899"/>
                  </a:lnTo>
                  <a:lnTo>
                    <a:pt x="13100" y="3053"/>
                  </a:lnTo>
                  <a:lnTo>
                    <a:pt x="12675" y="3130"/>
                  </a:lnTo>
                  <a:lnTo>
                    <a:pt x="12868" y="2435"/>
                  </a:lnTo>
                  <a:lnTo>
                    <a:pt x="13022" y="2396"/>
                  </a:lnTo>
                  <a:lnTo>
                    <a:pt x="13177" y="2319"/>
                  </a:lnTo>
                  <a:lnTo>
                    <a:pt x="13370" y="2203"/>
                  </a:lnTo>
                  <a:lnTo>
                    <a:pt x="13370" y="1933"/>
                  </a:lnTo>
                  <a:lnTo>
                    <a:pt x="13138" y="2087"/>
                  </a:lnTo>
                  <a:lnTo>
                    <a:pt x="12907" y="2203"/>
                  </a:lnTo>
                  <a:lnTo>
                    <a:pt x="13100" y="1160"/>
                  </a:lnTo>
                  <a:lnTo>
                    <a:pt x="13293" y="1044"/>
                  </a:lnTo>
                  <a:lnTo>
                    <a:pt x="13293" y="889"/>
                  </a:lnTo>
                  <a:lnTo>
                    <a:pt x="13100" y="1005"/>
                  </a:lnTo>
                  <a:lnTo>
                    <a:pt x="13177" y="39"/>
                  </a:lnTo>
                  <a:lnTo>
                    <a:pt x="13100" y="39"/>
                  </a:lnTo>
                  <a:lnTo>
                    <a:pt x="13061" y="1"/>
                  </a:lnTo>
                  <a:close/>
                </a:path>
              </a:pathLst>
            </a:custGeom>
            <a:solidFill>
              <a:srgbClr val="3791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5"/>
            <p:cNvSpPr/>
            <p:nvPr/>
          </p:nvSpPr>
          <p:spPr>
            <a:xfrm>
              <a:off x="4518575" y="1991425"/>
              <a:ext cx="212550" cy="818250"/>
            </a:xfrm>
            <a:custGeom>
              <a:avLst/>
              <a:gdLst/>
              <a:ahLst/>
              <a:cxnLst/>
              <a:rect l="l" t="t" r="r" b="b"/>
              <a:pathLst>
                <a:path w="8502" h="32730" extrusionOk="0">
                  <a:moveTo>
                    <a:pt x="3787" y="1"/>
                  </a:moveTo>
                  <a:lnTo>
                    <a:pt x="3748" y="40"/>
                  </a:lnTo>
                  <a:lnTo>
                    <a:pt x="3671" y="78"/>
                  </a:lnTo>
                  <a:lnTo>
                    <a:pt x="3671" y="156"/>
                  </a:lnTo>
                  <a:lnTo>
                    <a:pt x="3671" y="271"/>
                  </a:lnTo>
                  <a:lnTo>
                    <a:pt x="3555" y="774"/>
                  </a:lnTo>
                  <a:lnTo>
                    <a:pt x="3439" y="1315"/>
                  </a:lnTo>
                  <a:lnTo>
                    <a:pt x="3401" y="1817"/>
                  </a:lnTo>
                  <a:lnTo>
                    <a:pt x="3362" y="2358"/>
                  </a:lnTo>
                  <a:lnTo>
                    <a:pt x="3362" y="2899"/>
                  </a:lnTo>
                  <a:lnTo>
                    <a:pt x="3401" y="3401"/>
                  </a:lnTo>
                  <a:lnTo>
                    <a:pt x="3478" y="3942"/>
                  </a:lnTo>
                  <a:lnTo>
                    <a:pt x="3594" y="4445"/>
                  </a:lnTo>
                  <a:lnTo>
                    <a:pt x="3826" y="5179"/>
                  </a:lnTo>
                  <a:lnTo>
                    <a:pt x="3980" y="5952"/>
                  </a:lnTo>
                  <a:lnTo>
                    <a:pt x="4057" y="6299"/>
                  </a:lnTo>
                  <a:lnTo>
                    <a:pt x="4096" y="6686"/>
                  </a:lnTo>
                  <a:lnTo>
                    <a:pt x="4096" y="7072"/>
                  </a:lnTo>
                  <a:lnTo>
                    <a:pt x="4019" y="7497"/>
                  </a:lnTo>
                  <a:lnTo>
                    <a:pt x="3942" y="7806"/>
                  </a:lnTo>
                  <a:lnTo>
                    <a:pt x="3864" y="8116"/>
                  </a:lnTo>
                  <a:lnTo>
                    <a:pt x="3594" y="8695"/>
                  </a:lnTo>
                  <a:lnTo>
                    <a:pt x="3285" y="9275"/>
                  </a:lnTo>
                  <a:lnTo>
                    <a:pt x="2976" y="9777"/>
                  </a:lnTo>
                  <a:lnTo>
                    <a:pt x="2319" y="10627"/>
                  </a:lnTo>
                  <a:lnTo>
                    <a:pt x="1739" y="11477"/>
                  </a:lnTo>
                  <a:lnTo>
                    <a:pt x="1430" y="11902"/>
                  </a:lnTo>
                  <a:lnTo>
                    <a:pt x="1159" y="12366"/>
                  </a:lnTo>
                  <a:lnTo>
                    <a:pt x="889" y="12868"/>
                  </a:lnTo>
                  <a:lnTo>
                    <a:pt x="657" y="13371"/>
                  </a:lnTo>
                  <a:lnTo>
                    <a:pt x="502" y="13796"/>
                  </a:lnTo>
                  <a:lnTo>
                    <a:pt x="348" y="14259"/>
                  </a:lnTo>
                  <a:lnTo>
                    <a:pt x="232" y="14723"/>
                  </a:lnTo>
                  <a:lnTo>
                    <a:pt x="155" y="15187"/>
                  </a:lnTo>
                  <a:lnTo>
                    <a:pt x="77" y="15689"/>
                  </a:lnTo>
                  <a:lnTo>
                    <a:pt x="0" y="16153"/>
                  </a:lnTo>
                  <a:lnTo>
                    <a:pt x="0" y="16655"/>
                  </a:lnTo>
                  <a:lnTo>
                    <a:pt x="0" y="17119"/>
                  </a:lnTo>
                  <a:lnTo>
                    <a:pt x="77" y="17698"/>
                  </a:lnTo>
                  <a:lnTo>
                    <a:pt x="155" y="18239"/>
                  </a:lnTo>
                  <a:lnTo>
                    <a:pt x="309" y="18742"/>
                  </a:lnTo>
                  <a:lnTo>
                    <a:pt x="464" y="19244"/>
                  </a:lnTo>
                  <a:lnTo>
                    <a:pt x="657" y="19746"/>
                  </a:lnTo>
                  <a:lnTo>
                    <a:pt x="889" y="20210"/>
                  </a:lnTo>
                  <a:lnTo>
                    <a:pt x="1353" y="21138"/>
                  </a:lnTo>
                  <a:lnTo>
                    <a:pt x="1816" y="22065"/>
                  </a:lnTo>
                  <a:lnTo>
                    <a:pt x="2009" y="22529"/>
                  </a:lnTo>
                  <a:lnTo>
                    <a:pt x="2203" y="23031"/>
                  </a:lnTo>
                  <a:lnTo>
                    <a:pt x="2280" y="23379"/>
                  </a:lnTo>
                  <a:lnTo>
                    <a:pt x="2357" y="23726"/>
                  </a:lnTo>
                  <a:lnTo>
                    <a:pt x="2396" y="24422"/>
                  </a:lnTo>
                  <a:lnTo>
                    <a:pt x="2473" y="25852"/>
                  </a:lnTo>
                  <a:lnTo>
                    <a:pt x="2512" y="26354"/>
                  </a:lnTo>
                  <a:lnTo>
                    <a:pt x="2589" y="26818"/>
                  </a:lnTo>
                  <a:lnTo>
                    <a:pt x="2744" y="27204"/>
                  </a:lnTo>
                  <a:lnTo>
                    <a:pt x="2898" y="27591"/>
                  </a:lnTo>
                  <a:lnTo>
                    <a:pt x="3091" y="27938"/>
                  </a:lnTo>
                  <a:lnTo>
                    <a:pt x="3362" y="28247"/>
                  </a:lnTo>
                  <a:lnTo>
                    <a:pt x="3632" y="28557"/>
                  </a:lnTo>
                  <a:lnTo>
                    <a:pt x="3980" y="28827"/>
                  </a:lnTo>
                  <a:lnTo>
                    <a:pt x="4444" y="29175"/>
                  </a:lnTo>
                  <a:lnTo>
                    <a:pt x="4908" y="29523"/>
                  </a:lnTo>
                  <a:lnTo>
                    <a:pt x="5333" y="29909"/>
                  </a:lnTo>
                  <a:lnTo>
                    <a:pt x="5719" y="30334"/>
                  </a:lnTo>
                  <a:lnTo>
                    <a:pt x="6067" y="30798"/>
                  </a:lnTo>
                  <a:lnTo>
                    <a:pt x="6376" y="31339"/>
                  </a:lnTo>
                  <a:lnTo>
                    <a:pt x="6646" y="31918"/>
                  </a:lnTo>
                  <a:lnTo>
                    <a:pt x="6840" y="32575"/>
                  </a:lnTo>
                  <a:lnTo>
                    <a:pt x="6878" y="32652"/>
                  </a:lnTo>
                  <a:lnTo>
                    <a:pt x="6917" y="32691"/>
                  </a:lnTo>
                  <a:lnTo>
                    <a:pt x="6994" y="32730"/>
                  </a:lnTo>
                  <a:lnTo>
                    <a:pt x="7033" y="32730"/>
                  </a:lnTo>
                  <a:lnTo>
                    <a:pt x="7110" y="32652"/>
                  </a:lnTo>
                  <a:lnTo>
                    <a:pt x="7149" y="32614"/>
                  </a:lnTo>
                  <a:lnTo>
                    <a:pt x="7149" y="32537"/>
                  </a:lnTo>
                  <a:lnTo>
                    <a:pt x="7458" y="32150"/>
                  </a:lnTo>
                  <a:lnTo>
                    <a:pt x="7728" y="31725"/>
                  </a:lnTo>
                  <a:lnTo>
                    <a:pt x="7960" y="31300"/>
                  </a:lnTo>
                  <a:lnTo>
                    <a:pt x="8153" y="30875"/>
                  </a:lnTo>
                  <a:lnTo>
                    <a:pt x="8308" y="30373"/>
                  </a:lnTo>
                  <a:lnTo>
                    <a:pt x="8424" y="29909"/>
                  </a:lnTo>
                  <a:lnTo>
                    <a:pt x="8463" y="29407"/>
                  </a:lnTo>
                  <a:lnTo>
                    <a:pt x="8501" y="28904"/>
                  </a:lnTo>
                  <a:lnTo>
                    <a:pt x="8501" y="28402"/>
                  </a:lnTo>
                  <a:lnTo>
                    <a:pt x="8463" y="27861"/>
                  </a:lnTo>
                  <a:lnTo>
                    <a:pt x="8424" y="27359"/>
                  </a:lnTo>
                  <a:lnTo>
                    <a:pt x="8308" y="26856"/>
                  </a:lnTo>
                  <a:lnTo>
                    <a:pt x="8192" y="26393"/>
                  </a:lnTo>
                  <a:lnTo>
                    <a:pt x="8037" y="25890"/>
                  </a:lnTo>
                  <a:lnTo>
                    <a:pt x="7883" y="25427"/>
                  </a:lnTo>
                  <a:lnTo>
                    <a:pt x="7690" y="25002"/>
                  </a:lnTo>
                  <a:lnTo>
                    <a:pt x="7419" y="24499"/>
                  </a:lnTo>
                  <a:lnTo>
                    <a:pt x="7110" y="23997"/>
                  </a:lnTo>
                  <a:lnTo>
                    <a:pt x="6492" y="23147"/>
                  </a:lnTo>
                  <a:lnTo>
                    <a:pt x="5835" y="22297"/>
                  </a:lnTo>
                  <a:lnTo>
                    <a:pt x="5178" y="21408"/>
                  </a:lnTo>
                  <a:lnTo>
                    <a:pt x="4869" y="20828"/>
                  </a:lnTo>
                  <a:lnTo>
                    <a:pt x="4598" y="20172"/>
                  </a:lnTo>
                  <a:lnTo>
                    <a:pt x="4405" y="19515"/>
                  </a:lnTo>
                  <a:lnTo>
                    <a:pt x="4289" y="18819"/>
                  </a:lnTo>
                  <a:lnTo>
                    <a:pt x="4251" y="18124"/>
                  </a:lnTo>
                  <a:lnTo>
                    <a:pt x="4289" y="17428"/>
                  </a:lnTo>
                  <a:lnTo>
                    <a:pt x="4444" y="16694"/>
                  </a:lnTo>
                  <a:lnTo>
                    <a:pt x="4560" y="16385"/>
                  </a:lnTo>
                  <a:lnTo>
                    <a:pt x="4676" y="16037"/>
                  </a:lnTo>
                  <a:lnTo>
                    <a:pt x="4946" y="15496"/>
                  </a:lnTo>
                  <a:lnTo>
                    <a:pt x="5217" y="14994"/>
                  </a:lnTo>
                  <a:lnTo>
                    <a:pt x="5796" y="13989"/>
                  </a:lnTo>
                  <a:lnTo>
                    <a:pt x="6105" y="13525"/>
                  </a:lnTo>
                  <a:lnTo>
                    <a:pt x="6376" y="13023"/>
                  </a:lnTo>
                  <a:lnTo>
                    <a:pt x="6646" y="12482"/>
                  </a:lnTo>
                  <a:lnTo>
                    <a:pt x="6878" y="11941"/>
                  </a:lnTo>
                  <a:lnTo>
                    <a:pt x="7033" y="11439"/>
                  </a:lnTo>
                  <a:lnTo>
                    <a:pt x="7149" y="10975"/>
                  </a:lnTo>
                  <a:lnTo>
                    <a:pt x="7265" y="10473"/>
                  </a:lnTo>
                  <a:lnTo>
                    <a:pt x="7303" y="9970"/>
                  </a:lnTo>
                  <a:lnTo>
                    <a:pt x="7381" y="9468"/>
                  </a:lnTo>
                  <a:lnTo>
                    <a:pt x="7381" y="8966"/>
                  </a:lnTo>
                  <a:lnTo>
                    <a:pt x="7342" y="8463"/>
                  </a:lnTo>
                  <a:lnTo>
                    <a:pt x="7265" y="7961"/>
                  </a:lnTo>
                  <a:lnTo>
                    <a:pt x="7187" y="7497"/>
                  </a:lnTo>
                  <a:lnTo>
                    <a:pt x="7033" y="7034"/>
                  </a:lnTo>
                  <a:lnTo>
                    <a:pt x="6878" y="6609"/>
                  </a:lnTo>
                  <a:lnTo>
                    <a:pt x="6724" y="6184"/>
                  </a:lnTo>
                  <a:lnTo>
                    <a:pt x="6299" y="5333"/>
                  </a:lnTo>
                  <a:lnTo>
                    <a:pt x="5835" y="4561"/>
                  </a:lnTo>
                  <a:lnTo>
                    <a:pt x="5255" y="3517"/>
                  </a:lnTo>
                  <a:lnTo>
                    <a:pt x="4714" y="2474"/>
                  </a:lnTo>
                  <a:lnTo>
                    <a:pt x="4444" y="1933"/>
                  </a:lnTo>
                  <a:lnTo>
                    <a:pt x="4251" y="1353"/>
                  </a:lnTo>
                  <a:lnTo>
                    <a:pt x="4057" y="774"/>
                  </a:lnTo>
                  <a:lnTo>
                    <a:pt x="3903" y="156"/>
                  </a:lnTo>
                  <a:lnTo>
                    <a:pt x="3903" y="78"/>
                  </a:lnTo>
                  <a:lnTo>
                    <a:pt x="3864" y="40"/>
                  </a:lnTo>
                  <a:lnTo>
                    <a:pt x="3787" y="1"/>
                  </a:lnTo>
                  <a:close/>
                </a:path>
              </a:pathLst>
            </a:custGeom>
            <a:solidFill>
              <a:srgbClr val="318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5"/>
            <p:cNvSpPr/>
            <p:nvPr/>
          </p:nvSpPr>
          <p:spPr>
            <a:xfrm>
              <a:off x="4518575" y="1991425"/>
              <a:ext cx="212550" cy="818250"/>
            </a:xfrm>
            <a:custGeom>
              <a:avLst/>
              <a:gdLst/>
              <a:ahLst/>
              <a:cxnLst/>
              <a:rect l="l" t="t" r="r" b="b"/>
              <a:pathLst>
                <a:path w="8502" h="32730" extrusionOk="0">
                  <a:moveTo>
                    <a:pt x="3787" y="1"/>
                  </a:moveTo>
                  <a:lnTo>
                    <a:pt x="3710" y="40"/>
                  </a:lnTo>
                  <a:lnTo>
                    <a:pt x="3671" y="156"/>
                  </a:lnTo>
                  <a:lnTo>
                    <a:pt x="3671" y="271"/>
                  </a:lnTo>
                  <a:lnTo>
                    <a:pt x="3594" y="542"/>
                  </a:lnTo>
                  <a:lnTo>
                    <a:pt x="3632" y="967"/>
                  </a:lnTo>
                  <a:lnTo>
                    <a:pt x="3632" y="1353"/>
                  </a:lnTo>
                  <a:lnTo>
                    <a:pt x="3478" y="1199"/>
                  </a:lnTo>
                  <a:lnTo>
                    <a:pt x="3439" y="1431"/>
                  </a:lnTo>
                  <a:lnTo>
                    <a:pt x="3671" y="1585"/>
                  </a:lnTo>
                  <a:lnTo>
                    <a:pt x="3826" y="2319"/>
                  </a:lnTo>
                  <a:lnTo>
                    <a:pt x="3594" y="2242"/>
                  </a:lnTo>
                  <a:lnTo>
                    <a:pt x="3401" y="2126"/>
                  </a:lnTo>
                  <a:lnTo>
                    <a:pt x="3362" y="2126"/>
                  </a:lnTo>
                  <a:lnTo>
                    <a:pt x="3362" y="2319"/>
                  </a:lnTo>
                  <a:lnTo>
                    <a:pt x="3401" y="2358"/>
                  </a:lnTo>
                  <a:lnTo>
                    <a:pt x="3632" y="2474"/>
                  </a:lnTo>
                  <a:lnTo>
                    <a:pt x="3864" y="2474"/>
                  </a:lnTo>
                  <a:lnTo>
                    <a:pt x="3980" y="2783"/>
                  </a:lnTo>
                  <a:lnTo>
                    <a:pt x="4135" y="3208"/>
                  </a:lnTo>
                  <a:lnTo>
                    <a:pt x="3362" y="2938"/>
                  </a:lnTo>
                  <a:lnTo>
                    <a:pt x="3401" y="3092"/>
                  </a:lnTo>
                  <a:lnTo>
                    <a:pt x="3787" y="3247"/>
                  </a:lnTo>
                  <a:lnTo>
                    <a:pt x="4212" y="3363"/>
                  </a:lnTo>
                  <a:lnTo>
                    <a:pt x="4483" y="3981"/>
                  </a:lnTo>
                  <a:lnTo>
                    <a:pt x="3980" y="3904"/>
                  </a:lnTo>
                  <a:lnTo>
                    <a:pt x="3478" y="3749"/>
                  </a:lnTo>
                  <a:lnTo>
                    <a:pt x="3516" y="3981"/>
                  </a:lnTo>
                  <a:lnTo>
                    <a:pt x="3748" y="4058"/>
                  </a:lnTo>
                  <a:lnTo>
                    <a:pt x="4019" y="4097"/>
                  </a:lnTo>
                  <a:lnTo>
                    <a:pt x="4289" y="4136"/>
                  </a:lnTo>
                  <a:lnTo>
                    <a:pt x="4560" y="4097"/>
                  </a:lnTo>
                  <a:lnTo>
                    <a:pt x="4908" y="4908"/>
                  </a:lnTo>
                  <a:lnTo>
                    <a:pt x="4289" y="4908"/>
                  </a:lnTo>
                  <a:lnTo>
                    <a:pt x="3980" y="4870"/>
                  </a:lnTo>
                  <a:lnTo>
                    <a:pt x="3710" y="4792"/>
                  </a:lnTo>
                  <a:lnTo>
                    <a:pt x="3787" y="5063"/>
                  </a:lnTo>
                  <a:lnTo>
                    <a:pt x="3980" y="5063"/>
                  </a:lnTo>
                  <a:lnTo>
                    <a:pt x="4483" y="5102"/>
                  </a:lnTo>
                  <a:lnTo>
                    <a:pt x="4714" y="5102"/>
                  </a:lnTo>
                  <a:lnTo>
                    <a:pt x="4985" y="5063"/>
                  </a:lnTo>
                  <a:lnTo>
                    <a:pt x="5178" y="5527"/>
                  </a:lnTo>
                  <a:lnTo>
                    <a:pt x="5371" y="6029"/>
                  </a:lnTo>
                  <a:lnTo>
                    <a:pt x="4830" y="6029"/>
                  </a:lnTo>
                  <a:lnTo>
                    <a:pt x="4289" y="5952"/>
                  </a:lnTo>
                  <a:lnTo>
                    <a:pt x="3980" y="5836"/>
                  </a:lnTo>
                  <a:lnTo>
                    <a:pt x="4019" y="6145"/>
                  </a:lnTo>
                  <a:lnTo>
                    <a:pt x="4367" y="6222"/>
                  </a:lnTo>
                  <a:lnTo>
                    <a:pt x="4714" y="6261"/>
                  </a:lnTo>
                  <a:lnTo>
                    <a:pt x="5062" y="6222"/>
                  </a:lnTo>
                  <a:lnTo>
                    <a:pt x="5410" y="6184"/>
                  </a:lnTo>
                  <a:lnTo>
                    <a:pt x="5526" y="6686"/>
                  </a:lnTo>
                  <a:lnTo>
                    <a:pt x="5603" y="7227"/>
                  </a:lnTo>
                  <a:lnTo>
                    <a:pt x="5642" y="7652"/>
                  </a:lnTo>
                  <a:lnTo>
                    <a:pt x="5603" y="7613"/>
                  </a:lnTo>
                  <a:lnTo>
                    <a:pt x="5564" y="7613"/>
                  </a:lnTo>
                  <a:lnTo>
                    <a:pt x="5449" y="7652"/>
                  </a:lnTo>
                  <a:lnTo>
                    <a:pt x="5333" y="7613"/>
                  </a:lnTo>
                  <a:lnTo>
                    <a:pt x="4985" y="7536"/>
                  </a:lnTo>
                  <a:lnTo>
                    <a:pt x="4405" y="7304"/>
                  </a:lnTo>
                  <a:lnTo>
                    <a:pt x="4057" y="7188"/>
                  </a:lnTo>
                  <a:lnTo>
                    <a:pt x="4019" y="7459"/>
                  </a:lnTo>
                  <a:lnTo>
                    <a:pt x="4483" y="7575"/>
                  </a:lnTo>
                  <a:lnTo>
                    <a:pt x="5023" y="7768"/>
                  </a:lnTo>
                  <a:lnTo>
                    <a:pt x="5294" y="7806"/>
                  </a:lnTo>
                  <a:lnTo>
                    <a:pt x="5449" y="7806"/>
                  </a:lnTo>
                  <a:lnTo>
                    <a:pt x="5564" y="7768"/>
                  </a:lnTo>
                  <a:lnTo>
                    <a:pt x="5603" y="7768"/>
                  </a:lnTo>
                  <a:lnTo>
                    <a:pt x="5642" y="7729"/>
                  </a:lnTo>
                  <a:lnTo>
                    <a:pt x="5642" y="8579"/>
                  </a:lnTo>
                  <a:lnTo>
                    <a:pt x="5603" y="9468"/>
                  </a:lnTo>
                  <a:lnTo>
                    <a:pt x="5449" y="9429"/>
                  </a:lnTo>
                  <a:lnTo>
                    <a:pt x="5294" y="9391"/>
                  </a:lnTo>
                  <a:lnTo>
                    <a:pt x="5023" y="9236"/>
                  </a:lnTo>
                  <a:lnTo>
                    <a:pt x="4405" y="8966"/>
                  </a:lnTo>
                  <a:lnTo>
                    <a:pt x="4019" y="8811"/>
                  </a:lnTo>
                  <a:lnTo>
                    <a:pt x="3632" y="8618"/>
                  </a:lnTo>
                  <a:lnTo>
                    <a:pt x="3555" y="8811"/>
                  </a:lnTo>
                  <a:lnTo>
                    <a:pt x="4019" y="9043"/>
                  </a:lnTo>
                  <a:lnTo>
                    <a:pt x="4521" y="9236"/>
                  </a:lnTo>
                  <a:lnTo>
                    <a:pt x="5023" y="9507"/>
                  </a:lnTo>
                  <a:lnTo>
                    <a:pt x="5333" y="9623"/>
                  </a:lnTo>
                  <a:lnTo>
                    <a:pt x="5603" y="9623"/>
                  </a:lnTo>
                  <a:lnTo>
                    <a:pt x="5526" y="10125"/>
                  </a:lnTo>
                  <a:lnTo>
                    <a:pt x="5410" y="10627"/>
                  </a:lnTo>
                  <a:lnTo>
                    <a:pt x="5255" y="11091"/>
                  </a:lnTo>
                  <a:lnTo>
                    <a:pt x="5062" y="11555"/>
                  </a:lnTo>
                  <a:lnTo>
                    <a:pt x="5023" y="11632"/>
                  </a:lnTo>
                  <a:lnTo>
                    <a:pt x="4405" y="11284"/>
                  </a:lnTo>
                  <a:lnTo>
                    <a:pt x="3864" y="10898"/>
                  </a:lnTo>
                  <a:lnTo>
                    <a:pt x="3323" y="10473"/>
                  </a:lnTo>
                  <a:lnTo>
                    <a:pt x="2782" y="10009"/>
                  </a:lnTo>
                  <a:lnTo>
                    <a:pt x="2666" y="10164"/>
                  </a:lnTo>
                  <a:lnTo>
                    <a:pt x="2937" y="10434"/>
                  </a:lnTo>
                  <a:lnTo>
                    <a:pt x="3169" y="10666"/>
                  </a:lnTo>
                  <a:lnTo>
                    <a:pt x="3748" y="11091"/>
                  </a:lnTo>
                  <a:lnTo>
                    <a:pt x="4328" y="11477"/>
                  </a:lnTo>
                  <a:lnTo>
                    <a:pt x="4946" y="11748"/>
                  </a:lnTo>
                  <a:lnTo>
                    <a:pt x="4714" y="12134"/>
                  </a:lnTo>
                  <a:lnTo>
                    <a:pt x="4444" y="12482"/>
                  </a:lnTo>
                  <a:lnTo>
                    <a:pt x="3826" y="13139"/>
                  </a:lnTo>
                  <a:lnTo>
                    <a:pt x="3594" y="13100"/>
                  </a:lnTo>
                  <a:lnTo>
                    <a:pt x="3362" y="13023"/>
                  </a:lnTo>
                  <a:lnTo>
                    <a:pt x="3130" y="12868"/>
                  </a:lnTo>
                  <a:lnTo>
                    <a:pt x="2898" y="12714"/>
                  </a:lnTo>
                  <a:lnTo>
                    <a:pt x="2435" y="12366"/>
                  </a:lnTo>
                  <a:lnTo>
                    <a:pt x="2048" y="12018"/>
                  </a:lnTo>
                  <a:lnTo>
                    <a:pt x="1623" y="11632"/>
                  </a:lnTo>
                  <a:lnTo>
                    <a:pt x="1507" y="11825"/>
                  </a:lnTo>
                  <a:lnTo>
                    <a:pt x="2009" y="12250"/>
                  </a:lnTo>
                  <a:lnTo>
                    <a:pt x="2512" y="12637"/>
                  </a:lnTo>
                  <a:lnTo>
                    <a:pt x="2782" y="12830"/>
                  </a:lnTo>
                  <a:lnTo>
                    <a:pt x="3130" y="13100"/>
                  </a:lnTo>
                  <a:lnTo>
                    <a:pt x="3323" y="13178"/>
                  </a:lnTo>
                  <a:lnTo>
                    <a:pt x="3478" y="13255"/>
                  </a:lnTo>
                  <a:lnTo>
                    <a:pt x="3671" y="13255"/>
                  </a:lnTo>
                  <a:lnTo>
                    <a:pt x="3826" y="13178"/>
                  </a:lnTo>
                  <a:lnTo>
                    <a:pt x="3323" y="13757"/>
                  </a:lnTo>
                  <a:lnTo>
                    <a:pt x="3091" y="14066"/>
                  </a:lnTo>
                  <a:lnTo>
                    <a:pt x="2860" y="14375"/>
                  </a:lnTo>
                  <a:lnTo>
                    <a:pt x="2705" y="14607"/>
                  </a:lnTo>
                  <a:lnTo>
                    <a:pt x="2666" y="14646"/>
                  </a:lnTo>
                  <a:lnTo>
                    <a:pt x="2666" y="14684"/>
                  </a:lnTo>
                  <a:lnTo>
                    <a:pt x="2589" y="14839"/>
                  </a:lnTo>
                  <a:lnTo>
                    <a:pt x="2550" y="14800"/>
                  </a:lnTo>
                  <a:lnTo>
                    <a:pt x="2280" y="14762"/>
                  </a:lnTo>
                  <a:lnTo>
                    <a:pt x="2009" y="14723"/>
                  </a:lnTo>
                  <a:lnTo>
                    <a:pt x="1739" y="14607"/>
                  </a:lnTo>
                  <a:lnTo>
                    <a:pt x="1469" y="14491"/>
                  </a:lnTo>
                  <a:lnTo>
                    <a:pt x="966" y="14221"/>
                  </a:lnTo>
                  <a:lnTo>
                    <a:pt x="502" y="13873"/>
                  </a:lnTo>
                  <a:lnTo>
                    <a:pt x="387" y="14221"/>
                  </a:lnTo>
                  <a:lnTo>
                    <a:pt x="889" y="14530"/>
                  </a:lnTo>
                  <a:lnTo>
                    <a:pt x="1469" y="14762"/>
                  </a:lnTo>
                  <a:lnTo>
                    <a:pt x="2009" y="14878"/>
                  </a:lnTo>
                  <a:lnTo>
                    <a:pt x="2280" y="14916"/>
                  </a:lnTo>
                  <a:lnTo>
                    <a:pt x="2550" y="14916"/>
                  </a:lnTo>
                  <a:lnTo>
                    <a:pt x="2357" y="15380"/>
                  </a:lnTo>
                  <a:lnTo>
                    <a:pt x="2164" y="15844"/>
                  </a:lnTo>
                  <a:lnTo>
                    <a:pt x="1623" y="15766"/>
                  </a:lnTo>
                  <a:lnTo>
                    <a:pt x="1121" y="15651"/>
                  </a:lnTo>
                  <a:lnTo>
                    <a:pt x="116" y="15303"/>
                  </a:lnTo>
                  <a:lnTo>
                    <a:pt x="77" y="15573"/>
                  </a:lnTo>
                  <a:lnTo>
                    <a:pt x="580" y="15766"/>
                  </a:lnTo>
                  <a:lnTo>
                    <a:pt x="1082" y="15882"/>
                  </a:lnTo>
                  <a:lnTo>
                    <a:pt x="1623" y="15960"/>
                  </a:lnTo>
                  <a:lnTo>
                    <a:pt x="2125" y="15998"/>
                  </a:lnTo>
                  <a:lnTo>
                    <a:pt x="2009" y="16385"/>
                  </a:lnTo>
                  <a:lnTo>
                    <a:pt x="1971" y="16423"/>
                  </a:lnTo>
                  <a:lnTo>
                    <a:pt x="1971" y="16501"/>
                  </a:lnTo>
                  <a:lnTo>
                    <a:pt x="2009" y="16501"/>
                  </a:lnTo>
                  <a:lnTo>
                    <a:pt x="1932" y="16964"/>
                  </a:lnTo>
                  <a:lnTo>
                    <a:pt x="1855" y="17428"/>
                  </a:lnTo>
                  <a:lnTo>
                    <a:pt x="1391" y="17389"/>
                  </a:lnTo>
                  <a:lnTo>
                    <a:pt x="889" y="17273"/>
                  </a:lnTo>
                  <a:lnTo>
                    <a:pt x="464" y="17119"/>
                  </a:lnTo>
                  <a:lnTo>
                    <a:pt x="0" y="16964"/>
                  </a:lnTo>
                  <a:lnTo>
                    <a:pt x="0" y="17119"/>
                  </a:lnTo>
                  <a:lnTo>
                    <a:pt x="39" y="17273"/>
                  </a:lnTo>
                  <a:lnTo>
                    <a:pt x="464" y="17428"/>
                  </a:lnTo>
                  <a:lnTo>
                    <a:pt x="928" y="17505"/>
                  </a:lnTo>
                  <a:lnTo>
                    <a:pt x="1430" y="17544"/>
                  </a:lnTo>
                  <a:lnTo>
                    <a:pt x="1855" y="17505"/>
                  </a:lnTo>
                  <a:lnTo>
                    <a:pt x="1855" y="17544"/>
                  </a:lnTo>
                  <a:lnTo>
                    <a:pt x="1894" y="18046"/>
                  </a:lnTo>
                  <a:lnTo>
                    <a:pt x="1971" y="18471"/>
                  </a:lnTo>
                  <a:lnTo>
                    <a:pt x="1082" y="18471"/>
                  </a:lnTo>
                  <a:lnTo>
                    <a:pt x="232" y="18394"/>
                  </a:lnTo>
                  <a:lnTo>
                    <a:pt x="309" y="18703"/>
                  </a:lnTo>
                  <a:lnTo>
                    <a:pt x="734" y="18742"/>
                  </a:lnTo>
                  <a:lnTo>
                    <a:pt x="1159" y="18703"/>
                  </a:lnTo>
                  <a:lnTo>
                    <a:pt x="1584" y="18665"/>
                  </a:lnTo>
                  <a:lnTo>
                    <a:pt x="2009" y="18587"/>
                  </a:lnTo>
                  <a:lnTo>
                    <a:pt x="2164" y="19051"/>
                  </a:lnTo>
                  <a:lnTo>
                    <a:pt x="2396" y="19515"/>
                  </a:lnTo>
                  <a:lnTo>
                    <a:pt x="2125" y="19631"/>
                  </a:lnTo>
                  <a:lnTo>
                    <a:pt x="1894" y="19746"/>
                  </a:lnTo>
                  <a:lnTo>
                    <a:pt x="1623" y="19901"/>
                  </a:lnTo>
                  <a:lnTo>
                    <a:pt x="1353" y="20017"/>
                  </a:lnTo>
                  <a:lnTo>
                    <a:pt x="1121" y="20094"/>
                  </a:lnTo>
                  <a:lnTo>
                    <a:pt x="850" y="20094"/>
                  </a:lnTo>
                  <a:lnTo>
                    <a:pt x="966" y="20326"/>
                  </a:lnTo>
                  <a:lnTo>
                    <a:pt x="1353" y="20210"/>
                  </a:lnTo>
                  <a:lnTo>
                    <a:pt x="1700" y="20017"/>
                  </a:lnTo>
                  <a:lnTo>
                    <a:pt x="2087" y="19824"/>
                  </a:lnTo>
                  <a:lnTo>
                    <a:pt x="2435" y="19631"/>
                  </a:lnTo>
                  <a:lnTo>
                    <a:pt x="2473" y="19592"/>
                  </a:lnTo>
                  <a:lnTo>
                    <a:pt x="2705" y="19978"/>
                  </a:lnTo>
                  <a:lnTo>
                    <a:pt x="2976" y="20287"/>
                  </a:lnTo>
                  <a:lnTo>
                    <a:pt x="3091" y="20442"/>
                  </a:lnTo>
                  <a:lnTo>
                    <a:pt x="3053" y="20442"/>
                  </a:lnTo>
                  <a:lnTo>
                    <a:pt x="2705" y="20751"/>
                  </a:lnTo>
                  <a:lnTo>
                    <a:pt x="2319" y="21022"/>
                  </a:lnTo>
                  <a:lnTo>
                    <a:pt x="1932" y="21253"/>
                  </a:lnTo>
                  <a:lnTo>
                    <a:pt x="1507" y="21447"/>
                  </a:lnTo>
                  <a:lnTo>
                    <a:pt x="1662" y="21717"/>
                  </a:lnTo>
                  <a:lnTo>
                    <a:pt x="2048" y="21447"/>
                  </a:lnTo>
                  <a:lnTo>
                    <a:pt x="2473" y="21176"/>
                  </a:lnTo>
                  <a:lnTo>
                    <a:pt x="2821" y="20867"/>
                  </a:lnTo>
                  <a:lnTo>
                    <a:pt x="3130" y="20519"/>
                  </a:lnTo>
                  <a:lnTo>
                    <a:pt x="3594" y="21138"/>
                  </a:lnTo>
                  <a:lnTo>
                    <a:pt x="3980" y="21794"/>
                  </a:lnTo>
                  <a:lnTo>
                    <a:pt x="3594" y="22104"/>
                  </a:lnTo>
                  <a:lnTo>
                    <a:pt x="3169" y="22335"/>
                  </a:lnTo>
                  <a:lnTo>
                    <a:pt x="2744" y="22490"/>
                  </a:lnTo>
                  <a:lnTo>
                    <a:pt x="2280" y="22606"/>
                  </a:lnTo>
                  <a:lnTo>
                    <a:pt x="2048" y="22645"/>
                  </a:lnTo>
                  <a:lnTo>
                    <a:pt x="2164" y="22915"/>
                  </a:lnTo>
                  <a:lnTo>
                    <a:pt x="2666" y="22760"/>
                  </a:lnTo>
                  <a:lnTo>
                    <a:pt x="3169" y="22529"/>
                  </a:lnTo>
                  <a:lnTo>
                    <a:pt x="3632" y="22258"/>
                  </a:lnTo>
                  <a:lnTo>
                    <a:pt x="4057" y="21872"/>
                  </a:lnTo>
                  <a:lnTo>
                    <a:pt x="4212" y="22258"/>
                  </a:lnTo>
                  <a:lnTo>
                    <a:pt x="4367" y="22645"/>
                  </a:lnTo>
                  <a:lnTo>
                    <a:pt x="4521" y="23031"/>
                  </a:lnTo>
                  <a:lnTo>
                    <a:pt x="4598" y="23456"/>
                  </a:lnTo>
                  <a:lnTo>
                    <a:pt x="4405" y="23649"/>
                  </a:lnTo>
                  <a:lnTo>
                    <a:pt x="4135" y="23804"/>
                  </a:lnTo>
                  <a:lnTo>
                    <a:pt x="3903" y="23920"/>
                  </a:lnTo>
                  <a:lnTo>
                    <a:pt x="3594" y="24036"/>
                  </a:lnTo>
                  <a:lnTo>
                    <a:pt x="3323" y="24113"/>
                  </a:lnTo>
                  <a:lnTo>
                    <a:pt x="3014" y="24152"/>
                  </a:lnTo>
                  <a:lnTo>
                    <a:pt x="2396" y="24190"/>
                  </a:lnTo>
                  <a:lnTo>
                    <a:pt x="2396" y="24422"/>
                  </a:lnTo>
                  <a:lnTo>
                    <a:pt x="2782" y="24383"/>
                  </a:lnTo>
                  <a:lnTo>
                    <a:pt x="3130" y="24306"/>
                  </a:lnTo>
                  <a:lnTo>
                    <a:pt x="3516" y="24229"/>
                  </a:lnTo>
                  <a:lnTo>
                    <a:pt x="3942" y="24113"/>
                  </a:lnTo>
                  <a:lnTo>
                    <a:pt x="4135" y="23997"/>
                  </a:lnTo>
                  <a:lnTo>
                    <a:pt x="4328" y="23881"/>
                  </a:lnTo>
                  <a:lnTo>
                    <a:pt x="4483" y="23765"/>
                  </a:lnTo>
                  <a:lnTo>
                    <a:pt x="4637" y="23611"/>
                  </a:lnTo>
                  <a:lnTo>
                    <a:pt x="4676" y="23881"/>
                  </a:lnTo>
                  <a:lnTo>
                    <a:pt x="4753" y="24577"/>
                  </a:lnTo>
                  <a:lnTo>
                    <a:pt x="4792" y="25233"/>
                  </a:lnTo>
                  <a:lnTo>
                    <a:pt x="4173" y="25349"/>
                  </a:lnTo>
                  <a:lnTo>
                    <a:pt x="3594" y="25349"/>
                  </a:lnTo>
                  <a:lnTo>
                    <a:pt x="3014" y="25311"/>
                  </a:lnTo>
                  <a:lnTo>
                    <a:pt x="2435" y="25233"/>
                  </a:lnTo>
                  <a:lnTo>
                    <a:pt x="2473" y="25543"/>
                  </a:lnTo>
                  <a:lnTo>
                    <a:pt x="2744" y="25620"/>
                  </a:lnTo>
                  <a:lnTo>
                    <a:pt x="3632" y="25620"/>
                  </a:lnTo>
                  <a:lnTo>
                    <a:pt x="4212" y="25543"/>
                  </a:lnTo>
                  <a:lnTo>
                    <a:pt x="4792" y="25388"/>
                  </a:lnTo>
                  <a:lnTo>
                    <a:pt x="4869" y="25813"/>
                  </a:lnTo>
                  <a:lnTo>
                    <a:pt x="4869" y="25852"/>
                  </a:lnTo>
                  <a:lnTo>
                    <a:pt x="4908" y="25929"/>
                  </a:lnTo>
                  <a:lnTo>
                    <a:pt x="4946" y="26122"/>
                  </a:lnTo>
                  <a:lnTo>
                    <a:pt x="4676" y="26315"/>
                  </a:lnTo>
                  <a:lnTo>
                    <a:pt x="4405" y="26509"/>
                  </a:lnTo>
                  <a:lnTo>
                    <a:pt x="4135" y="26625"/>
                  </a:lnTo>
                  <a:lnTo>
                    <a:pt x="3826" y="26740"/>
                  </a:lnTo>
                  <a:lnTo>
                    <a:pt x="3246" y="26895"/>
                  </a:lnTo>
                  <a:lnTo>
                    <a:pt x="2666" y="27011"/>
                  </a:lnTo>
                  <a:lnTo>
                    <a:pt x="2782" y="27320"/>
                  </a:lnTo>
                  <a:lnTo>
                    <a:pt x="3362" y="27165"/>
                  </a:lnTo>
                  <a:lnTo>
                    <a:pt x="3671" y="27088"/>
                  </a:lnTo>
                  <a:lnTo>
                    <a:pt x="3980" y="26972"/>
                  </a:lnTo>
                  <a:lnTo>
                    <a:pt x="4251" y="26818"/>
                  </a:lnTo>
                  <a:lnTo>
                    <a:pt x="4521" y="26663"/>
                  </a:lnTo>
                  <a:lnTo>
                    <a:pt x="4753" y="26470"/>
                  </a:lnTo>
                  <a:lnTo>
                    <a:pt x="4985" y="26238"/>
                  </a:lnTo>
                  <a:lnTo>
                    <a:pt x="5217" y="26663"/>
                  </a:lnTo>
                  <a:lnTo>
                    <a:pt x="5449" y="27011"/>
                  </a:lnTo>
                  <a:lnTo>
                    <a:pt x="5410" y="27011"/>
                  </a:lnTo>
                  <a:lnTo>
                    <a:pt x="5178" y="27243"/>
                  </a:lnTo>
                  <a:lnTo>
                    <a:pt x="4946" y="27436"/>
                  </a:lnTo>
                  <a:lnTo>
                    <a:pt x="4483" y="27938"/>
                  </a:lnTo>
                  <a:lnTo>
                    <a:pt x="4251" y="28170"/>
                  </a:lnTo>
                  <a:lnTo>
                    <a:pt x="3980" y="28441"/>
                  </a:lnTo>
                  <a:lnTo>
                    <a:pt x="3710" y="28634"/>
                  </a:lnTo>
                  <a:lnTo>
                    <a:pt x="3903" y="28788"/>
                  </a:lnTo>
                  <a:lnTo>
                    <a:pt x="4212" y="28479"/>
                  </a:lnTo>
                  <a:lnTo>
                    <a:pt x="4483" y="28209"/>
                  </a:lnTo>
                  <a:lnTo>
                    <a:pt x="4946" y="27629"/>
                  </a:lnTo>
                  <a:lnTo>
                    <a:pt x="5178" y="27359"/>
                  </a:lnTo>
                  <a:lnTo>
                    <a:pt x="5449" y="27088"/>
                  </a:lnTo>
                  <a:lnTo>
                    <a:pt x="5449" y="27050"/>
                  </a:lnTo>
                  <a:lnTo>
                    <a:pt x="5835" y="27552"/>
                  </a:lnTo>
                  <a:lnTo>
                    <a:pt x="6221" y="28054"/>
                  </a:lnTo>
                  <a:lnTo>
                    <a:pt x="5835" y="28441"/>
                  </a:lnTo>
                  <a:lnTo>
                    <a:pt x="5449" y="28827"/>
                  </a:lnTo>
                  <a:lnTo>
                    <a:pt x="5255" y="28982"/>
                  </a:lnTo>
                  <a:lnTo>
                    <a:pt x="5062" y="29098"/>
                  </a:lnTo>
                  <a:lnTo>
                    <a:pt x="4676" y="29368"/>
                  </a:lnTo>
                  <a:lnTo>
                    <a:pt x="4869" y="29484"/>
                  </a:lnTo>
                  <a:lnTo>
                    <a:pt x="5023" y="29407"/>
                  </a:lnTo>
                  <a:lnTo>
                    <a:pt x="5178" y="29291"/>
                  </a:lnTo>
                  <a:lnTo>
                    <a:pt x="5487" y="29059"/>
                  </a:lnTo>
                  <a:lnTo>
                    <a:pt x="5912" y="28634"/>
                  </a:lnTo>
                  <a:lnTo>
                    <a:pt x="6299" y="28132"/>
                  </a:lnTo>
                  <a:lnTo>
                    <a:pt x="6608" y="28595"/>
                  </a:lnTo>
                  <a:lnTo>
                    <a:pt x="6878" y="29098"/>
                  </a:lnTo>
                  <a:lnTo>
                    <a:pt x="6530" y="29484"/>
                  </a:lnTo>
                  <a:lnTo>
                    <a:pt x="6183" y="29832"/>
                  </a:lnTo>
                  <a:lnTo>
                    <a:pt x="5912" y="30025"/>
                  </a:lnTo>
                  <a:lnTo>
                    <a:pt x="5603" y="30218"/>
                  </a:lnTo>
                  <a:lnTo>
                    <a:pt x="5719" y="30373"/>
                  </a:lnTo>
                  <a:lnTo>
                    <a:pt x="6067" y="30141"/>
                  </a:lnTo>
                  <a:lnTo>
                    <a:pt x="6376" y="29832"/>
                  </a:lnTo>
                  <a:lnTo>
                    <a:pt x="6685" y="29523"/>
                  </a:lnTo>
                  <a:lnTo>
                    <a:pt x="6956" y="29213"/>
                  </a:lnTo>
                  <a:lnTo>
                    <a:pt x="7071" y="29600"/>
                  </a:lnTo>
                  <a:lnTo>
                    <a:pt x="7187" y="30025"/>
                  </a:lnTo>
                  <a:lnTo>
                    <a:pt x="7265" y="30373"/>
                  </a:lnTo>
                  <a:lnTo>
                    <a:pt x="6762" y="30798"/>
                  </a:lnTo>
                  <a:lnTo>
                    <a:pt x="6299" y="31146"/>
                  </a:lnTo>
                  <a:lnTo>
                    <a:pt x="6376" y="31300"/>
                  </a:lnTo>
                  <a:lnTo>
                    <a:pt x="6453" y="31261"/>
                  </a:lnTo>
                  <a:lnTo>
                    <a:pt x="6878" y="30914"/>
                  </a:lnTo>
                  <a:lnTo>
                    <a:pt x="7265" y="30527"/>
                  </a:lnTo>
                  <a:lnTo>
                    <a:pt x="7265" y="31107"/>
                  </a:lnTo>
                  <a:lnTo>
                    <a:pt x="7226" y="31648"/>
                  </a:lnTo>
                  <a:lnTo>
                    <a:pt x="7071" y="32189"/>
                  </a:lnTo>
                  <a:lnTo>
                    <a:pt x="6917" y="32691"/>
                  </a:lnTo>
                  <a:lnTo>
                    <a:pt x="6994" y="32730"/>
                  </a:lnTo>
                  <a:lnTo>
                    <a:pt x="7071" y="32691"/>
                  </a:lnTo>
                  <a:lnTo>
                    <a:pt x="7149" y="32652"/>
                  </a:lnTo>
                  <a:lnTo>
                    <a:pt x="7149" y="32537"/>
                  </a:lnTo>
                  <a:lnTo>
                    <a:pt x="7265" y="32382"/>
                  </a:lnTo>
                  <a:lnTo>
                    <a:pt x="7419" y="31802"/>
                  </a:lnTo>
                  <a:lnTo>
                    <a:pt x="7458" y="31261"/>
                  </a:lnTo>
                  <a:lnTo>
                    <a:pt x="7458" y="30682"/>
                  </a:lnTo>
                  <a:lnTo>
                    <a:pt x="7381" y="30141"/>
                  </a:lnTo>
                  <a:lnTo>
                    <a:pt x="7806" y="30373"/>
                  </a:lnTo>
                  <a:lnTo>
                    <a:pt x="8192" y="30643"/>
                  </a:lnTo>
                  <a:lnTo>
                    <a:pt x="8231" y="30643"/>
                  </a:lnTo>
                  <a:lnTo>
                    <a:pt x="8308" y="30411"/>
                  </a:lnTo>
                  <a:lnTo>
                    <a:pt x="7844" y="30141"/>
                  </a:lnTo>
                  <a:lnTo>
                    <a:pt x="7342" y="29948"/>
                  </a:lnTo>
                  <a:lnTo>
                    <a:pt x="7187" y="29368"/>
                  </a:lnTo>
                  <a:lnTo>
                    <a:pt x="6956" y="28827"/>
                  </a:lnTo>
                  <a:lnTo>
                    <a:pt x="7381" y="28866"/>
                  </a:lnTo>
                  <a:lnTo>
                    <a:pt x="7767" y="28943"/>
                  </a:lnTo>
                  <a:lnTo>
                    <a:pt x="8115" y="29059"/>
                  </a:lnTo>
                  <a:lnTo>
                    <a:pt x="8501" y="29213"/>
                  </a:lnTo>
                  <a:lnTo>
                    <a:pt x="8501" y="29020"/>
                  </a:lnTo>
                  <a:lnTo>
                    <a:pt x="8115" y="28866"/>
                  </a:lnTo>
                  <a:lnTo>
                    <a:pt x="7728" y="28750"/>
                  </a:lnTo>
                  <a:lnTo>
                    <a:pt x="7303" y="28672"/>
                  </a:lnTo>
                  <a:lnTo>
                    <a:pt x="6878" y="28672"/>
                  </a:lnTo>
                  <a:lnTo>
                    <a:pt x="6646" y="28209"/>
                  </a:lnTo>
                  <a:lnTo>
                    <a:pt x="6337" y="27822"/>
                  </a:lnTo>
                  <a:lnTo>
                    <a:pt x="6105" y="27513"/>
                  </a:lnTo>
                  <a:lnTo>
                    <a:pt x="6646" y="27591"/>
                  </a:lnTo>
                  <a:lnTo>
                    <a:pt x="7265" y="27591"/>
                  </a:lnTo>
                  <a:lnTo>
                    <a:pt x="7844" y="27552"/>
                  </a:lnTo>
                  <a:lnTo>
                    <a:pt x="8424" y="27475"/>
                  </a:lnTo>
                  <a:lnTo>
                    <a:pt x="8385" y="27281"/>
                  </a:lnTo>
                  <a:lnTo>
                    <a:pt x="7883" y="27320"/>
                  </a:lnTo>
                  <a:lnTo>
                    <a:pt x="7342" y="27359"/>
                  </a:lnTo>
                  <a:lnTo>
                    <a:pt x="5990" y="27359"/>
                  </a:lnTo>
                  <a:lnTo>
                    <a:pt x="5603" y="26895"/>
                  </a:lnTo>
                  <a:lnTo>
                    <a:pt x="5333" y="26393"/>
                  </a:lnTo>
                  <a:lnTo>
                    <a:pt x="5178" y="26006"/>
                  </a:lnTo>
                  <a:lnTo>
                    <a:pt x="5371" y="26084"/>
                  </a:lnTo>
                  <a:lnTo>
                    <a:pt x="5564" y="26122"/>
                  </a:lnTo>
                  <a:lnTo>
                    <a:pt x="6028" y="26161"/>
                  </a:lnTo>
                  <a:lnTo>
                    <a:pt x="6878" y="26122"/>
                  </a:lnTo>
                  <a:lnTo>
                    <a:pt x="7497" y="26122"/>
                  </a:lnTo>
                  <a:lnTo>
                    <a:pt x="8115" y="26084"/>
                  </a:lnTo>
                  <a:lnTo>
                    <a:pt x="8037" y="25852"/>
                  </a:lnTo>
                  <a:lnTo>
                    <a:pt x="6994" y="25890"/>
                  </a:lnTo>
                  <a:lnTo>
                    <a:pt x="6067" y="25890"/>
                  </a:lnTo>
                  <a:lnTo>
                    <a:pt x="5564" y="25852"/>
                  </a:lnTo>
                  <a:lnTo>
                    <a:pt x="5101" y="25774"/>
                  </a:lnTo>
                  <a:lnTo>
                    <a:pt x="5023" y="25504"/>
                  </a:lnTo>
                  <a:lnTo>
                    <a:pt x="5023" y="25195"/>
                  </a:lnTo>
                  <a:lnTo>
                    <a:pt x="4985" y="24538"/>
                  </a:lnTo>
                  <a:lnTo>
                    <a:pt x="5294" y="24499"/>
                  </a:lnTo>
                  <a:lnTo>
                    <a:pt x="5642" y="24422"/>
                  </a:lnTo>
                  <a:lnTo>
                    <a:pt x="5951" y="24306"/>
                  </a:lnTo>
                  <a:lnTo>
                    <a:pt x="6299" y="24229"/>
                  </a:lnTo>
                  <a:lnTo>
                    <a:pt x="6530" y="24190"/>
                  </a:lnTo>
                  <a:lnTo>
                    <a:pt x="6801" y="24190"/>
                  </a:lnTo>
                  <a:lnTo>
                    <a:pt x="7265" y="24267"/>
                  </a:lnTo>
                  <a:lnTo>
                    <a:pt x="7110" y="23958"/>
                  </a:lnTo>
                  <a:lnTo>
                    <a:pt x="6608" y="23958"/>
                  </a:lnTo>
                  <a:lnTo>
                    <a:pt x="6183" y="24036"/>
                  </a:lnTo>
                  <a:lnTo>
                    <a:pt x="5758" y="24152"/>
                  </a:lnTo>
                  <a:lnTo>
                    <a:pt x="5371" y="24267"/>
                  </a:lnTo>
                  <a:lnTo>
                    <a:pt x="4946" y="24383"/>
                  </a:lnTo>
                  <a:lnTo>
                    <a:pt x="4946" y="24113"/>
                  </a:lnTo>
                  <a:lnTo>
                    <a:pt x="4830" y="23456"/>
                  </a:lnTo>
                  <a:lnTo>
                    <a:pt x="4714" y="22838"/>
                  </a:lnTo>
                  <a:lnTo>
                    <a:pt x="5062" y="22915"/>
                  </a:lnTo>
                  <a:lnTo>
                    <a:pt x="5874" y="22915"/>
                  </a:lnTo>
                  <a:lnTo>
                    <a:pt x="6260" y="22838"/>
                  </a:lnTo>
                  <a:lnTo>
                    <a:pt x="6105" y="22606"/>
                  </a:lnTo>
                  <a:lnTo>
                    <a:pt x="5719" y="22683"/>
                  </a:lnTo>
                  <a:lnTo>
                    <a:pt x="5371" y="22722"/>
                  </a:lnTo>
                  <a:lnTo>
                    <a:pt x="5023" y="22722"/>
                  </a:lnTo>
                  <a:lnTo>
                    <a:pt x="4676" y="22683"/>
                  </a:lnTo>
                  <a:lnTo>
                    <a:pt x="4637" y="22683"/>
                  </a:lnTo>
                  <a:lnTo>
                    <a:pt x="4521" y="22258"/>
                  </a:lnTo>
                  <a:lnTo>
                    <a:pt x="4328" y="21872"/>
                  </a:lnTo>
                  <a:lnTo>
                    <a:pt x="4135" y="21485"/>
                  </a:lnTo>
                  <a:lnTo>
                    <a:pt x="3903" y="21099"/>
                  </a:lnTo>
                  <a:lnTo>
                    <a:pt x="3710" y="20828"/>
                  </a:lnTo>
                  <a:lnTo>
                    <a:pt x="3710" y="20828"/>
                  </a:lnTo>
                  <a:lnTo>
                    <a:pt x="4019" y="20944"/>
                  </a:lnTo>
                  <a:lnTo>
                    <a:pt x="4367" y="21060"/>
                  </a:lnTo>
                  <a:lnTo>
                    <a:pt x="4714" y="21138"/>
                  </a:lnTo>
                  <a:lnTo>
                    <a:pt x="5062" y="21176"/>
                  </a:lnTo>
                  <a:lnTo>
                    <a:pt x="4908" y="20906"/>
                  </a:lnTo>
                  <a:lnTo>
                    <a:pt x="4521" y="20867"/>
                  </a:lnTo>
                  <a:lnTo>
                    <a:pt x="4173" y="20790"/>
                  </a:lnTo>
                  <a:lnTo>
                    <a:pt x="3826" y="20712"/>
                  </a:lnTo>
                  <a:lnTo>
                    <a:pt x="3516" y="20558"/>
                  </a:lnTo>
                  <a:lnTo>
                    <a:pt x="2898" y="19746"/>
                  </a:lnTo>
                  <a:lnTo>
                    <a:pt x="2666" y="19360"/>
                  </a:lnTo>
                  <a:lnTo>
                    <a:pt x="2435" y="18935"/>
                  </a:lnTo>
                  <a:lnTo>
                    <a:pt x="2705" y="19051"/>
                  </a:lnTo>
                  <a:lnTo>
                    <a:pt x="2976" y="19090"/>
                  </a:lnTo>
                  <a:lnTo>
                    <a:pt x="3555" y="19128"/>
                  </a:lnTo>
                  <a:lnTo>
                    <a:pt x="4328" y="19128"/>
                  </a:lnTo>
                  <a:lnTo>
                    <a:pt x="4289" y="18935"/>
                  </a:lnTo>
                  <a:lnTo>
                    <a:pt x="3169" y="18935"/>
                  </a:lnTo>
                  <a:lnTo>
                    <a:pt x="2744" y="18858"/>
                  </a:lnTo>
                  <a:lnTo>
                    <a:pt x="2512" y="18819"/>
                  </a:lnTo>
                  <a:lnTo>
                    <a:pt x="2319" y="18742"/>
                  </a:lnTo>
                  <a:lnTo>
                    <a:pt x="2241" y="18433"/>
                  </a:lnTo>
                  <a:lnTo>
                    <a:pt x="2164" y="18124"/>
                  </a:lnTo>
                  <a:lnTo>
                    <a:pt x="2125" y="17776"/>
                  </a:lnTo>
                  <a:lnTo>
                    <a:pt x="2125" y="17428"/>
                  </a:lnTo>
                  <a:lnTo>
                    <a:pt x="2164" y="17042"/>
                  </a:lnTo>
                  <a:lnTo>
                    <a:pt x="2203" y="16694"/>
                  </a:lnTo>
                  <a:lnTo>
                    <a:pt x="2435" y="16848"/>
                  </a:lnTo>
                  <a:lnTo>
                    <a:pt x="2666" y="17003"/>
                  </a:lnTo>
                  <a:lnTo>
                    <a:pt x="2898" y="17119"/>
                  </a:lnTo>
                  <a:lnTo>
                    <a:pt x="3169" y="17235"/>
                  </a:lnTo>
                  <a:lnTo>
                    <a:pt x="3748" y="17389"/>
                  </a:lnTo>
                  <a:lnTo>
                    <a:pt x="4289" y="17467"/>
                  </a:lnTo>
                  <a:lnTo>
                    <a:pt x="4328" y="17235"/>
                  </a:lnTo>
                  <a:lnTo>
                    <a:pt x="3787" y="17119"/>
                  </a:lnTo>
                  <a:lnTo>
                    <a:pt x="3246" y="17003"/>
                  </a:lnTo>
                  <a:lnTo>
                    <a:pt x="2744" y="16810"/>
                  </a:lnTo>
                  <a:lnTo>
                    <a:pt x="2473" y="16694"/>
                  </a:lnTo>
                  <a:lnTo>
                    <a:pt x="2241" y="16539"/>
                  </a:lnTo>
                  <a:lnTo>
                    <a:pt x="2357" y="16076"/>
                  </a:lnTo>
                  <a:lnTo>
                    <a:pt x="2473" y="15651"/>
                  </a:lnTo>
                  <a:lnTo>
                    <a:pt x="2666" y="15264"/>
                  </a:lnTo>
                  <a:lnTo>
                    <a:pt x="2860" y="14878"/>
                  </a:lnTo>
                  <a:lnTo>
                    <a:pt x="3285" y="15225"/>
                  </a:lnTo>
                  <a:lnTo>
                    <a:pt x="3710" y="15535"/>
                  </a:lnTo>
                  <a:lnTo>
                    <a:pt x="4173" y="15844"/>
                  </a:lnTo>
                  <a:lnTo>
                    <a:pt x="4637" y="16153"/>
                  </a:lnTo>
                  <a:lnTo>
                    <a:pt x="4676" y="16037"/>
                  </a:lnTo>
                  <a:lnTo>
                    <a:pt x="4753" y="15844"/>
                  </a:lnTo>
                  <a:lnTo>
                    <a:pt x="3826" y="15303"/>
                  </a:lnTo>
                  <a:lnTo>
                    <a:pt x="2937" y="14723"/>
                  </a:lnTo>
                  <a:lnTo>
                    <a:pt x="3285" y="14182"/>
                  </a:lnTo>
                  <a:lnTo>
                    <a:pt x="3671" y="13641"/>
                  </a:lnTo>
                  <a:lnTo>
                    <a:pt x="4019" y="13989"/>
                  </a:lnTo>
                  <a:lnTo>
                    <a:pt x="4444" y="14298"/>
                  </a:lnTo>
                  <a:lnTo>
                    <a:pt x="4869" y="14530"/>
                  </a:lnTo>
                  <a:lnTo>
                    <a:pt x="5333" y="14762"/>
                  </a:lnTo>
                  <a:lnTo>
                    <a:pt x="5449" y="14569"/>
                  </a:lnTo>
                  <a:lnTo>
                    <a:pt x="5023" y="14337"/>
                  </a:lnTo>
                  <a:lnTo>
                    <a:pt x="4598" y="14105"/>
                  </a:lnTo>
                  <a:lnTo>
                    <a:pt x="4173" y="13834"/>
                  </a:lnTo>
                  <a:lnTo>
                    <a:pt x="3787" y="13525"/>
                  </a:lnTo>
                  <a:lnTo>
                    <a:pt x="3903" y="13409"/>
                  </a:lnTo>
                  <a:lnTo>
                    <a:pt x="4367" y="12907"/>
                  </a:lnTo>
                  <a:lnTo>
                    <a:pt x="4792" y="12405"/>
                  </a:lnTo>
                  <a:lnTo>
                    <a:pt x="4830" y="12559"/>
                  </a:lnTo>
                  <a:lnTo>
                    <a:pt x="4908" y="12714"/>
                  </a:lnTo>
                  <a:lnTo>
                    <a:pt x="5139" y="12984"/>
                  </a:lnTo>
                  <a:lnTo>
                    <a:pt x="5371" y="13255"/>
                  </a:lnTo>
                  <a:lnTo>
                    <a:pt x="5603" y="13448"/>
                  </a:lnTo>
                  <a:lnTo>
                    <a:pt x="5951" y="13757"/>
                  </a:lnTo>
                  <a:lnTo>
                    <a:pt x="6105" y="13564"/>
                  </a:lnTo>
                  <a:lnTo>
                    <a:pt x="5758" y="13293"/>
                  </a:lnTo>
                  <a:lnTo>
                    <a:pt x="5371" y="12984"/>
                  </a:lnTo>
                  <a:lnTo>
                    <a:pt x="5217" y="12830"/>
                  </a:lnTo>
                  <a:lnTo>
                    <a:pt x="5062" y="12637"/>
                  </a:lnTo>
                  <a:lnTo>
                    <a:pt x="4946" y="12443"/>
                  </a:lnTo>
                  <a:lnTo>
                    <a:pt x="4869" y="12250"/>
                  </a:lnTo>
                  <a:lnTo>
                    <a:pt x="5101" y="11941"/>
                  </a:lnTo>
                  <a:lnTo>
                    <a:pt x="5294" y="11593"/>
                  </a:lnTo>
                  <a:lnTo>
                    <a:pt x="5449" y="11207"/>
                  </a:lnTo>
                  <a:lnTo>
                    <a:pt x="5603" y="10820"/>
                  </a:lnTo>
                  <a:lnTo>
                    <a:pt x="5835" y="11168"/>
                  </a:lnTo>
                  <a:lnTo>
                    <a:pt x="6144" y="11516"/>
                  </a:lnTo>
                  <a:lnTo>
                    <a:pt x="6453" y="11825"/>
                  </a:lnTo>
                  <a:lnTo>
                    <a:pt x="6801" y="12096"/>
                  </a:lnTo>
                  <a:lnTo>
                    <a:pt x="6878" y="11941"/>
                  </a:lnTo>
                  <a:lnTo>
                    <a:pt x="6917" y="11786"/>
                  </a:lnTo>
                  <a:lnTo>
                    <a:pt x="6569" y="11555"/>
                  </a:lnTo>
                  <a:lnTo>
                    <a:pt x="6221" y="11284"/>
                  </a:lnTo>
                  <a:lnTo>
                    <a:pt x="5912" y="10975"/>
                  </a:lnTo>
                  <a:lnTo>
                    <a:pt x="5642" y="10627"/>
                  </a:lnTo>
                  <a:lnTo>
                    <a:pt x="5758" y="10048"/>
                  </a:lnTo>
                  <a:lnTo>
                    <a:pt x="5835" y="9429"/>
                  </a:lnTo>
                  <a:lnTo>
                    <a:pt x="6105" y="9661"/>
                  </a:lnTo>
                  <a:lnTo>
                    <a:pt x="6415" y="9816"/>
                  </a:lnTo>
                  <a:lnTo>
                    <a:pt x="6762" y="9970"/>
                  </a:lnTo>
                  <a:lnTo>
                    <a:pt x="7110" y="10048"/>
                  </a:lnTo>
                  <a:lnTo>
                    <a:pt x="7303" y="10125"/>
                  </a:lnTo>
                  <a:lnTo>
                    <a:pt x="7342" y="9854"/>
                  </a:lnTo>
                  <a:lnTo>
                    <a:pt x="6956" y="9738"/>
                  </a:lnTo>
                  <a:lnTo>
                    <a:pt x="6569" y="9623"/>
                  </a:lnTo>
                  <a:lnTo>
                    <a:pt x="6183" y="9429"/>
                  </a:lnTo>
                  <a:lnTo>
                    <a:pt x="5835" y="9197"/>
                  </a:lnTo>
                  <a:lnTo>
                    <a:pt x="5874" y="8386"/>
                  </a:lnTo>
                  <a:lnTo>
                    <a:pt x="6260" y="8463"/>
                  </a:lnTo>
                  <a:lnTo>
                    <a:pt x="6608" y="8541"/>
                  </a:lnTo>
                  <a:lnTo>
                    <a:pt x="7303" y="8618"/>
                  </a:lnTo>
                  <a:lnTo>
                    <a:pt x="7342" y="8618"/>
                  </a:lnTo>
                  <a:lnTo>
                    <a:pt x="7342" y="8386"/>
                  </a:lnTo>
                  <a:lnTo>
                    <a:pt x="6608" y="8309"/>
                  </a:lnTo>
                  <a:lnTo>
                    <a:pt x="6260" y="8270"/>
                  </a:lnTo>
                  <a:lnTo>
                    <a:pt x="5874" y="8270"/>
                  </a:lnTo>
                  <a:lnTo>
                    <a:pt x="5874" y="7729"/>
                  </a:lnTo>
                  <a:lnTo>
                    <a:pt x="5835" y="7188"/>
                  </a:lnTo>
                  <a:lnTo>
                    <a:pt x="6453" y="7265"/>
                  </a:lnTo>
                  <a:lnTo>
                    <a:pt x="7110" y="7265"/>
                  </a:lnTo>
                  <a:lnTo>
                    <a:pt x="7033" y="6995"/>
                  </a:lnTo>
                  <a:lnTo>
                    <a:pt x="6260" y="6995"/>
                  </a:lnTo>
                  <a:lnTo>
                    <a:pt x="5835" y="7034"/>
                  </a:lnTo>
                  <a:lnTo>
                    <a:pt x="5680" y="6338"/>
                  </a:lnTo>
                  <a:lnTo>
                    <a:pt x="6415" y="6184"/>
                  </a:lnTo>
                  <a:lnTo>
                    <a:pt x="6724" y="6145"/>
                  </a:lnTo>
                  <a:lnTo>
                    <a:pt x="6608" y="5952"/>
                  </a:lnTo>
                  <a:lnTo>
                    <a:pt x="6415" y="5990"/>
                  </a:lnTo>
                  <a:lnTo>
                    <a:pt x="6028" y="6029"/>
                  </a:lnTo>
                  <a:lnTo>
                    <a:pt x="5642" y="6145"/>
                  </a:lnTo>
                  <a:lnTo>
                    <a:pt x="5487" y="5643"/>
                  </a:lnTo>
                  <a:lnTo>
                    <a:pt x="5294" y="5179"/>
                  </a:lnTo>
                  <a:lnTo>
                    <a:pt x="5526" y="5063"/>
                  </a:lnTo>
                  <a:lnTo>
                    <a:pt x="5758" y="4947"/>
                  </a:lnTo>
                  <a:lnTo>
                    <a:pt x="6028" y="4870"/>
                  </a:lnTo>
                  <a:lnTo>
                    <a:pt x="5912" y="4677"/>
                  </a:lnTo>
                  <a:lnTo>
                    <a:pt x="5564" y="4870"/>
                  </a:lnTo>
                  <a:lnTo>
                    <a:pt x="5255" y="5024"/>
                  </a:lnTo>
                  <a:lnTo>
                    <a:pt x="4946" y="4406"/>
                  </a:lnTo>
                  <a:lnTo>
                    <a:pt x="5178" y="4290"/>
                  </a:lnTo>
                  <a:lnTo>
                    <a:pt x="5371" y="4136"/>
                  </a:lnTo>
                  <a:lnTo>
                    <a:pt x="5564" y="4020"/>
                  </a:lnTo>
                  <a:lnTo>
                    <a:pt x="5449" y="3865"/>
                  </a:lnTo>
                  <a:lnTo>
                    <a:pt x="5371" y="3904"/>
                  </a:lnTo>
                  <a:lnTo>
                    <a:pt x="4869" y="4251"/>
                  </a:lnTo>
                  <a:lnTo>
                    <a:pt x="4560" y="3595"/>
                  </a:lnTo>
                  <a:lnTo>
                    <a:pt x="4521" y="3440"/>
                  </a:lnTo>
                  <a:lnTo>
                    <a:pt x="5062" y="3131"/>
                  </a:lnTo>
                  <a:lnTo>
                    <a:pt x="4985" y="2976"/>
                  </a:lnTo>
                  <a:lnTo>
                    <a:pt x="4946" y="3015"/>
                  </a:lnTo>
                  <a:lnTo>
                    <a:pt x="4483" y="3363"/>
                  </a:lnTo>
                  <a:lnTo>
                    <a:pt x="4483" y="3401"/>
                  </a:lnTo>
                  <a:lnTo>
                    <a:pt x="4173" y="2706"/>
                  </a:lnTo>
                  <a:lnTo>
                    <a:pt x="4637" y="2281"/>
                  </a:lnTo>
                  <a:lnTo>
                    <a:pt x="4560" y="2165"/>
                  </a:lnTo>
                  <a:lnTo>
                    <a:pt x="4135" y="2551"/>
                  </a:lnTo>
                  <a:lnTo>
                    <a:pt x="3980" y="1972"/>
                  </a:lnTo>
                  <a:lnTo>
                    <a:pt x="4367" y="1663"/>
                  </a:lnTo>
                  <a:lnTo>
                    <a:pt x="4289" y="1469"/>
                  </a:lnTo>
                  <a:lnTo>
                    <a:pt x="3942" y="1817"/>
                  </a:lnTo>
                  <a:lnTo>
                    <a:pt x="3826" y="1122"/>
                  </a:lnTo>
                  <a:lnTo>
                    <a:pt x="4096" y="851"/>
                  </a:lnTo>
                  <a:lnTo>
                    <a:pt x="4019" y="658"/>
                  </a:lnTo>
                  <a:lnTo>
                    <a:pt x="3787" y="928"/>
                  </a:lnTo>
                  <a:lnTo>
                    <a:pt x="3787" y="503"/>
                  </a:lnTo>
                  <a:lnTo>
                    <a:pt x="3787"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8" name="Google Shape;838;p45"/>
          <p:cNvGrpSpPr/>
          <p:nvPr/>
        </p:nvGrpSpPr>
        <p:grpSpPr>
          <a:xfrm rot="-711451">
            <a:off x="586299" y="2914023"/>
            <a:ext cx="1756595" cy="3198959"/>
            <a:chOff x="4518575" y="1944100"/>
            <a:chExt cx="475300" cy="865575"/>
          </a:xfrm>
        </p:grpSpPr>
        <p:sp>
          <p:nvSpPr>
            <p:cNvPr id="839" name="Google Shape;839;p45"/>
            <p:cNvSpPr/>
            <p:nvPr/>
          </p:nvSpPr>
          <p:spPr>
            <a:xfrm>
              <a:off x="4657675" y="1944100"/>
              <a:ext cx="336200" cy="800850"/>
            </a:xfrm>
            <a:custGeom>
              <a:avLst/>
              <a:gdLst/>
              <a:ahLst/>
              <a:cxnLst/>
              <a:rect l="l" t="t" r="r" b="b"/>
              <a:pathLst>
                <a:path w="13448" h="32034" extrusionOk="0">
                  <a:moveTo>
                    <a:pt x="13061" y="1"/>
                  </a:moveTo>
                  <a:lnTo>
                    <a:pt x="12984" y="78"/>
                  </a:lnTo>
                  <a:lnTo>
                    <a:pt x="12443" y="1314"/>
                  </a:lnTo>
                  <a:lnTo>
                    <a:pt x="11825" y="2512"/>
                  </a:lnTo>
                  <a:lnTo>
                    <a:pt x="11515" y="3092"/>
                  </a:lnTo>
                  <a:lnTo>
                    <a:pt x="11168" y="3671"/>
                  </a:lnTo>
                  <a:lnTo>
                    <a:pt x="10781" y="4174"/>
                  </a:lnTo>
                  <a:lnTo>
                    <a:pt x="10356" y="4676"/>
                  </a:lnTo>
                  <a:lnTo>
                    <a:pt x="9931" y="5063"/>
                  </a:lnTo>
                  <a:lnTo>
                    <a:pt x="9506" y="5410"/>
                  </a:lnTo>
                  <a:lnTo>
                    <a:pt x="8656" y="6067"/>
                  </a:lnTo>
                  <a:lnTo>
                    <a:pt x="7767" y="6685"/>
                  </a:lnTo>
                  <a:lnTo>
                    <a:pt x="7342" y="6995"/>
                  </a:lnTo>
                  <a:lnTo>
                    <a:pt x="6917" y="7381"/>
                  </a:lnTo>
                  <a:lnTo>
                    <a:pt x="6260" y="8077"/>
                  </a:lnTo>
                  <a:lnTo>
                    <a:pt x="5642" y="8849"/>
                  </a:lnTo>
                  <a:lnTo>
                    <a:pt x="5062" y="9661"/>
                  </a:lnTo>
                  <a:lnTo>
                    <a:pt x="4560" y="10550"/>
                  </a:lnTo>
                  <a:lnTo>
                    <a:pt x="4174" y="11438"/>
                  </a:lnTo>
                  <a:lnTo>
                    <a:pt x="3826" y="12404"/>
                  </a:lnTo>
                  <a:lnTo>
                    <a:pt x="3555" y="13409"/>
                  </a:lnTo>
                  <a:lnTo>
                    <a:pt x="3362" y="14414"/>
                  </a:lnTo>
                  <a:lnTo>
                    <a:pt x="3208" y="15805"/>
                  </a:lnTo>
                  <a:lnTo>
                    <a:pt x="3092" y="16500"/>
                  </a:lnTo>
                  <a:lnTo>
                    <a:pt x="3014" y="16848"/>
                  </a:lnTo>
                  <a:lnTo>
                    <a:pt x="2899" y="17157"/>
                  </a:lnTo>
                  <a:lnTo>
                    <a:pt x="2783" y="17466"/>
                  </a:lnTo>
                  <a:lnTo>
                    <a:pt x="2628" y="17775"/>
                  </a:lnTo>
                  <a:lnTo>
                    <a:pt x="2435" y="18046"/>
                  </a:lnTo>
                  <a:lnTo>
                    <a:pt x="2242" y="18278"/>
                  </a:lnTo>
                  <a:lnTo>
                    <a:pt x="1817" y="18741"/>
                  </a:lnTo>
                  <a:lnTo>
                    <a:pt x="1392" y="19244"/>
                  </a:lnTo>
                  <a:lnTo>
                    <a:pt x="1121" y="19591"/>
                  </a:lnTo>
                  <a:lnTo>
                    <a:pt x="889" y="19978"/>
                  </a:lnTo>
                  <a:lnTo>
                    <a:pt x="657" y="20403"/>
                  </a:lnTo>
                  <a:lnTo>
                    <a:pt x="464" y="20828"/>
                  </a:lnTo>
                  <a:lnTo>
                    <a:pt x="310" y="21253"/>
                  </a:lnTo>
                  <a:lnTo>
                    <a:pt x="194" y="21717"/>
                  </a:lnTo>
                  <a:lnTo>
                    <a:pt x="78" y="22180"/>
                  </a:lnTo>
                  <a:lnTo>
                    <a:pt x="39" y="22644"/>
                  </a:lnTo>
                  <a:lnTo>
                    <a:pt x="0" y="23185"/>
                  </a:lnTo>
                  <a:lnTo>
                    <a:pt x="0" y="23726"/>
                  </a:lnTo>
                  <a:lnTo>
                    <a:pt x="39" y="24267"/>
                  </a:lnTo>
                  <a:lnTo>
                    <a:pt x="78" y="24808"/>
                  </a:lnTo>
                  <a:lnTo>
                    <a:pt x="232" y="25851"/>
                  </a:lnTo>
                  <a:lnTo>
                    <a:pt x="387" y="26895"/>
                  </a:lnTo>
                  <a:lnTo>
                    <a:pt x="503" y="28208"/>
                  </a:lnTo>
                  <a:lnTo>
                    <a:pt x="619" y="29484"/>
                  </a:lnTo>
                  <a:lnTo>
                    <a:pt x="619" y="30604"/>
                  </a:lnTo>
                  <a:lnTo>
                    <a:pt x="657" y="31145"/>
                  </a:lnTo>
                  <a:lnTo>
                    <a:pt x="735" y="31686"/>
                  </a:lnTo>
                  <a:lnTo>
                    <a:pt x="696" y="31802"/>
                  </a:lnTo>
                  <a:lnTo>
                    <a:pt x="696" y="31879"/>
                  </a:lnTo>
                  <a:lnTo>
                    <a:pt x="735" y="31957"/>
                  </a:lnTo>
                  <a:lnTo>
                    <a:pt x="812" y="31995"/>
                  </a:lnTo>
                  <a:lnTo>
                    <a:pt x="851" y="31995"/>
                  </a:lnTo>
                  <a:lnTo>
                    <a:pt x="889" y="32034"/>
                  </a:lnTo>
                  <a:lnTo>
                    <a:pt x="966" y="32034"/>
                  </a:lnTo>
                  <a:lnTo>
                    <a:pt x="1005" y="31995"/>
                  </a:lnTo>
                  <a:lnTo>
                    <a:pt x="1044" y="31918"/>
                  </a:lnTo>
                  <a:lnTo>
                    <a:pt x="1044" y="31841"/>
                  </a:lnTo>
                  <a:lnTo>
                    <a:pt x="1082" y="31763"/>
                  </a:lnTo>
                  <a:lnTo>
                    <a:pt x="1314" y="30720"/>
                  </a:lnTo>
                  <a:lnTo>
                    <a:pt x="1546" y="29715"/>
                  </a:lnTo>
                  <a:lnTo>
                    <a:pt x="1855" y="28943"/>
                  </a:lnTo>
                  <a:lnTo>
                    <a:pt x="2203" y="28208"/>
                  </a:lnTo>
                  <a:lnTo>
                    <a:pt x="2589" y="27474"/>
                  </a:lnTo>
                  <a:lnTo>
                    <a:pt x="3053" y="26817"/>
                  </a:lnTo>
                  <a:lnTo>
                    <a:pt x="3401" y="26392"/>
                  </a:lnTo>
                  <a:lnTo>
                    <a:pt x="3749" y="25967"/>
                  </a:lnTo>
                  <a:lnTo>
                    <a:pt x="4521" y="25233"/>
                  </a:lnTo>
                  <a:lnTo>
                    <a:pt x="5256" y="24460"/>
                  </a:lnTo>
                  <a:lnTo>
                    <a:pt x="5603" y="24074"/>
                  </a:lnTo>
                  <a:lnTo>
                    <a:pt x="5951" y="23649"/>
                  </a:lnTo>
                  <a:lnTo>
                    <a:pt x="6260" y="23185"/>
                  </a:lnTo>
                  <a:lnTo>
                    <a:pt x="6492" y="22760"/>
                  </a:lnTo>
                  <a:lnTo>
                    <a:pt x="6724" y="22296"/>
                  </a:lnTo>
                  <a:lnTo>
                    <a:pt x="6917" y="21794"/>
                  </a:lnTo>
                  <a:lnTo>
                    <a:pt x="7110" y="21292"/>
                  </a:lnTo>
                  <a:lnTo>
                    <a:pt x="7226" y="20789"/>
                  </a:lnTo>
                  <a:lnTo>
                    <a:pt x="7342" y="20287"/>
                  </a:lnTo>
                  <a:lnTo>
                    <a:pt x="7420" y="19746"/>
                  </a:lnTo>
                  <a:lnTo>
                    <a:pt x="7458" y="19166"/>
                  </a:lnTo>
                  <a:lnTo>
                    <a:pt x="7458" y="18587"/>
                  </a:lnTo>
                  <a:lnTo>
                    <a:pt x="7381" y="17428"/>
                  </a:lnTo>
                  <a:lnTo>
                    <a:pt x="7304" y="16307"/>
                  </a:lnTo>
                  <a:lnTo>
                    <a:pt x="7304" y="15727"/>
                  </a:lnTo>
                  <a:lnTo>
                    <a:pt x="7304" y="15148"/>
                  </a:lnTo>
                  <a:lnTo>
                    <a:pt x="7381" y="14491"/>
                  </a:lnTo>
                  <a:lnTo>
                    <a:pt x="7535" y="13950"/>
                  </a:lnTo>
                  <a:lnTo>
                    <a:pt x="7729" y="13409"/>
                  </a:lnTo>
                  <a:lnTo>
                    <a:pt x="7961" y="12945"/>
                  </a:lnTo>
                  <a:lnTo>
                    <a:pt x="8231" y="12520"/>
                  </a:lnTo>
                  <a:lnTo>
                    <a:pt x="8540" y="12172"/>
                  </a:lnTo>
                  <a:lnTo>
                    <a:pt x="8888" y="11786"/>
                  </a:lnTo>
                  <a:lnTo>
                    <a:pt x="9236" y="11477"/>
                  </a:lnTo>
                  <a:lnTo>
                    <a:pt x="10008" y="10820"/>
                  </a:lnTo>
                  <a:lnTo>
                    <a:pt x="10820" y="10163"/>
                  </a:lnTo>
                  <a:lnTo>
                    <a:pt x="11206" y="9815"/>
                  </a:lnTo>
                  <a:lnTo>
                    <a:pt x="11554" y="9429"/>
                  </a:lnTo>
                  <a:lnTo>
                    <a:pt x="11902" y="9043"/>
                  </a:lnTo>
                  <a:lnTo>
                    <a:pt x="12211" y="8579"/>
                  </a:lnTo>
                  <a:lnTo>
                    <a:pt x="12520" y="8115"/>
                  </a:lnTo>
                  <a:lnTo>
                    <a:pt x="12752" y="7613"/>
                  </a:lnTo>
                  <a:lnTo>
                    <a:pt x="12945" y="7072"/>
                  </a:lnTo>
                  <a:lnTo>
                    <a:pt x="13100" y="6570"/>
                  </a:lnTo>
                  <a:lnTo>
                    <a:pt x="13254" y="6029"/>
                  </a:lnTo>
                  <a:lnTo>
                    <a:pt x="13332" y="5488"/>
                  </a:lnTo>
                  <a:lnTo>
                    <a:pt x="13409" y="4947"/>
                  </a:lnTo>
                  <a:lnTo>
                    <a:pt x="13409" y="4406"/>
                  </a:lnTo>
                  <a:lnTo>
                    <a:pt x="13448" y="3324"/>
                  </a:lnTo>
                  <a:lnTo>
                    <a:pt x="13370" y="2242"/>
                  </a:lnTo>
                  <a:lnTo>
                    <a:pt x="13216" y="116"/>
                  </a:lnTo>
                  <a:lnTo>
                    <a:pt x="13177" y="39"/>
                  </a:lnTo>
                  <a:lnTo>
                    <a:pt x="13100" y="39"/>
                  </a:lnTo>
                  <a:lnTo>
                    <a:pt x="13061"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5"/>
            <p:cNvSpPr/>
            <p:nvPr/>
          </p:nvSpPr>
          <p:spPr>
            <a:xfrm>
              <a:off x="4657675" y="1944100"/>
              <a:ext cx="336200" cy="800850"/>
            </a:xfrm>
            <a:custGeom>
              <a:avLst/>
              <a:gdLst/>
              <a:ahLst/>
              <a:cxnLst/>
              <a:rect l="l" t="t" r="r" b="b"/>
              <a:pathLst>
                <a:path w="13448" h="32034" extrusionOk="0">
                  <a:moveTo>
                    <a:pt x="13061" y="1"/>
                  </a:moveTo>
                  <a:lnTo>
                    <a:pt x="13022" y="39"/>
                  </a:lnTo>
                  <a:lnTo>
                    <a:pt x="12752" y="1585"/>
                  </a:lnTo>
                  <a:lnTo>
                    <a:pt x="12443" y="1237"/>
                  </a:lnTo>
                  <a:lnTo>
                    <a:pt x="12366" y="1508"/>
                  </a:lnTo>
                  <a:lnTo>
                    <a:pt x="12520" y="1701"/>
                  </a:lnTo>
                  <a:lnTo>
                    <a:pt x="12713" y="1855"/>
                  </a:lnTo>
                  <a:lnTo>
                    <a:pt x="12481" y="2821"/>
                  </a:lnTo>
                  <a:lnTo>
                    <a:pt x="12056" y="2358"/>
                  </a:lnTo>
                  <a:lnTo>
                    <a:pt x="11979" y="2242"/>
                  </a:lnTo>
                  <a:lnTo>
                    <a:pt x="11902" y="2435"/>
                  </a:lnTo>
                  <a:lnTo>
                    <a:pt x="12018" y="2590"/>
                  </a:lnTo>
                  <a:lnTo>
                    <a:pt x="12211" y="2821"/>
                  </a:lnTo>
                  <a:lnTo>
                    <a:pt x="12327" y="2899"/>
                  </a:lnTo>
                  <a:lnTo>
                    <a:pt x="12443" y="3015"/>
                  </a:lnTo>
                  <a:lnTo>
                    <a:pt x="12134" y="4058"/>
                  </a:lnTo>
                  <a:lnTo>
                    <a:pt x="11747" y="3710"/>
                  </a:lnTo>
                  <a:lnTo>
                    <a:pt x="11400" y="3285"/>
                  </a:lnTo>
                  <a:lnTo>
                    <a:pt x="11284" y="3478"/>
                  </a:lnTo>
                  <a:lnTo>
                    <a:pt x="11477" y="3671"/>
                  </a:lnTo>
                  <a:lnTo>
                    <a:pt x="11786" y="3942"/>
                  </a:lnTo>
                  <a:lnTo>
                    <a:pt x="12095" y="4174"/>
                  </a:lnTo>
                  <a:lnTo>
                    <a:pt x="11709" y="5178"/>
                  </a:lnTo>
                  <a:lnTo>
                    <a:pt x="11438" y="4947"/>
                  </a:lnTo>
                  <a:lnTo>
                    <a:pt x="11206" y="4715"/>
                  </a:lnTo>
                  <a:lnTo>
                    <a:pt x="10743" y="4212"/>
                  </a:lnTo>
                  <a:lnTo>
                    <a:pt x="10588" y="4406"/>
                  </a:lnTo>
                  <a:lnTo>
                    <a:pt x="11090" y="4908"/>
                  </a:lnTo>
                  <a:lnTo>
                    <a:pt x="11361" y="5140"/>
                  </a:lnTo>
                  <a:lnTo>
                    <a:pt x="11631" y="5294"/>
                  </a:lnTo>
                  <a:lnTo>
                    <a:pt x="11593" y="5410"/>
                  </a:lnTo>
                  <a:lnTo>
                    <a:pt x="11554" y="5410"/>
                  </a:lnTo>
                  <a:lnTo>
                    <a:pt x="11322" y="5951"/>
                  </a:lnTo>
                  <a:lnTo>
                    <a:pt x="11013" y="6454"/>
                  </a:lnTo>
                  <a:lnTo>
                    <a:pt x="10704" y="6144"/>
                  </a:lnTo>
                  <a:lnTo>
                    <a:pt x="10434" y="5797"/>
                  </a:lnTo>
                  <a:lnTo>
                    <a:pt x="9893" y="5101"/>
                  </a:lnTo>
                  <a:lnTo>
                    <a:pt x="9738" y="5256"/>
                  </a:lnTo>
                  <a:lnTo>
                    <a:pt x="10047" y="5681"/>
                  </a:lnTo>
                  <a:lnTo>
                    <a:pt x="10472" y="6183"/>
                  </a:lnTo>
                  <a:lnTo>
                    <a:pt x="10665" y="6415"/>
                  </a:lnTo>
                  <a:lnTo>
                    <a:pt x="10936" y="6608"/>
                  </a:lnTo>
                  <a:lnTo>
                    <a:pt x="10511" y="7188"/>
                  </a:lnTo>
                  <a:lnTo>
                    <a:pt x="10047" y="7767"/>
                  </a:lnTo>
                  <a:lnTo>
                    <a:pt x="9738" y="7420"/>
                  </a:lnTo>
                  <a:lnTo>
                    <a:pt x="9506" y="7033"/>
                  </a:lnTo>
                  <a:lnTo>
                    <a:pt x="9042" y="6222"/>
                  </a:lnTo>
                  <a:lnTo>
                    <a:pt x="8849" y="5913"/>
                  </a:lnTo>
                  <a:lnTo>
                    <a:pt x="8695" y="6029"/>
                  </a:lnTo>
                  <a:lnTo>
                    <a:pt x="8965" y="6531"/>
                  </a:lnTo>
                  <a:lnTo>
                    <a:pt x="9429" y="7226"/>
                  </a:lnTo>
                  <a:lnTo>
                    <a:pt x="9661" y="7574"/>
                  </a:lnTo>
                  <a:lnTo>
                    <a:pt x="9970" y="7845"/>
                  </a:lnTo>
                  <a:lnTo>
                    <a:pt x="9661" y="8154"/>
                  </a:lnTo>
                  <a:lnTo>
                    <a:pt x="9429" y="8386"/>
                  </a:lnTo>
                  <a:lnTo>
                    <a:pt x="9158" y="8579"/>
                  </a:lnTo>
                  <a:lnTo>
                    <a:pt x="8733" y="7845"/>
                  </a:lnTo>
                  <a:lnTo>
                    <a:pt x="8308" y="7110"/>
                  </a:lnTo>
                  <a:lnTo>
                    <a:pt x="7999" y="6492"/>
                  </a:lnTo>
                  <a:lnTo>
                    <a:pt x="7845" y="6647"/>
                  </a:lnTo>
                  <a:lnTo>
                    <a:pt x="8115" y="7226"/>
                  </a:lnTo>
                  <a:lnTo>
                    <a:pt x="8540" y="7961"/>
                  </a:lnTo>
                  <a:lnTo>
                    <a:pt x="8772" y="8347"/>
                  </a:lnTo>
                  <a:lnTo>
                    <a:pt x="9042" y="8656"/>
                  </a:lnTo>
                  <a:lnTo>
                    <a:pt x="8540" y="9004"/>
                  </a:lnTo>
                  <a:lnTo>
                    <a:pt x="8076" y="9313"/>
                  </a:lnTo>
                  <a:lnTo>
                    <a:pt x="7806" y="8927"/>
                  </a:lnTo>
                  <a:lnTo>
                    <a:pt x="7535" y="8502"/>
                  </a:lnTo>
                  <a:lnTo>
                    <a:pt x="7110" y="7613"/>
                  </a:lnTo>
                  <a:lnTo>
                    <a:pt x="6994" y="7342"/>
                  </a:lnTo>
                  <a:lnTo>
                    <a:pt x="6917" y="7381"/>
                  </a:lnTo>
                  <a:lnTo>
                    <a:pt x="6801" y="7497"/>
                  </a:lnTo>
                  <a:lnTo>
                    <a:pt x="7072" y="7999"/>
                  </a:lnTo>
                  <a:lnTo>
                    <a:pt x="7458" y="8733"/>
                  </a:lnTo>
                  <a:lnTo>
                    <a:pt x="7690" y="9081"/>
                  </a:lnTo>
                  <a:lnTo>
                    <a:pt x="7961" y="9390"/>
                  </a:lnTo>
                  <a:lnTo>
                    <a:pt x="7497" y="9699"/>
                  </a:lnTo>
                  <a:lnTo>
                    <a:pt x="7072" y="10086"/>
                  </a:lnTo>
                  <a:lnTo>
                    <a:pt x="7033" y="10086"/>
                  </a:lnTo>
                  <a:lnTo>
                    <a:pt x="6724" y="9699"/>
                  </a:lnTo>
                  <a:lnTo>
                    <a:pt x="6454" y="9313"/>
                  </a:lnTo>
                  <a:lnTo>
                    <a:pt x="5951" y="8463"/>
                  </a:lnTo>
                  <a:lnTo>
                    <a:pt x="5758" y="8656"/>
                  </a:lnTo>
                  <a:lnTo>
                    <a:pt x="6222" y="9352"/>
                  </a:lnTo>
                  <a:lnTo>
                    <a:pt x="6531" y="9815"/>
                  </a:lnTo>
                  <a:lnTo>
                    <a:pt x="6724" y="10009"/>
                  </a:lnTo>
                  <a:lnTo>
                    <a:pt x="6956" y="10202"/>
                  </a:lnTo>
                  <a:lnTo>
                    <a:pt x="6569" y="10627"/>
                  </a:lnTo>
                  <a:lnTo>
                    <a:pt x="6260" y="11052"/>
                  </a:lnTo>
                  <a:lnTo>
                    <a:pt x="5681" y="10665"/>
                  </a:lnTo>
                  <a:lnTo>
                    <a:pt x="5101" y="10202"/>
                  </a:lnTo>
                  <a:lnTo>
                    <a:pt x="4869" y="10009"/>
                  </a:lnTo>
                  <a:lnTo>
                    <a:pt x="4715" y="10240"/>
                  </a:lnTo>
                  <a:lnTo>
                    <a:pt x="5101" y="10511"/>
                  </a:lnTo>
                  <a:lnTo>
                    <a:pt x="5449" y="10781"/>
                  </a:lnTo>
                  <a:lnTo>
                    <a:pt x="5835" y="10975"/>
                  </a:lnTo>
                  <a:lnTo>
                    <a:pt x="6183" y="11168"/>
                  </a:lnTo>
                  <a:lnTo>
                    <a:pt x="5951" y="11670"/>
                  </a:lnTo>
                  <a:lnTo>
                    <a:pt x="5719" y="12134"/>
                  </a:lnTo>
                  <a:lnTo>
                    <a:pt x="5024" y="11631"/>
                  </a:lnTo>
                  <a:lnTo>
                    <a:pt x="4328" y="11129"/>
                  </a:lnTo>
                  <a:lnTo>
                    <a:pt x="4290" y="11129"/>
                  </a:lnTo>
                  <a:lnTo>
                    <a:pt x="4212" y="11361"/>
                  </a:lnTo>
                  <a:lnTo>
                    <a:pt x="4367" y="11477"/>
                  </a:lnTo>
                  <a:lnTo>
                    <a:pt x="4985" y="11941"/>
                  </a:lnTo>
                  <a:lnTo>
                    <a:pt x="5333" y="12134"/>
                  </a:lnTo>
                  <a:lnTo>
                    <a:pt x="5487" y="12211"/>
                  </a:lnTo>
                  <a:lnTo>
                    <a:pt x="5681" y="12211"/>
                  </a:lnTo>
                  <a:lnTo>
                    <a:pt x="5449" y="12791"/>
                  </a:lnTo>
                  <a:lnTo>
                    <a:pt x="5294" y="13177"/>
                  </a:lnTo>
                  <a:lnTo>
                    <a:pt x="4869" y="13138"/>
                  </a:lnTo>
                  <a:lnTo>
                    <a:pt x="4483" y="13023"/>
                  </a:lnTo>
                  <a:lnTo>
                    <a:pt x="4096" y="12945"/>
                  </a:lnTo>
                  <a:lnTo>
                    <a:pt x="3710" y="12791"/>
                  </a:lnTo>
                  <a:lnTo>
                    <a:pt x="3633" y="13138"/>
                  </a:lnTo>
                  <a:lnTo>
                    <a:pt x="4019" y="13254"/>
                  </a:lnTo>
                  <a:lnTo>
                    <a:pt x="4444" y="13332"/>
                  </a:lnTo>
                  <a:lnTo>
                    <a:pt x="4831" y="13370"/>
                  </a:lnTo>
                  <a:lnTo>
                    <a:pt x="5256" y="13332"/>
                  </a:lnTo>
                  <a:lnTo>
                    <a:pt x="5101" y="13873"/>
                  </a:lnTo>
                  <a:lnTo>
                    <a:pt x="4985" y="14375"/>
                  </a:lnTo>
                  <a:lnTo>
                    <a:pt x="4328" y="14259"/>
                  </a:lnTo>
                  <a:lnTo>
                    <a:pt x="3980" y="14220"/>
                  </a:lnTo>
                  <a:lnTo>
                    <a:pt x="3633" y="14143"/>
                  </a:lnTo>
                  <a:lnTo>
                    <a:pt x="3440" y="14066"/>
                  </a:lnTo>
                  <a:lnTo>
                    <a:pt x="3401" y="14298"/>
                  </a:lnTo>
                  <a:lnTo>
                    <a:pt x="3787" y="14414"/>
                  </a:lnTo>
                  <a:lnTo>
                    <a:pt x="4174" y="14491"/>
                  </a:lnTo>
                  <a:lnTo>
                    <a:pt x="4599" y="14530"/>
                  </a:lnTo>
                  <a:lnTo>
                    <a:pt x="4985" y="14491"/>
                  </a:lnTo>
                  <a:lnTo>
                    <a:pt x="4869" y="15418"/>
                  </a:lnTo>
                  <a:lnTo>
                    <a:pt x="4483" y="15380"/>
                  </a:lnTo>
                  <a:lnTo>
                    <a:pt x="4135" y="15380"/>
                  </a:lnTo>
                  <a:lnTo>
                    <a:pt x="3749" y="15302"/>
                  </a:lnTo>
                  <a:lnTo>
                    <a:pt x="3401" y="15225"/>
                  </a:lnTo>
                  <a:lnTo>
                    <a:pt x="3285" y="15186"/>
                  </a:lnTo>
                  <a:lnTo>
                    <a:pt x="3246" y="15418"/>
                  </a:lnTo>
                  <a:lnTo>
                    <a:pt x="3671" y="15534"/>
                  </a:lnTo>
                  <a:lnTo>
                    <a:pt x="4058" y="15611"/>
                  </a:lnTo>
                  <a:lnTo>
                    <a:pt x="4444" y="15611"/>
                  </a:lnTo>
                  <a:lnTo>
                    <a:pt x="4831" y="15534"/>
                  </a:lnTo>
                  <a:lnTo>
                    <a:pt x="4831" y="16075"/>
                  </a:lnTo>
                  <a:lnTo>
                    <a:pt x="4792" y="16577"/>
                  </a:lnTo>
                  <a:lnTo>
                    <a:pt x="4367" y="16577"/>
                  </a:lnTo>
                  <a:lnTo>
                    <a:pt x="3942" y="16462"/>
                  </a:lnTo>
                  <a:lnTo>
                    <a:pt x="3555" y="16346"/>
                  </a:lnTo>
                  <a:lnTo>
                    <a:pt x="3169" y="16191"/>
                  </a:lnTo>
                  <a:lnTo>
                    <a:pt x="3130" y="16462"/>
                  </a:lnTo>
                  <a:lnTo>
                    <a:pt x="3671" y="16616"/>
                  </a:lnTo>
                  <a:lnTo>
                    <a:pt x="3942" y="16693"/>
                  </a:lnTo>
                  <a:lnTo>
                    <a:pt x="4212" y="16732"/>
                  </a:lnTo>
                  <a:lnTo>
                    <a:pt x="4521" y="16771"/>
                  </a:lnTo>
                  <a:lnTo>
                    <a:pt x="4792" y="16732"/>
                  </a:lnTo>
                  <a:lnTo>
                    <a:pt x="4792" y="16732"/>
                  </a:lnTo>
                  <a:lnTo>
                    <a:pt x="4753" y="17234"/>
                  </a:lnTo>
                  <a:lnTo>
                    <a:pt x="4676" y="17698"/>
                  </a:lnTo>
                  <a:lnTo>
                    <a:pt x="4599" y="17775"/>
                  </a:lnTo>
                  <a:lnTo>
                    <a:pt x="4637" y="17853"/>
                  </a:lnTo>
                  <a:lnTo>
                    <a:pt x="4637" y="17930"/>
                  </a:lnTo>
                  <a:lnTo>
                    <a:pt x="4135" y="17891"/>
                  </a:lnTo>
                  <a:lnTo>
                    <a:pt x="3671" y="17775"/>
                  </a:lnTo>
                  <a:lnTo>
                    <a:pt x="3208" y="17621"/>
                  </a:lnTo>
                  <a:lnTo>
                    <a:pt x="2783" y="17428"/>
                  </a:lnTo>
                  <a:lnTo>
                    <a:pt x="2667" y="17698"/>
                  </a:lnTo>
                  <a:lnTo>
                    <a:pt x="3130" y="17891"/>
                  </a:lnTo>
                  <a:lnTo>
                    <a:pt x="3594" y="18007"/>
                  </a:lnTo>
                  <a:lnTo>
                    <a:pt x="4096" y="18084"/>
                  </a:lnTo>
                  <a:lnTo>
                    <a:pt x="4599" y="18084"/>
                  </a:lnTo>
                  <a:lnTo>
                    <a:pt x="4483" y="18510"/>
                  </a:lnTo>
                  <a:lnTo>
                    <a:pt x="4328" y="18935"/>
                  </a:lnTo>
                  <a:lnTo>
                    <a:pt x="4135" y="19360"/>
                  </a:lnTo>
                  <a:lnTo>
                    <a:pt x="3903" y="19823"/>
                  </a:lnTo>
                  <a:lnTo>
                    <a:pt x="3362" y="19553"/>
                  </a:lnTo>
                  <a:lnTo>
                    <a:pt x="2899" y="19244"/>
                  </a:lnTo>
                  <a:lnTo>
                    <a:pt x="2435" y="18896"/>
                  </a:lnTo>
                  <a:lnTo>
                    <a:pt x="2010" y="18548"/>
                  </a:lnTo>
                  <a:lnTo>
                    <a:pt x="1817" y="18780"/>
                  </a:lnTo>
                  <a:lnTo>
                    <a:pt x="2280" y="19166"/>
                  </a:lnTo>
                  <a:lnTo>
                    <a:pt x="2783" y="19476"/>
                  </a:lnTo>
                  <a:lnTo>
                    <a:pt x="3324" y="19746"/>
                  </a:lnTo>
                  <a:lnTo>
                    <a:pt x="3865" y="19901"/>
                  </a:lnTo>
                  <a:lnTo>
                    <a:pt x="3826" y="19978"/>
                  </a:lnTo>
                  <a:lnTo>
                    <a:pt x="3208" y="21060"/>
                  </a:lnTo>
                  <a:lnTo>
                    <a:pt x="3169" y="21098"/>
                  </a:lnTo>
                  <a:lnTo>
                    <a:pt x="2396" y="20596"/>
                  </a:lnTo>
                  <a:lnTo>
                    <a:pt x="2010" y="20326"/>
                  </a:lnTo>
                  <a:lnTo>
                    <a:pt x="1662" y="20017"/>
                  </a:lnTo>
                  <a:lnTo>
                    <a:pt x="1392" y="19785"/>
                  </a:lnTo>
                  <a:lnTo>
                    <a:pt x="1160" y="19553"/>
                  </a:lnTo>
                  <a:lnTo>
                    <a:pt x="1005" y="19785"/>
                  </a:lnTo>
                  <a:lnTo>
                    <a:pt x="1507" y="20248"/>
                  </a:lnTo>
                  <a:lnTo>
                    <a:pt x="2010" y="20635"/>
                  </a:lnTo>
                  <a:lnTo>
                    <a:pt x="2589" y="20983"/>
                  </a:lnTo>
                  <a:lnTo>
                    <a:pt x="3092" y="21253"/>
                  </a:lnTo>
                  <a:lnTo>
                    <a:pt x="2628" y="22142"/>
                  </a:lnTo>
                  <a:lnTo>
                    <a:pt x="2319" y="22065"/>
                  </a:lnTo>
                  <a:lnTo>
                    <a:pt x="2010" y="21949"/>
                  </a:lnTo>
                  <a:lnTo>
                    <a:pt x="1739" y="21794"/>
                  </a:lnTo>
                  <a:lnTo>
                    <a:pt x="1469" y="21601"/>
                  </a:lnTo>
                  <a:lnTo>
                    <a:pt x="966" y="21214"/>
                  </a:lnTo>
                  <a:lnTo>
                    <a:pt x="503" y="20789"/>
                  </a:lnTo>
                  <a:lnTo>
                    <a:pt x="387" y="21060"/>
                  </a:lnTo>
                  <a:lnTo>
                    <a:pt x="889" y="21485"/>
                  </a:lnTo>
                  <a:lnTo>
                    <a:pt x="1392" y="21833"/>
                  </a:lnTo>
                  <a:lnTo>
                    <a:pt x="1701" y="21987"/>
                  </a:lnTo>
                  <a:lnTo>
                    <a:pt x="1971" y="22103"/>
                  </a:lnTo>
                  <a:lnTo>
                    <a:pt x="2280" y="22180"/>
                  </a:lnTo>
                  <a:lnTo>
                    <a:pt x="2589" y="22258"/>
                  </a:lnTo>
                  <a:lnTo>
                    <a:pt x="2358" y="22721"/>
                  </a:lnTo>
                  <a:lnTo>
                    <a:pt x="2164" y="23224"/>
                  </a:lnTo>
                  <a:lnTo>
                    <a:pt x="1894" y="23146"/>
                  </a:lnTo>
                  <a:lnTo>
                    <a:pt x="1623" y="23031"/>
                  </a:lnTo>
                  <a:lnTo>
                    <a:pt x="1082" y="22799"/>
                  </a:lnTo>
                  <a:lnTo>
                    <a:pt x="580" y="22528"/>
                  </a:lnTo>
                  <a:lnTo>
                    <a:pt x="78" y="22219"/>
                  </a:lnTo>
                  <a:lnTo>
                    <a:pt x="39" y="22528"/>
                  </a:lnTo>
                  <a:lnTo>
                    <a:pt x="696" y="22876"/>
                  </a:lnTo>
                  <a:lnTo>
                    <a:pt x="1044" y="23069"/>
                  </a:lnTo>
                  <a:lnTo>
                    <a:pt x="1392" y="23224"/>
                  </a:lnTo>
                  <a:lnTo>
                    <a:pt x="1739" y="23301"/>
                  </a:lnTo>
                  <a:lnTo>
                    <a:pt x="2126" y="23378"/>
                  </a:lnTo>
                  <a:lnTo>
                    <a:pt x="1855" y="24344"/>
                  </a:lnTo>
                  <a:lnTo>
                    <a:pt x="1198" y="24190"/>
                  </a:lnTo>
                  <a:lnTo>
                    <a:pt x="851" y="24112"/>
                  </a:lnTo>
                  <a:lnTo>
                    <a:pt x="541" y="23997"/>
                  </a:lnTo>
                  <a:lnTo>
                    <a:pt x="0" y="23726"/>
                  </a:lnTo>
                  <a:lnTo>
                    <a:pt x="39" y="24035"/>
                  </a:lnTo>
                  <a:lnTo>
                    <a:pt x="464" y="24228"/>
                  </a:lnTo>
                  <a:lnTo>
                    <a:pt x="928" y="24344"/>
                  </a:lnTo>
                  <a:lnTo>
                    <a:pt x="1353" y="24460"/>
                  </a:lnTo>
                  <a:lnTo>
                    <a:pt x="1817" y="24460"/>
                  </a:lnTo>
                  <a:lnTo>
                    <a:pt x="1546" y="25697"/>
                  </a:lnTo>
                  <a:lnTo>
                    <a:pt x="851" y="25619"/>
                  </a:lnTo>
                  <a:lnTo>
                    <a:pt x="541" y="25581"/>
                  </a:lnTo>
                  <a:lnTo>
                    <a:pt x="194" y="25504"/>
                  </a:lnTo>
                  <a:lnTo>
                    <a:pt x="194" y="25504"/>
                  </a:lnTo>
                  <a:lnTo>
                    <a:pt x="232" y="25735"/>
                  </a:lnTo>
                  <a:lnTo>
                    <a:pt x="580" y="25813"/>
                  </a:lnTo>
                  <a:lnTo>
                    <a:pt x="889" y="25851"/>
                  </a:lnTo>
                  <a:lnTo>
                    <a:pt x="1198" y="25890"/>
                  </a:lnTo>
                  <a:lnTo>
                    <a:pt x="1507" y="25851"/>
                  </a:lnTo>
                  <a:lnTo>
                    <a:pt x="1507" y="25851"/>
                  </a:lnTo>
                  <a:lnTo>
                    <a:pt x="1353" y="26856"/>
                  </a:lnTo>
                  <a:lnTo>
                    <a:pt x="1353" y="26933"/>
                  </a:lnTo>
                  <a:lnTo>
                    <a:pt x="1353" y="26972"/>
                  </a:lnTo>
                  <a:lnTo>
                    <a:pt x="851" y="26972"/>
                  </a:lnTo>
                  <a:lnTo>
                    <a:pt x="387" y="26817"/>
                  </a:lnTo>
                  <a:lnTo>
                    <a:pt x="387" y="26895"/>
                  </a:lnTo>
                  <a:lnTo>
                    <a:pt x="426" y="27088"/>
                  </a:lnTo>
                  <a:lnTo>
                    <a:pt x="503" y="27088"/>
                  </a:lnTo>
                  <a:lnTo>
                    <a:pt x="928" y="27126"/>
                  </a:lnTo>
                  <a:lnTo>
                    <a:pt x="1121" y="27126"/>
                  </a:lnTo>
                  <a:lnTo>
                    <a:pt x="1314" y="27088"/>
                  </a:lnTo>
                  <a:lnTo>
                    <a:pt x="1198" y="28054"/>
                  </a:lnTo>
                  <a:lnTo>
                    <a:pt x="851" y="28015"/>
                  </a:lnTo>
                  <a:lnTo>
                    <a:pt x="503" y="27977"/>
                  </a:lnTo>
                  <a:lnTo>
                    <a:pt x="503" y="27977"/>
                  </a:lnTo>
                  <a:lnTo>
                    <a:pt x="541" y="28208"/>
                  </a:lnTo>
                  <a:lnTo>
                    <a:pt x="889" y="28208"/>
                  </a:lnTo>
                  <a:lnTo>
                    <a:pt x="1198" y="28170"/>
                  </a:lnTo>
                  <a:lnTo>
                    <a:pt x="1121" y="28827"/>
                  </a:lnTo>
                  <a:lnTo>
                    <a:pt x="1082" y="28865"/>
                  </a:lnTo>
                  <a:lnTo>
                    <a:pt x="1082" y="28943"/>
                  </a:lnTo>
                  <a:lnTo>
                    <a:pt x="1121" y="28981"/>
                  </a:lnTo>
                  <a:lnTo>
                    <a:pt x="1082" y="29329"/>
                  </a:lnTo>
                  <a:lnTo>
                    <a:pt x="619" y="29252"/>
                  </a:lnTo>
                  <a:lnTo>
                    <a:pt x="619" y="29484"/>
                  </a:lnTo>
                  <a:lnTo>
                    <a:pt x="1044" y="29445"/>
                  </a:lnTo>
                  <a:lnTo>
                    <a:pt x="928" y="30836"/>
                  </a:lnTo>
                  <a:lnTo>
                    <a:pt x="657" y="30836"/>
                  </a:lnTo>
                  <a:lnTo>
                    <a:pt x="657" y="31029"/>
                  </a:lnTo>
                  <a:lnTo>
                    <a:pt x="889" y="30991"/>
                  </a:lnTo>
                  <a:lnTo>
                    <a:pt x="812" y="31957"/>
                  </a:lnTo>
                  <a:lnTo>
                    <a:pt x="851" y="31995"/>
                  </a:lnTo>
                  <a:lnTo>
                    <a:pt x="889" y="31995"/>
                  </a:lnTo>
                  <a:lnTo>
                    <a:pt x="928" y="32034"/>
                  </a:lnTo>
                  <a:lnTo>
                    <a:pt x="1005" y="31995"/>
                  </a:lnTo>
                  <a:lnTo>
                    <a:pt x="1082" y="30952"/>
                  </a:lnTo>
                  <a:lnTo>
                    <a:pt x="1121" y="30913"/>
                  </a:lnTo>
                  <a:lnTo>
                    <a:pt x="1082" y="30875"/>
                  </a:lnTo>
                  <a:lnTo>
                    <a:pt x="1160" y="30140"/>
                  </a:lnTo>
                  <a:lnTo>
                    <a:pt x="1430" y="30063"/>
                  </a:lnTo>
                  <a:lnTo>
                    <a:pt x="1469" y="30025"/>
                  </a:lnTo>
                  <a:lnTo>
                    <a:pt x="1546" y="29870"/>
                  </a:lnTo>
                  <a:lnTo>
                    <a:pt x="1392" y="29870"/>
                  </a:lnTo>
                  <a:lnTo>
                    <a:pt x="1198" y="29947"/>
                  </a:lnTo>
                  <a:lnTo>
                    <a:pt x="1276" y="28981"/>
                  </a:lnTo>
                  <a:lnTo>
                    <a:pt x="1662" y="28981"/>
                  </a:lnTo>
                  <a:lnTo>
                    <a:pt x="1817" y="29020"/>
                  </a:lnTo>
                  <a:lnTo>
                    <a:pt x="1894" y="28865"/>
                  </a:lnTo>
                  <a:lnTo>
                    <a:pt x="1701" y="28827"/>
                  </a:lnTo>
                  <a:lnTo>
                    <a:pt x="1507" y="28788"/>
                  </a:lnTo>
                  <a:lnTo>
                    <a:pt x="1314" y="28788"/>
                  </a:lnTo>
                  <a:lnTo>
                    <a:pt x="1392" y="28092"/>
                  </a:lnTo>
                  <a:lnTo>
                    <a:pt x="1546" y="28131"/>
                  </a:lnTo>
                  <a:lnTo>
                    <a:pt x="2242" y="28131"/>
                  </a:lnTo>
                  <a:lnTo>
                    <a:pt x="2319" y="27938"/>
                  </a:lnTo>
                  <a:lnTo>
                    <a:pt x="2087" y="27899"/>
                  </a:lnTo>
                  <a:lnTo>
                    <a:pt x="1739" y="27861"/>
                  </a:lnTo>
                  <a:lnTo>
                    <a:pt x="1585" y="27861"/>
                  </a:lnTo>
                  <a:lnTo>
                    <a:pt x="1430" y="27899"/>
                  </a:lnTo>
                  <a:lnTo>
                    <a:pt x="1546" y="27049"/>
                  </a:lnTo>
                  <a:lnTo>
                    <a:pt x="2126" y="27165"/>
                  </a:lnTo>
                  <a:lnTo>
                    <a:pt x="2744" y="27281"/>
                  </a:lnTo>
                  <a:lnTo>
                    <a:pt x="2860" y="27126"/>
                  </a:lnTo>
                  <a:lnTo>
                    <a:pt x="2203" y="26972"/>
                  </a:lnTo>
                  <a:lnTo>
                    <a:pt x="1585" y="26817"/>
                  </a:lnTo>
                  <a:lnTo>
                    <a:pt x="1701" y="25967"/>
                  </a:lnTo>
                  <a:lnTo>
                    <a:pt x="1739" y="25967"/>
                  </a:lnTo>
                  <a:lnTo>
                    <a:pt x="2126" y="26122"/>
                  </a:lnTo>
                  <a:lnTo>
                    <a:pt x="2551" y="26276"/>
                  </a:lnTo>
                  <a:lnTo>
                    <a:pt x="2937" y="26354"/>
                  </a:lnTo>
                  <a:lnTo>
                    <a:pt x="3362" y="26431"/>
                  </a:lnTo>
                  <a:lnTo>
                    <a:pt x="3517" y="26276"/>
                  </a:lnTo>
                  <a:lnTo>
                    <a:pt x="3053" y="26160"/>
                  </a:lnTo>
                  <a:lnTo>
                    <a:pt x="2628" y="26045"/>
                  </a:lnTo>
                  <a:lnTo>
                    <a:pt x="1817" y="25735"/>
                  </a:lnTo>
                  <a:lnTo>
                    <a:pt x="1739" y="25735"/>
                  </a:lnTo>
                  <a:lnTo>
                    <a:pt x="1971" y="24653"/>
                  </a:lnTo>
                  <a:lnTo>
                    <a:pt x="2010" y="24731"/>
                  </a:lnTo>
                  <a:lnTo>
                    <a:pt x="2280" y="24885"/>
                  </a:lnTo>
                  <a:lnTo>
                    <a:pt x="2551" y="25040"/>
                  </a:lnTo>
                  <a:lnTo>
                    <a:pt x="2821" y="25156"/>
                  </a:lnTo>
                  <a:lnTo>
                    <a:pt x="3092" y="25233"/>
                  </a:lnTo>
                  <a:lnTo>
                    <a:pt x="3671" y="25388"/>
                  </a:lnTo>
                  <a:lnTo>
                    <a:pt x="4290" y="25426"/>
                  </a:lnTo>
                  <a:lnTo>
                    <a:pt x="4483" y="25272"/>
                  </a:lnTo>
                  <a:lnTo>
                    <a:pt x="3865" y="25156"/>
                  </a:lnTo>
                  <a:lnTo>
                    <a:pt x="3285" y="24963"/>
                  </a:lnTo>
                  <a:lnTo>
                    <a:pt x="2705" y="24731"/>
                  </a:lnTo>
                  <a:lnTo>
                    <a:pt x="2126" y="24499"/>
                  </a:lnTo>
                  <a:lnTo>
                    <a:pt x="2048" y="24499"/>
                  </a:lnTo>
                  <a:lnTo>
                    <a:pt x="2010" y="24576"/>
                  </a:lnTo>
                  <a:lnTo>
                    <a:pt x="2164" y="23919"/>
                  </a:lnTo>
                  <a:lnTo>
                    <a:pt x="2396" y="23262"/>
                  </a:lnTo>
                  <a:lnTo>
                    <a:pt x="2628" y="23417"/>
                  </a:lnTo>
                  <a:lnTo>
                    <a:pt x="2899" y="23571"/>
                  </a:lnTo>
                  <a:lnTo>
                    <a:pt x="3401" y="23842"/>
                  </a:lnTo>
                  <a:lnTo>
                    <a:pt x="3980" y="24035"/>
                  </a:lnTo>
                  <a:lnTo>
                    <a:pt x="4521" y="24151"/>
                  </a:lnTo>
                  <a:lnTo>
                    <a:pt x="4985" y="24267"/>
                  </a:lnTo>
                  <a:lnTo>
                    <a:pt x="5410" y="24306"/>
                  </a:lnTo>
                  <a:lnTo>
                    <a:pt x="5603" y="24074"/>
                  </a:lnTo>
                  <a:lnTo>
                    <a:pt x="5333" y="24074"/>
                  </a:lnTo>
                  <a:lnTo>
                    <a:pt x="5062" y="24035"/>
                  </a:lnTo>
                  <a:lnTo>
                    <a:pt x="4521" y="23881"/>
                  </a:lnTo>
                  <a:lnTo>
                    <a:pt x="3980" y="23726"/>
                  </a:lnTo>
                  <a:lnTo>
                    <a:pt x="3478" y="23533"/>
                  </a:lnTo>
                  <a:lnTo>
                    <a:pt x="2976" y="23301"/>
                  </a:lnTo>
                  <a:lnTo>
                    <a:pt x="2512" y="23031"/>
                  </a:lnTo>
                  <a:lnTo>
                    <a:pt x="2473" y="23031"/>
                  </a:lnTo>
                  <a:lnTo>
                    <a:pt x="2744" y="22335"/>
                  </a:lnTo>
                  <a:lnTo>
                    <a:pt x="3092" y="21639"/>
                  </a:lnTo>
                  <a:lnTo>
                    <a:pt x="3285" y="21292"/>
                  </a:lnTo>
                  <a:lnTo>
                    <a:pt x="3517" y="21446"/>
                  </a:lnTo>
                  <a:lnTo>
                    <a:pt x="3749" y="21601"/>
                  </a:lnTo>
                  <a:lnTo>
                    <a:pt x="4290" y="21871"/>
                  </a:lnTo>
                  <a:lnTo>
                    <a:pt x="4831" y="22065"/>
                  </a:lnTo>
                  <a:lnTo>
                    <a:pt x="5410" y="22219"/>
                  </a:lnTo>
                  <a:lnTo>
                    <a:pt x="6028" y="22374"/>
                  </a:lnTo>
                  <a:lnTo>
                    <a:pt x="6338" y="22412"/>
                  </a:lnTo>
                  <a:lnTo>
                    <a:pt x="6647" y="22451"/>
                  </a:lnTo>
                  <a:lnTo>
                    <a:pt x="6724" y="22296"/>
                  </a:lnTo>
                  <a:lnTo>
                    <a:pt x="6338" y="22219"/>
                  </a:lnTo>
                  <a:lnTo>
                    <a:pt x="5951" y="22103"/>
                  </a:lnTo>
                  <a:lnTo>
                    <a:pt x="5178" y="21871"/>
                  </a:lnTo>
                  <a:lnTo>
                    <a:pt x="4251" y="21524"/>
                  </a:lnTo>
                  <a:lnTo>
                    <a:pt x="3362" y="21137"/>
                  </a:lnTo>
                  <a:lnTo>
                    <a:pt x="3942" y="20171"/>
                  </a:lnTo>
                  <a:lnTo>
                    <a:pt x="4444" y="20403"/>
                  </a:lnTo>
                  <a:lnTo>
                    <a:pt x="4985" y="20596"/>
                  </a:lnTo>
                  <a:lnTo>
                    <a:pt x="5526" y="20751"/>
                  </a:lnTo>
                  <a:lnTo>
                    <a:pt x="6106" y="20867"/>
                  </a:lnTo>
                  <a:lnTo>
                    <a:pt x="6415" y="20905"/>
                  </a:lnTo>
                  <a:lnTo>
                    <a:pt x="6685" y="20944"/>
                  </a:lnTo>
                  <a:lnTo>
                    <a:pt x="6956" y="20905"/>
                  </a:lnTo>
                  <a:lnTo>
                    <a:pt x="7226" y="20867"/>
                  </a:lnTo>
                  <a:lnTo>
                    <a:pt x="7265" y="20712"/>
                  </a:lnTo>
                  <a:lnTo>
                    <a:pt x="7072" y="20751"/>
                  </a:lnTo>
                  <a:lnTo>
                    <a:pt x="6608" y="20751"/>
                  </a:lnTo>
                  <a:lnTo>
                    <a:pt x="6338" y="20673"/>
                  </a:lnTo>
                  <a:lnTo>
                    <a:pt x="5835" y="20558"/>
                  </a:lnTo>
                  <a:lnTo>
                    <a:pt x="4908" y="20287"/>
                  </a:lnTo>
                  <a:lnTo>
                    <a:pt x="4019" y="20094"/>
                  </a:lnTo>
                  <a:lnTo>
                    <a:pt x="4290" y="19553"/>
                  </a:lnTo>
                  <a:lnTo>
                    <a:pt x="4560" y="18973"/>
                  </a:lnTo>
                  <a:lnTo>
                    <a:pt x="5256" y="19166"/>
                  </a:lnTo>
                  <a:lnTo>
                    <a:pt x="5990" y="19282"/>
                  </a:lnTo>
                  <a:lnTo>
                    <a:pt x="6724" y="19360"/>
                  </a:lnTo>
                  <a:lnTo>
                    <a:pt x="7458" y="19360"/>
                  </a:lnTo>
                  <a:lnTo>
                    <a:pt x="7458" y="19205"/>
                  </a:lnTo>
                  <a:lnTo>
                    <a:pt x="6763" y="19128"/>
                  </a:lnTo>
                  <a:lnTo>
                    <a:pt x="6067" y="19012"/>
                  </a:lnTo>
                  <a:lnTo>
                    <a:pt x="5333" y="18896"/>
                  </a:lnTo>
                  <a:lnTo>
                    <a:pt x="4637" y="18819"/>
                  </a:lnTo>
                  <a:lnTo>
                    <a:pt x="4792" y="18394"/>
                  </a:lnTo>
                  <a:lnTo>
                    <a:pt x="4908" y="17930"/>
                  </a:lnTo>
                  <a:lnTo>
                    <a:pt x="5526" y="17930"/>
                  </a:lnTo>
                  <a:lnTo>
                    <a:pt x="6144" y="17853"/>
                  </a:lnTo>
                  <a:lnTo>
                    <a:pt x="6801" y="17698"/>
                  </a:lnTo>
                  <a:lnTo>
                    <a:pt x="7420" y="17505"/>
                  </a:lnTo>
                  <a:lnTo>
                    <a:pt x="7381" y="17350"/>
                  </a:lnTo>
                  <a:lnTo>
                    <a:pt x="6801" y="17466"/>
                  </a:lnTo>
                  <a:lnTo>
                    <a:pt x="6183" y="17544"/>
                  </a:lnTo>
                  <a:lnTo>
                    <a:pt x="4985" y="17659"/>
                  </a:lnTo>
                  <a:lnTo>
                    <a:pt x="5024" y="17118"/>
                  </a:lnTo>
                  <a:lnTo>
                    <a:pt x="5062" y="16577"/>
                  </a:lnTo>
                  <a:lnTo>
                    <a:pt x="5642" y="16577"/>
                  </a:lnTo>
                  <a:lnTo>
                    <a:pt x="6183" y="16462"/>
                  </a:lnTo>
                  <a:lnTo>
                    <a:pt x="6763" y="16346"/>
                  </a:lnTo>
                  <a:lnTo>
                    <a:pt x="7304" y="16152"/>
                  </a:lnTo>
                  <a:lnTo>
                    <a:pt x="7304" y="16037"/>
                  </a:lnTo>
                  <a:lnTo>
                    <a:pt x="6763" y="16152"/>
                  </a:lnTo>
                  <a:lnTo>
                    <a:pt x="6183" y="16230"/>
                  </a:lnTo>
                  <a:lnTo>
                    <a:pt x="5062" y="16384"/>
                  </a:lnTo>
                  <a:lnTo>
                    <a:pt x="5101" y="15766"/>
                  </a:lnTo>
                  <a:lnTo>
                    <a:pt x="5101" y="15109"/>
                  </a:lnTo>
                  <a:lnTo>
                    <a:pt x="5449" y="15225"/>
                  </a:lnTo>
                  <a:lnTo>
                    <a:pt x="5835" y="15264"/>
                  </a:lnTo>
                  <a:lnTo>
                    <a:pt x="6531" y="15341"/>
                  </a:lnTo>
                  <a:lnTo>
                    <a:pt x="7304" y="15380"/>
                  </a:lnTo>
                  <a:lnTo>
                    <a:pt x="7304" y="15225"/>
                  </a:lnTo>
                  <a:lnTo>
                    <a:pt x="6956" y="15186"/>
                  </a:lnTo>
                  <a:lnTo>
                    <a:pt x="6569" y="15109"/>
                  </a:lnTo>
                  <a:lnTo>
                    <a:pt x="5835" y="15071"/>
                  </a:lnTo>
                  <a:lnTo>
                    <a:pt x="5487" y="14993"/>
                  </a:lnTo>
                  <a:lnTo>
                    <a:pt x="5140" y="14916"/>
                  </a:lnTo>
                  <a:lnTo>
                    <a:pt x="5256" y="14298"/>
                  </a:lnTo>
                  <a:lnTo>
                    <a:pt x="5372" y="13718"/>
                  </a:lnTo>
                  <a:lnTo>
                    <a:pt x="5874" y="13950"/>
                  </a:lnTo>
                  <a:lnTo>
                    <a:pt x="6376" y="14104"/>
                  </a:lnTo>
                  <a:lnTo>
                    <a:pt x="6917" y="14259"/>
                  </a:lnTo>
                  <a:lnTo>
                    <a:pt x="7420" y="14298"/>
                  </a:lnTo>
                  <a:lnTo>
                    <a:pt x="7458" y="14143"/>
                  </a:lnTo>
                  <a:lnTo>
                    <a:pt x="7149" y="14104"/>
                  </a:lnTo>
                  <a:lnTo>
                    <a:pt x="6840" y="14027"/>
                  </a:lnTo>
                  <a:lnTo>
                    <a:pt x="6492" y="13911"/>
                  </a:lnTo>
                  <a:lnTo>
                    <a:pt x="6144" y="13795"/>
                  </a:lnTo>
                  <a:lnTo>
                    <a:pt x="5797" y="13641"/>
                  </a:lnTo>
                  <a:lnTo>
                    <a:pt x="5449" y="13564"/>
                  </a:lnTo>
                  <a:lnTo>
                    <a:pt x="5603" y="13061"/>
                  </a:lnTo>
                  <a:lnTo>
                    <a:pt x="5797" y="12559"/>
                  </a:lnTo>
                  <a:lnTo>
                    <a:pt x="6028" y="12752"/>
                  </a:lnTo>
                  <a:lnTo>
                    <a:pt x="6338" y="12907"/>
                  </a:lnTo>
                  <a:lnTo>
                    <a:pt x="6608" y="13061"/>
                  </a:lnTo>
                  <a:lnTo>
                    <a:pt x="6917" y="13138"/>
                  </a:lnTo>
                  <a:lnTo>
                    <a:pt x="7304" y="13254"/>
                  </a:lnTo>
                  <a:lnTo>
                    <a:pt x="7767" y="13332"/>
                  </a:lnTo>
                  <a:lnTo>
                    <a:pt x="7883" y="13100"/>
                  </a:lnTo>
                  <a:lnTo>
                    <a:pt x="7690" y="13061"/>
                  </a:lnTo>
                  <a:lnTo>
                    <a:pt x="7226" y="12945"/>
                  </a:lnTo>
                  <a:lnTo>
                    <a:pt x="6763" y="12791"/>
                  </a:lnTo>
                  <a:lnTo>
                    <a:pt x="6299" y="12597"/>
                  </a:lnTo>
                  <a:lnTo>
                    <a:pt x="5874" y="12366"/>
                  </a:lnTo>
                  <a:lnTo>
                    <a:pt x="6106" y="11825"/>
                  </a:lnTo>
                  <a:lnTo>
                    <a:pt x="6415" y="11322"/>
                  </a:lnTo>
                  <a:lnTo>
                    <a:pt x="6724" y="10859"/>
                  </a:lnTo>
                  <a:lnTo>
                    <a:pt x="6801" y="10975"/>
                  </a:lnTo>
                  <a:lnTo>
                    <a:pt x="6917" y="11090"/>
                  </a:lnTo>
                  <a:lnTo>
                    <a:pt x="7149" y="11284"/>
                  </a:lnTo>
                  <a:lnTo>
                    <a:pt x="7729" y="11593"/>
                  </a:lnTo>
                  <a:lnTo>
                    <a:pt x="8617" y="12057"/>
                  </a:lnTo>
                  <a:lnTo>
                    <a:pt x="8772" y="11902"/>
                  </a:lnTo>
                  <a:lnTo>
                    <a:pt x="8038" y="11516"/>
                  </a:lnTo>
                  <a:lnTo>
                    <a:pt x="7381" y="11168"/>
                  </a:lnTo>
                  <a:lnTo>
                    <a:pt x="7072" y="10975"/>
                  </a:lnTo>
                  <a:lnTo>
                    <a:pt x="6801" y="10743"/>
                  </a:lnTo>
                  <a:lnTo>
                    <a:pt x="7072" y="10434"/>
                  </a:lnTo>
                  <a:lnTo>
                    <a:pt x="7381" y="10163"/>
                  </a:lnTo>
                  <a:lnTo>
                    <a:pt x="8038" y="9699"/>
                  </a:lnTo>
                  <a:lnTo>
                    <a:pt x="8386" y="10124"/>
                  </a:lnTo>
                  <a:lnTo>
                    <a:pt x="8772" y="10511"/>
                  </a:lnTo>
                  <a:lnTo>
                    <a:pt x="9197" y="10820"/>
                  </a:lnTo>
                  <a:lnTo>
                    <a:pt x="9661" y="11090"/>
                  </a:lnTo>
                  <a:lnTo>
                    <a:pt x="9931" y="10897"/>
                  </a:lnTo>
                  <a:lnTo>
                    <a:pt x="9468" y="10588"/>
                  </a:lnTo>
                  <a:lnTo>
                    <a:pt x="9042" y="10318"/>
                  </a:lnTo>
                  <a:lnTo>
                    <a:pt x="8617" y="9970"/>
                  </a:lnTo>
                  <a:lnTo>
                    <a:pt x="8154" y="9622"/>
                  </a:lnTo>
                  <a:lnTo>
                    <a:pt x="8695" y="9274"/>
                  </a:lnTo>
                  <a:lnTo>
                    <a:pt x="9197" y="8888"/>
                  </a:lnTo>
                  <a:lnTo>
                    <a:pt x="9313" y="8772"/>
                  </a:lnTo>
                  <a:lnTo>
                    <a:pt x="9661" y="9158"/>
                  </a:lnTo>
                  <a:lnTo>
                    <a:pt x="10047" y="9506"/>
                  </a:lnTo>
                  <a:lnTo>
                    <a:pt x="10472" y="9815"/>
                  </a:lnTo>
                  <a:lnTo>
                    <a:pt x="10936" y="10047"/>
                  </a:lnTo>
                  <a:lnTo>
                    <a:pt x="11206" y="9777"/>
                  </a:lnTo>
                  <a:lnTo>
                    <a:pt x="10897" y="9661"/>
                  </a:lnTo>
                  <a:lnTo>
                    <a:pt x="10511" y="9468"/>
                  </a:lnTo>
                  <a:lnTo>
                    <a:pt x="10124" y="9236"/>
                  </a:lnTo>
                  <a:lnTo>
                    <a:pt x="9777" y="8965"/>
                  </a:lnTo>
                  <a:lnTo>
                    <a:pt x="9468" y="8656"/>
                  </a:lnTo>
                  <a:lnTo>
                    <a:pt x="9854" y="8308"/>
                  </a:lnTo>
                  <a:lnTo>
                    <a:pt x="10240" y="7883"/>
                  </a:lnTo>
                  <a:lnTo>
                    <a:pt x="10549" y="8038"/>
                  </a:lnTo>
                  <a:lnTo>
                    <a:pt x="10820" y="8192"/>
                  </a:lnTo>
                  <a:lnTo>
                    <a:pt x="11052" y="8386"/>
                  </a:lnTo>
                  <a:lnTo>
                    <a:pt x="11361" y="8540"/>
                  </a:lnTo>
                  <a:lnTo>
                    <a:pt x="11709" y="8656"/>
                  </a:lnTo>
                  <a:lnTo>
                    <a:pt x="12134" y="8733"/>
                  </a:lnTo>
                  <a:lnTo>
                    <a:pt x="12211" y="8617"/>
                  </a:lnTo>
                  <a:lnTo>
                    <a:pt x="11670" y="8424"/>
                  </a:lnTo>
                  <a:lnTo>
                    <a:pt x="11400" y="8308"/>
                  </a:lnTo>
                  <a:lnTo>
                    <a:pt x="11129" y="8192"/>
                  </a:lnTo>
                  <a:lnTo>
                    <a:pt x="10743" y="7922"/>
                  </a:lnTo>
                  <a:lnTo>
                    <a:pt x="10588" y="7845"/>
                  </a:lnTo>
                  <a:lnTo>
                    <a:pt x="10395" y="7767"/>
                  </a:lnTo>
                  <a:lnTo>
                    <a:pt x="10820" y="7226"/>
                  </a:lnTo>
                  <a:lnTo>
                    <a:pt x="11206" y="6647"/>
                  </a:lnTo>
                  <a:lnTo>
                    <a:pt x="11902" y="6840"/>
                  </a:lnTo>
                  <a:lnTo>
                    <a:pt x="12636" y="7033"/>
                  </a:lnTo>
                  <a:lnTo>
                    <a:pt x="12945" y="7110"/>
                  </a:lnTo>
                  <a:lnTo>
                    <a:pt x="13022" y="6917"/>
                  </a:lnTo>
                  <a:lnTo>
                    <a:pt x="12366" y="6724"/>
                  </a:lnTo>
                  <a:lnTo>
                    <a:pt x="11863" y="6570"/>
                  </a:lnTo>
                  <a:lnTo>
                    <a:pt x="11322" y="6415"/>
                  </a:lnTo>
                  <a:lnTo>
                    <a:pt x="11593" y="5951"/>
                  </a:lnTo>
                  <a:lnTo>
                    <a:pt x="11825" y="5488"/>
                  </a:lnTo>
                  <a:lnTo>
                    <a:pt x="12211" y="5565"/>
                  </a:lnTo>
                  <a:lnTo>
                    <a:pt x="12752" y="5642"/>
                  </a:lnTo>
                  <a:lnTo>
                    <a:pt x="13022" y="5681"/>
                  </a:lnTo>
                  <a:lnTo>
                    <a:pt x="13293" y="5681"/>
                  </a:lnTo>
                  <a:lnTo>
                    <a:pt x="13332" y="5449"/>
                  </a:lnTo>
                  <a:lnTo>
                    <a:pt x="12791" y="5449"/>
                  </a:lnTo>
                  <a:lnTo>
                    <a:pt x="12288" y="5333"/>
                  </a:lnTo>
                  <a:lnTo>
                    <a:pt x="11941" y="5256"/>
                  </a:lnTo>
                  <a:lnTo>
                    <a:pt x="12250" y="4560"/>
                  </a:lnTo>
                  <a:lnTo>
                    <a:pt x="12366" y="4599"/>
                  </a:lnTo>
                  <a:lnTo>
                    <a:pt x="12520" y="4599"/>
                  </a:lnTo>
                  <a:lnTo>
                    <a:pt x="12829" y="4560"/>
                  </a:lnTo>
                  <a:lnTo>
                    <a:pt x="13409" y="4444"/>
                  </a:lnTo>
                  <a:lnTo>
                    <a:pt x="13448" y="4290"/>
                  </a:lnTo>
                  <a:lnTo>
                    <a:pt x="13022" y="4367"/>
                  </a:lnTo>
                  <a:lnTo>
                    <a:pt x="12288" y="4367"/>
                  </a:lnTo>
                  <a:lnTo>
                    <a:pt x="12636" y="3324"/>
                  </a:lnTo>
                  <a:lnTo>
                    <a:pt x="12829" y="3324"/>
                  </a:lnTo>
                  <a:lnTo>
                    <a:pt x="13216" y="3208"/>
                  </a:lnTo>
                  <a:lnTo>
                    <a:pt x="13409" y="3130"/>
                  </a:lnTo>
                  <a:lnTo>
                    <a:pt x="13409" y="2899"/>
                  </a:lnTo>
                  <a:lnTo>
                    <a:pt x="13100" y="3053"/>
                  </a:lnTo>
                  <a:lnTo>
                    <a:pt x="12675" y="3130"/>
                  </a:lnTo>
                  <a:lnTo>
                    <a:pt x="12868" y="2435"/>
                  </a:lnTo>
                  <a:lnTo>
                    <a:pt x="13022" y="2396"/>
                  </a:lnTo>
                  <a:lnTo>
                    <a:pt x="13177" y="2319"/>
                  </a:lnTo>
                  <a:lnTo>
                    <a:pt x="13370" y="2203"/>
                  </a:lnTo>
                  <a:lnTo>
                    <a:pt x="13370" y="1933"/>
                  </a:lnTo>
                  <a:lnTo>
                    <a:pt x="13138" y="2087"/>
                  </a:lnTo>
                  <a:lnTo>
                    <a:pt x="12907" y="2203"/>
                  </a:lnTo>
                  <a:lnTo>
                    <a:pt x="13100" y="1160"/>
                  </a:lnTo>
                  <a:lnTo>
                    <a:pt x="13293" y="1044"/>
                  </a:lnTo>
                  <a:lnTo>
                    <a:pt x="13293" y="889"/>
                  </a:lnTo>
                  <a:lnTo>
                    <a:pt x="13100" y="1005"/>
                  </a:lnTo>
                  <a:lnTo>
                    <a:pt x="13177" y="39"/>
                  </a:lnTo>
                  <a:lnTo>
                    <a:pt x="13100" y="39"/>
                  </a:lnTo>
                  <a:lnTo>
                    <a:pt x="13061" y="1"/>
                  </a:lnTo>
                  <a:close/>
                </a:path>
              </a:pathLst>
            </a:custGeom>
            <a:solidFill>
              <a:srgbClr val="3791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5"/>
            <p:cNvSpPr/>
            <p:nvPr/>
          </p:nvSpPr>
          <p:spPr>
            <a:xfrm>
              <a:off x="4518575" y="1991425"/>
              <a:ext cx="212550" cy="818250"/>
            </a:xfrm>
            <a:custGeom>
              <a:avLst/>
              <a:gdLst/>
              <a:ahLst/>
              <a:cxnLst/>
              <a:rect l="l" t="t" r="r" b="b"/>
              <a:pathLst>
                <a:path w="8502" h="32730" extrusionOk="0">
                  <a:moveTo>
                    <a:pt x="3787" y="1"/>
                  </a:moveTo>
                  <a:lnTo>
                    <a:pt x="3748" y="40"/>
                  </a:lnTo>
                  <a:lnTo>
                    <a:pt x="3671" y="78"/>
                  </a:lnTo>
                  <a:lnTo>
                    <a:pt x="3671" y="156"/>
                  </a:lnTo>
                  <a:lnTo>
                    <a:pt x="3671" y="271"/>
                  </a:lnTo>
                  <a:lnTo>
                    <a:pt x="3555" y="774"/>
                  </a:lnTo>
                  <a:lnTo>
                    <a:pt x="3439" y="1315"/>
                  </a:lnTo>
                  <a:lnTo>
                    <a:pt x="3401" y="1817"/>
                  </a:lnTo>
                  <a:lnTo>
                    <a:pt x="3362" y="2358"/>
                  </a:lnTo>
                  <a:lnTo>
                    <a:pt x="3362" y="2899"/>
                  </a:lnTo>
                  <a:lnTo>
                    <a:pt x="3401" y="3401"/>
                  </a:lnTo>
                  <a:lnTo>
                    <a:pt x="3478" y="3942"/>
                  </a:lnTo>
                  <a:lnTo>
                    <a:pt x="3594" y="4445"/>
                  </a:lnTo>
                  <a:lnTo>
                    <a:pt x="3826" y="5179"/>
                  </a:lnTo>
                  <a:lnTo>
                    <a:pt x="3980" y="5952"/>
                  </a:lnTo>
                  <a:lnTo>
                    <a:pt x="4057" y="6299"/>
                  </a:lnTo>
                  <a:lnTo>
                    <a:pt x="4096" y="6686"/>
                  </a:lnTo>
                  <a:lnTo>
                    <a:pt x="4096" y="7072"/>
                  </a:lnTo>
                  <a:lnTo>
                    <a:pt x="4019" y="7497"/>
                  </a:lnTo>
                  <a:lnTo>
                    <a:pt x="3942" y="7806"/>
                  </a:lnTo>
                  <a:lnTo>
                    <a:pt x="3864" y="8116"/>
                  </a:lnTo>
                  <a:lnTo>
                    <a:pt x="3594" y="8695"/>
                  </a:lnTo>
                  <a:lnTo>
                    <a:pt x="3285" y="9275"/>
                  </a:lnTo>
                  <a:lnTo>
                    <a:pt x="2976" y="9777"/>
                  </a:lnTo>
                  <a:lnTo>
                    <a:pt x="2319" y="10627"/>
                  </a:lnTo>
                  <a:lnTo>
                    <a:pt x="1739" y="11477"/>
                  </a:lnTo>
                  <a:lnTo>
                    <a:pt x="1430" y="11902"/>
                  </a:lnTo>
                  <a:lnTo>
                    <a:pt x="1159" y="12366"/>
                  </a:lnTo>
                  <a:lnTo>
                    <a:pt x="889" y="12868"/>
                  </a:lnTo>
                  <a:lnTo>
                    <a:pt x="657" y="13371"/>
                  </a:lnTo>
                  <a:lnTo>
                    <a:pt x="502" y="13796"/>
                  </a:lnTo>
                  <a:lnTo>
                    <a:pt x="348" y="14259"/>
                  </a:lnTo>
                  <a:lnTo>
                    <a:pt x="232" y="14723"/>
                  </a:lnTo>
                  <a:lnTo>
                    <a:pt x="155" y="15187"/>
                  </a:lnTo>
                  <a:lnTo>
                    <a:pt x="77" y="15689"/>
                  </a:lnTo>
                  <a:lnTo>
                    <a:pt x="0" y="16153"/>
                  </a:lnTo>
                  <a:lnTo>
                    <a:pt x="0" y="16655"/>
                  </a:lnTo>
                  <a:lnTo>
                    <a:pt x="0" y="17119"/>
                  </a:lnTo>
                  <a:lnTo>
                    <a:pt x="77" y="17698"/>
                  </a:lnTo>
                  <a:lnTo>
                    <a:pt x="155" y="18239"/>
                  </a:lnTo>
                  <a:lnTo>
                    <a:pt x="309" y="18742"/>
                  </a:lnTo>
                  <a:lnTo>
                    <a:pt x="464" y="19244"/>
                  </a:lnTo>
                  <a:lnTo>
                    <a:pt x="657" y="19746"/>
                  </a:lnTo>
                  <a:lnTo>
                    <a:pt x="889" y="20210"/>
                  </a:lnTo>
                  <a:lnTo>
                    <a:pt x="1353" y="21138"/>
                  </a:lnTo>
                  <a:lnTo>
                    <a:pt x="1816" y="22065"/>
                  </a:lnTo>
                  <a:lnTo>
                    <a:pt x="2009" y="22529"/>
                  </a:lnTo>
                  <a:lnTo>
                    <a:pt x="2203" y="23031"/>
                  </a:lnTo>
                  <a:lnTo>
                    <a:pt x="2280" y="23379"/>
                  </a:lnTo>
                  <a:lnTo>
                    <a:pt x="2357" y="23726"/>
                  </a:lnTo>
                  <a:lnTo>
                    <a:pt x="2396" y="24422"/>
                  </a:lnTo>
                  <a:lnTo>
                    <a:pt x="2473" y="25852"/>
                  </a:lnTo>
                  <a:lnTo>
                    <a:pt x="2512" y="26354"/>
                  </a:lnTo>
                  <a:lnTo>
                    <a:pt x="2589" y="26818"/>
                  </a:lnTo>
                  <a:lnTo>
                    <a:pt x="2744" y="27204"/>
                  </a:lnTo>
                  <a:lnTo>
                    <a:pt x="2898" y="27591"/>
                  </a:lnTo>
                  <a:lnTo>
                    <a:pt x="3091" y="27938"/>
                  </a:lnTo>
                  <a:lnTo>
                    <a:pt x="3362" y="28247"/>
                  </a:lnTo>
                  <a:lnTo>
                    <a:pt x="3632" y="28557"/>
                  </a:lnTo>
                  <a:lnTo>
                    <a:pt x="3980" y="28827"/>
                  </a:lnTo>
                  <a:lnTo>
                    <a:pt x="4444" y="29175"/>
                  </a:lnTo>
                  <a:lnTo>
                    <a:pt x="4908" y="29523"/>
                  </a:lnTo>
                  <a:lnTo>
                    <a:pt x="5333" y="29909"/>
                  </a:lnTo>
                  <a:lnTo>
                    <a:pt x="5719" y="30334"/>
                  </a:lnTo>
                  <a:lnTo>
                    <a:pt x="6067" y="30798"/>
                  </a:lnTo>
                  <a:lnTo>
                    <a:pt x="6376" y="31339"/>
                  </a:lnTo>
                  <a:lnTo>
                    <a:pt x="6646" y="31918"/>
                  </a:lnTo>
                  <a:lnTo>
                    <a:pt x="6840" y="32575"/>
                  </a:lnTo>
                  <a:lnTo>
                    <a:pt x="6878" y="32652"/>
                  </a:lnTo>
                  <a:lnTo>
                    <a:pt x="6917" y="32691"/>
                  </a:lnTo>
                  <a:lnTo>
                    <a:pt x="6994" y="32730"/>
                  </a:lnTo>
                  <a:lnTo>
                    <a:pt x="7033" y="32730"/>
                  </a:lnTo>
                  <a:lnTo>
                    <a:pt x="7110" y="32652"/>
                  </a:lnTo>
                  <a:lnTo>
                    <a:pt x="7149" y="32614"/>
                  </a:lnTo>
                  <a:lnTo>
                    <a:pt x="7149" y="32537"/>
                  </a:lnTo>
                  <a:lnTo>
                    <a:pt x="7458" y="32150"/>
                  </a:lnTo>
                  <a:lnTo>
                    <a:pt x="7728" y="31725"/>
                  </a:lnTo>
                  <a:lnTo>
                    <a:pt x="7960" y="31300"/>
                  </a:lnTo>
                  <a:lnTo>
                    <a:pt x="8153" y="30875"/>
                  </a:lnTo>
                  <a:lnTo>
                    <a:pt x="8308" y="30373"/>
                  </a:lnTo>
                  <a:lnTo>
                    <a:pt x="8424" y="29909"/>
                  </a:lnTo>
                  <a:lnTo>
                    <a:pt x="8463" y="29407"/>
                  </a:lnTo>
                  <a:lnTo>
                    <a:pt x="8501" y="28904"/>
                  </a:lnTo>
                  <a:lnTo>
                    <a:pt x="8501" y="28402"/>
                  </a:lnTo>
                  <a:lnTo>
                    <a:pt x="8463" y="27861"/>
                  </a:lnTo>
                  <a:lnTo>
                    <a:pt x="8424" y="27359"/>
                  </a:lnTo>
                  <a:lnTo>
                    <a:pt x="8308" y="26856"/>
                  </a:lnTo>
                  <a:lnTo>
                    <a:pt x="8192" y="26393"/>
                  </a:lnTo>
                  <a:lnTo>
                    <a:pt x="8037" y="25890"/>
                  </a:lnTo>
                  <a:lnTo>
                    <a:pt x="7883" y="25427"/>
                  </a:lnTo>
                  <a:lnTo>
                    <a:pt x="7690" y="25002"/>
                  </a:lnTo>
                  <a:lnTo>
                    <a:pt x="7419" y="24499"/>
                  </a:lnTo>
                  <a:lnTo>
                    <a:pt x="7110" y="23997"/>
                  </a:lnTo>
                  <a:lnTo>
                    <a:pt x="6492" y="23147"/>
                  </a:lnTo>
                  <a:lnTo>
                    <a:pt x="5835" y="22297"/>
                  </a:lnTo>
                  <a:lnTo>
                    <a:pt x="5178" y="21408"/>
                  </a:lnTo>
                  <a:lnTo>
                    <a:pt x="4869" y="20828"/>
                  </a:lnTo>
                  <a:lnTo>
                    <a:pt x="4598" y="20172"/>
                  </a:lnTo>
                  <a:lnTo>
                    <a:pt x="4405" y="19515"/>
                  </a:lnTo>
                  <a:lnTo>
                    <a:pt x="4289" y="18819"/>
                  </a:lnTo>
                  <a:lnTo>
                    <a:pt x="4251" y="18124"/>
                  </a:lnTo>
                  <a:lnTo>
                    <a:pt x="4289" y="17428"/>
                  </a:lnTo>
                  <a:lnTo>
                    <a:pt x="4444" y="16694"/>
                  </a:lnTo>
                  <a:lnTo>
                    <a:pt x="4560" y="16385"/>
                  </a:lnTo>
                  <a:lnTo>
                    <a:pt x="4676" y="16037"/>
                  </a:lnTo>
                  <a:lnTo>
                    <a:pt x="4946" y="15496"/>
                  </a:lnTo>
                  <a:lnTo>
                    <a:pt x="5217" y="14994"/>
                  </a:lnTo>
                  <a:lnTo>
                    <a:pt x="5796" y="13989"/>
                  </a:lnTo>
                  <a:lnTo>
                    <a:pt x="6105" y="13525"/>
                  </a:lnTo>
                  <a:lnTo>
                    <a:pt x="6376" y="13023"/>
                  </a:lnTo>
                  <a:lnTo>
                    <a:pt x="6646" y="12482"/>
                  </a:lnTo>
                  <a:lnTo>
                    <a:pt x="6878" y="11941"/>
                  </a:lnTo>
                  <a:lnTo>
                    <a:pt x="7033" y="11439"/>
                  </a:lnTo>
                  <a:lnTo>
                    <a:pt x="7149" y="10975"/>
                  </a:lnTo>
                  <a:lnTo>
                    <a:pt x="7265" y="10473"/>
                  </a:lnTo>
                  <a:lnTo>
                    <a:pt x="7303" y="9970"/>
                  </a:lnTo>
                  <a:lnTo>
                    <a:pt x="7381" y="9468"/>
                  </a:lnTo>
                  <a:lnTo>
                    <a:pt x="7381" y="8966"/>
                  </a:lnTo>
                  <a:lnTo>
                    <a:pt x="7342" y="8463"/>
                  </a:lnTo>
                  <a:lnTo>
                    <a:pt x="7265" y="7961"/>
                  </a:lnTo>
                  <a:lnTo>
                    <a:pt x="7187" y="7497"/>
                  </a:lnTo>
                  <a:lnTo>
                    <a:pt x="7033" y="7034"/>
                  </a:lnTo>
                  <a:lnTo>
                    <a:pt x="6878" y="6609"/>
                  </a:lnTo>
                  <a:lnTo>
                    <a:pt x="6724" y="6184"/>
                  </a:lnTo>
                  <a:lnTo>
                    <a:pt x="6299" y="5333"/>
                  </a:lnTo>
                  <a:lnTo>
                    <a:pt x="5835" y="4561"/>
                  </a:lnTo>
                  <a:lnTo>
                    <a:pt x="5255" y="3517"/>
                  </a:lnTo>
                  <a:lnTo>
                    <a:pt x="4714" y="2474"/>
                  </a:lnTo>
                  <a:lnTo>
                    <a:pt x="4444" y="1933"/>
                  </a:lnTo>
                  <a:lnTo>
                    <a:pt x="4251" y="1353"/>
                  </a:lnTo>
                  <a:lnTo>
                    <a:pt x="4057" y="774"/>
                  </a:lnTo>
                  <a:lnTo>
                    <a:pt x="3903" y="156"/>
                  </a:lnTo>
                  <a:lnTo>
                    <a:pt x="3903" y="78"/>
                  </a:lnTo>
                  <a:lnTo>
                    <a:pt x="3864" y="40"/>
                  </a:lnTo>
                  <a:lnTo>
                    <a:pt x="3787" y="1"/>
                  </a:lnTo>
                  <a:close/>
                </a:path>
              </a:pathLst>
            </a:custGeom>
            <a:solidFill>
              <a:srgbClr val="318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5"/>
            <p:cNvSpPr/>
            <p:nvPr/>
          </p:nvSpPr>
          <p:spPr>
            <a:xfrm>
              <a:off x="4518575" y="1991425"/>
              <a:ext cx="212550" cy="818250"/>
            </a:xfrm>
            <a:custGeom>
              <a:avLst/>
              <a:gdLst/>
              <a:ahLst/>
              <a:cxnLst/>
              <a:rect l="l" t="t" r="r" b="b"/>
              <a:pathLst>
                <a:path w="8502" h="32730" extrusionOk="0">
                  <a:moveTo>
                    <a:pt x="3787" y="1"/>
                  </a:moveTo>
                  <a:lnTo>
                    <a:pt x="3710" y="40"/>
                  </a:lnTo>
                  <a:lnTo>
                    <a:pt x="3671" y="156"/>
                  </a:lnTo>
                  <a:lnTo>
                    <a:pt x="3671" y="271"/>
                  </a:lnTo>
                  <a:lnTo>
                    <a:pt x="3594" y="542"/>
                  </a:lnTo>
                  <a:lnTo>
                    <a:pt x="3632" y="967"/>
                  </a:lnTo>
                  <a:lnTo>
                    <a:pt x="3632" y="1353"/>
                  </a:lnTo>
                  <a:lnTo>
                    <a:pt x="3478" y="1199"/>
                  </a:lnTo>
                  <a:lnTo>
                    <a:pt x="3439" y="1431"/>
                  </a:lnTo>
                  <a:lnTo>
                    <a:pt x="3671" y="1585"/>
                  </a:lnTo>
                  <a:lnTo>
                    <a:pt x="3826" y="2319"/>
                  </a:lnTo>
                  <a:lnTo>
                    <a:pt x="3594" y="2242"/>
                  </a:lnTo>
                  <a:lnTo>
                    <a:pt x="3401" y="2126"/>
                  </a:lnTo>
                  <a:lnTo>
                    <a:pt x="3362" y="2126"/>
                  </a:lnTo>
                  <a:lnTo>
                    <a:pt x="3362" y="2319"/>
                  </a:lnTo>
                  <a:lnTo>
                    <a:pt x="3401" y="2358"/>
                  </a:lnTo>
                  <a:lnTo>
                    <a:pt x="3632" y="2474"/>
                  </a:lnTo>
                  <a:lnTo>
                    <a:pt x="3864" y="2474"/>
                  </a:lnTo>
                  <a:lnTo>
                    <a:pt x="3980" y="2783"/>
                  </a:lnTo>
                  <a:lnTo>
                    <a:pt x="4135" y="3208"/>
                  </a:lnTo>
                  <a:lnTo>
                    <a:pt x="3362" y="2938"/>
                  </a:lnTo>
                  <a:lnTo>
                    <a:pt x="3401" y="3092"/>
                  </a:lnTo>
                  <a:lnTo>
                    <a:pt x="3787" y="3247"/>
                  </a:lnTo>
                  <a:lnTo>
                    <a:pt x="4212" y="3363"/>
                  </a:lnTo>
                  <a:lnTo>
                    <a:pt x="4483" y="3981"/>
                  </a:lnTo>
                  <a:lnTo>
                    <a:pt x="3980" y="3904"/>
                  </a:lnTo>
                  <a:lnTo>
                    <a:pt x="3478" y="3749"/>
                  </a:lnTo>
                  <a:lnTo>
                    <a:pt x="3516" y="3981"/>
                  </a:lnTo>
                  <a:lnTo>
                    <a:pt x="3748" y="4058"/>
                  </a:lnTo>
                  <a:lnTo>
                    <a:pt x="4019" y="4097"/>
                  </a:lnTo>
                  <a:lnTo>
                    <a:pt x="4289" y="4136"/>
                  </a:lnTo>
                  <a:lnTo>
                    <a:pt x="4560" y="4097"/>
                  </a:lnTo>
                  <a:lnTo>
                    <a:pt x="4908" y="4908"/>
                  </a:lnTo>
                  <a:lnTo>
                    <a:pt x="4289" y="4908"/>
                  </a:lnTo>
                  <a:lnTo>
                    <a:pt x="3980" y="4870"/>
                  </a:lnTo>
                  <a:lnTo>
                    <a:pt x="3710" y="4792"/>
                  </a:lnTo>
                  <a:lnTo>
                    <a:pt x="3787" y="5063"/>
                  </a:lnTo>
                  <a:lnTo>
                    <a:pt x="3980" y="5063"/>
                  </a:lnTo>
                  <a:lnTo>
                    <a:pt x="4483" y="5102"/>
                  </a:lnTo>
                  <a:lnTo>
                    <a:pt x="4714" y="5102"/>
                  </a:lnTo>
                  <a:lnTo>
                    <a:pt x="4985" y="5063"/>
                  </a:lnTo>
                  <a:lnTo>
                    <a:pt x="5178" y="5527"/>
                  </a:lnTo>
                  <a:lnTo>
                    <a:pt x="5371" y="6029"/>
                  </a:lnTo>
                  <a:lnTo>
                    <a:pt x="4830" y="6029"/>
                  </a:lnTo>
                  <a:lnTo>
                    <a:pt x="4289" y="5952"/>
                  </a:lnTo>
                  <a:lnTo>
                    <a:pt x="3980" y="5836"/>
                  </a:lnTo>
                  <a:lnTo>
                    <a:pt x="4019" y="6145"/>
                  </a:lnTo>
                  <a:lnTo>
                    <a:pt x="4367" y="6222"/>
                  </a:lnTo>
                  <a:lnTo>
                    <a:pt x="4714" y="6261"/>
                  </a:lnTo>
                  <a:lnTo>
                    <a:pt x="5062" y="6222"/>
                  </a:lnTo>
                  <a:lnTo>
                    <a:pt x="5410" y="6184"/>
                  </a:lnTo>
                  <a:lnTo>
                    <a:pt x="5526" y="6686"/>
                  </a:lnTo>
                  <a:lnTo>
                    <a:pt x="5603" y="7227"/>
                  </a:lnTo>
                  <a:lnTo>
                    <a:pt x="5642" y="7652"/>
                  </a:lnTo>
                  <a:lnTo>
                    <a:pt x="5603" y="7613"/>
                  </a:lnTo>
                  <a:lnTo>
                    <a:pt x="5564" y="7613"/>
                  </a:lnTo>
                  <a:lnTo>
                    <a:pt x="5449" y="7652"/>
                  </a:lnTo>
                  <a:lnTo>
                    <a:pt x="5333" y="7613"/>
                  </a:lnTo>
                  <a:lnTo>
                    <a:pt x="4985" y="7536"/>
                  </a:lnTo>
                  <a:lnTo>
                    <a:pt x="4405" y="7304"/>
                  </a:lnTo>
                  <a:lnTo>
                    <a:pt x="4057" y="7188"/>
                  </a:lnTo>
                  <a:lnTo>
                    <a:pt x="4019" y="7459"/>
                  </a:lnTo>
                  <a:lnTo>
                    <a:pt x="4483" y="7575"/>
                  </a:lnTo>
                  <a:lnTo>
                    <a:pt x="5023" y="7768"/>
                  </a:lnTo>
                  <a:lnTo>
                    <a:pt x="5294" y="7806"/>
                  </a:lnTo>
                  <a:lnTo>
                    <a:pt x="5449" y="7806"/>
                  </a:lnTo>
                  <a:lnTo>
                    <a:pt x="5564" y="7768"/>
                  </a:lnTo>
                  <a:lnTo>
                    <a:pt x="5603" y="7768"/>
                  </a:lnTo>
                  <a:lnTo>
                    <a:pt x="5642" y="7729"/>
                  </a:lnTo>
                  <a:lnTo>
                    <a:pt x="5642" y="8579"/>
                  </a:lnTo>
                  <a:lnTo>
                    <a:pt x="5603" y="9468"/>
                  </a:lnTo>
                  <a:lnTo>
                    <a:pt x="5449" y="9429"/>
                  </a:lnTo>
                  <a:lnTo>
                    <a:pt x="5294" y="9391"/>
                  </a:lnTo>
                  <a:lnTo>
                    <a:pt x="5023" y="9236"/>
                  </a:lnTo>
                  <a:lnTo>
                    <a:pt x="4405" y="8966"/>
                  </a:lnTo>
                  <a:lnTo>
                    <a:pt x="4019" y="8811"/>
                  </a:lnTo>
                  <a:lnTo>
                    <a:pt x="3632" y="8618"/>
                  </a:lnTo>
                  <a:lnTo>
                    <a:pt x="3555" y="8811"/>
                  </a:lnTo>
                  <a:lnTo>
                    <a:pt x="4019" y="9043"/>
                  </a:lnTo>
                  <a:lnTo>
                    <a:pt x="4521" y="9236"/>
                  </a:lnTo>
                  <a:lnTo>
                    <a:pt x="5023" y="9507"/>
                  </a:lnTo>
                  <a:lnTo>
                    <a:pt x="5333" y="9623"/>
                  </a:lnTo>
                  <a:lnTo>
                    <a:pt x="5603" y="9623"/>
                  </a:lnTo>
                  <a:lnTo>
                    <a:pt x="5526" y="10125"/>
                  </a:lnTo>
                  <a:lnTo>
                    <a:pt x="5410" y="10627"/>
                  </a:lnTo>
                  <a:lnTo>
                    <a:pt x="5255" y="11091"/>
                  </a:lnTo>
                  <a:lnTo>
                    <a:pt x="5062" y="11555"/>
                  </a:lnTo>
                  <a:lnTo>
                    <a:pt x="5023" y="11632"/>
                  </a:lnTo>
                  <a:lnTo>
                    <a:pt x="4405" y="11284"/>
                  </a:lnTo>
                  <a:lnTo>
                    <a:pt x="3864" y="10898"/>
                  </a:lnTo>
                  <a:lnTo>
                    <a:pt x="3323" y="10473"/>
                  </a:lnTo>
                  <a:lnTo>
                    <a:pt x="2782" y="10009"/>
                  </a:lnTo>
                  <a:lnTo>
                    <a:pt x="2666" y="10164"/>
                  </a:lnTo>
                  <a:lnTo>
                    <a:pt x="2937" y="10434"/>
                  </a:lnTo>
                  <a:lnTo>
                    <a:pt x="3169" y="10666"/>
                  </a:lnTo>
                  <a:lnTo>
                    <a:pt x="3748" y="11091"/>
                  </a:lnTo>
                  <a:lnTo>
                    <a:pt x="4328" y="11477"/>
                  </a:lnTo>
                  <a:lnTo>
                    <a:pt x="4946" y="11748"/>
                  </a:lnTo>
                  <a:lnTo>
                    <a:pt x="4714" y="12134"/>
                  </a:lnTo>
                  <a:lnTo>
                    <a:pt x="4444" y="12482"/>
                  </a:lnTo>
                  <a:lnTo>
                    <a:pt x="3826" y="13139"/>
                  </a:lnTo>
                  <a:lnTo>
                    <a:pt x="3594" y="13100"/>
                  </a:lnTo>
                  <a:lnTo>
                    <a:pt x="3362" y="13023"/>
                  </a:lnTo>
                  <a:lnTo>
                    <a:pt x="3130" y="12868"/>
                  </a:lnTo>
                  <a:lnTo>
                    <a:pt x="2898" y="12714"/>
                  </a:lnTo>
                  <a:lnTo>
                    <a:pt x="2435" y="12366"/>
                  </a:lnTo>
                  <a:lnTo>
                    <a:pt x="2048" y="12018"/>
                  </a:lnTo>
                  <a:lnTo>
                    <a:pt x="1623" y="11632"/>
                  </a:lnTo>
                  <a:lnTo>
                    <a:pt x="1507" y="11825"/>
                  </a:lnTo>
                  <a:lnTo>
                    <a:pt x="2009" y="12250"/>
                  </a:lnTo>
                  <a:lnTo>
                    <a:pt x="2512" y="12637"/>
                  </a:lnTo>
                  <a:lnTo>
                    <a:pt x="2782" y="12830"/>
                  </a:lnTo>
                  <a:lnTo>
                    <a:pt x="3130" y="13100"/>
                  </a:lnTo>
                  <a:lnTo>
                    <a:pt x="3323" y="13178"/>
                  </a:lnTo>
                  <a:lnTo>
                    <a:pt x="3478" y="13255"/>
                  </a:lnTo>
                  <a:lnTo>
                    <a:pt x="3671" y="13255"/>
                  </a:lnTo>
                  <a:lnTo>
                    <a:pt x="3826" y="13178"/>
                  </a:lnTo>
                  <a:lnTo>
                    <a:pt x="3323" y="13757"/>
                  </a:lnTo>
                  <a:lnTo>
                    <a:pt x="3091" y="14066"/>
                  </a:lnTo>
                  <a:lnTo>
                    <a:pt x="2860" y="14375"/>
                  </a:lnTo>
                  <a:lnTo>
                    <a:pt x="2705" y="14607"/>
                  </a:lnTo>
                  <a:lnTo>
                    <a:pt x="2666" y="14646"/>
                  </a:lnTo>
                  <a:lnTo>
                    <a:pt x="2666" y="14684"/>
                  </a:lnTo>
                  <a:lnTo>
                    <a:pt x="2589" y="14839"/>
                  </a:lnTo>
                  <a:lnTo>
                    <a:pt x="2550" y="14800"/>
                  </a:lnTo>
                  <a:lnTo>
                    <a:pt x="2280" y="14762"/>
                  </a:lnTo>
                  <a:lnTo>
                    <a:pt x="2009" y="14723"/>
                  </a:lnTo>
                  <a:lnTo>
                    <a:pt x="1739" y="14607"/>
                  </a:lnTo>
                  <a:lnTo>
                    <a:pt x="1469" y="14491"/>
                  </a:lnTo>
                  <a:lnTo>
                    <a:pt x="966" y="14221"/>
                  </a:lnTo>
                  <a:lnTo>
                    <a:pt x="502" y="13873"/>
                  </a:lnTo>
                  <a:lnTo>
                    <a:pt x="387" y="14221"/>
                  </a:lnTo>
                  <a:lnTo>
                    <a:pt x="889" y="14530"/>
                  </a:lnTo>
                  <a:lnTo>
                    <a:pt x="1469" y="14762"/>
                  </a:lnTo>
                  <a:lnTo>
                    <a:pt x="2009" y="14878"/>
                  </a:lnTo>
                  <a:lnTo>
                    <a:pt x="2280" y="14916"/>
                  </a:lnTo>
                  <a:lnTo>
                    <a:pt x="2550" y="14916"/>
                  </a:lnTo>
                  <a:lnTo>
                    <a:pt x="2357" y="15380"/>
                  </a:lnTo>
                  <a:lnTo>
                    <a:pt x="2164" y="15844"/>
                  </a:lnTo>
                  <a:lnTo>
                    <a:pt x="1623" y="15766"/>
                  </a:lnTo>
                  <a:lnTo>
                    <a:pt x="1121" y="15651"/>
                  </a:lnTo>
                  <a:lnTo>
                    <a:pt x="116" y="15303"/>
                  </a:lnTo>
                  <a:lnTo>
                    <a:pt x="77" y="15573"/>
                  </a:lnTo>
                  <a:lnTo>
                    <a:pt x="580" y="15766"/>
                  </a:lnTo>
                  <a:lnTo>
                    <a:pt x="1082" y="15882"/>
                  </a:lnTo>
                  <a:lnTo>
                    <a:pt x="1623" y="15960"/>
                  </a:lnTo>
                  <a:lnTo>
                    <a:pt x="2125" y="15998"/>
                  </a:lnTo>
                  <a:lnTo>
                    <a:pt x="2009" y="16385"/>
                  </a:lnTo>
                  <a:lnTo>
                    <a:pt x="1971" y="16423"/>
                  </a:lnTo>
                  <a:lnTo>
                    <a:pt x="1971" y="16501"/>
                  </a:lnTo>
                  <a:lnTo>
                    <a:pt x="2009" y="16501"/>
                  </a:lnTo>
                  <a:lnTo>
                    <a:pt x="1932" y="16964"/>
                  </a:lnTo>
                  <a:lnTo>
                    <a:pt x="1855" y="17428"/>
                  </a:lnTo>
                  <a:lnTo>
                    <a:pt x="1391" y="17389"/>
                  </a:lnTo>
                  <a:lnTo>
                    <a:pt x="889" y="17273"/>
                  </a:lnTo>
                  <a:lnTo>
                    <a:pt x="464" y="17119"/>
                  </a:lnTo>
                  <a:lnTo>
                    <a:pt x="0" y="16964"/>
                  </a:lnTo>
                  <a:lnTo>
                    <a:pt x="0" y="17119"/>
                  </a:lnTo>
                  <a:lnTo>
                    <a:pt x="39" y="17273"/>
                  </a:lnTo>
                  <a:lnTo>
                    <a:pt x="464" y="17428"/>
                  </a:lnTo>
                  <a:lnTo>
                    <a:pt x="928" y="17505"/>
                  </a:lnTo>
                  <a:lnTo>
                    <a:pt x="1430" y="17544"/>
                  </a:lnTo>
                  <a:lnTo>
                    <a:pt x="1855" y="17505"/>
                  </a:lnTo>
                  <a:lnTo>
                    <a:pt x="1855" y="17544"/>
                  </a:lnTo>
                  <a:lnTo>
                    <a:pt x="1894" y="18046"/>
                  </a:lnTo>
                  <a:lnTo>
                    <a:pt x="1971" y="18471"/>
                  </a:lnTo>
                  <a:lnTo>
                    <a:pt x="1082" y="18471"/>
                  </a:lnTo>
                  <a:lnTo>
                    <a:pt x="232" y="18394"/>
                  </a:lnTo>
                  <a:lnTo>
                    <a:pt x="309" y="18703"/>
                  </a:lnTo>
                  <a:lnTo>
                    <a:pt x="734" y="18742"/>
                  </a:lnTo>
                  <a:lnTo>
                    <a:pt x="1159" y="18703"/>
                  </a:lnTo>
                  <a:lnTo>
                    <a:pt x="1584" y="18665"/>
                  </a:lnTo>
                  <a:lnTo>
                    <a:pt x="2009" y="18587"/>
                  </a:lnTo>
                  <a:lnTo>
                    <a:pt x="2164" y="19051"/>
                  </a:lnTo>
                  <a:lnTo>
                    <a:pt x="2396" y="19515"/>
                  </a:lnTo>
                  <a:lnTo>
                    <a:pt x="2125" y="19631"/>
                  </a:lnTo>
                  <a:lnTo>
                    <a:pt x="1894" y="19746"/>
                  </a:lnTo>
                  <a:lnTo>
                    <a:pt x="1623" y="19901"/>
                  </a:lnTo>
                  <a:lnTo>
                    <a:pt x="1353" y="20017"/>
                  </a:lnTo>
                  <a:lnTo>
                    <a:pt x="1121" y="20094"/>
                  </a:lnTo>
                  <a:lnTo>
                    <a:pt x="850" y="20094"/>
                  </a:lnTo>
                  <a:lnTo>
                    <a:pt x="966" y="20326"/>
                  </a:lnTo>
                  <a:lnTo>
                    <a:pt x="1353" y="20210"/>
                  </a:lnTo>
                  <a:lnTo>
                    <a:pt x="1700" y="20017"/>
                  </a:lnTo>
                  <a:lnTo>
                    <a:pt x="2087" y="19824"/>
                  </a:lnTo>
                  <a:lnTo>
                    <a:pt x="2435" y="19631"/>
                  </a:lnTo>
                  <a:lnTo>
                    <a:pt x="2473" y="19592"/>
                  </a:lnTo>
                  <a:lnTo>
                    <a:pt x="2705" y="19978"/>
                  </a:lnTo>
                  <a:lnTo>
                    <a:pt x="2976" y="20287"/>
                  </a:lnTo>
                  <a:lnTo>
                    <a:pt x="3091" y="20442"/>
                  </a:lnTo>
                  <a:lnTo>
                    <a:pt x="3053" y="20442"/>
                  </a:lnTo>
                  <a:lnTo>
                    <a:pt x="2705" y="20751"/>
                  </a:lnTo>
                  <a:lnTo>
                    <a:pt x="2319" y="21022"/>
                  </a:lnTo>
                  <a:lnTo>
                    <a:pt x="1932" y="21253"/>
                  </a:lnTo>
                  <a:lnTo>
                    <a:pt x="1507" y="21447"/>
                  </a:lnTo>
                  <a:lnTo>
                    <a:pt x="1662" y="21717"/>
                  </a:lnTo>
                  <a:lnTo>
                    <a:pt x="2048" y="21447"/>
                  </a:lnTo>
                  <a:lnTo>
                    <a:pt x="2473" y="21176"/>
                  </a:lnTo>
                  <a:lnTo>
                    <a:pt x="2821" y="20867"/>
                  </a:lnTo>
                  <a:lnTo>
                    <a:pt x="3130" y="20519"/>
                  </a:lnTo>
                  <a:lnTo>
                    <a:pt x="3594" y="21138"/>
                  </a:lnTo>
                  <a:lnTo>
                    <a:pt x="3980" y="21794"/>
                  </a:lnTo>
                  <a:lnTo>
                    <a:pt x="3594" y="22104"/>
                  </a:lnTo>
                  <a:lnTo>
                    <a:pt x="3169" y="22335"/>
                  </a:lnTo>
                  <a:lnTo>
                    <a:pt x="2744" y="22490"/>
                  </a:lnTo>
                  <a:lnTo>
                    <a:pt x="2280" y="22606"/>
                  </a:lnTo>
                  <a:lnTo>
                    <a:pt x="2048" y="22645"/>
                  </a:lnTo>
                  <a:lnTo>
                    <a:pt x="2164" y="22915"/>
                  </a:lnTo>
                  <a:lnTo>
                    <a:pt x="2666" y="22760"/>
                  </a:lnTo>
                  <a:lnTo>
                    <a:pt x="3169" y="22529"/>
                  </a:lnTo>
                  <a:lnTo>
                    <a:pt x="3632" y="22258"/>
                  </a:lnTo>
                  <a:lnTo>
                    <a:pt x="4057" y="21872"/>
                  </a:lnTo>
                  <a:lnTo>
                    <a:pt x="4212" y="22258"/>
                  </a:lnTo>
                  <a:lnTo>
                    <a:pt x="4367" y="22645"/>
                  </a:lnTo>
                  <a:lnTo>
                    <a:pt x="4521" y="23031"/>
                  </a:lnTo>
                  <a:lnTo>
                    <a:pt x="4598" y="23456"/>
                  </a:lnTo>
                  <a:lnTo>
                    <a:pt x="4405" y="23649"/>
                  </a:lnTo>
                  <a:lnTo>
                    <a:pt x="4135" y="23804"/>
                  </a:lnTo>
                  <a:lnTo>
                    <a:pt x="3903" y="23920"/>
                  </a:lnTo>
                  <a:lnTo>
                    <a:pt x="3594" y="24036"/>
                  </a:lnTo>
                  <a:lnTo>
                    <a:pt x="3323" y="24113"/>
                  </a:lnTo>
                  <a:lnTo>
                    <a:pt x="3014" y="24152"/>
                  </a:lnTo>
                  <a:lnTo>
                    <a:pt x="2396" y="24190"/>
                  </a:lnTo>
                  <a:lnTo>
                    <a:pt x="2396" y="24422"/>
                  </a:lnTo>
                  <a:lnTo>
                    <a:pt x="2782" y="24383"/>
                  </a:lnTo>
                  <a:lnTo>
                    <a:pt x="3130" y="24306"/>
                  </a:lnTo>
                  <a:lnTo>
                    <a:pt x="3516" y="24229"/>
                  </a:lnTo>
                  <a:lnTo>
                    <a:pt x="3942" y="24113"/>
                  </a:lnTo>
                  <a:lnTo>
                    <a:pt x="4135" y="23997"/>
                  </a:lnTo>
                  <a:lnTo>
                    <a:pt x="4328" y="23881"/>
                  </a:lnTo>
                  <a:lnTo>
                    <a:pt x="4483" y="23765"/>
                  </a:lnTo>
                  <a:lnTo>
                    <a:pt x="4637" y="23611"/>
                  </a:lnTo>
                  <a:lnTo>
                    <a:pt x="4676" y="23881"/>
                  </a:lnTo>
                  <a:lnTo>
                    <a:pt x="4753" y="24577"/>
                  </a:lnTo>
                  <a:lnTo>
                    <a:pt x="4792" y="25233"/>
                  </a:lnTo>
                  <a:lnTo>
                    <a:pt x="4173" y="25349"/>
                  </a:lnTo>
                  <a:lnTo>
                    <a:pt x="3594" y="25349"/>
                  </a:lnTo>
                  <a:lnTo>
                    <a:pt x="3014" y="25311"/>
                  </a:lnTo>
                  <a:lnTo>
                    <a:pt x="2435" y="25233"/>
                  </a:lnTo>
                  <a:lnTo>
                    <a:pt x="2473" y="25543"/>
                  </a:lnTo>
                  <a:lnTo>
                    <a:pt x="2744" y="25620"/>
                  </a:lnTo>
                  <a:lnTo>
                    <a:pt x="3632" y="25620"/>
                  </a:lnTo>
                  <a:lnTo>
                    <a:pt x="4212" y="25543"/>
                  </a:lnTo>
                  <a:lnTo>
                    <a:pt x="4792" y="25388"/>
                  </a:lnTo>
                  <a:lnTo>
                    <a:pt x="4869" y="25813"/>
                  </a:lnTo>
                  <a:lnTo>
                    <a:pt x="4869" y="25852"/>
                  </a:lnTo>
                  <a:lnTo>
                    <a:pt x="4908" y="25929"/>
                  </a:lnTo>
                  <a:lnTo>
                    <a:pt x="4946" y="26122"/>
                  </a:lnTo>
                  <a:lnTo>
                    <a:pt x="4676" y="26315"/>
                  </a:lnTo>
                  <a:lnTo>
                    <a:pt x="4405" y="26509"/>
                  </a:lnTo>
                  <a:lnTo>
                    <a:pt x="4135" y="26625"/>
                  </a:lnTo>
                  <a:lnTo>
                    <a:pt x="3826" y="26740"/>
                  </a:lnTo>
                  <a:lnTo>
                    <a:pt x="3246" y="26895"/>
                  </a:lnTo>
                  <a:lnTo>
                    <a:pt x="2666" y="27011"/>
                  </a:lnTo>
                  <a:lnTo>
                    <a:pt x="2782" y="27320"/>
                  </a:lnTo>
                  <a:lnTo>
                    <a:pt x="3362" y="27165"/>
                  </a:lnTo>
                  <a:lnTo>
                    <a:pt x="3671" y="27088"/>
                  </a:lnTo>
                  <a:lnTo>
                    <a:pt x="3980" y="26972"/>
                  </a:lnTo>
                  <a:lnTo>
                    <a:pt x="4251" y="26818"/>
                  </a:lnTo>
                  <a:lnTo>
                    <a:pt x="4521" y="26663"/>
                  </a:lnTo>
                  <a:lnTo>
                    <a:pt x="4753" y="26470"/>
                  </a:lnTo>
                  <a:lnTo>
                    <a:pt x="4985" y="26238"/>
                  </a:lnTo>
                  <a:lnTo>
                    <a:pt x="5217" y="26663"/>
                  </a:lnTo>
                  <a:lnTo>
                    <a:pt x="5449" y="27011"/>
                  </a:lnTo>
                  <a:lnTo>
                    <a:pt x="5410" y="27011"/>
                  </a:lnTo>
                  <a:lnTo>
                    <a:pt x="5178" y="27243"/>
                  </a:lnTo>
                  <a:lnTo>
                    <a:pt x="4946" y="27436"/>
                  </a:lnTo>
                  <a:lnTo>
                    <a:pt x="4483" y="27938"/>
                  </a:lnTo>
                  <a:lnTo>
                    <a:pt x="4251" y="28170"/>
                  </a:lnTo>
                  <a:lnTo>
                    <a:pt x="3980" y="28441"/>
                  </a:lnTo>
                  <a:lnTo>
                    <a:pt x="3710" y="28634"/>
                  </a:lnTo>
                  <a:lnTo>
                    <a:pt x="3903" y="28788"/>
                  </a:lnTo>
                  <a:lnTo>
                    <a:pt x="4212" y="28479"/>
                  </a:lnTo>
                  <a:lnTo>
                    <a:pt x="4483" y="28209"/>
                  </a:lnTo>
                  <a:lnTo>
                    <a:pt x="4946" y="27629"/>
                  </a:lnTo>
                  <a:lnTo>
                    <a:pt x="5178" y="27359"/>
                  </a:lnTo>
                  <a:lnTo>
                    <a:pt x="5449" y="27088"/>
                  </a:lnTo>
                  <a:lnTo>
                    <a:pt x="5449" y="27050"/>
                  </a:lnTo>
                  <a:lnTo>
                    <a:pt x="5835" y="27552"/>
                  </a:lnTo>
                  <a:lnTo>
                    <a:pt x="6221" y="28054"/>
                  </a:lnTo>
                  <a:lnTo>
                    <a:pt x="5835" y="28441"/>
                  </a:lnTo>
                  <a:lnTo>
                    <a:pt x="5449" y="28827"/>
                  </a:lnTo>
                  <a:lnTo>
                    <a:pt x="5255" y="28982"/>
                  </a:lnTo>
                  <a:lnTo>
                    <a:pt x="5062" y="29098"/>
                  </a:lnTo>
                  <a:lnTo>
                    <a:pt x="4676" y="29368"/>
                  </a:lnTo>
                  <a:lnTo>
                    <a:pt x="4869" y="29484"/>
                  </a:lnTo>
                  <a:lnTo>
                    <a:pt x="5023" y="29407"/>
                  </a:lnTo>
                  <a:lnTo>
                    <a:pt x="5178" y="29291"/>
                  </a:lnTo>
                  <a:lnTo>
                    <a:pt x="5487" y="29059"/>
                  </a:lnTo>
                  <a:lnTo>
                    <a:pt x="5912" y="28634"/>
                  </a:lnTo>
                  <a:lnTo>
                    <a:pt x="6299" y="28132"/>
                  </a:lnTo>
                  <a:lnTo>
                    <a:pt x="6608" y="28595"/>
                  </a:lnTo>
                  <a:lnTo>
                    <a:pt x="6878" y="29098"/>
                  </a:lnTo>
                  <a:lnTo>
                    <a:pt x="6530" y="29484"/>
                  </a:lnTo>
                  <a:lnTo>
                    <a:pt x="6183" y="29832"/>
                  </a:lnTo>
                  <a:lnTo>
                    <a:pt x="5912" y="30025"/>
                  </a:lnTo>
                  <a:lnTo>
                    <a:pt x="5603" y="30218"/>
                  </a:lnTo>
                  <a:lnTo>
                    <a:pt x="5719" y="30373"/>
                  </a:lnTo>
                  <a:lnTo>
                    <a:pt x="6067" y="30141"/>
                  </a:lnTo>
                  <a:lnTo>
                    <a:pt x="6376" y="29832"/>
                  </a:lnTo>
                  <a:lnTo>
                    <a:pt x="6685" y="29523"/>
                  </a:lnTo>
                  <a:lnTo>
                    <a:pt x="6956" y="29213"/>
                  </a:lnTo>
                  <a:lnTo>
                    <a:pt x="7071" y="29600"/>
                  </a:lnTo>
                  <a:lnTo>
                    <a:pt x="7187" y="30025"/>
                  </a:lnTo>
                  <a:lnTo>
                    <a:pt x="7265" y="30373"/>
                  </a:lnTo>
                  <a:lnTo>
                    <a:pt x="6762" y="30798"/>
                  </a:lnTo>
                  <a:lnTo>
                    <a:pt x="6299" y="31146"/>
                  </a:lnTo>
                  <a:lnTo>
                    <a:pt x="6376" y="31300"/>
                  </a:lnTo>
                  <a:lnTo>
                    <a:pt x="6453" y="31261"/>
                  </a:lnTo>
                  <a:lnTo>
                    <a:pt x="6878" y="30914"/>
                  </a:lnTo>
                  <a:lnTo>
                    <a:pt x="7265" y="30527"/>
                  </a:lnTo>
                  <a:lnTo>
                    <a:pt x="7265" y="31107"/>
                  </a:lnTo>
                  <a:lnTo>
                    <a:pt x="7226" y="31648"/>
                  </a:lnTo>
                  <a:lnTo>
                    <a:pt x="7071" y="32189"/>
                  </a:lnTo>
                  <a:lnTo>
                    <a:pt x="6917" y="32691"/>
                  </a:lnTo>
                  <a:lnTo>
                    <a:pt x="6994" y="32730"/>
                  </a:lnTo>
                  <a:lnTo>
                    <a:pt x="7071" y="32691"/>
                  </a:lnTo>
                  <a:lnTo>
                    <a:pt x="7149" y="32652"/>
                  </a:lnTo>
                  <a:lnTo>
                    <a:pt x="7149" y="32537"/>
                  </a:lnTo>
                  <a:lnTo>
                    <a:pt x="7265" y="32382"/>
                  </a:lnTo>
                  <a:lnTo>
                    <a:pt x="7419" y="31802"/>
                  </a:lnTo>
                  <a:lnTo>
                    <a:pt x="7458" y="31261"/>
                  </a:lnTo>
                  <a:lnTo>
                    <a:pt x="7458" y="30682"/>
                  </a:lnTo>
                  <a:lnTo>
                    <a:pt x="7381" y="30141"/>
                  </a:lnTo>
                  <a:lnTo>
                    <a:pt x="7806" y="30373"/>
                  </a:lnTo>
                  <a:lnTo>
                    <a:pt x="8192" y="30643"/>
                  </a:lnTo>
                  <a:lnTo>
                    <a:pt x="8231" y="30643"/>
                  </a:lnTo>
                  <a:lnTo>
                    <a:pt x="8308" y="30411"/>
                  </a:lnTo>
                  <a:lnTo>
                    <a:pt x="7844" y="30141"/>
                  </a:lnTo>
                  <a:lnTo>
                    <a:pt x="7342" y="29948"/>
                  </a:lnTo>
                  <a:lnTo>
                    <a:pt x="7187" y="29368"/>
                  </a:lnTo>
                  <a:lnTo>
                    <a:pt x="6956" y="28827"/>
                  </a:lnTo>
                  <a:lnTo>
                    <a:pt x="7381" y="28866"/>
                  </a:lnTo>
                  <a:lnTo>
                    <a:pt x="7767" y="28943"/>
                  </a:lnTo>
                  <a:lnTo>
                    <a:pt x="8115" y="29059"/>
                  </a:lnTo>
                  <a:lnTo>
                    <a:pt x="8501" y="29213"/>
                  </a:lnTo>
                  <a:lnTo>
                    <a:pt x="8501" y="29020"/>
                  </a:lnTo>
                  <a:lnTo>
                    <a:pt x="8115" y="28866"/>
                  </a:lnTo>
                  <a:lnTo>
                    <a:pt x="7728" y="28750"/>
                  </a:lnTo>
                  <a:lnTo>
                    <a:pt x="7303" y="28672"/>
                  </a:lnTo>
                  <a:lnTo>
                    <a:pt x="6878" y="28672"/>
                  </a:lnTo>
                  <a:lnTo>
                    <a:pt x="6646" y="28209"/>
                  </a:lnTo>
                  <a:lnTo>
                    <a:pt x="6337" y="27822"/>
                  </a:lnTo>
                  <a:lnTo>
                    <a:pt x="6105" y="27513"/>
                  </a:lnTo>
                  <a:lnTo>
                    <a:pt x="6646" y="27591"/>
                  </a:lnTo>
                  <a:lnTo>
                    <a:pt x="7265" y="27591"/>
                  </a:lnTo>
                  <a:lnTo>
                    <a:pt x="7844" y="27552"/>
                  </a:lnTo>
                  <a:lnTo>
                    <a:pt x="8424" y="27475"/>
                  </a:lnTo>
                  <a:lnTo>
                    <a:pt x="8385" y="27281"/>
                  </a:lnTo>
                  <a:lnTo>
                    <a:pt x="7883" y="27320"/>
                  </a:lnTo>
                  <a:lnTo>
                    <a:pt x="7342" y="27359"/>
                  </a:lnTo>
                  <a:lnTo>
                    <a:pt x="5990" y="27359"/>
                  </a:lnTo>
                  <a:lnTo>
                    <a:pt x="5603" y="26895"/>
                  </a:lnTo>
                  <a:lnTo>
                    <a:pt x="5333" y="26393"/>
                  </a:lnTo>
                  <a:lnTo>
                    <a:pt x="5178" y="26006"/>
                  </a:lnTo>
                  <a:lnTo>
                    <a:pt x="5371" y="26084"/>
                  </a:lnTo>
                  <a:lnTo>
                    <a:pt x="5564" y="26122"/>
                  </a:lnTo>
                  <a:lnTo>
                    <a:pt x="6028" y="26161"/>
                  </a:lnTo>
                  <a:lnTo>
                    <a:pt x="6878" y="26122"/>
                  </a:lnTo>
                  <a:lnTo>
                    <a:pt x="7497" y="26122"/>
                  </a:lnTo>
                  <a:lnTo>
                    <a:pt x="8115" y="26084"/>
                  </a:lnTo>
                  <a:lnTo>
                    <a:pt x="8037" y="25852"/>
                  </a:lnTo>
                  <a:lnTo>
                    <a:pt x="6994" y="25890"/>
                  </a:lnTo>
                  <a:lnTo>
                    <a:pt x="6067" y="25890"/>
                  </a:lnTo>
                  <a:lnTo>
                    <a:pt x="5564" y="25852"/>
                  </a:lnTo>
                  <a:lnTo>
                    <a:pt x="5101" y="25774"/>
                  </a:lnTo>
                  <a:lnTo>
                    <a:pt x="5023" y="25504"/>
                  </a:lnTo>
                  <a:lnTo>
                    <a:pt x="5023" y="25195"/>
                  </a:lnTo>
                  <a:lnTo>
                    <a:pt x="4985" y="24538"/>
                  </a:lnTo>
                  <a:lnTo>
                    <a:pt x="5294" y="24499"/>
                  </a:lnTo>
                  <a:lnTo>
                    <a:pt x="5642" y="24422"/>
                  </a:lnTo>
                  <a:lnTo>
                    <a:pt x="5951" y="24306"/>
                  </a:lnTo>
                  <a:lnTo>
                    <a:pt x="6299" y="24229"/>
                  </a:lnTo>
                  <a:lnTo>
                    <a:pt x="6530" y="24190"/>
                  </a:lnTo>
                  <a:lnTo>
                    <a:pt x="6801" y="24190"/>
                  </a:lnTo>
                  <a:lnTo>
                    <a:pt x="7265" y="24267"/>
                  </a:lnTo>
                  <a:lnTo>
                    <a:pt x="7110" y="23958"/>
                  </a:lnTo>
                  <a:lnTo>
                    <a:pt x="6608" y="23958"/>
                  </a:lnTo>
                  <a:lnTo>
                    <a:pt x="6183" y="24036"/>
                  </a:lnTo>
                  <a:lnTo>
                    <a:pt x="5758" y="24152"/>
                  </a:lnTo>
                  <a:lnTo>
                    <a:pt x="5371" y="24267"/>
                  </a:lnTo>
                  <a:lnTo>
                    <a:pt x="4946" y="24383"/>
                  </a:lnTo>
                  <a:lnTo>
                    <a:pt x="4946" y="24113"/>
                  </a:lnTo>
                  <a:lnTo>
                    <a:pt x="4830" y="23456"/>
                  </a:lnTo>
                  <a:lnTo>
                    <a:pt x="4714" y="22838"/>
                  </a:lnTo>
                  <a:lnTo>
                    <a:pt x="5062" y="22915"/>
                  </a:lnTo>
                  <a:lnTo>
                    <a:pt x="5874" y="22915"/>
                  </a:lnTo>
                  <a:lnTo>
                    <a:pt x="6260" y="22838"/>
                  </a:lnTo>
                  <a:lnTo>
                    <a:pt x="6105" y="22606"/>
                  </a:lnTo>
                  <a:lnTo>
                    <a:pt x="5719" y="22683"/>
                  </a:lnTo>
                  <a:lnTo>
                    <a:pt x="5371" y="22722"/>
                  </a:lnTo>
                  <a:lnTo>
                    <a:pt x="5023" y="22722"/>
                  </a:lnTo>
                  <a:lnTo>
                    <a:pt x="4676" y="22683"/>
                  </a:lnTo>
                  <a:lnTo>
                    <a:pt x="4637" y="22683"/>
                  </a:lnTo>
                  <a:lnTo>
                    <a:pt x="4521" y="22258"/>
                  </a:lnTo>
                  <a:lnTo>
                    <a:pt x="4328" y="21872"/>
                  </a:lnTo>
                  <a:lnTo>
                    <a:pt x="4135" y="21485"/>
                  </a:lnTo>
                  <a:lnTo>
                    <a:pt x="3903" y="21099"/>
                  </a:lnTo>
                  <a:lnTo>
                    <a:pt x="3710" y="20828"/>
                  </a:lnTo>
                  <a:lnTo>
                    <a:pt x="3710" y="20828"/>
                  </a:lnTo>
                  <a:lnTo>
                    <a:pt x="4019" y="20944"/>
                  </a:lnTo>
                  <a:lnTo>
                    <a:pt x="4367" y="21060"/>
                  </a:lnTo>
                  <a:lnTo>
                    <a:pt x="4714" y="21138"/>
                  </a:lnTo>
                  <a:lnTo>
                    <a:pt x="5062" y="21176"/>
                  </a:lnTo>
                  <a:lnTo>
                    <a:pt x="4908" y="20906"/>
                  </a:lnTo>
                  <a:lnTo>
                    <a:pt x="4521" y="20867"/>
                  </a:lnTo>
                  <a:lnTo>
                    <a:pt x="4173" y="20790"/>
                  </a:lnTo>
                  <a:lnTo>
                    <a:pt x="3826" y="20712"/>
                  </a:lnTo>
                  <a:lnTo>
                    <a:pt x="3516" y="20558"/>
                  </a:lnTo>
                  <a:lnTo>
                    <a:pt x="2898" y="19746"/>
                  </a:lnTo>
                  <a:lnTo>
                    <a:pt x="2666" y="19360"/>
                  </a:lnTo>
                  <a:lnTo>
                    <a:pt x="2435" y="18935"/>
                  </a:lnTo>
                  <a:lnTo>
                    <a:pt x="2705" y="19051"/>
                  </a:lnTo>
                  <a:lnTo>
                    <a:pt x="2976" y="19090"/>
                  </a:lnTo>
                  <a:lnTo>
                    <a:pt x="3555" y="19128"/>
                  </a:lnTo>
                  <a:lnTo>
                    <a:pt x="4328" y="19128"/>
                  </a:lnTo>
                  <a:lnTo>
                    <a:pt x="4289" y="18935"/>
                  </a:lnTo>
                  <a:lnTo>
                    <a:pt x="3169" y="18935"/>
                  </a:lnTo>
                  <a:lnTo>
                    <a:pt x="2744" y="18858"/>
                  </a:lnTo>
                  <a:lnTo>
                    <a:pt x="2512" y="18819"/>
                  </a:lnTo>
                  <a:lnTo>
                    <a:pt x="2319" y="18742"/>
                  </a:lnTo>
                  <a:lnTo>
                    <a:pt x="2241" y="18433"/>
                  </a:lnTo>
                  <a:lnTo>
                    <a:pt x="2164" y="18124"/>
                  </a:lnTo>
                  <a:lnTo>
                    <a:pt x="2125" y="17776"/>
                  </a:lnTo>
                  <a:lnTo>
                    <a:pt x="2125" y="17428"/>
                  </a:lnTo>
                  <a:lnTo>
                    <a:pt x="2164" y="17042"/>
                  </a:lnTo>
                  <a:lnTo>
                    <a:pt x="2203" y="16694"/>
                  </a:lnTo>
                  <a:lnTo>
                    <a:pt x="2435" y="16848"/>
                  </a:lnTo>
                  <a:lnTo>
                    <a:pt x="2666" y="17003"/>
                  </a:lnTo>
                  <a:lnTo>
                    <a:pt x="2898" y="17119"/>
                  </a:lnTo>
                  <a:lnTo>
                    <a:pt x="3169" y="17235"/>
                  </a:lnTo>
                  <a:lnTo>
                    <a:pt x="3748" y="17389"/>
                  </a:lnTo>
                  <a:lnTo>
                    <a:pt x="4289" y="17467"/>
                  </a:lnTo>
                  <a:lnTo>
                    <a:pt x="4328" y="17235"/>
                  </a:lnTo>
                  <a:lnTo>
                    <a:pt x="3787" y="17119"/>
                  </a:lnTo>
                  <a:lnTo>
                    <a:pt x="3246" y="17003"/>
                  </a:lnTo>
                  <a:lnTo>
                    <a:pt x="2744" y="16810"/>
                  </a:lnTo>
                  <a:lnTo>
                    <a:pt x="2473" y="16694"/>
                  </a:lnTo>
                  <a:lnTo>
                    <a:pt x="2241" y="16539"/>
                  </a:lnTo>
                  <a:lnTo>
                    <a:pt x="2357" y="16076"/>
                  </a:lnTo>
                  <a:lnTo>
                    <a:pt x="2473" y="15651"/>
                  </a:lnTo>
                  <a:lnTo>
                    <a:pt x="2666" y="15264"/>
                  </a:lnTo>
                  <a:lnTo>
                    <a:pt x="2860" y="14878"/>
                  </a:lnTo>
                  <a:lnTo>
                    <a:pt x="3285" y="15225"/>
                  </a:lnTo>
                  <a:lnTo>
                    <a:pt x="3710" y="15535"/>
                  </a:lnTo>
                  <a:lnTo>
                    <a:pt x="4173" y="15844"/>
                  </a:lnTo>
                  <a:lnTo>
                    <a:pt x="4637" y="16153"/>
                  </a:lnTo>
                  <a:lnTo>
                    <a:pt x="4676" y="16037"/>
                  </a:lnTo>
                  <a:lnTo>
                    <a:pt x="4753" y="15844"/>
                  </a:lnTo>
                  <a:lnTo>
                    <a:pt x="3826" y="15303"/>
                  </a:lnTo>
                  <a:lnTo>
                    <a:pt x="2937" y="14723"/>
                  </a:lnTo>
                  <a:lnTo>
                    <a:pt x="3285" y="14182"/>
                  </a:lnTo>
                  <a:lnTo>
                    <a:pt x="3671" y="13641"/>
                  </a:lnTo>
                  <a:lnTo>
                    <a:pt x="4019" y="13989"/>
                  </a:lnTo>
                  <a:lnTo>
                    <a:pt x="4444" y="14298"/>
                  </a:lnTo>
                  <a:lnTo>
                    <a:pt x="4869" y="14530"/>
                  </a:lnTo>
                  <a:lnTo>
                    <a:pt x="5333" y="14762"/>
                  </a:lnTo>
                  <a:lnTo>
                    <a:pt x="5449" y="14569"/>
                  </a:lnTo>
                  <a:lnTo>
                    <a:pt x="5023" y="14337"/>
                  </a:lnTo>
                  <a:lnTo>
                    <a:pt x="4598" y="14105"/>
                  </a:lnTo>
                  <a:lnTo>
                    <a:pt x="4173" y="13834"/>
                  </a:lnTo>
                  <a:lnTo>
                    <a:pt x="3787" y="13525"/>
                  </a:lnTo>
                  <a:lnTo>
                    <a:pt x="3903" y="13409"/>
                  </a:lnTo>
                  <a:lnTo>
                    <a:pt x="4367" y="12907"/>
                  </a:lnTo>
                  <a:lnTo>
                    <a:pt x="4792" y="12405"/>
                  </a:lnTo>
                  <a:lnTo>
                    <a:pt x="4830" y="12559"/>
                  </a:lnTo>
                  <a:lnTo>
                    <a:pt x="4908" y="12714"/>
                  </a:lnTo>
                  <a:lnTo>
                    <a:pt x="5139" y="12984"/>
                  </a:lnTo>
                  <a:lnTo>
                    <a:pt x="5371" y="13255"/>
                  </a:lnTo>
                  <a:lnTo>
                    <a:pt x="5603" y="13448"/>
                  </a:lnTo>
                  <a:lnTo>
                    <a:pt x="5951" y="13757"/>
                  </a:lnTo>
                  <a:lnTo>
                    <a:pt x="6105" y="13564"/>
                  </a:lnTo>
                  <a:lnTo>
                    <a:pt x="5758" y="13293"/>
                  </a:lnTo>
                  <a:lnTo>
                    <a:pt x="5371" y="12984"/>
                  </a:lnTo>
                  <a:lnTo>
                    <a:pt x="5217" y="12830"/>
                  </a:lnTo>
                  <a:lnTo>
                    <a:pt x="5062" y="12637"/>
                  </a:lnTo>
                  <a:lnTo>
                    <a:pt x="4946" y="12443"/>
                  </a:lnTo>
                  <a:lnTo>
                    <a:pt x="4869" y="12250"/>
                  </a:lnTo>
                  <a:lnTo>
                    <a:pt x="5101" y="11941"/>
                  </a:lnTo>
                  <a:lnTo>
                    <a:pt x="5294" y="11593"/>
                  </a:lnTo>
                  <a:lnTo>
                    <a:pt x="5449" y="11207"/>
                  </a:lnTo>
                  <a:lnTo>
                    <a:pt x="5603" y="10820"/>
                  </a:lnTo>
                  <a:lnTo>
                    <a:pt x="5835" y="11168"/>
                  </a:lnTo>
                  <a:lnTo>
                    <a:pt x="6144" y="11516"/>
                  </a:lnTo>
                  <a:lnTo>
                    <a:pt x="6453" y="11825"/>
                  </a:lnTo>
                  <a:lnTo>
                    <a:pt x="6801" y="12096"/>
                  </a:lnTo>
                  <a:lnTo>
                    <a:pt x="6878" y="11941"/>
                  </a:lnTo>
                  <a:lnTo>
                    <a:pt x="6917" y="11786"/>
                  </a:lnTo>
                  <a:lnTo>
                    <a:pt x="6569" y="11555"/>
                  </a:lnTo>
                  <a:lnTo>
                    <a:pt x="6221" y="11284"/>
                  </a:lnTo>
                  <a:lnTo>
                    <a:pt x="5912" y="10975"/>
                  </a:lnTo>
                  <a:lnTo>
                    <a:pt x="5642" y="10627"/>
                  </a:lnTo>
                  <a:lnTo>
                    <a:pt x="5758" y="10048"/>
                  </a:lnTo>
                  <a:lnTo>
                    <a:pt x="5835" y="9429"/>
                  </a:lnTo>
                  <a:lnTo>
                    <a:pt x="6105" y="9661"/>
                  </a:lnTo>
                  <a:lnTo>
                    <a:pt x="6415" y="9816"/>
                  </a:lnTo>
                  <a:lnTo>
                    <a:pt x="6762" y="9970"/>
                  </a:lnTo>
                  <a:lnTo>
                    <a:pt x="7110" y="10048"/>
                  </a:lnTo>
                  <a:lnTo>
                    <a:pt x="7303" y="10125"/>
                  </a:lnTo>
                  <a:lnTo>
                    <a:pt x="7342" y="9854"/>
                  </a:lnTo>
                  <a:lnTo>
                    <a:pt x="6956" y="9738"/>
                  </a:lnTo>
                  <a:lnTo>
                    <a:pt x="6569" y="9623"/>
                  </a:lnTo>
                  <a:lnTo>
                    <a:pt x="6183" y="9429"/>
                  </a:lnTo>
                  <a:lnTo>
                    <a:pt x="5835" y="9197"/>
                  </a:lnTo>
                  <a:lnTo>
                    <a:pt x="5874" y="8386"/>
                  </a:lnTo>
                  <a:lnTo>
                    <a:pt x="6260" y="8463"/>
                  </a:lnTo>
                  <a:lnTo>
                    <a:pt x="6608" y="8541"/>
                  </a:lnTo>
                  <a:lnTo>
                    <a:pt x="7303" y="8618"/>
                  </a:lnTo>
                  <a:lnTo>
                    <a:pt x="7342" y="8618"/>
                  </a:lnTo>
                  <a:lnTo>
                    <a:pt x="7342" y="8386"/>
                  </a:lnTo>
                  <a:lnTo>
                    <a:pt x="6608" y="8309"/>
                  </a:lnTo>
                  <a:lnTo>
                    <a:pt x="6260" y="8270"/>
                  </a:lnTo>
                  <a:lnTo>
                    <a:pt x="5874" y="8270"/>
                  </a:lnTo>
                  <a:lnTo>
                    <a:pt x="5874" y="7729"/>
                  </a:lnTo>
                  <a:lnTo>
                    <a:pt x="5835" y="7188"/>
                  </a:lnTo>
                  <a:lnTo>
                    <a:pt x="6453" y="7265"/>
                  </a:lnTo>
                  <a:lnTo>
                    <a:pt x="7110" y="7265"/>
                  </a:lnTo>
                  <a:lnTo>
                    <a:pt x="7033" y="6995"/>
                  </a:lnTo>
                  <a:lnTo>
                    <a:pt x="6260" y="6995"/>
                  </a:lnTo>
                  <a:lnTo>
                    <a:pt x="5835" y="7034"/>
                  </a:lnTo>
                  <a:lnTo>
                    <a:pt x="5680" y="6338"/>
                  </a:lnTo>
                  <a:lnTo>
                    <a:pt x="6415" y="6184"/>
                  </a:lnTo>
                  <a:lnTo>
                    <a:pt x="6724" y="6145"/>
                  </a:lnTo>
                  <a:lnTo>
                    <a:pt x="6608" y="5952"/>
                  </a:lnTo>
                  <a:lnTo>
                    <a:pt x="6415" y="5990"/>
                  </a:lnTo>
                  <a:lnTo>
                    <a:pt x="6028" y="6029"/>
                  </a:lnTo>
                  <a:lnTo>
                    <a:pt x="5642" y="6145"/>
                  </a:lnTo>
                  <a:lnTo>
                    <a:pt x="5487" y="5643"/>
                  </a:lnTo>
                  <a:lnTo>
                    <a:pt x="5294" y="5179"/>
                  </a:lnTo>
                  <a:lnTo>
                    <a:pt x="5526" y="5063"/>
                  </a:lnTo>
                  <a:lnTo>
                    <a:pt x="5758" y="4947"/>
                  </a:lnTo>
                  <a:lnTo>
                    <a:pt x="6028" y="4870"/>
                  </a:lnTo>
                  <a:lnTo>
                    <a:pt x="5912" y="4677"/>
                  </a:lnTo>
                  <a:lnTo>
                    <a:pt x="5564" y="4870"/>
                  </a:lnTo>
                  <a:lnTo>
                    <a:pt x="5255" y="5024"/>
                  </a:lnTo>
                  <a:lnTo>
                    <a:pt x="4946" y="4406"/>
                  </a:lnTo>
                  <a:lnTo>
                    <a:pt x="5178" y="4290"/>
                  </a:lnTo>
                  <a:lnTo>
                    <a:pt x="5371" y="4136"/>
                  </a:lnTo>
                  <a:lnTo>
                    <a:pt x="5564" y="4020"/>
                  </a:lnTo>
                  <a:lnTo>
                    <a:pt x="5449" y="3865"/>
                  </a:lnTo>
                  <a:lnTo>
                    <a:pt x="5371" y="3904"/>
                  </a:lnTo>
                  <a:lnTo>
                    <a:pt x="4869" y="4251"/>
                  </a:lnTo>
                  <a:lnTo>
                    <a:pt x="4560" y="3595"/>
                  </a:lnTo>
                  <a:lnTo>
                    <a:pt x="4521" y="3440"/>
                  </a:lnTo>
                  <a:lnTo>
                    <a:pt x="5062" y="3131"/>
                  </a:lnTo>
                  <a:lnTo>
                    <a:pt x="4985" y="2976"/>
                  </a:lnTo>
                  <a:lnTo>
                    <a:pt x="4946" y="3015"/>
                  </a:lnTo>
                  <a:lnTo>
                    <a:pt x="4483" y="3363"/>
                  </a:lnTo>
                  <a:lnTo>
                    <a:pt x="4483" y="3401"/>
                  </a:lnTo>
                  <a:lnTo>
                    <a:pt x="4173" y="2706"/>
                  </a:lnTo>
                  <a:lnTo>
                    <a:pt x="4637" y="2281"/>
                  </a:lnTo>
                  <a:lnTo>
                    <a:pt x="4560" y="2165"/>
                  </a:lnTo>
                  <a:lnTo>
                    <a:pt x="4135" y="2551"/>
                  </a:lnTo>
                  <a:lnTo>
                    <a:pt x="3980" y="1972"/>
                  </a:lnTo>
                  <a:lnTo>
                    <a:pt x="4367" y="1663"/>
                  </a:lnTo>
                  <a:lnTo>
                    <a:pt x="4289" y="1469"/>
                  </a:lnTo>
                  <a:lnTo>
                    <a:pt x="3942" y="1817"/>
                  </a:lnTo>
                  <a:lnTo>
                    <a:pt x="3826" y="1122"/>
                  </a:lnTo>
                  <a:lnTo>
                    <a:pt x="4096" y="851"/>
                  </a:lnTo>
                  <a:lnTo>
                    <a:pt x="4019" y="658"/>
                  </a:lnTo>
                  <a:lnTo>
                    <a:pt x="3787" y="928"/>
                  </a:lnTo>
                  <a:lnTo>
                    <a:pt x="3787" y="503"/>
                  </a:lnTo>
                  <a:lnTo>
                    <a:pt x="3787"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DB158-C1AA-46A7-80E3-978ED9169779}"/>
              </a:ext>
            </a:extLst>
          </p:cNvPr>
          <p:cNvSpPr/>
          <p:nvPr/>
        </p:nvSpPr>
        <p:spPr>
          <a:xfrm>
            <a:off x="298174" y="270343"/>
            <a:ext cx="8547652" cy="459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411;p35">
            <a:extLst>
              <a:ext uri="{FF2B5EF4-FFF2-40B4-BE49-F238E27FC236}">
                <a16:creationId xmlns:a16="http://schemas.microsoft.com/office/drawing/2014/main" id="{CF56F0EC-4905-43A5-BE72-CC4947A8FABF}"/>
              </a:ext>
            </a:extLst>
          </p:cNvPr>
          <p:cNvSpPr txBox="1">
            <a:spLocks/>
          </p:cNvSpPr>
          <p:nvPr/>
        </p:nvSpPr>
        <p:spPr>
          <a:xfrm>
            <a:off x="1621766" y="361251"/>
            <a:ext cx="5900468" cy="7142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rgbClr val="0070C0"/>
                </a:solidFill>
                <a:latin typeface="#9Slide07 SVNBeachwood Sans" pitchFamily="2" charset="0"/>
              </a:rPr>
              <a:t>1. </a:t>
            </a:r>
            <a:r>
              <a:rPr lang="en-US" sz="4000" b="1" dirty="0" err="1">
                <a:solidFill>
                  <a:srgbClr val="0070C0"/>
                </a:solidFill>
                <a:latin typeface="#9Slide07 SVNBeachwood Sans" pitchFamily="2" charset="0"/>
              </a:rPr>
              <a:t>đọc</a:t>
            </a:r>
            <a:r>
              <a:rPr lang="en-US" sz="4000" b="1" dirty="0">
                <a:solidFill>
                  <a:srgbClr val="0070C0"/>
                </a:solidFill>
                <a:latin typeface="#9Slide07 SVNBeachwood Sans" pitchFamily="2" charset="0"/>
              </a:rPr>
              <a:t> </a:t>
            </a:r>
            <a:r>
              <a:rPr lang="en-US" sz="4000" b="1" dirty="0" err="1">
                <a:solidFill>
                  <a:srgbClr val="0070C0"/>
                </a:solidFill>
                <a:latin typeface="#9Slide07 SVNBeachwood Sans" pitchFamily="2" charset="0"/>
              </a:rPr>
              <a:t>văn</a:t>
            </a:r>
            <a:r>
              <a:rPr lang="en-US" sz="4000" b="1" dirty="0">
                <a:solidFill>
                  <a:srgbClr val="0070C0"/>
                </a:solidFill>
                <a:latin typeface="#9Slide07 SVNBeachwood Sans" pitchFamily="2" charset="0"/>
              </a:rPr>
              <a:t> </a:t>
            </a:r>
            <a:r>
              <a:rPr lang="en-US" sz="4000" b="1" dirty="0" err="1">
                <a:solidFill>
                  <a:srgbClr val="0070C0"/>
                </a:solidFill>
                <a:latin typeface="#9Slide07 SVNBeachwood Sans" pitchFamily="2" charset="0"/>
              </a:rPr>
              <a:t>bản</a:t>
            </a:r>
            <a:endParaRPr lang="en-US" sz="4000" b="1" dirty="0">
              <a:solidFill>
                <a:srgbClr val="0070C0"/>
              </a:solidFill>
              <a:latin typeface="#9Slide07 SVNBeachwood Sans" pitchFamily="2" charset="0"/>
            </a:endParaRPr>
          </a:p>
        </p:txBody>
      </p:sp>
      <p:pic>
        <p:nvPicPr>
          <p:cNvPr id="6" name="Picture 5">
            <a:extLst>
              <a:ext uri="{FF2B5EF4-FFF2-40B4-BE49-F238E27FC236}">
                <a16:creationId xmlns:a16="http://schemas.microsoft.com/office/drawing/2014/main" id="{E1F432FA-9DC3-4430-B595-8D67CB02256C}"/>
              </a:ext>
            </a:extLst>
          </p:cNvPr>
          <p:cNvPicPr>
            <a:picLocks noChangeAspect="1"/>
          </p:cNvPicPr>
          <p:nvPr/>
        </p:nvPicPr>
        <p:blipFill>
          <a:blip r:embed="rId3"/>
          <a:stretch>
            <a:fillRect/>
          </a:stretch>
        </p:blipFill>
        <p:spPr>
          <a:xfrm>
            <a:off x="163497" y="1166425"/>
            <a:ext cx="3533859" cy="3533859"/>
          </a:xfrm>
          <a:prstGeom prst="rect">
            <a:avLst/>
          </a:prstGeom>
        </p:spPr>
      </p:pic>
      <p:sp>
        <p:nvSpPr>
          <p:cNvPr id="7" name="TextBox 6">
            <a:extLst>
              <a:ext uri="{FF2B5EF4-FFF2-40B4-BE49-F238E27FC236}">
                <a16:creationId xmlns:a16="http://schemas.microsoft.com/office/drawing/2014/main" id="{8AF1A10C-EAA0-45E2-979B-A76E2F372131}"/>
              </a:ext>
            </a:extLst>
          </p:cNvPr>
          <p:cNvSpPr txBox="1"/>
          <p:nvPr/>
        </p:nvSpPr>
        <p:spPr>
          <a:xfrm>
            <a:off x="3793533" y="1631588"/>
            <a:ext cx="4572000" cy="1292662"/>
          </a:xfrm>
          <a:prstGeom prst="rect">
            <a:avLst/>
          </a:prstGeom>
          <a:noFill/>
        </p:spPr>
        <p:txBody>
          <a:bodyPr wrap="square">
            <a:spAutoFit/>
          </a:bodyPr>
          <a:lstStyle/>
          <a:p>
            <a:pPr marL="457200" indent="-457200" algn="just">
              <a:buFont typeface="Wingdings" panose="05000000000000000000" pitchFamily="2" charset="2"/>
              <a:buChar char="ü"/>
            </a:pPr>
            <a:r>
              <a:rPr lang="en-US" sz="2600" b="1" dirty="0" err="1">
                <a:latin typeface="#9Slide03 Arima Madurai" panose="00000500000000000000" pitchFamily="2" charset="0"/>
                <a:cs typeface="#9Slide03 Arima Madurai" panose="00000500000000000000" pitchFamily="2" charset="0"/>
              </a:rPr>
              <a:t>Lời</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người</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kể</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chuyện</a:t>
            </a:r>
            <a:r>
              <a:rPr lang="en-US" sz="2600" b="1"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Đọc</a:t>
            </a:r>
            <a:r>
              <a:rPr lang="en-US" sz="2600" dirty="0">
                <a:latin typeface="#9Slide03 Arima Madurai" panose="00000500000000000000" pitchFamily="2" charset="0"/>
                <a:cs typeface="#9Slide03 Arima Madurai" panose="00000500000000000000" pitchFamily="2" charset="0"/>
              </a:rPr>
              <a:t> to, </a:t>
            </a:r>
            <a:r>
              <a:rPr lang="en-US" sz="2600" dirty="0" err="1">
                <a:latin typeface="#9Slide03 Arima Madurai" panose="00000500000000000000" pitchFamily="2" charset="0"/>
                <a:cs typeface="#9Slide03 Arima Madurai" panose="00000500000000000000" pitchFamily="2" charset="0"/>
              </a:rPr>
              <a:t>rõ</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ràng</a:t>
            </a:r>
            <a:r>
              <a:rPr lang="en-US" sz="2600" dirty="0">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Giọng</a:t>
            </a:r>
            <a:r>
              <a:rPr lang="en-US" sz="2600" b="0"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kể</a:t>
            </a:r>
            <a:r>
              <a:rPr lang="en-US" sz="2600" b="0"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có</a:t>
            </a:r>
            <a:r>
              <a:rPr lang="en-US" sz="2600" b="0"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kịch</a:t>
            </a:r>
            <a:r>
              <a:rPr lang="en-US" sz="2600" b="0"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tính</a:t>
            </a:r>
            <a:r>
              <a:rPr lang="en-US" sz="2600" b="0"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theo</a:t>
            </a:r>
            <a:r>
              <a:rPr lang="en-US" sz="2600" b="0"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từng</a:t>
            </a:r>
            <a:r>
              <a:rPr lang="en-US" sz="2600" b="0"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đợt</a:t>
            </a:r>
            <a:endParaRPr lang="en-US" sz="2600" b="0" i="0" dirty="0">
              <a:effectLst/>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269F58E5-E96D-48F2-A569-EF7E6ACE3D05}"/>
              </a:ext>
            </a:extLst>
          </p:cNvPr>
          <p:cNvSpPr txBox="1"/>
          <p:nvPr/>
        </p:nvSpPr>
        <p:spPr>
          <a:xfrm>
            <a:off x="3793533" y="3216492"/>
            <a:ext cx="4572000" cy="1292662"/>
          </a:xfrm>
          <a:prstGeom prst="rect">
            <a:avLst/>
          </a:prstGeom>
          <a:noFill/>
        </p:spPr>
        <p:txBody>
          <a:bodyPr wrap="square">
            <a:spAutoFit/>
          </a:bodyPr>
          <a:lstStyle/>
          <a:p>
            <a:pPr marL="457200" indent="-457200" algn="just">
              <a:buFont typeface="Wingdings" panose="05000000000000000000" pitchFamily="2" charset="2"/>
              <a:buChar char="ü"/>
            </a:pPr>
            <a:r>
              <a:rPr lang="en-US" sz="2600" b="1" i="0" dirty="0" err="1">
                <a:effectLst/>
                <a:latin typeface="#9Slide03 Arima Madurai" panose="00000500000000000000" pitchFamily="2" charset="0"/>
                <a:cs typeface="#9Slide03 Arima Madurai" panose="00000500000000000000" pitchFamily="2" charset="0"/>
              </a:rPr>
              <a:t>Lời</a:t>
            </a:r>
            <a:r>
              <a:rPr lang="en-US" sz="2600" b="1" i="0" dirty="0">
                <a:effectLst/>
                <a:latin typeface="#9Slide03 Arima Madurai" panose="00000500000000000000" pitchFamily="2" charset="0"/>
                <a:cs typeface="#9Slide03 Arima Madurai" panose="00000500000000000000" pitchFamily="2" charset="0"/>
              </a:rPr>
              <a:t> </a:t>
            </a:r>
            <a:r>
              <a:rPr lang="en-US" sz="2600" b="1" i="0" dirty="0" err="1">
                <a:effectLst/>
                <a:latin typeface="#9Slide03 Arima Madurai" panose="00000500000000000000" pitchFamily="2" charset="0"/>
                <a:cs typeface="#9Slide03 Arima Madurai" panose="00000500000000000000" pitchFamily="2" charset="0"/>
              </a:rPr>
              <a:t>nhân</a:t>
            </a:r>
            <a:r>
              <a:rPr lang="en-US" sz="2600" b="1" i="0" dirty="0">
                <a:effectLst/>
                <a:latin typeface="#9Slide03 Arima Madurai" panose="00000500000000000000" pitchFamily="2" charset="0"/>
                <a:cs typeface="#9Slide03 Arima Madurai" panose="00000500000000000000" pitchFamily="2" charset="0"/>
              </a:rPr>
              <a:t> </a:t>
            </a:r>
            <a:r>
              <a:rPr lang="en-US" sz="2600" b="1" i="0" dirty="0" err="1">
                <a:effectLst/>
                <a:latin typeface="#9Slide03 Arima Madurai" panose="00000500000000000000" pitchFamily="2" charset="0"/>
                <a:cs typeface="#9Slide03 Arima Madurai" panose="00000500000000000000" pitchFamily="2" charset="0"/>
              </a:rPr>
              <a:t>vật</a:t>
            </a:r>
            <a:r>
              <a:rPr lang="en-US" sz="2600" b="1"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M</a:t>
            </a:r>
            <a:r>
              <a:rPr lang="en-US" sz="2600" dirty="0" err="1">
                <a:latin typeface="#9Slide03 Arima Madurai" panose="00000500000000000000" pitchFamily="2" charset="0"/>
                <a:cs typeface="#9Slide03 Arima Madurai" panose="00000500000000000000" pitchFamily="2" charset="0"/>
              </a:rPr>
              <a:t>ụ</a:t>
            </a:r>
            <a:r>
              <a:rPr lang="en-US" sz="2600" dirty="0">
                <a:latin typeface="#9Slide03 Arima Madurai" panose="00000500000000000000" pitchFamily="2" charset="0"/>
                <a:cs typeface="#9Slide03 Arima Madurai" panose="00000500000000000000" pitchFamily="2" charset="0"/>
              </a:rPr>
              <a:t> </a:t>
            </a:r>
            <a:r>
              <a:rPr lang="vi-VN" sz="2600" b="0" i="0" dirty="0">
                <a:effectLst/>
                <a:latin typeface="#9Slide03 Arima Madurai" panose="00000500000000000000" pitchFamily="2" charset="0"/>
                <a:cs typeface="#9Slide03 Arima Madurai" panose="00000500000000000000" pitchFamily="2" charset="0"/>
              </a:rPr>
              <a:t>vợ</a:t>
            </a:r>
            <a:r>
              <a:rPr lang="en-US" sz="2600" b="0"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hách</a:t>
            </a:r>
            <a:r>
              <a:rPr lang="en-US" sz="2600" b="0"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dịch</a:t>
            </a:r>
            <a:r>
              <a:rPr lang="en-US" sz="2600" dirty="0">
                <a:latin typeface="#9Slide03 Arima Madurai" panose="00000500000000000000" pitchFamily="2" charset="0"/>
                <a:cs typeface="#9Slide03 Arima Madurai" panose="00000500000000000000" pitchFamily="2" charset="0"/>
              </a:rPr>
              <a:t>;</a:t>
            </a:r>
            <a:r>
              <a:rPr lang="vi-VN" sz="2600" b="0" i="0" dirty="0">
                <a:effectLst/>
                <a:latin typeface="#9Slide03 Arima Madurai" panose="00000500000000000000" pitchFamily="2" charset="0"/>
                <a:cs typeface="#9Slide03 Arima Madurai" panose="00000500000000000000" pitchFamily="2" charset="0"/>
              </a:rPr>
              <a:t> </a:t>
            </a:r>
            <a:r>
              <a:rPr lang="en-US" sz="2600" b="0" i="0" dirty="0">
                <a:effectLst/>
                <a:latin typeface="#9Slide03 Arima Madurai" panose="00000500000000000000" pitchFamily="2" charset="0"/>
                <a:cs typeface="#9Slide03 Arima Madurai" panose="00000500000000000000" pitchFamily="2" charset="0"/>
              </a:rPr>
              <a:t>Ô</a:t>
            </a:r>
            <a:r>
              <a:rPr lang="vi-VN" sz="2600" b="0" i="0" dirty="0">
                <a:effectLst/>
                <a:latin typeface="#9Slide03 Arima Madurai" panose="00000500000000000000" pitchFamily="2" charset="0"/>
                <a:cs typeface="#9Slide03 Arima Madurai" panose="00000500000000000000" pitchFamily="2" charset="0"/>
              </a:rPr>
              <a:t>ng lão</a:t>
            </a:r>
            <a:r>
              <a:rPr lang="en-US" sz="2600" b="0"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rụt</a:t>
            </a:r>
            <a:r>
              <a:rPr lang="en-US" sz="2600" b="0"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rè</a:t>
            </a:r>
            <a:r>
              <a:rPr lang="en-US" sz="2600" b="0"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ngạc</a:t>
            </a:r>
            <a:r>
              <a:rPr lang="en-US" sz="2600" b="0"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nhiên</a:t>
            </a:r>
            <a:r>
              <a:rPr lang="en-US" sz="2600" dirty="0">
                <a:latin typeface="#9Slide03 Arima Madurai" panose="00000500000000000000" pitchFamily="2" charset="0"/>
                <a:cs typeface="#9Slide03 Arima Madurai" panose="00000500000000000000" pitchFamily="2" charset="0"/>
              </a:rPr>
              <a:t>;</a:t>
            </a:r>
            <a:r>
              <a:rPr lang="vi-VN" sz="2600" b="0" i="0" dirty="0">
                <a:effectLst/>
                <a:latin typeface="#9Slide03 Arima Madurai" panose="00000500000000000000" pitchFamily="2" charset="0"/>
                <a:cs typeface="#9Slide03 Arima Madurai" panose="00000500000000000000" pitchFamily="2" charset="0"/>
              </a:rPr>
              <a:t> </a:t>
            </a:r>
            <a:r>
              <a:rPr lang="en-US" sz="2600" b="0" i="0" dirty="0">
                <a:effectLst/>
                <a:latin typeface="#9Slide03 Arima Madurai" panose="00000500000000000000" pitchFamily="2" charset="0"/>
                <a:cs typeface="#9Slide03 Arima Madurai" panose="00000500000000000000" pitchFamily="2" charset="0"/>
              </a:rPr>
              <a:t>C</a:t>
            </a:r>
            <a:r>
              <a:rPr lang="vi-VN" sz="2600" b="0" i="0" dirty="0">
                <a:effectLst/>
                <a:latin typeface="#9Slide03 Arima Madurai" panose="00000500000000000000" pitchFamily="2" charset="0"/>
                <a:cs typeface="#9Slide03 Arima Madurai" panose="00000500000000000000" pitchFamily="2" charset="0"/>
              </a:rPr>
              <a:t>on cá</a:t>
            </a:r>
            <a:r>
              <a:rPr lang="en-US" sz="2600" b="0"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nhẹ</a:t>
            </a:r>
            <a:r>
              <a:rPr lang="en-US" sz="2600" b="0" i="0" dirty="0">
                <a:effectLst/>
                <a:latin typeface="#9Slide03 Arima Madurai" panose="00000500000000000000" pitchFamily="2" charset="0"/>
                <a:cs typeface="#9Slide03 Arima Madurai" panose="00000500000000000000" pitchFamily="2" charset="0"/>
              </a:rPr>
              <a:t> </a:t>
            </a:r>
            <a:r>
              <a:rPr lang="en-US" sz="2600" b="0" i="0" dirty="0" err="1">
                <a:effectLst/>
                <a:latin typeface="#9Slide03 Arima Madurai" panose="00000500000000000000" pitchFamily="2" charset="0"/>
                <a:cs typeface="#9Slide03 Arima Madurai" panose="00000500000000000000" pitchFamily="2" charset="0"/>
              </a:rPr>
              <a:t>nhàng</a:t>
            </a:r>
            <a:endParaRPr lang="en-US" sz="2600" b="0" i="0" dirty="0">
              <a:effectLst/>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80230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DB158-C1AA-46A7-80E3-978ED9169779}"/>
              </a:ext>
            </a:extLst>
          </p:cNvPr>
          <p:cNvSpPr/>
          <p:nvPr/>
        </p:nvSpPr>
        <p:spPr>
          <a:xfrm>
            <a:off x="298174" y="270343"/>
            <a:ext cx="8547652" cy="459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411;p35">
            <a:extLst>
              <a:ext uri="{FF2B5EF4-FFF2-40B4-BE49-F238E27FC236}">
                <a16:creationId xmlns:a16="http://schemas.microsoft.com/office/drawing/2014/main" id="{CF56F0EC-4905-43A5-BE72-CC4947A8FABF}"/>
              </a:ext>
            </a:extLst>
          </p:cNvPr>
          <p:cNvSpPr txBox="1">
            <a:spLocks/>
          </p:cNvSpPr>
          <p:nvPr/>
        </p:nvSpPr>
        <p:spPr>
          <a:xfrm>
            <a:off x="1592277" y="375663"/>
            <a:ext cx="5900468" cy="7142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rgbClr val="0070C0"/>
                </a:solidFill>
                <a:latin typeface="#9Slide07 SVNBeachwood Sans" pitchFamily="2" charset="0"/>
              </a:rPr>
              <a:t>2. </a:t>
            </a:r>
            <a:r>
              <a:rPr lang="en-US" sz="4000" b="1" dirty="0" err="1">
                <a:solidFill>
                  <a:srgbClr val="0070C0"/>
                </a:solidFill>
                <a:latin typeface="#9Slide07 SVNBeachwood Sans" pitchFamily="2" charset="0"/>
              </a:rPr>
              <a:t>Tác</a:t>
            </a:r>
            <a:r>
              <a:rPr lang="en-US" sz="4000" b="1" dirty="0">
                <a:solidFill>
                  <a:srgbClr val="0070C0"/>
                </a:solidFill>
                <a:latin typeface="#9Slide07 SVNBeachwood Sans" pitchFamily="2" charset="0"/>
              </a:rPr>
              <a:t> </a:t>
            </a:r>
            <a:r>
              <a:rPr lang="en-US" sz="4000" b="1" dirty="0" err="1">
                <a:solidFill>
                  <a:srgbClr val="0070C0"/>
                </a:solidFill>
                <a:latin typeface="#9Slide07 SVNBeachwood Sans" pitchFamily="2" charset="0"/>
              </a:rPr>
              <a:t>giả</a:t>
            </a:r>
            <a:endParaRPr lang="en-US" sz="4000" b="1" dirty="0">
              <a:solidFill>
                <a:srgbClr val="0070C0"/>
              </a:solidFill>
              <a:latin typeface="#9Slide07 SVNBeachwood Sans" pitchFamily="2" charset="0"/>
            </a:endParaRPr>
          </a:p>
        </p:txBody>
      </p:sp>
      <p:pic>
        <p:nvPicPr>
          <p:cNvPr id="1026" name="Picture 2" descr="Top 10 Bài thơ hay của nhà thơ Nga Pushkin - Toplist.vn">
            <a:extLst>
              <a:ext uri="{FF2B5EF4-FFF2-40B4-BE49-F238E27FC236}">
                <a16:creationId xmlns:a16="http://schemas.microsoft.com/office/drawing/2014/main" id="{9D61BCCA-30B6-4CAB-A3DA-1B12C97E74D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81" b="96925" l="9375" r="90000">
                        <a14:foregroundMark x1="49875" y1="7631" x2="60000" y2="12870"/>
                        <a14:foregroundMark x1="40875" y1="8200" x2="53625" y2="6834"/>
                        <a14:foregroundMark x1="53625" y1="6834" x2="54625" y2="7062"/>
                        <a14:foregroundMark x1="47500" y1="5581" x2="44750" y2="6834"/>
                        <a14:foregroundMark x1="49875" y1="5695" x2="47625" y2="8998"/>
                        <a14:foregroundMark x1="38431" y1="38188" x2="62266" y2="36895"/>
                        <a14:foregroundMark x1="83865" y1="82567" x2="82920" y2="83328"/>
                        <a14:foregroundMark x1="75980" y1="88716" x2="60129" y2="95398"/>
                        <a14:foregroundMark x1="58097" y1="95703" x2="52296" y2="96214"/>
                        <a14:foregroundMark x1="28515" y1="95216" x2="23125" y2="94419"/>
                        <a14:foregroundMark x1="23125" y1="94419" x2="22468" y2="93974"/>
                        <a14:foregroundMark x1="14971" y1="65765" x2="18381" y2="59131"/>
                        <a14:foregroundMark x1="21539" y1="94857" x2="21680" y2="94929"/>
                        <a14:foregroundMark x1="31476" y1="95340" x2="71875" y2="84396"/>
                        <a14:foregroundMark x1="34375" y1="65262" x2="39000" y2="77335"/>
                        <a14:foregroundMark x1="63125" y1="23918" x2="60750" y2="20729"/>
                        <a14:backgroundMark x1="33250" y1="30296" x2="12500" y2="62528"/>
                        <a14:backgroundMark x1="12500" y1="62528" x2="8375" y2="79271"/>
                        <a14:backgroundMark x1="23500" y1="35763" x2="16250" y2="39863"/>
                        <a14:backgroundMark x1="24875" y1="36902" x2="34500" y2="38952"/>
                        <a14:backgroundMark x1="36875" y1="35991" x2="24750" y2="36219"/>
                        <a14:backgroundMark x1="24750" y1="36219" x2="20625" y2="42825"/>
                        <a14:backgroundMark x1="30500" y1="42255" x2="21000" y2="34055"/>
                        <a14:backgroundMark x1="30500" y1="42027" x2="30500" y2="39408"/>
                        <a14:backgroundMark x1="30375" y1="41116" x2="31500" y2="40205"/>
                        <a14:backgroundMark x1="29750" y1="41686" x2="30500" y2="39522"/>
                        <a14:backgroundMark x1="31000" y1="41686" x2="28500" y2="41116"/>
                        <a14:backgroundMark x1="8375" y1="80979" x2="16625" y2="89180"/>
                        <a14:backgroundMark x1="16625" y1="89180" x2="7625" y2="82346"/>
                        <a14:backgroundMark x1="7625" y1="82346" x2="15000" y2="89636"/>
                        <a14:backgroundMark x1="15000" y1="89636" x2="15000" y2="89636"/>
                        <a14:backgroundMark x1="15000" y1="89636" x2="5875" y2="81891"/>
                        <a14:backgroundMark x1="5875" y1="81891" x2="5500" y2="81891"/>
                        <a14:backgroundMark x1="21375" y1="88838" x2="9125" y2="88838"/>
                        <a14:backgroundMark x1="19125" y1="93166" x2="11375" y2="91572"/>
                        <a14:backgroundMark x1="20125" y1="92027" x2="17250" y2="94761"/>
                        <a14:backgroundMark x1="17750" y1="97267" x2="53000" y2="98747"/>
                        <a14:backgroundMark x1="53000" y1="98747" x2="88625" y2="93394"/>
                        <a14:backgroundMark x1="89000" y1="50911" x2="86625" y2="89636"/>
                        <a14:backgroundMark x1="64875" y1="29954" x2="92625" y2="51139"/>
                        <a14:backgroundMark x1="61875" y1="28246" x2="71875" y2="39408"/>
                        <a14:backgroundMark x1="71875" y1="39408" x2="86125" y2="45786"/>
                        <a14:backgroundMark x1="86125" y1="45786" x2="89375" y2="48405"/>
                        <a14:backgroundMark x1="70375" y1="29385" x2="76000" y2="34055"/>
                        <a14:backgroundMark x1="62750" y1="33371" x2="70000" y2="39522"/>
                        <a14:backgroundMark x1="60125" y1="28018" x2="62000" y2="33371"/>
                        <a14:backgroundMark x1="83375" y1="46583" x2="79000" y2="90547"/>
                        <a14:backgroundMark x1="77125" y1="44989" x2="77625" y2="42369"/>
                        <a14:backgroundMark x1="80000" y1="46697" x2="74125" y2="43736"/>
                        <a14:backgroundMark x1="83125" y1="90433" x2="83375" y2="81777"/>
                      </a14:backgroundRemoval>
                    </a14:imgEffect>
                  </a14:imgLayer>
                </a14:imgProps>
              </a:ext>
              <a:ext uri="{28A0092B-C50C-407E-A947-70E740481C1C}">
                <a14:useLocalDpi xmlns:a14="http://schemas.microsoft.com/office/drawing/2010/main" val="0"/>
              </a:ext>
            </a:extLst>
          </a:blip>
          <a:srcRect l="9957" t="3711" r="15727" b="8637"/>
          <a:stretch/>
        </p:blipFill>
        <p:spPr bwMode="auto">
          <a:xfrm>
            <a:off x="518186" y="1483405"/>
            <a:ext cx="2328532" cy="30143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BDACFC2-B301-4318-83F5-7A3FC35A34B7}"/>
              </a:ext>
            </a:extLst>
          </p:cNvPr>
          <p:cNvSpPr txBox="1"/>
          <p:nvPr/>
        </p:nvSpPr>
        <p:spPr>
          <a:xfrm>
            <a:off x="4686692" y="1920241"/>
            <a:ext cx="3655051" cy="816890"/>
          </a:xfrm>
          <a:prstGeom prst="rect">
            <a:avLst/>
          </a:prstGeom>
          <a:noFill/>
        </p:spPr>
        <p:txBody>
          <a:bodyPr wrap="square">
            <a:spAutoFit/>
          </a:bodyPr>
          <a:lstStyle/>
          <a:p>
            <a:pPr algn="just">
              <a:lnSpc>
                <a:spcPct val="107000"/>
              </a:lnSpc>
              <a:spcAft>
                <a:spcPts val="800"/>
              </a:spcAft>
            </a:pPr>
            <a:r>
              <a:rPr lang="vi-VN" sz="2200" b="1" dirty="0">
                <a:effectLst/>
                <a:latin typeface="#9Slide03 Arima Madurai" panose="00000500000000000000" pitchFamily="2" charset="0"/>
                <a:cs typeface="#9Slide03 Arima Madurai" panose="00000500000000000000" pitchFamily="2" charset="0"/>
              </a:rPr>
              <a:t>Tác giả: </a:t>
            </a:r>
            <a:r>
              <a:rPr lang="vi-VN" sz="2200" dirty="0">
                <a:effectLst/>
                <a:latin typeface="#9Slide03 Arima Madurai" panose="00000500000000000000" pitchFamily="2" charset="0"/>
                <a:cs typeface="#9Slide03 Arima Madurai" panose="00000500000000000000" pitchFamily="2" charset="0"/>
              </a:rPr>
              <a:t>Puskin</a:t>
            </a:r>
            <a:r>
              <a:rPr lang="en-US" sz="2200" dirty="0">
                <a:effectLst/>
                <a:latin typeface="#9Slide03 Arima Madurai" panose="00000500000000000000" pitchFamily="2" charset="0"/>
                <a:cs typeface="#9Slide03 Arima Madurai" panose="00000500000000000000" pitchFamily="2" charset="0"/>
              </a:rPr>
              <a:t> - </a:t>
            </a:r>
            <a:r>
              <a:rPr lang="vi-VN" sz="2200" dirty="0">
                <a:effectLst/>
                <a:latin typeface="#9Slide03 Arima Madurai" panose="00000500000000000000" pitchFamily="2" charset="0"/>
                <a:cs typeface="#9Slide03 Arima Madurai" panose="00000500000000000000" pitchFamily="2" charset="0"/>
              </a:rPr>
              <a:t>Đại thi hào</a:t>
            </a:r>
            <a:r>
              <a:rPr lang="en-US" sz="2200" dirty="0">
                <a:effectLst/>
                <a:latin typeface="#9Slide03 Arima Madurai" panose="00000500000000000000" pitchFamily="2" charset="0"/>
                <a:cs typeface="#9Slide03 Arima Madurai" panose="00000500000000000000" pitchFamily="2" charset="0"/>
              </a:rPr>
              <a:t>, </a:t>
            </a:r>
            <a:r>
              <a:rPr lang="en-US" sz="2200" dirty="0">
                <a:latin typeface="#9Slide03 Arima Madurai" panose="00000500000000000000" pitchFamily="2" charset="0"/>
                <a:cs typeface="#9Slide03 Arima Madurai" panose="00000500000000000000" pitchFamily="2" charset="0"/>
              </a:rPr>
              <a:t>M</a:t>
            </a:r>
            <a:r>
              <a:rPr lang="vi-VN" sz="2200" dirty="0">
                <a:effectLst/>
                <a:latin typeface="#9Slide03 Arima Madurai" panose="00000500000000000000" pitchFamily="2" charset="0"/>
                <a:cs typeface="#9Slide03 Arima Madurai" panose="00000500000000000000" pitchFamily="2" charset="0"/>
              </a:rPr>
              <a:t>ặt trời thi ca Nga.</a:t>
            </a:r>
            <a:endParaRPr lang="en-US" sz="2200" dirty="0">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7290DE9C-2540-4240-A70F-35CE78929C03}"/>
              </a:ext>
            </a:extLst>
          </p:cNvPr>
          <p:cNvPicPr>
            <a:picLocks noChangeAspect="1"/>
          </p:cNvPicPr>
          <p:nvPr/>
        </p:nvPicPr>
        <p:blipFill>
          <a:blip r:embed="rId5"/>
          <a:stretch>
            <a:fillRect/>
          </a:stretch>
        </p:blipFill>
        <p:spPr>
          <a:xfrm>
            <a:off x="3565495" y="1822718"/>
            <a:ext cx="977016" cy="977016"/>
          </a:xfrm>
          <a:prstGeom prst="rect">
            <a:avLst/>
          </a:prstGeom>
        </p:spPr>
      </p:pic>
      <p:sp>
        <p:nvSpPr>
          <p:cNvPr id="10" name="TextBox 9">
            <a:extLst>
              <a:ext uri="{FF2B5EF4-FFF2-40B4-BE49-F238E27FC236}">
                <a16:creationId xmlns:a16="http://schemas.microsoft.com/office/drawing/2014/main" id="{EF3EEBD9-D2C2-40B1-A45D-5D3756BBFEBB}"/>
              </a:ext>
            </a:extLst>
          </p:cNvPr>
          <p:cNvSpPr txBox="1"/>
          <p:nvPr/>
        </p:nvSpPr>
        <p:spPr>
          <a:xfrm>
            <a:off x="4686692" y="3323003"/>
            <a:ext cx="3655051" cy="816890"/>
          </a:xfrm>
          <a:prstGeom prst="rect">
            <a:avLst/>
          </a:prstGeom>
          <a:noFill/>
        </p:spPr>
        <p:txBody>
          <a:bodyPr wrap="square">
            <a:spAutoFit/>
          </a:bodyPr>
          <a:lstStyle/>
          <a:p>
            <a:pPr algn="just">
              <a:lnSpc>
                <a:spcPct val="107000"/>
              </a:lnSpc>
              <a:spcAft>
                <a:spcPts val="800"/>
              </a:spcAft>
            </a:pPr>
            <a:r>
              <a:rPr lang="vi-VN" sz="2200" b="1" dirty="0">
                <a:effectLst/>
                <a:latin typeface="#9Slide03 Arima Madurai" panose="00000500000000000000" pitchFamily="2" charset="0"/>
                <a:cs typeface="#9Slide03 Arima Madurai" panose="00000500000000000000" pitchFamily="2" charset="0"/>
              </a:rPr>
              <a:t>Bản dịch: </a:t>
            </a:r>
            <a:r>
              <a:rPr lang="vi-VN" sz="2200" dirty="0">
                <a:effectLst/>
                <a:latin typeface="#9Slide03 Arima Madurai" panose="00000500000000000000" pitchFamily="2" charset="0"/>
                <a:cs typeface="#9Slide03 Arima Madurai" panose="00000500000000000000" pitchFamily="2" charset="0"/>
              </a:rPr>
              <a:t>Vũ Đình Liên và Lê Trí Viễn</a:t>
            </a:r>
            <a:endParaRPr lang="en-US" sz="2200" dirty="0">
              <a:latin typeface="#9Slide03 Arima Madurai" panose="00000500000000000000" pitchFamily="2" charset="0"/>
              <a:cs typeface="#9Slide03 Arima Madurai" panose="00000500000000000000" pitchFamily="2" charset="0"/>
            </a:endParaRPr>
          </a:p>
        </p:txBody>
      </p:sp>
      <p:pic>
        <p:nvPicPr>
          <p:cNvPr id="11" name="Picture 10">
            <a:extLst>
              <a:ext uri="{FF2B5EF4-FFF2-40B4-BE49-F238E27FC236}">
                <a16:creationId xmlns:a16="http://schemas.microsoft.com/office/drawing/2014/main" id="{4B1D9B6D-2CCB-4CAD-B390-EE5A15E17265}"/>
              </a:ext>
            </a:extLst>
          </p:cNvPr>
          <p:cNvPicPr>
            <a:picLocks noChangeAspect="1"/>
          </p:cNvPicPr>
          <p:nvPr/>
        </p:nvPicPr>
        <p:blipFill>
          <a:blip r:embed="rId5"/>
          <a:stretch>
            <a:fillRect/>
          </a:stretch>
        </p:blipFill>
        <p:spPr>
          <a:xfrm>
            <a:off x="3594984" y="3223259"/>
            <a:ext cx="977016" cy="977016"/>
          </a:xfrm>
          <a:prstGeom prst="rect">
            <a:avLst/>
          </a:prstGeom>
        </p:spPr>
      </p:pic>
    </p:spTree>
    <p:extLst>
      <p:ext uri="{BB962C8B-B14F-4D97-AF65-F5344CB8AC3E}">
        <p14:creationId xmlns:p14="http://schemas.microsoft.com/office/powerpoint/2010/main" val="220949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DB158-C1AA-46A7-80E3-978ED9169779}"/>
              </a:ext>
            </a:extLst>
          </p:cNvPr>
          <p:cNvSpPr/>
          <p:nvPr/>
        </p:nvSpPr>
        <p:spPr>
          <a:xfrm>
            <a:off x="298174" y="270343"/>
            <a:ext cx="8547652" cy="459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411;p35">
            <a:extLst>
              <a:ext uri="{FF2B5EF4-FFF2-40B4-BE49-F238E27FC236}">
                <a16:creationId xmlns:a16="http://schemas.microsoft.com/office/drawing/2014/main" id="{CF56F0EC-4905-43A5-BE72-CC4947A8FABF}"/>
              </a:ext>
            </a:extLst>
          </p:cNvPr>
          <p:cNvSpPr txBox="1">
            <a:spLocks/>
          </p:cNvSpPr>
          <p:nvPr/>
        </p:nvSpPr>
        <p:spPr>
          <a:xfrm>
            <a:off x="1621766" y="286246"/>
            <a:ext cx="5900468" cy="7142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rgbClr val="0070C0"/>
                </a:solidFill>
                <a:latin typeface="#9Slide07 SVNBeachwood Sans" pitchFamily="2" charset="0"/>
              </a:rPr>
              <a:t>3. </a:t>
            </a:r>
            <a:r>
              <a:rPr lang="en-US" sz="4000" b="1" dirty="0" err="1">
                <a:solidFill>
                  <a:srgbClr val="0070C0"/>
                </a:solidFill>
                <a:latin typeface="#9Slide07 SVNBeachwood Sans" pitchFamily="2" charset="0"/>
              </a:rPr>
              <a:t>Tác</a:t>
            </a:r>
            <a:r>
              <a:rPr lang="en-US" sz="4000" b="1" dirty="0">
                <a:solidFill>
                  <a:srgbClr val="0070C0"/>
                </a:solidFill>
                <a:latin typeface="#9Slide07 SVNBeachwood Sans" pitchFamily="2" charset="0"/>
              </a:rPr>
              <a:t> </a:t>
            </a:r>
            <a:r>
              <a:rPr lang="en-US" sz="4000" b="1" dirty="0" err="1">
                <a:solidFill>
                  <a:srgbClr val="0070C0"/>
                </a:solidFill>
                <a:latin typeface="#9Slide07 SVNBeachwood Sans" pitchFamily="2" charset="0"/>
              </a:rPr>
              <a:t>phẩm</a:t>
            </a:r>
            <a:endParaRPr lang="en-US" sz="4000" b="1" dirty="0">
              <a:solidFill>
                <a:srgbClr val="0070C0"/>
              </a:solidFill>
              <a:latin typeface="#9Slide07 SVNBeachwood Sans" pitchFamily="2" charset="0"/>
            </a:endParaRPr>
          </a:p>
        </p:txBody>
      </p:sp>
      <p:pic>
        <p:nvPicPr>
          <p:cNvPr id="2050" name="Picture 2" descr="Truyện cổ tích Grim-Ông lão đánh cá và con cá vàng">
            <a:extLst>
              <a:ext uri="{FF2B5EF4-FFF2-40B4-BE49-F238E27FC236}">
                <a16:creationId xmlns:a16="http://schemas.microsoft.com/office/drawing/2014/main" id="{19CFCE90-0B74-4D5B-B759-8EBF72BEF3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20" t="12230" r="20388" b="11251"/>
          <a:stretch/>
        </p:blipFill>
        <p:spPr bwMode="auto">
          <a:xfrm>
            <a:off x="736602" y="1258060"/>
            <a:ext cx="2286298" cy="32737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2FA3280-8DAD-4E07-AF43-3C06ECACD47B}"/>
              </a:ext>
            </a:extLst>
          </p:cNvPr>
          <p:cNvSpPr txBox="1"/>
          <p:nvPr/>
        </p:nvSpPr>
        <p:spPr>
          <a:xfrm>
            <a:off x="4532269" y="1566552"/>
            <a:ext cx="3981999" cy="454612"/>
          </a:xfrm>
          <a:prstGeom prst="rect">
            <a:avLst/>
          </a:prstGeom>
          <a:noFill/>
        </p:spPr>
        <p:txBody>
          <a:bodyPr wrap="square">
            <a:spAutoFit/>
          </a:bodyPr>
          <a:lstStyle/>
          <a:p>
            <a:pPr algn="just">
              <a:lnSpc>
                <a:spcPct val="107000"/>
              </a:lnSpc>
              <a:spcAft>
                <a:spcPts val="800"/>
              </a:spcAft>
            </a:pPr>
            <a:r>
              <a:rPr lang="en-US" sz="2200" b="1" dirty="0" err="1">
                <a:effectLst/>
                <a:latin typeface="#9Slide03 Arima Madurai" panose="00000500000000000000" pitchFamily="2" charset="0"/>
                <a:cs typeface="#9Slide03 Arima Madurai" panose="00000500000000000000" pitchFamily="2" charset="0"/>
              </a:rPr>
              <a:t>Thể</a:t>
            </a:r>
            <a:r>
              <a:rPr lang="en-US" sz="2200" b="1" dirty="0">
                <a:effectLst/>
                <a:latin typeface="#9Slide03 Arima Madurai" panose="00000500000000000000" pitchFamily="2" charset="0"/>
                <a:cs typeface="#9Slide03 Arima Madurai" panose="00000500000000000000" pitchFamily="2" charset="0"/>
              </a:rPr>
              <a:t> </a:t>
            </a:r>
            <a:r>
              <a:rPr lang="en-US" sz="2200" b="1" dirty="0" err="1">
                <a:effectLst/>
                <a:latin typeface="#9Slide03 Arima Madurai" panose="00000500000000000000" pitchFamily="2" charset="0"/>
                <a:cs typeface="#9Slide03 Arima Madurai" panose="00000500000000000000" pitchFamily="2" charset="0"/>
              </a:rPr>
              <a:t>loại</a:t>
            </a:r>
            <a:r>
              <a:rPr lang="vi-VN" sz="2200" b="1" dirty="0">
                <a:effectLst/>
                <a:latin typeface="#9Slide03 Arima Madurai" panose="00000500000000000000" pitchFamily="2" charset="0"/>
                <a:cs typeface="#9Slide03 Arima Madurai" panose="00000500000000000000" pitchFamily="2" charset="0"/>
              </a:rPr>
              <a:t>: </a:t>
            </a:r>
            <a:r>
              <a:rPr lang="en-US" sz="2200" dirty="0" err="1">
                <a:effectLst/>
                <a:latin typeface="#9Slide03 Arima Madurai" panose="00000500000000000000" pitchFamily="2" charset="0"/>
                <a:cs typeface="#9Slide03 Arima Madurai" panose="00000500000000000000" pitchFamily="2" charset="0"/>
              </a:rPr>
              <a:t>Truyện</a:t>
            </a:r>
            <a:r>
              <a:rPr lang="en-US" sz="2200" dirty="0">
                <a:effectLst/>
                <a:latin typeface="#9Slide03 Arima Madurai" panose="00000500000000000000" pitchFamily="2" charset="0"/>
                <a:cs typeface="#9Slide03 Arima Madurai" panose="00000500000000000000" pitchFamily="2" charset="0"/>
              </a:rPr>
              <a:t> </a:t>
            </a:r>
            <a:r>
              <a:rPr lang="en-US" sz="2200" dirty="0" err="1">
                <a:effectLst/>
                <a:latin typeface="#9Slide03 Arima Madurai" panose="00000500000000000000" pitchFamily="2" charset="0"/>
                <a:cs typeface="#9Slide03 Arima Madurai" panose="00000500000000000000" pitchFamily="2" charset="0"/>
              </a:rPr>
              <a:t>cổ</a:t>
            </a:r>
            <a:r>
              <a:rPr lang="en-US" sz="2200" dirty="0">
                <a:effectLst/>
                <a:latin typeface="#9Slide03 Arima Madurai" panose="00000500000000000000" pitchFamily="2" charset="0"/>
                <a:cs typeface="#9Slide03 Arima Madurai" panose="00000500000000000000" pitchFamily="2" charset="0"/>
              </a:rPr>
              <a:t> </a:t>
            </a:r>
            <a:r>
              <a:rPr lang="en-US" sz="2200" dirty="0" err="1">
                <a:effectLst/>
                <a:latin typeface="#9Slide03 Arima Madurai" panose="00000500000000000000" pitchFamily="2" charset="0"/>
                <a:cs typeface="#9Slide03 Arima Madurai" panose="00000500000000000000" pitchFamily="2" charset="0"/>
              </a:rPr>
              <a:t>tích</a:t>
            </a:r>
            <a:endParaRPr lang="en-US" sz="2200" dirty="0">
              <a:latin typeface="#9Slide03 Arima Madurai" panose="00000500000000000000" pitchFamily="2" charset="0"/>
              <a:cs typeface="#9Slide03 Arima Madurai" panose="00000500000000000000" pitchFamily="2" charset="0"/>
            </a:endParaRPr>
          </a:p>
        </p:txBody>
      </p:sp>
      <p:pic>
        <p:nvPicPr>
          <p:cNvPr id="6" name="Picture 5">
            <a:extLst>
              <a:ext uri="{FF2B5EF4-FFF2-40B4-BE49-F238E27FC236}">
                <a16:creationId xmlns:a16="http://schemas.microsoft.com/office/drawing/2014/main" id="{524D40D3-2038-40F8-99D1-35B0E31FEEE5}"/>
              </a:ext>
            </a:extLst>
          </p:cNvPr>
          <p:cNvPicPr>
            <a:picLocks noChangeAspect="1"/>
          </p:cNvPicPr>
          <p:nvPr/>
        </p:nvPicPr>
        <p:blipFill>
          <a:blip r:embed="rId4"/>
          <a:stretch>
            <a:fillRect/>
          </a:stretch>
        </p:blipFill>
        <p:spPr>
          <a:xfrm>
            <a:off x="3493038" y="1382769"/>
            <a:ext cx="860546" cy="860546"/>
          </a:xfrm>
          <a:prstGeom prst="rect">
            <a:avLst/>
          </a:prstGeom>
        </p:spPr>
      </p:pic>
      <p:sp>
        <p:nvSpPr>
          <p:cNvPr id="7" name="TextBox 6">
            <a:extLst>
              <a:ext uri="{FF2B5EF4-FFF2-40B4-BE49-F238E27FC236}">
                <a16:creationId xmlns:a16="http://schemas.microsoft.com/office/drawing/2014/main" id="{57EB1CE8-72C9-44C9-BD61-3D6342560E4A}"/>
              </a:ext>
            </a:extLst>
          </p:cNvPr>
          <p:cNvSpPr txBox="1"/>
          <p:nvPr/>
        </p:nvSpPr>
        <p:spPr>
          <a:xfrm>
            <a:off x="4563979" y="2627151"/>
            <a:ext cx="3981999" cy="454612"/>
          </a:xfrm>
          <a:prstGeom prst="rect">
            <a:avLst/>
          </a:prstGeom>
          <a:noFill/>
        </p:spPr>
        <p:txBody>
          <a:bodyPr wrap="square">
            <a:spAutoFit/>
          </a:bodyPr>
          <a:lstStyle/>
          <a:p>
            <a:pPr algn="just">
              <a:lnSpc>
                <a:spcPct val="107000"/>
              </a:lnSpc>
              <a:spcAft>
                <a:spcPts val="800"/>
              </a:spcAft>
            </a:pPr>
            <a:r>
              <a:rPr lang="en-US" sz="2200" b="1" dirty="0" err="1">
                <a:effectLst/>
                <a:latin typeface="#9Slide03 Arima Madurai" panose="00000500000000000000" pitchFamily="2" charset="0"/>
                <a:cs typeface="#9Slide03 Arima Madurai" panose="00000500000000000000" pitchFamily="2" charset="0"/>
              </a:rPr>
              <a:t>Ngôi</a:t>
            </a:r>
            <a:r>
              <a:rPr lang="en-US" sz="2200" b="1" dirty="0">
                <a:effectLst/>
                <a:latin typeface="#9Slide03 Arima Madurai" panose="00000500000000000000" pitchFamily="2" charset="0"/>
                <a:cs typeface="#9Slide03 Arima Madurai" panose="00000500000000000000" pitchFamily="2" charset="0"/>
              </a:rPr>
              <a:t> </a:t>
            </a:r>
            <a:r>
              <a:rPr lang="en-US" sz="2200" b="1" dirty="0" err="1">
                <a:effectLst/>
                <a:latin typeface="#9Slide03 Arima Madurai" panose="00000500000000000000" pitchFamily="2" charset="0"/>
                <a:cs typeface="#9Slide03 Arima Madurai" panose="00000500000000000000" pitchFamily="2" charset="0"/>
              </a:rPr>
              <a:t>kể</a:t>
            </a:r>
            <a:r>
              <a:rPr lang="vi-VN" sz="2200" b="1" dirty="0">
                <a:effectLst/>
                <a:latin typeface="#9Slide03 Arima Madurai" panose="00000500000000000000" pitchFamily="2" charset="0"/>
                <a:cs typeface="#9Slide03 Arima Madurai" panose="00000500000000000000" pitchFamily="2" charset="0"/>
              </a:rPr>
              <a:t>: </a:t>
            </a:r>
            <a:r>
              <a:rPr lang="en-US" sz="2200" dirty="0" err="1">
                <a:effectLst/>
                <a:latin typeface="#9Slide03 Arima Madurai" panose="00000500000000000000" pitchFamily="2" charset="0"/>
                <a:cs typeface="#9Slide03 Arima Madurai" panose="00000500000000000000" pitchFamily="2" charset="0"/>
              </a:rPr>
              <a:t>Ngôi</a:t>
            </a:r>
            <a:r>
              <a:rPr lang="en-US" sz="2200" dirty="0">
                <a:effectLst/>
                <a:latin typeface="#9Slide03 Arima Madurai" panose="00000500000000000000" pitchFamily="2" charset="0"/>
                <a:cs typeface="#9Slide03 Arima Madurai" panose="00000500000000000000" pitchFamily="2" charset="0"/>
              </a:rPr>
              <a:t> </a:t>
            </a:r>
            <a:r>
              <a:rPr lang="en-US" sz="2200" dirty="0" err="1">
                <a:effectLst/>
                <a:latin typeface="#9Slide03 Arima Madurai" panose="00000500000000000000" pitchFamily="2" charset="0"/>
                <a:cs typeface="#9Slide03 Arima Madurai" panose="00000500000000000000" pitchFamily="2" charset="0"/>
              </a:rPr>
              <a:t>thứ</a:t>
            </a:r>
            <a:r>
              <a:rPr lang="en-US" sz="2200" dirty="0">
                <a:effectLst/>
                <a:latin typeface="#9Slide03 Arima Madurai" panose="00000500000000000000" pitchFamily="2" charset="0"/>
                <a:cs typeface="#9Slide03 Arima Madurai" panose="00000500000000000000" pitchFamily="2" charset="0"/>
              </a:rPr>
              <a:t> </a:t>
            </a:r>
            <a:r>
              <a:rPr lang="en-US" sz="2200" dirty="0" err="1">
                <a:effectLst/>
                <a:latin typeface="#9Slide03 Arima Madurai" panose="00000500000000000000" pitchFamily="2" charset="0"/>
                <a:cs typeface="#9Slide03 Arima Madurai" panose="00000500000000000000" pitchFamily="2" charset="0"/>
              </a:rPr>
              <a:t>ba</a:t>
            </a:r>
            <a:endParaRPr lang="en-US" sz="2200" dirty="0">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0A83FA61-6961-4D85-9D03-B02DBE3CAE9A}"/>
              </a:ext>
            </a:extLst>
          </p:cNvPr>
          <p:cNvPicPr>
            <a:picLocks noChangeAspect="1"/>
          </p:cNvPicPr>
          <p:nvPr/>
        </p:nvPicPr>
        <p:blipFill>
          <a:blip r:embed="rId4"/>
          <a:stretch>
            <a:fillRect/>
          </a:stretch>
        </p:blipFill>
        <p:spPr>
          <a:xfrm>
            <a:off x="3524748" y="2443368"/>
            <a:ext cx="860546" cy="860546"/>
          </a:xfrm>
          <a:prstGeom prst="rect">
            <a:avLst/>
          </a:prstGeom>
        </p:spPr>
      </p:pic>
      <p:sp>
        <p:nvSpPr>
          <p:cNvPr id="9" name="TextBox 8">
            <a:extLst>
              <a:ext uri="{FF2B5EF4-FFF2-40B4-BE49-F238E27FC236}">
                <a16:creationId xmlns:a16="http://schemas.microsoft.com/office/drawing/2014/main" id="{9992A891-C478-421B-8843-A8DE1A54D64F}"/>
              </a:ext>
            </a:extLst>
          </p:cNvPr>
          <p:cNvSpPr txBox="1"/>
          <p:nvPr/>
        </p:nvSpPr>
        <p:spPr>
          <a:xfrm>
            <a:off x="4563979" y="3637907"/>
            <a:ext cx="3981999" cy="816890"/>
          </a:xfrm>
          <a:prstGeom prst="rect">
            <a:avLst/>
          </a:prstGeom>
          <a:noFill/>
        </p:spPr>
        <p:txBody>
          <a:bodyPr wrap="square">
            <a:spAutoFit/>
          </a:bodyPr>
          <a:lstStyle/>
          <a:p>
            <a:pPr algn="just">
              <a:lnSpc>
                <a:spcPct val="107000"/>
              </a:lnSpc>
              <a:spcAft>
                <a:spcPts val="800"/>
              </a:spcAft>
            </a:pPr>
            <a:r>
              <a:rPr lang="en-US" sz="2200" b="1" dirty="0" err="1">
                <a:effectLst/>
                <a:latin typeface="#9Slide03 Arima Madurai" panose="00000500000000000000" pitchFamily="2" charset="0"/>
                <a:cs typeface="#9Slide03 Arima Madurai" panose="00000500000000000000" pitchFamily="2" charset="0"/>
              </a:rPr>
              <a:t>Nhân</a:t>
            </a:r>
            <a:r>
              <a:rPr lang="en-US" sz="2200" b="1" dirty="0">
                <a:effectLst/>
                <a:latin typeface="#9Slide03 Arima Madurai" panose="00000500000000000000" pitchFamily="2" charset="0"/>
                <a:cs typeface="#9Slide03 Arima Madurai" panose="00000500000000000000" pitchFamily="2" charset="0"/>
              </a:rPr>
              <a:t> </a:t>
            </a:r>
            <a:r>
              <a:rPr lang="en-US" sz="2200" b="1" dirty="0" err="1">
                <a:effectLst/>
                <a:latin typeface="#9Slide03 Arima Madurai" panose="00000500000000000000" pitchFamily="2" charset="0"/>
                <a:cs typeface="#9Slide03 Arima Madurai" panose="00000500000000000000" pitchFamily="2" charset="0"/>
              </a:rPr>
              <a:t>vật</a:t>
            </a:r>
            <a:r>
              <a:rPr lang="vi-VN" sz="2200" b="1" dirty="0">
                <a:effectLst/>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Ông</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lão</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đánh</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cá</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mụ</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vợ</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cá</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vàng</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binh</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lính</a:t>
            </a:r>
            <a:endParaRPr lang="en-US" sz="2200" dirty="0">
              <a:latin typeface="#9Slide03 Arima Madurai" panose="00000500000000000000" pitchFamily="2" charset="0"/>
              <a:cs typeface="#9Slide03 Arima Madurai" panose="00000500000000000000" pitchFamily="2" charset="0"/>
            </a:endParaRPr>
          </a:p>
        </p:txBody>
      </p:sp>
      <p:pic>
        <p:nvPicPr>
          <p:cNvPr id="10" name="Picture 9">
            <a:extLst>
              <a:ext uri="{FF2B5EF4-FFF2-40B4-BE49-F238E27FC236}">
                <a16:creationId xmlns:a16="http://schemas.microsoft.com/office/drawing/2014/main" id="{A03C9433-E2F4-4CDE-A193-7500C1772A3B}"/>
              </a:ext>
            </a:extLst>
          </p:cNvPr>
          <p:cNvPicPr>
            <a:picLocks noChangeAspect="1"/>
          </p:cNvPicPr>
          <p:nvPr/>
        </p:nvPicPr>
        <p:blipFill>
          <a:blip r:embed="rId4"/>
          <a:stretch>
            <a:fillRect/>
          </a:stretch>
        </p:blipFill>
        <p:spPr>
          <a:xfrm>
            <a:off x="3524748" y="3637907"/>
            <a:ext cx="860546" cy="860546"/>
          </a:xfrm>
          <a:prstGeom prst="rect">
            <a:avLst/>
          </a:prstGeom>
        </p:spPr>
      </p:pic>
    </p:spTree>
    <p:extLst>
      <p:ext uri="{BB962C8B-B14F-4D97-AF65-F5344CB8AC3E}">
        <p14:creationId xmlns:p14="http://schemas.microsoft.com/office/powerpoint/2010/main" val="37835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5"/>
          <p:cNvSpPr/>
          <p:nvPr/>
        </p:nvSpPr>
        <p:spPr>
          <a:xfrm>
            <a:off x="4502989" y="-397278"/>
            <a:ext cx="5339879" cy="5813363"/>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35"/>
          <p:cNvSpPr txBox="1">
            <a:spLocks noGrp="1"/>
          </p:cNvSpPr>
          <p:nvPr>
            <p:ph type="ctrTitle"/>
          </p:nvPr>
        </p:nvSpPr>
        <p:spPr>
          <a:xfrm>
            <a:off x="483375" y="1817325"/>
            <a:ext cx="4019614" cy="186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dirty="0">
                <a:latin typeface="#9Slide07 SVNBeachwood Sans" pitchFamily="2" charset="0"/>
              </a:rPr>
              <a:t>II. Đọc hiểu văn bản</a:t>
            </a:r>
            <a:endParaRPr sz="7200" b="1" dirty="0">
              <a:latin typeface="#9Slide07 SVNBeachwood Sans" pitchFamily="2" charset="0"/>
            </a:endParaRPr>
          </a:p>
        </p:txBody>
      </p:sp>
      <p:grpSp>
        <p:nvGrpSpPr>
          <p:cNvPr id="4" name="Group 3">
            <a:extLst>
              <a:ext uri="{FF2B5EF4-FFF2-40B4-BE49-F238E27FC236}">
                <a16:creationId xmlns:a16="http://schemas.microsoft.com/office/drawing/2014/main" id="{1942BF4D-0DFC-4519-9AD8-19354F66F72B}"/>
              </a:ext>
            </a:extLst>
          </p:cNvPr>
          <p:cNvGrpSpPr/>
          <p:nvPr/>
        </p:nvGrpSpPr>
        <p:grpSpPr>
          <a:xfrm>
            <a:off x="5159887" y="1055494"/>
            <a:ext cx="3648973" cy="3603904"/>
            <a:chOff x="4789248" y="933800"/>
            <a:chExt cx="3962180" cy="3799182"/>
          </a:xfrm>
        </p:grpSpPr>
        <p:sp>
          <p:nvSpPr>
            <p:cNvPr id="49" name="Google Shape;409;p35">
              <a:extLst>
                <a:ext uri="{FF2B5EF4-FFF2-40B4-BE49-F238E27FC236}">
                  <a16:creationId xmlns:a16="http://schemas.microsoft.com/office/drawing/2014/main" id="{8D4C64BC-EB9D-46D2-B0A5-005FFDA5D36E}"/>
                </a:ext>
              </a:extLst>
            </p:cNvPr>
            <p:cNvSpPr/>
            <p:nvPr/>
          </p:nvSpPr>
          <p:spPr>
            <a:xfrm>
              <a:off x="4789248" y="933800"/>
              <a:ext cx="3729510" cy="3569852"/>
            </a:xfrm>
            <a:custGeom>
              <a:avLst/>
              <a:gdLst/>
              <a:ahLst/>
              <a:cxnLst/>
              <a:rect l="l" t="t" r="r" b="b"/>
              <a:pathLst>
                <a:path w="59430" h="57228" extrusionOk="0">
                  <a:moveTo>
                    <a:pt x="27938" y="0"/>
                  </a:moveTo>
                  <a:lnTo>
                    <a:pt x="26933" y="78"/>
                  </a:lnTo>
                  <a:lnTo>
                    <a:pt x="25928" y="194"/>
                  </a:lnTo>
                  <a:lnTo>
                    <a:pt x="24924" y="348"/>
                  </a:lnTo>
                  <a:lnTo>
                    <a:pt x="23919" y="541"/>
                  </a:lnTo>
                  <a:lnTo>
                    <a:pt x="23107" y="619"/>
                  </a:lnTo>
                  <a:lnTo>
                    <a:pt x="22257" y="773"/>
                  </a:lnTo>
                  <a:lnTo>
                    <a:pt x="21407" y="928"/>
                  </a:lnTo>
                  <a:lnTo>
                    <a:pt x="20596" y="1121"/>
                  </a:lnTo>
                  <a:lnTo>
                    <a:pt x="19784" y="1392"/>
                  </a:lnTo>
                  <a:lnTo>
                    <a:pt x="18973" y="1701"/>
                  </a:lnTo>
                  <a:lnTo>
                    <a:pt x="18161" y="2010"/>
                  </a:lnTo>
                  <a:lnTo>
                    <a:pt x="17389" y="2396"/>
                  </a:lnTo>
                  <a:lnTo>
                    <a:pt x="16423" y="2937"/>
                  </a:lnTo>
                  <a:lnTo>
                    <a:pt x="15495" y="3555"/>
                  </a:lnTo>
                  <a:lnTo>
                    <a:pt x="14645" y="4212"/>
                  </a:lnTo>
                  <a:lnTo>
                    <a:pt x="13795" y="4946"/>
                  </a:lnTo>
                  <a:lnTo>
                    <a:pt x="13061" y="5758"/>
                  </a:lnTo>
                  <a:lnTo>
                    <a:pt x="12713" y="6183"/>
                  </a:lnTo>
                  <a:lnTo>
                    <a:pt x="12365" y="6608"/>
                  </a:lnTo>
                  <a:lnTo>
                    <a:pt x="12056" y="7072"/>
                  </a:lnTo>
                  <a:lnTo>
                    <a:pt x="11747" y="7535"/>
                  </a:lnTo>
                  <a:lnTo>
                    <a:pt x="11477" y="7999"/>
                  </a:lnTo>
                  <a:lnTo>
                    <a:pt x="11245" y="8501"/>
                  </a:lnTo>
                  <a:lnTo>
                    <a:pt x="10974" y="9120"/>
                  </a:lnTo>
                  <a:lnTo>
                    <a:pt x="10781" y="9738"/>
                  </a:lnTo>
                  <a:lnTo>
                    <a:pt x="10626" y="10356"/>
                  </a:lnTo>
                  <a:lnTo>
                    <a:pt x="10472" y="11013"/>
                  </a:lnTo>
                  <a:lnTo>
                    <a:pt x="10279" y="12327"/>
                  </a:lnTo>
                  <a:lnTo>
                    <a:pt x="10085" y="13641"/>
                  </a:lnTo>
                  <a:lnTo>
                    <a:pt x="9854" y="14954"/>
                  </a:lnTo>
                  <a:lnTo>
                    <a:pt x="9738" y="15573"/>
                  </a:lnTo>
                  <a:lnTo>
                    <a:pt x="9583" y="16191"/>
                  </a:lnTo>
                  <a:lnTo>
                    <a:pt x="9351" y="16809"/>
                  </a:lnTo>
                  <a:lnTo>
                    <a:pt x="9119" y="17427"/>
                  </a:lnTo>
                  <a:lnTo>
                    <a:pt x="8810" y="18007"/>
                  </a:lnTo>
                  <a:lnTo>
                    <a:pt x="8463" y="18548"/>
                  </a:lnTo>
                  <a:lnTo>
                    <a:pt x="8038" y="19089"/>
                  </a:lnTo>
                  <a:lnTo>
                    <a:pt x="7612" y="19591"/>
                  </a:lnTo>
                  <a:lnTo>
                    <a:pt x="7110" y="20055"/>
                  </a:lnTo>
                  <a:lnTo>
                    <a:pt x="6646" y="20480"/>
                  </a:lnTo>
                  <a:lnTo>
                    <a:pt x="5642" y="21369"/>
                  </a:lnTo>
                  <a:lnTo>
                    <a:pt x="4637" y="22219"/>
                  </a:lnTo>
                  <a:lnTo>
                    <a:pt x="3864" y="22953"/>
                  </a:lnTo>
                  <a:lnTo>
                    <a:pt x="3130" y="23726"/>
                  </a:lnTo>
                  <a:lnTo>
                    <a:pt x="2512" y="24537"/>
                  </a:lnTo>
                  <a:lnTo>
                    <a:pt x="2203" y="25001"/>
                  </a:lnTo>
                  <a:lnTo>
                    <a:pt x="1932" y="25426"/>
                  </a:lnTo>
                  <a:lnTo>
                    <a:pt x="1430" y="26354"/>
                  </a:lnTo>
                  <a:lnTo>
                    <a:pt x="1043" y="27281"/>
                  </a:lnTo>
                  <a:lnTo>
                    <a:pt x="696" y="28208"/>
                  </a:lnTo>
                  <a:lnTo>
                    <a:pt x="425" y="29213"/>
                  </a:lnTo>
                  <a:lnTo>
                    <a:pt x="232" y="30179"/>
                  </a:lnTo>
                  <a:lnTo>
                    <a:pt x="77" y="31184"/>
                  </a:lnTo>
                  <a:lnTo>
                    <a:pt x="0" y="32227"/>
                  </a:lnTo>
                  <a:lnTo>
                    <a:pt x="0" y="33232"/>
                  </a:lnTo>
                  <a:lnTo>
                    <a:pt x="77" y="34236"/>
                  </a:lnTo>
                  <a:lnTo>
                    <a:pt x="232" y="35280"/>
                  </a:lnTo>
                  <a:lnTo>
                    <a:pt x="425" y="36284"/>
                  </a:lnTo>
                  <a:lnTo>
                    <a:pt x="696" y="37289"/>
                  </a:lnTo>
                  <a:lnTo>
                    <a:pt x="1043" y="38255"/>
                  </a:lnTo>
                  <a:lnTo>
                    <a:pt x="1469" y="39182"/>
                  </a:lnTo>
                  <a:lnTo>
                    <a:pt x="1932" y="40071"/>
                  </a:lnTo>
                  <a:lnTo>
                    <a:pt x="2512" y="40960"/>
                  </a:lnTo>
                  <a:lnTo>
                    <a:pt x="2860" y="41462"/>
                  </a:lnTo>
                  <a:lnTo>
                    <a:pt x="3246" y="41926"/>
                  </a:lnTo>
                  <a:lnTo>
                    <a:pt x="3632" y="42351"/>
                  </a:lnTo>
                  <a:lnTo>
                    <a:pt x="4057" y="42776"/>
                  </a:lnTo>
                  <a:lnTo>
                    <a:pt x="4483" y="43162"/>
                  </a:lnTo>
                  <a:lnTo>
                    <a:pt x="4946" y="43549"/>
                  </a:lnTo>
                  <a:lnTo>
                    <a:pt x="5874" y="44283"/>
                  </a:lnTo>
                  <a:lnTo>
                    <a:pt x="6878" y="44940"/>
                  </a:lnTo>
                  <a:lnTo>
                    <a:pt x="7883" y="45558"/>
                  </a:lnTo>
                  <a:lnTo>
                    <a:pt x="8926" y="46138"/>
                  </a:lnTo>
                  <a:lnTo>
                    <a:pt x="9970" y="46679"/>
                  </a:lnTo>
                  <a:lnTo>
                    <a:pt x="12327" y="47876"/>
                  </a:lnTo>
                  <a:lnTo>
                    <a:pt x="13486" y="48533"/>
                  </a:lnTo>
                  <a:lnTo>
                    <a:pt x="14606" y="49229"/>
                  </a:lnTo>
                  <a:lnTo>
                    <a:pt x="15804" y="50079"/>
                  </a:lnTo>
                  <a:lnTo>
                    <a:pt x="17002" y="50968"/>
                  </a:lnTo>
                  <a:lnTo>
                    <a:pt x="18200" y="51818"/>
                  </a:lnTo>
                  <a:lnTo>
                    <a:pt x="18818" y="52243"/>
                  </a:lnTo>
                  <a:lnTo>
                    <a:pt x="19437" y="52629"/>
                  </a:lnTo>
                  <a:lnTo>
                    <a:pt x="20055" y="52977"/>
                  </a:lnTo>
                  <a:lnTo>
                    <a:pt x="20673" y="53325"/>
                  </a:lnTo>
                  <a:lnTo>
                    <a:pt x="21910" y="53904"/>
                  </a:lnTo>
                  <a:lnTo>
                    <a:pt x="23185" y="54445"/>
                  </a:lnTo>
                  <a:lnTo>
                    <a:pt x="24499" y="54909"/>
                  </a:lnTo>
                  <a:lnTo>
                    <a:pt x="25812" y="55296"/>
                  </a:lnTo>
                  <a:lnTo>
                    <a:pt x="27165" y="55605"/>
                  </a:lnTo>
                  <a:lnTo>
                    <a:pt x="28517" y="55914"/>
                  </a:lnTo>
                  <a:lnTo>
                    <a:pt x="29870" y="56146"/>
                  </a:lnTo>
                  <a:lnTo>
                    <a:pt x="32613" y="56609"/>
                  </a:lnTo>
                  <a:lnTo>
                    <a:pt x="34043" y="56803"/>
                  </a:lnTo>
                  <a:lnTo>
                    <a:pt x="35434" y="56996"/>
                  </a:lnTo>
                  <a:lnTo>
                    <a:pt x="36864" y="57112"/>
                  </a:lnTo>
                  <a:lnTo>
                    <a:pt x="38255" y="57189"/>
                  </a:lnTo>
                  <a:lnTo>
                    <a:pt x="39646" y="57228"/>
                  </a:lnTo>
                  <a:lnTo>
                    <a:pt x="41037" y="57189"/>
                  </a:lnTo>
                  <a:lnTo>
                    <a:pt x="41694" y="57112"/>
                  </a:lnTo>
                  <a:lnTo>
                    <a:pt x="42351" y="57034"/>
                  </a:lnTo>
                  <a:lnTo>
                    <a:pt x="42969" y="56918"/>
                  </a:lnTo>
                  <a:lnTo>
                    <a:pt x="43587" y="56764"/>
                  </a:lnTo>
                  <a:lnTo>
                    <a:pt x="44205" y="56571"/>
                  </a:lnTo>
                  <a:lnTo>
                    <a:pt x="44824" y="56377"/>
                  </a:lnTo>
                  <a:lnTo>
                    <a:pt x="45403" y="56146"/>
                  </a:lnTo>
                  <a:lnTo>
                    <a:pt x="45983" y="55875"/>
                  </a:lnTo>
                  <a:lnTo>
                    <a:pt x="46524" y="55605"/>
                  </a:lnTo>
                  <a:lnTo>
                    <a:pt x="47104" y="55296"/>
                  </a:lnTo>
                  <a:lnTo>
                    <a:pt x="48185" y="54639"/>
                  </a:lnTo>
                  <a:lnTo>
                    <a:pt x="49229" y="53904"/>
                  </a:lnTo>
                  <a:lnTo>
                    <a:pt x="50233" y="53093"/>
                  </a:lnTo>
                  <a:lnTo>
                    <a:pt x="52243" y="51393"/>
                  </a:lnTo>
                  <a:lnTo>
                    <a:pt x="53209" y="50465"/>
                  </a:lnTo>
                  <a:lnTo>
                    <a:pt x="54175" y="49577"/>
                  </a:lnTo>
                  <a:lnTo>
                    <a:pt x="55102" y="48611"/>
                  </a:lnTo>
                  <a:lnTo>
                    <a:pt x="55991" y="47606"/>
                  </a:lnTo>
                  <a:lnTo>
                    <a:pt x="56802" y="46601"/>
                  </a:lnTo>
                  <a:lnTo>
                    <a:pt x="57537" y="45519"/>
                  </a:lnTo>
                  <a:lnTo>
                    <a:pt x="57884" y="44978"/>
                  </a:lnTo>
                  <a:lnTo>
                    <a:pt x="58194" y="44399"/>
                  </a:lnTo>
                  <a:lnTo>
                    <a:pt x="58464" y="43819"/>
                  </a:lnTo>
                  <a:lnTo>
                    <a:pt x="58696" y="43240"/>
                  </a:lnTo>
                  <a:lnTo>
                    <a:pt x="58889" y="42660"/>
                  </a:lnTo>
                  <a:lnTo>
                    <a:pt x="59082" y="42042"/>
                  </a:lnTo>
                  <a:lnTo>
                    <a:pt x="59198" y="41423"/>
                  </a:lnTo>
                  <a:lnTo>
                    <a:pt x="59314" y="40844"/>
                  </a:lnTo>
                  <a:lnTo>
                    <a:pt x="59391" y="40226"/>
                  </a:lnTo>
                  <a:lnTo>
                    <a:pt x="59430" y="39569"/>
                  </a:lnTo>
                  <a:lnTo>
                    <a:pt x="59430" y="38950"/>
                  </a:lnTo>
                  <a:lnTo>
                    <a:pt x="59391" y="38332"/>
                  </a:lnTo>
                  <a:lnTo>
                    <a:pt x="59353" y="37714"/>
                  </a:lnTo>
                  <a:lnTo>
                    <a:pt x="59275" y="37057"/>
                  </a:lnTo>
                  <a:lnTo>
                    <a:pt x="59160" y="36439"/>
                  </a:lnTo>
                  <a:lnTo>
                    <a:pt x="59005" y="35821"/>
                  </a:lnTo>
                  <a:lnTo>
                    <a:pt x="58850" y="35164"/>
                  </a:lnTo>
                  <a:lnTo>
                    <a:pt x="58657" y="34545"/>
                  </a:lnTo>
                  <a:lnTo>
                    <a:pt x="58425" y="33927"/>
                  </a:lnTo>
                  <a:lnTo>
                    <a:pt x="58155" y="33309"/>
                  </a:lnTo>
                  <a:lnTo>
                    <a:pt x="57614" y="32111"/>
                  </a:lnTo>
                  <a:lnTo>
                    <a:pt x="57034" y="30952"/>
                  </a:lnTo>
                  <a:lnTo>
                    <a:pt x="56725" y="30295"/>
                  </a:lnTo>
                  <a:lnTo>
                    <a:pt x="56455" y="29638"/>
                  </a:lnTo>
                  <a:lnTo>
                    <a:pt x="56184" y="28942"/>
                  </a:lnTo>
                  <a:lnTo>
                    <a:pt x="55991" y="28247"/>
                  </a:lnTo>
                  <a:lnTo>
                    <a:pt x="55914" y="27822"/>
                  </a:lnTo>
                  <a:lnTo>
                    <a:pt x="55875" y="27397"/>
                  </a:lnTo>
                  <a:lnTo>
                    <a:pt x="55836" y="26972"/>
                  </a:lnTo>
                  <a:lnTo>
                    <a:pt x="55875" y="26547"/>
                  </a:lnTo>
                  <a:lnTo>
                    <a:pt x="55914" y="25697"/>
                  </a:lnTo>
                  <a:lnTo>
                    <a:pt x="56030" y="24847"/>
                  </a:lnTo>
                  <a:lnTo>
                    <a:pt x="56223" y="23494"/>
                  </a:lnTo>
                  <a:lnTo>
                    <a:pt x="56416" y="22142"/>
                  </a:lnTo>
                  <a:lnTo>
                    <a:pt x="56455" y="21446"/>
                  </a:lnTo>
                  <a:lnTo>
                    <a:pt x="56493" y="20789"/>
                  </a:lnTo>
                  <a:lnTo>
                    <a:pt x="56455" y="20094"/>
                  </a:lnTo>
                  <a:lnTo>
                    <a:pt x="56416" y="19398"/>
                  </a:lnTo>
                  <a:lnTo>
                    <a:pt x="56339" y="18780"/>
                  </a:lnTo>
                  <a:lnTo>
                    <a:pt x="56223" y="18162"/>
                  </a:lnTo>
                  <a:lnTo>
                    <a:pt x="56107" y="17582"/>
                  </a:lnTo>
                  <a:lnTo>
                    <a:pt x="55952" y="16964"/>
                  </a:lnTo>
                  <a:lnTo>
                    <a:pt x="55605" y="15766"/>
                  </a:lnTo>
                  <a:lnTo>
                    <a:pt x="55180" y="14607"/>
                  </a:lnTo>
                  <a:lnTo>
                    <a:pt x="54909" y="14027"/>
                  </a:lnTo>
                  <a:lnTo>
                    <a:pt x="54600" y="13447"/>
                  </a:lnTo>
                  <a:lnTo>
                    <a:pt x="53982" y="12288"/>
                  </a:lnTo>
                  <a:lnTo>
                    <a:pt x="53286" y="11245"/>
                  </a:lnTo>
                  <a:lnTo>
                    <a:pt x="52552" y="10202"/>
                  </a:lnTo>
                  <a:lnTo>
                    <a:pt x="51702" y="9236"/>
                  </a:lnTo>
                  <a:lnTo>
                    <a:pt x="50852" y="8347"/>
                  </a:lnTo>
                  <a:lnTo>
                    <a:pt x="49886" y="7458"/>
                  </a:lnTo>
                  <a:lnTo>
                    <a:pt x="48920" y="6647"/>
                  </a:lnTo>
                  <a:lnTo>
                    <a:pt x="47915" y="5874"/>
                  </a:lnTo>
                  <a:lnTo>
                    <a:pt x="46833" y="5178"/>
                  </a:lnTo>
                  <a:lnTo>
                    <a:pt x="45751" y="4521"/>
                  </a:lnTo>
                  <a:lnTo>
                    <a:pt x="44631" y="3903"/>
                  </a:lnTo>
                  <a:lnTo>
                    <a:pt x="43471" y="3324"/>
                  </a:lnTo>
                  <a:lnTo>
                    <a:pt x="42273" y="2783"/>
                  </a:lnTo>
                  <a:lnTo>
                    <a:pt x="41114" y="2319"/>
                  </a:lnTo>
                  <a:lnTo>
                    <a:pt x="39878" y="1894"/>
                  </a:lnTo>
                  <a:lnTo>
                    <a:pt x="38950" y="1585"/>
                  </a:lnTo>
                  <a:lnTo>
                    <a:pt x="37984" y="1276"/>
                  </a:lnTo>
                  <a:lnTo>
                    <a:pt x="37018" y="1005"/>
                  </a:lnTo>
                  <a:lnTo>
                    <a:pt x="36014" y="773"/>
                  </a:lnTo>
                  <a:lnTo>
                    <a:pt x="35009" y="580"/>
                  </a:lnTo>
                  <a:lnTo>
                    <a:pt x="34004" y="387"/>
                  </a:lnTo>
                  <a:lnTo>
                    <a:pt x="33000" y="232"/>
                  </a:lnTo>
                  <a:lnTo>
                    <a:pt x="31995" y="116"/>
                  </a:lnTo>
                  <a:lnTo>
                    <a:pt x="30990" y="39"/>
                  </a:lnTo>
                  <a:lnTo>
                    <a:pt x="29986" y="0"/>
                  </a:lnTo>
                  <a:close/>
                </a:path>
              </a:pathLst>
            </a:custGeom>
            <a:solidFill>
              <a:srgbClr val="FF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410;p35">
              <a:extLst>
                <a:ext uri="{FF2B5EF4-FFF2-40B4-BE49-F238E27FC236}">
                  <a16:creationId xmlns:a16="http://schemas.microsoft.com/office/drawing/2014/main" id="{BE9CAD04-32DA-4D34-865F-0DEA3F84C5BD}"/>
                </a:ext>
              </a:extLst>
            </p:cNvPr>
            <p:cNvSpPr/>
            <p:nvPr/>
          </p:nvSpPr>
          <p:spPr>
            <a:xfrm rot="5400000">
              <a:off x="5321104" y="1309324"/>
              <a:ext cx="2801834" cy="2617748"/>
            </a:xfrm>
            <a:custGeom>
              <a:avLst/>
              <a:gdLst/>
              <a:ahLst/>
              <a:cxnLst/>
              <a:rect l="l" t="t" r="r" b="b"/>
              <a:pathLst>
                <a:path w="47028" h="44052" extrusionOk="0">
                  <a:moveTo>
                    <a:pt x="33928" y="1"/>
                  </a:moveTo>
                  <a:lnTo>
                    <a:pt x="32962" y="39"/>
                  </a:lnTo>
                  <a:lnTo>
                    <a:pt x="32034" y="117"/>
                  </a:lnTo>
                  <a:lnTo>
                    <a:pt x="31068" y="232"/>
                  </a:lnTo>
                  <a:lnTo>
                    <a:pt x="30141" y="348"/>
                  </a:lnTo>
                  <a:lnTo>
                    <a:pt x="28054" y="619"/>
                  </a:lnTo>
                  <a:lnTo>
                    <a:pt x="27011" y="735"/>
                  </a:lnTo>
                  <a:lnTo>
                    <a:pt x="25968" y="812"/>
                  </a:lnTo>
                  <a:lnTo>
                    <a:pt x="22065" y="812"/>
                  </a:lnTo>
                  <a:lnTo>
                    <a:pt x="21292" y="851"/>
                  </a:lnTo>
                  <a:lnTo>
                    <a:pt x="20210" y="967"/>
                  </a:lnTo>
                  <a:lnTo>
                    <a:pt x="19128" y="1160"/>
                  </a:lnTo>
                  <a:lnTo>
                    <a:pt x="18046" y="1392"/>
                  </a:lnTo>
                  <a:lnTo>
                    <a:pt x="17003" y="1701"/>
                  </a:lnTo>
                  <a:lnTo>
                    <a:pt x="15998" y="2087"/>
                  </a:lnTo>
                  <a:lnTo>
                    <a:pt x="14955" y="2474"/>
                  </a:lnTo>
                  <a:lnTo>
                    <a:pt x="13950" y="2899"/>
                  </a:lnTo>
                  <a:lnTo>
                    <a:pt x="12984" y="3362"/>
                  </a:lnTo>
                  <a:lnTo>
                    <a:pt x="10975" y="4367"/>
                  </a:lnTo>
                  <a:lnTo>
                    <a:pt x="9970" y="4869"/>
                  </a:lnTo>
                  <a:lnTo>
                    <a:pt x="9004" y="5410"/>
                  </a:lnTo>
                  <a:lnTo>
                    <a:pt x="8038" y="5951"/>
                  </a:lnTo>
                  <a:lnTo>
                    <a:pt x="7072" y="6570"/>
                  </a:lnTo>
                  <a:lnTo>
                    <a:pt x="6184" y="7188"/>
                  </a:lnTo>
                  <a:lnTo>
                    <a:pt x="5295" y="7845"/>
                  </a:lnTo>
                  <a:lnTo>
                    <a:pt x="4908" y="8193"/>
                  </a:lnTo>
                  <a:lnTo>
                    <a:pt x="4522" y="8540"/>
                  </a:lnTo>
                  <a:lnTo>
                    <a:pt x="4174" y="8927"/>
                  </a:lnTo>
                  <a:lnTo>
                    <a:pt x="3826" y="9313"/>
                  </a:lnTo>
                  <a:lnTo>
                    <a:pt x="3517" y="9700"/>
                  </a:lnTo>
                  <a:lnTo>
                    <a:pt x="3247" y="10086"/>
                  </a:lnTo>
                  <a:lnTo>
                    <a:pt x="2706" y="10936"/>
                  </a:lnTo>
                  <a:lnTo>
                    <a:pt x="2242" y="11825"/>
                  </a:lnTo>
                  <a:lnTo>
                    <a:pt x="1856" y="12752"/>
                  </a:lnTo>
                  <a:lnTo>
                    <a:pt x="1547" y="13718"/>
                  </a:lnTo>
                  <a:lnTo>
                    <a:pt x="1237" y="14723"/>
                  </a:lnTo>
                  <a:lnTo>
                    <a:pt x="774" y="16732"/>
                  </a:lnTo>
                  <a:lnTo>
                    <a:pt x="542" y="17775"/>
                  </a:lnTo>
                  <a:lnTo>
                    <a:pt x="349" y="18780"/>
                  </a:lnTo>
                  <a:lnTo>
                    <a:pt x="194" y="19823"/>
                  </a:lnTo>
                  <a:lnTo>
                    <a:pt x="78" y="20867"/>
                  </a:lnTo>
                  <a:lnTo>
                    <a:pt x="1" y="21910"/>
                  </a:lnTo>
                  <a:lnTo>
                    <a:pt x="40" y="22953"/>
                  </a:lnTo>
                  <a:lnTo>
                    <a:pt x="40" y="23456"/>
                  </a:lnTo>
                  <a:lnTo>
                    <a:pt x="117" y="23958"/>
                  </a:lnTo>
                  <a:lnTo>
                    <a:pt x="233" y="24460"/>
                  </a:lnTo>
                  <a:lnTo>
                    <a:pt x="349" y="24963"/>
                  </a:lnTo>
                  <a:lnTo>
                    <a:pt x="465" y="25426"/>
                  </a:lnTo>
                  <a:lnTo>
                    <a:pt x="658" y="25890"/>
                  </a:lnTo>
                  <a:lnTo>
                    <a:pt x="851" y="26354"/>
                  </a:lnTo>
                  <a:lnTo>
                    <a:pt x="1044" y="26779"/>
                  </a:lnTo>
                  <a:lnTo>
                    <a:pt x="1276" y="27204"/>
                  </a:lnTo>
                  <a:lnTo>
                    <a:pt x="1547" y="27629"/>
                  </a:lnTo>
                  <a:lnTo>
                    <a:pt x="1817" y="28054"/>
                  </a:lnTo>
                  <a:lnTo>
                    <a:pt x="2126" y="28440"/>
                  </a:lnTo>
                  <a:lnTo>
                    <a:pt x="2435" y="28827"/>
                  </a:lnTo>
                  <a:lnTo>
                    <a:pt x="2783" y="29175"/>
                  </a:lnTo>
                  <a:lnTo>
                    <a:pt x="3556" y="29870"/>
                  </a:lnTo>
                  <a:lnTo>
                    <a:pt x="3942" y="30218"/>
                  </a:lnTo>
                  <a:lnTo>
                    <a:pt x="4367" y="30527"/>
                  </a:lnTo>
                  <a:lnTo>
                    <a:pt x="5218" y="31107"/>
                  </a:lnTo>
                  <a:lnTo>
                    <a:pt x="6145" y="31609"/>
                  </a:lnTo>
                  <a:lnTo>
                    <a:pt x="7034" y="32111"/>
                  </a:lnTo>
                  <a:lnTo>
                    <a:pt x="7536" y="32382"/>
                  </a:lnTo>
                  <a:lnTo>
                    <a:pt x="8038" y="32691"/>
                  </a:lnTo>
                  <a:lnTo>
                    <a:pt x="8502" y="33000"/>
                  </a:lnTo>
                  <a:lnTo>
                    <a:pt x="8966" y="33348"/>
                  </a:lnTo>
                  <a:lnTo>
                    <a:pt x="9198" y="33618"/>
                  </a:lnTo>
                  <a:lnTo>
                    <a:pt x="9429" y="33850"/>
                  </a:lnTo>
                  <a:lnTo>
                    <a:pt x="9816" y="34391"/>
                  </a:lnTo>
                  <a:lnTo>
                    <a:pt x="10164" y="34971"/>
                  </a:lnTo>
                  <a:lnTo>
                    <a:pt x="10511" y="35550"/>
                  </a:lnTo>
                  <a:lnTo>
                    <a:pt x="10975" y="36555"/>
                  </a:lnTo>
                  <a:lnTo>
                    <a:pt x="11516" y="37482"/>
                  </a:lnTo>
                  <a:lnTo>
                    <a:pt x="11786" y="37946"/>
                  </a:lnTo>
                  <a:lnTo>
                    <a:pt x="12096" y="38410"/>
                  </a:lnTo>
                  <a:lnTo>
                    <a:pt x="12405" y="38835"/>
                  </a:lnTo>
                  <a:lnTo>
                    <a:pt x="12753" y="39260"/>
                  </a:lnTo>
                  <a:lnTo>
                    <a:pt x="13448" y="39955"/>
                  </a:lnTo>
                  <a:lnTo>
                    <a:pt x="14182" y="40612"/>
                  </a:lnTo>
                  <a:lnTo>
                    <a:pt x="14955" y="41230"/>
                  </a:lnTo>
                  <a:lnTo>
                    <a:pt x="15766" y="41771"/>
                  </a:lnTo>
                  <a:lnTo>
                    <a:pt x="16771" y="42312"/>
                  </a:lnTo>
                  <a:lnTo>
                    <a:pt x="17776" y="42815"/>
                  </a:lnTo>
                  <a:lnTo>
                    <a:pt x="18858" y="43201"/>
                  </a:lnTo>
                  <a:lnTo>
                    <a:pt x="19940" y="43510"/>
                  </a:lnTo>
                  <a:lnTo>
                    <a:pt x="21022" y="43742"/>
                  </a:lnTo>
                  <a:lnTo>
                    <a:pt x="22142" y="43897"/>
                  </a:lnTo>
                  <a:lnTo>
                    <a:pt x="23263" y="44013"/>
                  </a:lnTo>
                  <a:lnTo>
                    <a:pt x="24383" y="44051"/>
                  </a:lnTo>
                  <a:lnTo>
                    <a:pt x="25272" y="44013"/>
                  </a:lnTo>
                  <a:lnTo>
                    <a:pt x="26161" y="43974"/>
                  </a:lnTo>
                  <a:lnTo>
                    <a:pt x="27050" y="43858"/>
                  </a:lnTo>
                  <a:lnTo>
                    <a:pt x="27938" y="43742"/>
                  </a:lnTo>
                  <a:lnTo>
                    <a:pt x="28827" y="43588"/>
                  </a:lnTo>
                  <a:lnTo>
                    <a:pt x="29716" y="43394"/>
                  </a:lnTo>
                  <a:lnTo>
                    <a:pt x="30605" y="43201"/>
                  </a:lnTo>
                  <a:lnTo>
                    <a:pt x="31455" y="42931"/>
                  </a:lnTo>
                  <a:lnTo>
                    <a:pt x="32962" y="42467"/>
                  </a:lnTo>
                  <a:lnTo>
                    <a:pt x="34469" y="41887"/>
                  </a:lnTo>
                  <a:lnTo>
                    <a:pt x="35203" y="41540"/>
                  </a:lnTo>
                  <a:lnTo>
                    <a:pt x="35937" y="41192"/>
                  </a:lnTo>
                  <a:lnTo>
                    <a:pt x="36633" y="40844"/>
                  </a:lnTo>
                  <a:lnTo>
                    <a:pt x="37328" y="40458"/>
                  </a:lnTo>
                  <a:lnTo>
                    <a:pt x="38024" y="40033"/>
                  </a:lnTo>
                  <a:lnTo>
                    <a:pt x="38719" y="39608"/>
                  </a:lnTo>
                  <a:lnTo>
                    <a:pt x="39376" y="39144"/>
                  </a:lnTo>
                  <a:lnTo>
                    <a:pt x="39994" y="38642"/>
                  </a:lnTo>
                  <a:lnTo>
                    <a:pt x="40651" y="38139"/>
                  </a:lnTo>
                  <a:lnTo>
                    <a:pt x="41231" y="37637"/>
                  </a:lnTo>
                  <a:lnTo>
                    <a:pt x="41811" y="37057"/>
                  </a:lnTo>
                  <a:lnTo>
                    <a:pt x="42351" y="36478"/>
                  </a:lnTo>
                  <a:lnTo>
                    <a:pt x="42854" y="36053"/>
                  </a:lnTo>
                  <a:lnTo>
                    <a:pt x="43318" y="35550"/>
                  </a:lnTo>
                  <a:lnTo>
                    <a:pt x="43781" y="35087"/>
                  </a:lnTo>
                  <a:lnTo>
                    <a:pt x="44206" y="34546"/>
                  </a:lnTo>
                  <a:lnTo>
                    <a:pt x="44631" y="34005"/>
                  </a:lnTo>
                  <a:lnTo>
                    <a:pt x="45018" y="33464"/>
                  </a:lnTo>
                  <a:lnTo>
                    <a:pt x="45365" y="32884"/>
                  </a:lnTo>
                  <a:lnTo>
                    <a:pt x="45713" y="32266"/>
                  </a:lnTo>
                  <a:lnTo>
                    <a:pt x="46100" y="31493"/>
                  </a:lnTo>
                  <a:lnTo>
                    <a:pt x="46409" y="30643"/>
                  </a:lnTo>
                  <a:lnTo>
                    <a:pt x="46641" y="29831"/>
                  </a:lnTo>
                  <a:lnTo>
                    <a:pt x="46834" y="28981"/>
                  </a:lnTo>
                  <a:lnTo>
                    <a:pt x="46950" y="28131"/>
                  </a:lnTo>
                  <a:lnTo>
                    <a:pt x="47027" y="27242"/>
                  </a:lnTo>
                  <a:lnTo>
                    <a:pt x="46988" y="26392"/>
                  </a:lnTo>
                  <a:lnTo>
                    <a:pt x="46872" y="25504"/>
                  </a:lnTo>
                  <a:lnTo>
                    <a:pt x="46757" y="25001"/>
                  </a:lnTo>
                  <a:lnTo>
                    <a:pt x="46602" y="24499"/>
                  </a:lnTo>
                  <a:lnTo>
                    <a:pt x="46409" y="24035"/>
                  </a:lnTo>
                  <a:lnTo>
                    <a:pt x="46216" y="23533"/>
                  </a:lnTo>
                  <a:lnTo>
                    <a:pt x="45752" y="22606"/>
                  </a:lnTo>
                  <a:lnTo>
                    <a:pt x="45250" y="21678"/>
                  </a:lnTo>
                  <a:lnTo>
                    <a:pt x="44786" y="20751"/>
                  </a:lnTo>
                  <a:lnTo>
                    <a:pt x="44593" y="20248"/>
                  </a:lnTo>
                  <a:lnTo>
                    <a:pt x="44399" y="19785"/>
                  </a:lnTo>
                  <a:lnTo>
                    <a:pt x="44245" y="19282"/>
                  </a:lnTo>
                  <a:lnTo>
                    <a:pt x="44129" y="18780"/>
                  </a:lnTo>
                  <a:lnTo>
                    <a:pt x="44052" y="18278"/>
                  </a:lnTo>
                  <a:lnTo>
                    <a:pt x="44052" y="17737"/>
                  </a:lnTo>
                  <a:lnTo>
                    <a:pt x="44052" y="17234"/>
                  </a:lnTo>
                  <a:lnTo>
                    <a:pt x="44129" y="16694"/>
                  </a:lnTo>
                  <a:lnTo>
                    <a:pt x="44206" y="16191"/>
                  </a:lnTo>
                  <a:lnTo>
                    <a:pt x="44322" y="15689"/>
                  </a:lnTo>
                  <a:lnTo>
                    <a:pt x="44825" y="13641"/>
                  </a:lnTo>
                  <a:lnTo>
                    <a:pt x="44979" y="12829"/>
                  </a:lnTo>
                  <a:lnTo>
                    <a:pt x="45095" y="11979"/>
                  </a:lnTo>
                  <a:lnTo>
                    <a:pt x="45134" y="11168"/>
                  </a:lnTo>
                  <a:lnTo>
                    <a:pt x="45095" y="10318"/>
                  </a:lnTo>
                  <a:lnTo>
                    <a:pt x="44979" y="9506"/>
                  </a:lnTo>
                  <a:lnTo>
                    <a:pt x="44825" y="8733"/>
                  </a:lnTo>
                  <a:lnTo>
                    <a:pt x="44593" y="7961"/>
                  </a:lnTo>
                  <a:lnTo>
                    <a:pt x="44322" y="7226"/>
                  </a:lnTo>
                  <a:lnTo>
                    <a:pt x="44013" y="6492"/>
                  </a:lnTo>
                  <a:lnTo>
                    <a:pt x="43627" y="5758"/>
                  </a:lnTo>
                  <a:lnTo>
                    <a:pt x="43202" y="5063"/>
                  </a:lnTo>
                  <a:lnTo>
                    <a:pt x="42738" y="4444"/>
                  </a:lnTo>
                  <a:lnTo>
                    <a:pt x="42236" y="3787"/>
                  </a:lnTo>
                  <a:lnTo>
                    <a:pt x="41656" y="3208"/>
                  </a:lnTo>
                  <a:lnTo>
                    <a:pt x="41076" y="2667"/>
                  </a:lnTo>
                  <a:lnTo>
                    <a:pt x="40419" y="2126"/>
                  </a:lnTo>
                  <a:lnTo>
                    <a:pt x="39763" y="1662"/>
                  </a:lnTo>
                  <a:lnTo>
                    <a:pt x="39067" y="1237"/>
                  </a:lnTo>
                  <a:lnTo>
                    <a:pt x="38333" y="889"/>
                  </a:lnTo>
                  <a:lnTo>
                    <a:pt x="37599" y="580"/>
                  </a:lnTo>
                  <a:lnTo>
                    <a:pt x="37135" y="426"/>
                  </a:lnTo>
                  <a:lnTo>
                    <a:pt x="36671" y="310"/>
                  </a:lnTo>
                  <a:lnTo>
                    <a:pt x="35783" y="117"/>
                  </a:lnTo>
                  <a:lnTo>
                    <a:pt x="34855" y="39"/>
                  </a:lnTo>
                  <a:lnTo>
                    <a:pt x="33928" y="1"/>
                  </a:lnTo>
                  <a:close/>
                </a:path>
              </a:pathLst>
            </a:custGeom>
            <a:solidFill>
              <a:srgbClr val="FFA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450;p35">
              <a:extLst>
                <a:ext uri="{FF2B5EF4-FFF2-40B4-BE49-F238E27FC236}">
                  <a16:creationId xmlns:a16="http://schemas.microsoft.com/office/drawing/2014/main" id="{29C0C101-3151-4DA5-A213-8770A8FB7343}"/>
                </a:ext>
              </a:extLst>
            </p:cNvPr>
            <p:cNvGrpSpPr/>
            <p:nvPr/>
          </p:nvGrpSpPr>
          <p:grpSpPr>
            <a:xfrm>
              <a:off x="7733098" y="2878488"/>
              <a:ext cx="1018330" cy="1854494"/>
              <a:chOff x="4518575" y="1944100"/>
              <a:chExt cx="475300" cy="865575"/>
            </a:xfrm>
          </p:grpSpPr>
          <p:sp>
            <p:nvSpPr>
              <p:cNvPr id="55" name="Google Shape;451;p35">
                <a:extLst>
                  <a:ext uri="{FF2B5EF4-FFF2-40B4-BE49-F238E27FC236}">
                    <a16:creationId xmlns:a16="http://schemas.microsoft.com/office/drawing/2014/main" id="{6867445F-D6F5-4240-8A92-AC9A0A065069}"/>
                  </a:ext>
                </a:extLst>
              </p:cNvPr>
              <p:cNvSpPr/>
              <p:nvPr/>
            </p:nvSpPr>
            <p:spPr>
              <a:xfrm>
                <a:off x="4657675" y="1944100"/>
                <a:ext cx="336200" cy="800850"/>
              </a:xfrm>
              <a:custGeom>
                <a:avLst/>
                <a:gdLst/>
                <a:ahLst/>
                <a:cxnLst/>
                <a:rect l="l" t="t" r="r" b="b"/>
                <a:pathLst>
                  <a:path w="13448" h="32034" extrusionOk="0">
                    <a:moveTo>
                      <a:pt x="13061" y="1"/>
                    </a:moveTo>
                    <a:lnTo>
                      <a:pt x="12984" y="78"/>
                    </a:lnTo>
                    <a:lnTo>
                      <a:pt x="12443" y="1314"/>
                    </a:lnTo>
                    <a:lnTo>
                      <a:pt x="11825" y="2512"/>
                    </a:lnTo>
                    <a:lnTo>
                      <a:pt x="11515" y="3092"/>
                    </a:lnTo>
                    <a:lnTo>
                      <a:pt x="11168" y="3671"/>
                    </a:lnTo>
                    <a:lnTo>
                      <a:pt x="10781" y="4174"/>
                    </a:lnTo>
                    <a:lnTo>
                      <a:pt x="10356" y="4676"/>
                    </a:lnTo>
                    <a:lnTo>
                      <a:pt x="9931" y="5063"/>
                    </a:lnTo>
                    <a:lnTo>
                      <a:pt x="9506" y="5410"/>
                    </a:lnTo>
                    <a:lnTo>
                      <a:pt x="8656" y="6067"/>
                    </a:lnTo>
                    <a:lnTo>
                      <a:pt x="7767" y="6685"/>
                    </a:lnTo>
                    <a:lnTo>
                      <a:pt x="7342" y="6995"/>
                    </a:lnTo>
                    <a:lnTo>
                      <a:pt x="6917" y="7381"/>
                    </a:lnTo>
                    <a:lnTo>
                      <a:pt x="6260" y="8077"/>
                    </a:lnTo>
                    <a:lnTo>
                      <a:pt x="5642" y="8849"/>
                    </a:lnTo>
                    <a:lnTo>
                      <a:pt x="5062" y="9661"/>
                    </a:lnTo>
                    <a:lnTo>
                      <a:pt x="4560" y="10550"/>
                    </a:lnTo>
                    <a:lnTo>
                      <a:pt x="4174" y="11438"/>
                    </a:lnTo>
                    <a:lnTo>
                      <a:pt x="3826" y="12404"/>
                    </a:lnTo>
                    <a:lnTo>
                      <a:pt x="3555" y="13409"/>
                    </a:lnTo>
                    <a:lnTo>
                      <a:pt x="3362" y="14414"/>
                    </a:lnTo>
                    <a:lnTo>
                      <a:pt x="3208" y="15805"/>
                    </a:lnTo>
                    <a:lnTo>
                      <a:pt x="3092" y="16500"/>
                    </a:lnTo>
                    <a:lnTo>
                      <a:pt x="3014" y="16848"/>
                    </a:lnTo>
                    <a:lnTo>
                      <a:pt x="2899" y="17157"/>
                    </a:lnTo>
                    <a:lnTo>
                      <a:pt x="2783" y="17466"/>
                    </a:lnTo>
                    <a:lnTo>
                      <a:pt x="2628" y="17775"/>
                    </a:lnTo>
                    <a:lnTo>
                      <a:pt x="2435" y="18046"/>
                    </a:lnTo>
                    <a:lnTo>
                      <a:pt x="2242" y="18278"/>
                    </a:lnTo>
                    <a:lnTo>
                      <a:pt x="1817" y="18741"/>
                    </a:lnTo>
                    <a:lnTo>
                      <a:pt x="1392" y="19244"/>
                    </a:lnTo>
                    <a:lnTo>
                      <a:pt x="1121" y="19591"/>
                    </a:lnTo>
                    <a:lnTo>
                      <a:pt x="889" y="19978"/>
                    </a:lnTo>
                    <a:lnTo>
                      <a:pt x="657" y="20403"/>
                    </a:lnTo>
                    <a:lnTo>
                      <a:pt x="464" y="20828"/>
                    </a:lnTo>
                    <a:lnTo>
                      <a:pt x="310" y="21253"/>
                    </a:lnTo>
                    <a:lnTo>
                      <a:pt x="194" y="21717"/>
                    </a:lnTo>
                    <a:lnTo>
                      <a:pt x="78" y="22180"/>
                    </a:lnTo>
                    <a:lnTo>
                      <a:pt x="39" y="22644"/>
                    </a:lnTo>
                    <a:lnTo>
                      <a:pt x="0" y="23185"/>
                    </a:lnTo>
                    <a:lnTo>
                      <a:pt x="0" y="23726"/>
                    </a:lnTo>
                    <a:lnTo>
                      <a:pt x="39" y="24267"/>
                    </a:lnTo>
                    <a:lnTo>
                      <a:pt x="78" y="24808"/>
                    </a:lnTo>
                    <a:lnTo>
                      <a:pt x="232" y="25851"/>
                    </a:lnTo>
                    <a:lnTo>
                      <a:pt x="387" y="26895"/>
                    </a:lnTo>
                    <a:lnTo>
                      <a:pt x="503" y="28208"/>
                    </a:lnTo>
                    <a:lnTo>
                      <a:pt x="619" y="29484"/>
                    </a:lnTo>
                    <a:lnTo>
                      <a:pt x="619" y="30604"/>
                    </a:lnTo>
                    <a:lnTo>
                      <a:pt x="657" y="31145"/>
                    </a:lnTo>
                    <a:lnTo>
                      <a:pt x="735" y="31686"/>
                    </a:lnTo>
                    <a:lnTo>
                      <a:pt x="696" y="31802"/>
                    </a:lnTo>
                    <a:lnTo>
                      <a:pt x="696" y="31879"/>
                    </a:lnTo>
                    <a:lnTo>
                      <a:pt x="735" y="31957"/>
                    </a:lnTo>
                    <a:lnTo>
                      <a:pt x="812" y="31995"/>
                    </a:lnTo>
                    <a:lnTo>
                      <a:pt x="851" y="31995"/>
                    </a:lnTo>
                    <a:lnTo>
                      <a:pt x="889" y="32034"/>
                    </a:lnTo>
                    <a:lnTo>
                      <a:pt x="966" y="32034"/>
                    </a:lnTo>
                    <a:lnTo>
                      <a:pt x="1005" y="31995"/>
                    </a:lnTo>
                    <a:lnTo>
                      <a:pt x="1044" y="31918"/>
                    </a:lnTo>
                    <a:lnTo>
                      <a:pt x="1044" y="31841"/>
                    </a:lnTo>
                    <a:lnTo>
                      <a:pt x="1082" y="31763"/>
                    </a:lnTo>
                    <a:lnTo>
                      <a:pt x="1314" y="30720"/>
                    </a:lnTo>
                    <a:lnTo>
                      <a:pt x="1546" y="29715"/>
                    </a:lnTo>
                    <a:lnTo>
                      <a:pt x="1855" y="28943"/>
                    </a:lnTo>
                    <a:lnTo>
                      <a:pt x="2203" y="28208"/>
                    </a:lnTo>
                    <a:lnTo>
                      <a:pt x="2589" y="27474"/>
                    </a:lnTo>
                    <a:lnTo>
                      <a:pt x="3053" y="26817"/>
                    </a:lnTo>
                    <a:lnTo>
                      <a:pt x="3401" y="26392"/>
                    </a:lnTo>
                    <a:lnTo>
                      <a:pt x="3749" y="25967"/>
                    </a:lnTo>
                    <a:lnTo>
                      <a:pt x="4521" y="25233"/>
                    </a:lnTo>
                    <a:lnTo>
                      <a:pt x="5256" y="24460"/>
                    </a:lnTo>
                    <a:lnTo>
                      <a:pt x="5603" y="24074"/>
                    </a:lnTo>
                    <a:lnTo>
                      <a:pt x="5951" y="23649"/>
                    </a:lnTo>
                    <a:lnTo>
                      <a:pt x="6260" y="23185"/>
                    </a:lnTo>
                    <a:lnTo>
                      <a:pt x="6492" y="22760"/>
                    </a:lnTo>
                    <a:lnTo>
                      <a:pt x="6724" y="22296"/>
                    </a:lnTo>
                    <a:lnTo>
                      <a:pt x="6917" y="21794"/>
                    </a:lnTo>
                    <a:lnTo>
                      <a:pt x="7110" y="21292"/>
                    </a:lnTo>
                    <a:lnTo>
                      <a:pt x="7226" y="20789"/>
                    </a:lnTo>
                    <a:lnTo>
                      <a:pt x="7342" y="20287"/>
                    </a:lnTo>
                    <a:lnTo>
                      <a:pt x="7420" y="19746"/>
                    </a:lnTo>
                    <a:lnTo>
                      <a:pt x="7458" y="19166"/>
                    </a:lnTo>
                    <a:lnTo>
                      <a:pt x="7458" y="18587"/>
                    </a:lnTo>
                    <a:lnTo>
                      <a:pt x="7381" y="17428"/>
                    </a:lnTo>
                    <a:lnTo>
                      <a:pt x="7304" y="16307"/>
                    </a:lnTo>
                    <a:lnTo>
                      <a:pt x="7304" y="15727"/>
                    </a:lnTo>
                    <a:lnTo>
                      <a:pt x="7304" y="15148"/>
                    </a:lnTo>
                    <a:lnTo>
                      <a:pt x="7381" y="14491"/>
                    </a:lnTo>
                    <a:lnTo>
                      <a:pt x="7535" y="13950"/>
                    </a:lnTo>
                    <a:lnTo>
                      <a:pt x="7729" y="13409"/>
                    </a:lnTo>
                    <a:lnTo>
                      <a:pt x="7961" y="12945"/>
                    </a:lnTo>
                    <a:lnTo>
                      <a:pt x="8231" y="12520"/>
                    </a:lnTo>
                    <a:lnTo>
                      <a:pt x="8540" y="12172"/>
                    </a:lnTo>
                    <a:lnTo>
                      <a:pt x="8888" y="11786"/>
                    </a:lnTo>
                    <a:lnTo>
                      <a:pt x="9236" y="11477"/>
                    </a:lnTo>
                    <a:lnTo>
                      <a:pt x="10008" y="10820"/>
                    </a:lnTo>
                    <a:lnTo>
                      <a:pt x="10820" y="10163"/>
                    </a:lnTo>
                    <a:lnTo>
                      <a:pt x="11206" y="9815"/>
                    </a:lnTo>
                    <a:lnTo>
                      <a:pt x="11554" y="9429"/>
                    </a:lnTo>
                    <a:lnTo>
                      <a:pt x="11902" y="9043"/>
                    </a:lnTo>
                    <a:lnTo>
                      <a:pt x="12211" y="8579"/>
                    </a:lnTo>
                    <a:lnTo>
                      <a:pt x="12520" y="8115"/>
                    </a:lnTo>
                    <a:lnTo>
                      <a:pt x="12752" y="7613"/>
                    </a:lnTo>
                    <a:lnTo>
                      <a:pt x="12945" y="7072"/>
                    </a:lnTo>
                    <a:lnTo>
                      <a:pt x="13100" y="6570"/>
                    </a:lnTo>
                    <a:lnTo>
                      <a:pt x="13254" y="6029"/>
                    </a:lnTo>
                    <a:lnTo>
                      <a:pt x="13332" y="5488"/>
                    </a:lnTo>
                    <a:lnTo>
                      <a:pt x="13409" y="4947"/>
                    </a:lnTo>
                    <a:lnTo>
                      <a:pt x="13409" y="4406"/>
                    </a:lnTo>
                    <a:lnTo>
                      <a:pt x="13448" y="3324"/>
                    </a:lnTo>
                    <a:lnTo>
                      <a:pt x="13370" y="2242"/>
                    </a:lnTo>
                    <a:lnTo>
                      <a:pt x="13216" y="116"/>
                    </a:lnTo>
                    <a:lnTo>
                      <a:pt x="13177" y="39"/>
                    </a:lnTo>
                    <a:lnTo>
                      <a:pt x="13100" y="39"/>
                    </a:lnTo>
                    <a:lnTo>
                      <a:pt x="13061"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2;p35">
                <a:extLst>
                  <a:ext uri="{FF2B5EF4-FFF2-40B4-BE49-F238E27FC236}">
                    <a16:creationId xmlns:a16="http://schemas.microsoft.com/office/drawing/2014/main" id="{2A13988D-91BA-45DD-BE82-E8C981C6D14D}"/>
                  </a:ext>
                </a:extLst>
              </p:cNvPr>
              <p:cNvSpPr/>
              <p:nvPr/>
            </p:nvSpPr>
            <p:spPr>
              <a:xfrm>
                <a:off x="4657675" y="1944100"/>
                <a:ext cx="336200" cy="800850"/>
              </a:xfrm>
              <a:custGeom>
                <a:avLst/>
                <a:gdLst/>
                <a:ahLst/>
                <a:cxnLst/>
                <a:rect l="l" t="t" r="r" b="b"/>
                <a:pathLst>
                  <a:path w="13448" h="32034" extrusionOk="0">
                    <a:moveTo>
                      <a:pt x="13061" y="1"/>
                    </a:moveTo>
                    <a:lnTo>
                      <a:pt x="13022" y="39"/>
                    </a:lnTo>
                    <a:lnTo>
                      <a:pt x="12752" y="1585"/>
                    </a:lnTo>
                    <a:lnTo>
                      <a:pt x="12443" y="1237"/>
                    </a:lnTo>
                    <a:lnTo>
                      <a:pt x="12366" y="1508"/>
                    </a:lnTo>
                    <a:lnTo>
                      <a:pt x="12520" y="1701"/>
                    </a:lnTo>
                    <a:lnTo>
                      <a:pt x="12713" y="1855"/>
                    </a:lnTo>
                    <a:lnTo>
                      <a:pt x="12481" y="2821"/>
                    </a:lnTo>
                    <a:lnTo>
                      <a:pt x="12056" y="2358"/>
                    </a:lnTo>
                    <a:lnTo>
                      <a:pt x="11979" y="2242"/>
                    </a:lnTo>
                    <a:lnTo>
                      <a:pt x="11902" y="2435"/>
                    </a:lnTo>
                    <a:lnTo>
                      <a:pt x="12018" y="2590"/>
                    </a:lnTo>
                    <a:lnTo>
                      <a:pt x="12211" y="2821"/>
                    </a:lnTo>
                    <a:lnTo>
                      <a:pt x="12327" y="2899"/>
                    </a:lnTo>
                    <a:lnTo>
                      <a:pt x="12443" y="3015"/>
                    </a:lnTo>
                    <a:lnTo>
                      <a:pt x="12134" y="4058"/>
                    </a:lnTo>
                    <a:lnTo>
                      <a:pt x="11747" y="3710"/>
                    </a:lnTo>
                    <a:lnTo>
                      <a:pt x="11400" y="3285"/>
                    </a:lnTo>
                    <a:lnTo>
                      <a:pt x="11284" y="3478"/>
                    </a:lnTo>
                    <a:lnTo>
                      <a:pt x="11477" y="3671"/>
                    </a:lnTo>
                    <a:lnTo>
                      <a:pt x="11786" y="3942"/>
                    </a:lnTo>
                    <a:lnTo>
                      <a:pt x="12095" y="4174"/>
                    </a:lnTo>
                    <a:lnTo>
                      <a:pt x="11709" y="5178"/>
                    </a:lnTo>
                    <a:lnTo>
                      <a:pt x="11438" y="4947"/>
                    </a:lnTo>
                    <a:lnTo>
                      <a:pt x="11206" y="4715"/>
                    </a:lnTo>
                    <a:lnTo>
                      <a:pt x="10743" y="4212"/>
                    </a:lnTo>
                    <a:lnTo>
                      <a:pt x="10588" y="4406"/>
                    </a:lnTo>
                    <a:lnTo>
                      <a:pt x="11090" y="4908"/>
                    </a:lnTo>
                    <a:lnTo>
                      <a:pt x="11361" y="5140"/>
                    </a:lnTo>
                    <a:lnTo>
                      <a:pt x="11631" y="5294"/>
                    </a:lnTo>
                    <a:lnTo>
                      <a:pt x="11593" y="5410"/>
                    </a:lnTo>
                    <a:lnTo>
                      <a:pt x="11554" y="5410"/>
                    </a:lnTo>
                    <a:lnTo>
                      <a:pt x="11322" y="5951"/>
                    </a:lnTo>
                    <a:lnTo>
                      <a:pt x="11013" y="6454"/>
                    </a:lnTo>
                    <a:lnTo>
                      <a:pt x="10704" y="6144"/>
                    </a:lnTo>
                    <a:lnTo>
                      <a:pt x="10434" y="5797"/>
                    </a:lnTo>
                    <a:lnTo>
                      <a:pt x="9893" y="5101"/>
                    </a:lnTo>
                    <a:lnTo>
                      <a:pt x="9738" y="5256"/>
                    </a:lnTo>
                    <a:lnTo>
                      <a:pt x="10047" y="5681"/>
                    </a:lnTo>
                    <a:lnTo>
                      <a:pt x="10472" y="6183"/>
                    </a:lnTo>
                    <a:lnTo>
                      <a:pt x="10665" y="6415"/>
                    </a:lnTo>
                    <a:lnTo>
                      <a:pt x="10936" y="6608"/>
                    </a:lnTo>
                    <a:lnTo>
                      <a:pt x="10511" y="7188"/>
                    </a:lnTo>
                    <a:lnTo>
                      <a:pt x="10047" y="7767"/>
                    </a:lnTo>
                    <a:lnTo>
                      <a:pt x="9738" y="7420"/>
                    </a:lnTo>
                    <a:lnTo>
                      <a:pt x="9506" y="7033"/>
                    </a:lnTo>
                    <a:lnTo>
                      <a:pt x="9042" y="6222"/>
                    </a:lnTo>
                    <a:lnTo>
                      <a:pt x="8849" y="5913"/>
                    </a:lnTo>
                    <a:lnTo>
                      <a:pt x="8695" y="6029"/>
                    </a:lnTo>
                    <a:lnTo>
                      <a:pt x="8965" y="6531"/>
                    </a:lnTo>
                    <a:lnTo>
                      <a:pt x="9429" y="7226"/>
                    </a:lnTo>
                    <a:lnTo>
                      <a:pt x="9661" y="7574"/>
                    </a:lnTo>
                    <a:lnTo>
                      <a:pt x="9970" y="7845"/>
                    </a:lnTo>
                    <a:lnTo>
                      <a:pt x="9661" y="8154"/>
                    </a:lnTo>
                    <a:lnTo>
                      <a:pt x="9429" y="8386"/>
                    </a:lnTo>
                    <a:lnTo>
                      <a:pt x="9158" y="8579"/>
                    </a:lnTo>
                    <a:lnTo>
                      <a:pt x="8733" y="7845"/>
                    </a:lnTo>
                    <a:lnTo>
                      <a:pt x="8308" y="7110"/>
                    </a:lnTo>
                    <a:lnTo>
                      <a:pt x="7999" y="6492"/>
                    </a:lnTo>
                    <a:lnTo>
                      <a:pt x="7845" y="6647"/>
                    </a:lnTo>
                    <a:lnTo>
                      <a:pt x="8115" y="7226"/>
                    </a:lnTo>
                    <a:lnTo>
                      <a:pt x="8540" y="7961"/>
                    </a:lnTo>
                    <a:lnTo>
                      <a:pt x="8772" y="8347"/>
                    </a:lnTo>
                    <a:lnTo>
                      <a:pt x="9042" y="8656"/>
                    </a:lnTo>
                    <a:lnTo>
                      <a:pt x="8540" y="9004"/>
                    </a:lnTo>
                    <a:lnTo>
                      <a:pt x="8076" y="9313"/>
                    </a:lnTo>
                    <a:lnTo>
                      <a:pt x="7806" y="8927"/>
                    </a:lnTo>
                    <a:lnTo>
                      <a:pt x="7535" y="8502"/>
                    </a:lnTo>
                    <a:lnTo>
                      <a:pt x="7110" y="7613"/>
                    </a:lnTo>
                    <a:lnTo>
                      <a:pt x="6994" y="7342"/>
                    </a:lnTo>
                    <a:lnTo>
                      <a:pt x="6917" y="7381"/>
                    </a:lnTo>
                    <a:lnTo>
                      <a:pt x="6801" y="7497"/>
                    </a:lnTo>
                    <a:lnTo>
                      <a:pt x="7072" y="7999"/>
                    </a:lnTo>
                    <a:lnTo>
                      <a:pt x="7458" y="8733"/>
                    </a:lnTo>
                    <a:lnTo>
                      <a:pt x="7690" y="9081"/>
                    </a:lnTo>
                    <a:lnTo>
                      <a:pt x="7961" y="9390"/>
                    </a:lnTo>
                    <a:lnTo>
                      <a:pt x="7497" y="9699"/>
                    </a:lnTo>
                    <a:lnTo>
                      <a:pt x="7072" y="10086"/>
                    </a:lnTo>
                    <a:lnTo>
                      <a:pt x="7033" y="10086"/>
                    </a:lnTo>
                    <a:lnTo>
                      <a:pt x="6724" y="9699"/>
                    </a:lnTo>
                    <a:lnTo>
                      <a:pt x="6454" y="9313"/>
                    </a:lnTo>
                    <a:lnTo>
                      <a:pt x="5951" y="8463"/>
                    </a:lnTo>
                    <a:lnTo>
                      <a:pt x="5758" y="8656"/>
                    </a:lnTo>
                    <a:lnTo>
                      <a:pt x="6222" y="9352"/>
                    </a:lnTo>
                    <a:lnTo>
                      <a:pt x="6531" y="9815"/>
                    </a:lnTo>
                    <a:lnTo>
                      <a:pt x="6724" y="10009"/>
                    </a:lnTo>
                    <a:lnTo>
                      <a:pt x="6956" y="10202"/>
                    </a:lnTo>
                    <a:lnTo>
                      <a:pt x="6569" y="10627"/>
                    </a:lnTo>
                    <a:lnTo>
                      <a:pt x="6260" y="11052"/>
                    </a:lnTo>
                    <a:lnTo>
                      <a:pt x="5681" y="10665"/>
                    </a:lnTo>
                    <a:lnTo>
                      <a:pt x="5101" y="10202"/>
                    </a:lnTo>
                    <a:lnTo>
                      <a:pt x="4869" y="10009"/>
                    </a:lnTo>
                    <a:lnTo>
                      <a:pt x="4715" y="10240"/>
                    </a:lnTo>
                    <a:lnTo>
                      <a:pt x="5101" y="10511"/>
                    </a:lnTo>
                    <a:lnTo>
                      <a:pt x="5449" y="10781"/>
                    </a:lnTo>
                    <a:lnTo>
                      <a:pt x="5835" y="10975"/>
                    </a:lnTo>
                    <a:lnTo>
                      <a:pt x="6183" y="11168"/>
                    </a:lnTo>
                    <a:lnTo>
                      <a:pt x="5951" y="11670"/>
                    </a:lnTo>
                    <a:lnTo>
                      <a:pt x="5719" y="12134"/>
                    </a:lnTo>
                    <a:lnTo>
                      <a:pt x="5024" y="11631"/>
                    </a:lnTo>
                    <a:lnTo>
                      <a:pt x="4328" y="11129"/>
                    </a:lnTo>
                    <a:lnTo>
                      <a:pt x="4290" y="11129"/>
                    </a:lnTo>
                    <a:lnTo>
                      <a:pt x="4212" y="11361"/>
                    </a:lnTo>
                    <a:lnTo>
                      <a:pt x="4367" y="11477"/>
                    </a:lnTo>
                    <a:lnTo>
                      <a:pt x="4985" y="11941"/>
                    </a:lnTo>
                    <a:lnTo>
                      <a:pt x="5333" y="12134"/>
                    </a:lnTo>
                    <a:lnTo>
                      <a:pt x="5487" y="12211"/>
                    </a:lnTo>
                    <a:lnTo>
                      <a:pt x="5681" y="12211"/>
                    </a:lnTo>
                    <a:lnTo>
                      <a:pt x="5449" y="12791"/>
                    </a:lnTo>
                    <a:lnTo>
                      <a:pt x="5294" y="13177"/>
                    </a:lnTo>
                    <a:lnTo>
                      <a:pt x="4869" y="13138"/>
                    </a:lnTo>
                    <a:lnTo>
                      <a:pt x="4483" y="13023"/>
                    </a:lnTo>
                    <a:lnTo>
                      <a:pt x="4096" y="12945"/>
                    </a:lnTo>
                    <a:lnTo>
                      <a:pt x="3710" y="12791"/>
                    </a:lnTo>
                    <a:lnTo>
                      <a:pt x="3633" y="13138"/>
                    </a:lnTo>
                    <a:lnTo>
                      <a:pt x="4019" y="13254"/>
                    </a:lnTo>
                    <a:lnTo>
                      <a:pt x="4444" y="13332"/>
                    </a:lnTo>
                    <a:lnTo>
                      <a:pt x="4831" y="13370"/>
                    </a:lnTo>
                    <a:lnTo>
                      <a:pt x="5256" y="13332"/>
                    </a:lnTo>
                    <a:lnTo>
                      <a:pt x="5101" y="13873"/>
                    </a:lnTo>
                    <a:lnTo>
                      <a:pt x="4985" y="14375"/>
                    </a:lnTo>
                    <a:lnTo>
                      <a:pt x="4328" y="14259"/>
                    </a:lnTo>
                    <a:lnTo>
                      <a:pt x="3980" y="14220"/>
                    </a:lnTo>
                    <a:lnTo>
                      <a:pt x="3633" y="14143"/>
                    </a:lnTo>
                    <a:lnTo>
                      <a:pt x="3440" y="14066"/>
                    </a:lnTo>
                    <a:lnTo>
                      <a:pt x="3401" y="14298"/>
                    </a:lnTo>
                    <a:lnTo>
                      <a:pt x="3787" y="14414"/>
                    </a:lnTo>
                    <a:lnTo>
                      <a:pt x="4174" y="14491"/>
                    </a:lnTo>
                    <a:lnTo>
                      <a:pt x="4599" y="14530"/>
                    </a:lnTo>
                    <a:lnTo>
                      <a:pt x="4985" y="14491"/>
                    </a:lnTo>
                    <a:lnTo>
                      <a:pt x="4869" y="15418"/>
                    </a:lnTo>
                    <a:lnTo>
                      <a:pt x="4483" y="15380"/>
                    </a:lnTo>
                    <a:lnTo>
                      <a:pt x="4135" y="15380"/>
                    </a:lnTo>
                    <a:lnTo>
                      <a:pt x="3749" y="15302"/>
                    </a:lnTo>
                    <a:lnTo>
                      <a:pt x="3401" y="15225"/>
                    </a:lnTo>
                    <a:lnTo>
                      <a:pt x="3285" y="15186"/>
                    </a:lnTo>
                    <a:lnTo>
                      <a:pt x="3246" y="15418"/>
                    </a:lnTo>
                    <a:lnTo>
                      <a:pt x="3671" y="15534"/>
                    </a:lnTo>
                    <a:lnTo>
                      <a:pt x="4058" y="15611"/>
                    </a:lnTo>
                    <a:lnTo>
                      <a:pt x="4444" y="15611"/>
                    </a:lnTo>
                    <a:lnTo>
                      <a:pt x="4831" y="15534"/>
                    </a:lnTo>
                    <a:lnTo>
                      <a:pt x="4831" y="16075"/>
                    </a:lnTo>
                    <a:lnTo>
                      <a:pt x="4792" y="16577"/>
                    </a:lnTo>
                    <a:lnTo>
                      <a:pt x="4367" y="16577"/>
                    </a:lnTo>
                    <a:lnTo>
                      <a:pt x="3942" y="16462"/>
                    </a:lnTo>
                    <a:lnTo>
                      <a:pt x="3555" y="16346"/>
                    </a:lnTo>
                    <a:lnTo>
                      <a:pt x="3169" y="16191"/>
                    </a:lnTo>
                    <a:lnTo>
                      <a:pt x="3130" y="16462"/>
                    </a:lnTo>
                    <a:lnTo>
                      <a:pt x="3671" y="16616"/>
                    </a:lnTo>
                    <a:lnTo>
                      <a:pt x="3942" y="16693"/>
                    </a:lnTo>
                    <a:lnTo>
                      <a:pt x="4212" y="16732"/>
                    </a:lnTo>
                    <a:lnTo>
                      <a:pt x="4521" y="16771"/>
                    </a:lnTo>
                    <a:lnTo>
                      <a:pt x="4792" y="16732"/>
                    </a:lnTo>
                    <a:lnTo>
                      <a:pt x="4792" y="16732"/>
                    </a:lnTo>
                    <a:lnTo>
                      <a:pt x="4753" y="17234"/>
                    </a:lnTo>
                    <a:lnTo>
                      <a:pt x="4676" y="17698"/>
                    </a:lnTo>
                    <a:lnTo>
                      <a:pt x="4599" y="17775"/>
                    </a:lnTo>
                    <a:lnTo>
                      <a:pt x="4637" y="17853"/>
                    </a:lnTo>
                    <a:lnTo>
                      <a:pt x="4637" y="17930"/>
                    </a:lnTo>
                    <a:lnTo>
                      <a:pt x="4135" y="17891"/>
                    </a:lnTo>
                    <a:lnTo>
                      <a:pt x="3671" y="17775"/>
                    </a:lnTo>
                    <a:lnTo>
                      <a:pt x="3208" y="17621"/>
                    </a:lnTo>
                    <a:lnTo>
                      <a:pt x="2783" y="17428"/>
                    </a:lnTo>
                    <a:lnTo>
                      <a:pt x="2667" y="17698"/>
                    </a:lnTo>
                    <a:lnTo>
                      <a:pt x="3130" y="17891"/>
                    </a:lnTo>
                    <a:lnTo>
                      <a:pt x="3594" y="18007"/>
                    </a:lnTo>
                    <a:lnTo>
                      <a:pt x="4096" y="18084"/>
                    </a:lnTo>
                    <a:lnTo>
                      <a:pt x="4599" y="18084"/>
                    </a:lnTo>
                    <a:lnTo>
                      <a:pt x="4483" y="18510"/>
                    </a:lnTo>
                    <a:lnTo>
                      <a:pt x="4328" y="18935"/>
                    </a:lnTo>
                    <a:lnTo>
                      <a:pt x="4135" y="19360"/>
                    </a:lnTo>
                    <a:lnTo>
                      <a:pt x="3903" y="19823"/>
                    </a:lnTo>
                    <a:lnTo>
                      <a:pt x="3362" y="19553"/>
                    </a:lnTo>
                    <a:lnTo>
                      <a:pt x="2899" y="19244"/>
                    </a:lnTo>
                    <a:lnTo>
                      <a:pt x="2435" y="18896"/>
                    </a:lnTo>
                    <a:lnTo>
                      <a:pt x="2010" y="18548"/>
                    </a:lnTo>
                    <a:lnTo>
                      <a:pt x="1817" y="18780"/>
                    </a:lnTo>
                    <a:lnTo>
                      <a:pt x="2280" y="19166"/>
                    </a:lnTo>
                    <a:lnTo>
                      <a:pt x="2783" y="19476"/>
                    </a:lnTo>
                    <a:lnTo>
                      <a:pt x="3324" y="19746"/>
                    </a:lnTo>
                    <a:lnTo>
                      <a:pt x="3865" y="19901"/>
                    </a:lnTo>
                    <a:lnTo>
                      <a:pt x="3826" y="19978"/>
                    </a:lnTo>
                    <a:lnTo>
                      <a:pt x="3208" y="21060"/>
                    </a:lnTo>
                    <a:lnTo>
                      <a:pt x="3169" y="21098"/>
                    </a:lnTo>
                    <a:lnTo>
                      <a:pt x="2396" y="20596"/>
                    </a:lnTo>
                    <a:lnTo>
                      <a:pt x="2010" y="20326"/>
                    </a:lnTo>
                    <a:lnTo>
                      <a:pt x="1662" y="20017"/>
                    </a:lnTo>
                    <a:lnTo>
                      <a:pt x="1392" y="19785"/>
                    </a:lnTo>
                    <a:lnTo>
                      <a:pt x="1160" y="19553"/>
                    </a:lnTo>
                    <a:lnTo>
                      <a:pt x="1005" y="19785"/>
                    </a:lnTo>
                    <a:lnTo>
                      <a:pt x="1507" y="20248"/>
                    </a:lnTo>
                    <a:lnTo>
                      <a:pt x="2010" y="20635"/>
                    </a:lnTo>
                    <a:lnTo>
                      <a:pt x="2589" y="20983"/>
                    </a:lnTo>
                    <a:lnTo>
                      <a:pt x="3092" y="21253"/>
                    </a:lnTo>
                    <a:lnTo>
                      <a:pt x="2628" y="22142"/>
                    </a:lnTo>
                    <a:lnTo>
                      <a:pt x="2319" y="22065"/>
                    </a:lnTo>
                    <a:lnTo>
                      <a:pt x="2010" y="21949"/>
                    </a:lnTo>
                    <a:lnTo>
                      <a:pt x="1739" y="21794"/>
                    </a:lnTo>
                    <a:lnTo>
                      <a:pt x="1469" y="21601"/>
                    </a:lnTo>
                    <a:lnTo>
                      <a:pt x="966" y="21214"/>
                    </a:lnTo>
                    <a:lnTo>
                      <a:pt x="503" y="20789"/>
                    </a:lnTo>
                    <a:lnTo>
                      <a:pt x="387" y="21060"/>
                    </a:lnTo>
                    <a:lnTo>
                      <a:pt x="889" y="21485"/>
                    </a:lnTo>
                    <a:lnTo>
                      <a:pt x="1392" y="21833"/>
                    </a:lnTo>
                    <a:lnTo>
                      <a:pt x="1701" y="21987"/>
                    </a:lnTo>
                    <a:lnTo>
                      <a:pt x="1971" y="22103"/>
                    </a:lnTo>
                    <a:lnTo>
                      <a:pt x="2280" y="22180"/>
                    </a:lnTo>
                    <a:lnTo>
                      <a:pt x="2589" y="22258"/>
                    </a:lnTo>
                    <a:lnTo>
                      <a:pt x="2358" y="22721"/>
                    </a:lnTo>
                    <a:lnTo>
                      <a:pt x="2164" y="23224"/>
                    </a:lnTo>
                    <a:lnTo>
                      <a:pt x="1894" y="23146"/>
                    </a:lnTo>
                    <a:lnTo>
                      <a:pt x="1623" y="23031"/>
                    </a:lnTo>
                    <a:lnTo>
                      <a:pt x="1082" y="22799"/>
                    </a:lnTo>
                    <a:lnTo>
                      <a:pt x="580" y="22528"/>
                    </a:lnTo>
                    <a:lnTo>
                      <a:pt x="78" y="22219"/>
                    </a:lnTo>
                    <a:lnTo>
                      <a:pt x="39" y="22528"/>
                    </a:lnTo>
                    <a:lnTo>
                      <a:pt x="696" y="22876"/>
                    </a:lnTo>
                    <a:lnTo>
                      <a:pt x="1044" y="23069"/>
                    </a:lnTo>
                    <a:lnTo>
                      <a:pt x="1392" y="23224"/>
                    </a:lnTo>
                    <a:lnTo>
                      <a:pt x="1739" y="23301"/>
                    </a:lnTo>
                    <a:lnTo>
                      <a:pt x="2126" y="23378"/>
                    </a:lnTo>
                    <a:lnTo>
                      <a:pt x="1855" y="24344"/>
                    </a:lnTo>
                    <a:lnTo>
                      <a:pt x="1198" y="24190"/>
                    </a:lnTo>
                    <a:lnTo>
                      <a:pt x="851" y="24112"/>
                    </a:lnTo>
                    <a:lnTo>
                      <a:pt x="541" y="23997"/>
                    </a:lnTo>
                    <a:lnTo>
                      <a:pt x="0" y="23726"/>
                    </a:lnTo>
                    <a:lnTo>
                      <a:pt x="39" y="24035"/>
                    </a:lnTo>
                    <a:lnTo>
                      <a:pt x="464" y="24228"/>
                    </a:lnTo>
                    <a:lnTo>
                      <a:pt x="928" y="24344"/>
                    </a:lnTo>
                    <a:lnTo>
                      <a:pt x="1353" y="24460"/>
                    </a:lnTo>
                    <a:lnTo>
                      <a:pt x="1817" y="24460"/>
                    </a:lnTo>
                    <a:lnTo>
                      <a:pt x="1546" y="25697"/>
                    </a:lnTo>
                    <a:lnTo>
                      <a:pt x="851" y="25619"/>
                    </a:lnTo>
                    <a:lnTo>
                      <a:pt x="541" y="25581"/>
                    </a:lnTo>
                    <a:lnTo>
                      <a:pt x="194" y="25504"/>
                    </a:lnTo>
                    <a:lnTo>
                      <a:pt x="194" y="25504"/>
                    </a:lnTo>
                    <a:lnTo>
                      <a:pt x="232" y="25735"/>
                    </a:lnTo>
                    <a:lnTo>
                      <a:pt x="580" y="25813"/>
                    </a:lnTo>
                    <a:lnTo>
                      <a:pt x="889" y="25851"/>
                    </a:lnTo>
                    <a:lnTo>
                      <a:pt x="1198" y="25890"/>
                    </a:lnTo>
                    <a:lnTo>
                      <a:pt x="1507" y="25851"/>
                    </a:lnTo>
                    <a:lnTo>
                      <a:pt x="1507" y="25851"/>
                    </a:lnTo>
                    <a:lnTo>
                      <a:pt x="1353" y="26856"/>
                    </a:lnTo>
                    <a:lnTo>
                      <a:pt x="1353" y="26933"/>
                    </a:lnTo>
                    <a:lnTo>
                      <a:pt x="1353" y="26972"/>
                    </a:lnTo>
                    <a:lnTo>
                      <a:pt x="851" y="26972"/>
                    </a:lnTo>
                    <a:lnTo>
                      <a:pt x="387" y="26817"/>
                    </a:lnTo>
                    <a:lnTo>
                      <a:pt x="387" y="26895"/>
                    </a:lnTo>
                    <a:lnTo>
                      <a:pt x="426" y="27088"/>
                    </a:lnTo>
                    <a:lnTo>
                      <a:pt x="503" y="27088"/>
                    </a:lnTo>
                    <a:lnTo>
                      <a:pt x="928" y="27126"/>
                    </a:lnTo>
                    <a:lnTo>
                      <a:pt x="1121" y="27126"/>
                    </a:lnTo>
                    <a:lnTo>
                      <a:pt x="1314" y="27088"/>
                    </a:lnTo>
                    <a:lnTo>
                      <a:pt x="1198" y="28054"/>
                    </a:lnTo>
                    <a:lnTo>
                      <a:pt x="851" y="28015"/>
                    </a:lnTo>
                    <a:lnTo>
                      <a:pt x="503" y="27977"/>
                    </a:lnTo>
                    <a:lnTo>
                      <a:pt x="503" y="27977"/>
                    </a:lnTo>
                    <a:lnTo>
                      <a:pt x="541" y="28208"/>
                    </a:lnTo>
                    <a:lnTo>
                      <a:pt x="889" y="28208"/>
                    </a:lnTo>
                    <a:lnTo>
                      <a:pt x="1198" y="28170"/>
                    </a:lnTo>
                    <a:lnTo>
                      <a:pt x="1121" y="28827"/>
                    </a:lnTo>
                    <a:lnTo>
                      <a:pt x="1082" y="28865"/>
                    </a:lnTo>
                    <a:lnTo>
                      <a:pt x="1082" y="28943"/>
                    </a:lnTo>
                    <a:lnTo>
                      <a:pt x="1121" y="28981"/>
                    </a:lnTo>
                    <a:lnTo>
                      <a:pt x="1082" y="29329"/>
                    </a:lnTo>
                    <a:lnTo>
                      <a:pt x="619" y="29252"/>
                    </a:lnTo>
                    <a:lnTo>
                      <a:pt x="619" y="29484"/>
                    </a:lnTo>
                    <a:lnTo>
                      <a:pt x="1044" y="29445"/>
                    </a:lnTo>
                    <a:lnTo>
                      <a:pt x="928" y="30836"/>
                    </a:lnTo>
                    <a:lnTo>
                      <a:pt x="657" y="30836"/>
                    </a:lnTo>
                    <a:lnTo>
                      <a:pt x="657" y="31029"/>
                    </a:lnTo>
                    <a:lnTo>
                      <a:pt x="889" y="30991"/>
                    </a:lnTo>
                    <a:lnTo>
                      <a:pt x="812" y="31957"/>
                    </a:lnTo>
                    <a:lnTo>
                      <a:pt x="851" y="31995"/>
                    </a:lnTo>
                    <a:lnTo>
                      <a:pt x="889" y="31995"/>
                    </a:lnTo>
                    <a:lnTo>
                      <a:pt x="928" y="32034"/>
                    </a:lnTo>
                    <a:lnTo>
                      <a:pt x="1005" y="31995"/>
                    </a:lnTo>
                    <a:lnTo>
                      <a:pt x="1082" y="30952"/>
                    </a:lnTo>
                    <a:lnTo>
                      <a:pt x="1121" y="30913"/>
                    </a:lnTo>
                    <a:lnTo>
                      <a:pt x="1082" y="30875"/>
                    </a:lnTo>
                    <a:lnTo>
                      <a:pt x="1160" y="30140"/>
                    </a:lnTo>
                    <a:lnTo>
                      <a:pt x="1430" y="30063"/>
                    </a:lnTo>
                    <a:lnTo>
                      <a:pt x="1469" y="30025"/>
                    </a:lnTo>
                    <a:lnTo>
                      <a:pt x="1546" y="29870"/>
                    </a:lnTo>
                    <a:lnTo>
                      <a:pt x="1392" y="29870"/>
                    </a:lnTo>
                    <a:lnTo>
                      <a:pt x="1198" y="29947"/>
                    </a:lnTo>
                    <a:lnTo>
                      <a:pt x="1276" y="28981"/>
                    </a:lnTo>
                    <a:lnTo>
                      <a:pt x="1662" y="28981"/>
                    </a:lnTo>
                    <a:lnTo>
                      <a:pt x="1817" y="29020"/>
                    </a:lnTo>
                    <a:lnTo>
                      <a:pt x="1894" y="28865"/>
                    </a:lnTo>
                    <a:lnTo>
                      <a:pt x="1701" y="28827"/>
                    </a:lnTo>
                    <a:lnTo>
                      <a:pt x="1507" y="28788"/>
                    </a:lnTo>
                    <a:lnTo>
                      <a:pt x="1314" y="28788"/>
                    </a:lnTo>
                    <a:lnTo>
                      <a:pt x="1392" y="28092"/>
                    </a:lnTo>
                    <a:lnTo>
                      <a:pt x="1546" y="28131"/>
                    </a:lnTo>
                    <a:lnTo>
                      <a:pt x="2242" y="28131"/>
                    </a:lnTo>
                    <a:lnTo>
                      <a:pt x="2319" y="27938"/>
                    </a:lnTo>
                    <a:lnTo>
                      <a:pt x="2087" y="27899"/>
                    </a:lnTo>
                    <a:lnTo>
                      <a:pt x="1739" y="27861"/>
                    </a:lnTo>
                    <a:lnTo>
                      <a:pt x="1585" y="27861"/>
                    </a:lnTo>
                    <a:lnTo>
                      <a:pt x="1430" y="27899"/>
                    </a:lnTo>
                    <a:lnTo>
                      <a:pt x="1546" y="27049"/>
                    </a:lnTo>
                    <a:lnTo>
                      <a:pt x="2126" y="27165"/>
                    </a:lnTo>
                    <a:lnTo>
                      <a:pt x="2744" y="27281"/>
                    </a:lnTo>
                    <a:lnTo>
                      <a:pt x="2860" y="27126"/>
                    </a:lnTo>
                    <a:lnTo>
                      <a:pt x="2203" y="26972"/>
                    </a:lnTo>
                    <a:lnTo>
                      <a:pt x="1585" y="26817"/>
                    </a:lnTo>
                    <a:lnTo>
                      <a:pt x="1701" y="25967"/>
                    </a:lnTo>
                    <a:lnTo>
                      <a:pt x="1739" y="25967"/>
                    </a:lnTo>
                    <a:lnTo>
                      <a:pt x="2126" y="26122"/>
                    </a:lnTo>
                    <a:lnTo>
                      <a:pt x="2551" y="26276"/>
                    </a:lnTo>
                    <a:lnTo>
                      <a:pt x="2937" y="26354"/>
                    </a:lnTo>
                    <a:lnTo>
                      <a:pt x="3362" y="26431"/>
                    </a:lnTo>
                    <a:lnTo>
                      <a:pt x="3517" y="26276"/>
                    </a:lnTo>
                    <a:lnTo>
                      <a:pt x="3053" y="26160"/>
                    </a:lnTo>
                    <a:lnTo>
                      <a:pt x="2628" y="26045"/>
                    </a:lnTo>
                    <a:lnTo>
                      <a:pt x="1817" y="25735"/>
                    </a:lnTo>
                    <a:lnTo>
                      <a:pt x="1739" y="25735"/>
                    </a:lnTo>
                    <a:lnTo>
                      <a:pt x="1971" y="24653"/>
                    </a:lnTo>
                    <a:lnTo>
                      <a:pt x="2010" y="24731"/>
                    </a:lnTo>
                    <a:lnTo>
                      <a:pt x="2280" y="24885"/>
                    </a:lnTo>
                    <a:lnTo>
                      <a:pt x="2551" y="25040"/>
                    </a:lnTo>
                    <a:lnTo>
                      <a:pt x="2821" y="25156"/>
                    </a:lnTo>
                    <a:lnTo>
                      <a:pt x="3092" y="25233"/>
                    </a:lnTo>
                    <a:lnTo>
                      <a:pt x="3671" y="25388"/>
                    </a:lnTo>
                    <a:lnTo>
                      <a:pt x="4290" y="25426"/>
                    </a:lnTo>
                    <a:lnTo>
                      <a:pt x="4483" y="25272"/>
                    </a:lnTo>
                    <a:lnTo>
                      <a:pt x="3865" y="25156"/>
                    </a:lnTo>
                    <a:lnTo>
                      <a:pt x="3285" y="24963"/>
                    </a:lnTo>
                    <a:lnTo>
                      <a:pt x="2705" y="24731"/>
                    </a:lnTo>
                    <a:lnTo>
                      <a:pt x="2126" y="24499"/>
                    </a:lnTo>
                    <a:lnTo>
                      <a:pt x="2048" y="24499"/>
                    </a:lnTo>
                    <a:lnTo>
                      <a:pt x="2010" y="24576"/>
                    </a:lnTo>
                    <a:lnTo>
                      <a:pt x="2164" y="23919"/>
                    </a:lnTo>
                    <a:lnTo>
                      <a:pt x="2396" y="23262"/>
                    </a:lnTo>
                    <a:lnTo>
                      <a:pt x="2628" y="23417"/>
                    </a:lnTo>
                    <a:lnTo>
                      <a:pt x="2899" y="23571"/>
                    </a:lnTo>
                    <a:lnTo>
                      <a:pt x="3401" y="23842"/>
                    </a:lnTo>
                    <a:lnTo>
                      <a:pt x="3980" y="24035"/>
                    </a:lnTo>
                    <a:lnTo>
                      <a:pt x="4521" y="24151"/>
                    </a:lnTo>
                    <a:lnTo>
                      <a:pt x="4985" y="24267"/>
                    </a:lnTo>
                    <a:lnTo>
                      <a:pt x="5410" y="24306"/>
                    </a:lnTo>
                    <a:lnTo>
                      <a:pt x="5603" y="24074"/>
                    </a:lnTo>
                    <a:lnTo>
                      <a:pt x="5333" y="24074"/>
                    </a:lnTo>
                    <a:lnTo>
                      <a:pt x="5062" y="24035"/>
                    </a:lnTo>
                    <a:lnTo>
                      <a:pt x="4521" y="23881"/>
                    </a:lnTo>
                    <a:lnTo>
                      <a:pt x="3980" y="23726"/>
                    </a:lnTo>
                    <a:lnTo>
                      <a:pt x="3478" y="23533"/>
                    </a:lnTo>
                    <a:lnTo>
                      <a:pt x="2976" y="23301"/>
                    </a:lnTo>
                    <a:lnTo>
                      <a:pt x="2512" y="23031"/>
                    </a:lnTo>
                    <a:lnTo>
                      <a:pt x="2473" y="23031"/>
                    </a:lnTo>
                    <a:lnTo>
                      <a:pt x="2744" y="22335"/>
                    </a:lnTo>
                    <a:lnTo>
                      <a:pt x="3092" y="21639"/>
                    </a:lnTo>
                    <a:lnTo>
                      <a:pt x="3285" y="21292"/>
                    </a:lnTo>
                    <a:lnTo>
                      <a:pt x="3517" y="21446"/>
                    </a:lnTo>
                    <a:lnTo>
                      <a:pt x="3749" y="21601"/>
                    </a:lnTo>
                    <a:lnTo>
                      <a:pt x="4290" y="21871"/>
                    </a:lnTo>
                    <a:lnTo>
                      <a:pt x="4831" y="22065"/>
                    </a:lnTo>
                    <a:lnTo>
                      <a:pt x="5410" y="22219"/>
                    </a:lnTo>
                    <a:lnTo>
                      <a:pt x="6028" y="22374"/>
                    </a:lnTo>
                    <a:lnTo>
                      <a:pt x="6338" y="22412"/>
                    </a:lnTo>
                    <a:lnTo>
                      <a:pt x="6647" y="22451"/>
                    </a:lnTo>
                    <a:lnTo>
                      <a:pt x="6724" y="22296"/>
                    </a:lnTo>
                    <a:lnTo>
                      <a:pt x="6338" y="22219"/>
                    </a:lnTo>
                    <a:lnTo>
                      <a:pt x="5951" y="22103"/>
                    </a:lnTo>
                    <a:lnTo>
                      <a:pt x="5178" y="21871"/>
                    </a:lnTo>
                    <a:lnTo>
                      <a:pt x="4251" y="21524"/>
                    </a:lnTo>
                    <a:lnTo>
                      <a:pt x="3362" y="21137"/>
                    </a:lnTo>
                    <a:lnTo>
                      <a:pt x="3942" y="20171"/>
                    </a:lnTo>
                    <a:lnTo>
                      <a:pt x="4444" y="20403"/>
                    </a:lnTo>
                    <a:lnTo>
                      <a:pt x="4985" y="20596"/>
                    </a:lnTo>
                    <a:lnTo>
                      <a:pt x="5526" y="20751"/>
                    </a:lnTo>
                    <a:lnTo>
                      <a:pt x="6106" y="20867"/>
                    </a:lnTo>
                    <a:lnTo>
                      <a:pt x="6415" y="20905"/>
                    </a:lnTo>
                    <a:lnTo>
                      <a:pt x="6685" y="20944"/>
                    </a:lnTo>
                    <a:lnTo>
                      <a:pt x="6956" y="20905"/>
                    </a:lnTo>
                    <a:lnTo>
                      <a:pt x="7226" y="20867"/>
                    </a:lnTo>
                    <a:lnTo>
                      <a:pt x="7265" y="20712"/>
                    </a:lnTo>
                    <a:lnTo>
                      <a:pt x="7072" y="20751"/>
                    </a:lnTo>
                    <a:lnTo>
                      <a:pt x="6608" y="20751"/>
                    </a:lnTo>
                    <a:lnTo>
                      <a:pt x="6338" y="20673"/>
                    </a:lnTo>
                    <a:lnTo>
                      <a:pt x="5835" y="20558"/>
                    </a:lnTo>
                    <a:lnTo>
                      <a:pt x="4908" y="20287"/>
                    </a:lnTo>
                    <a:lnTo>
                      <a:pt x="4019" y="20094"/>
                    </a:lnTo>
                    <a:lnTo>
                      <a:pt x="4290" y="19553"/>
                    </a:lnTo>
                    <a:lnTo>
                      <a:pt x="4560" y="18973"/>
                    </a:lnTo>
                    <a:lnTo>
                      <a:pt x="5256" y="19166"/>
                    </a:lnTo>
                    <a:lnTo>
                      <a:pt x="5990" y="19282"/>
                    </a:lnTo>
                    <a:lnTo>
                      <a:pt x="6724" y="19360"/>
                    </a:lnTo>
                    <a:lnTo>
                      <a:pt x="7458" y="19360"/>
                    </a:lnTo>
                    <a:lnTo>
                      <a:pt x="7458" y="19205"/>
                    </a:lnTo>
                    <a:lnTo>
                      <a:pt x="6763" y="19128"/>
                    </a:lnTo>
                    <a:lnTo>
                      <a:pt x="6067" y="19012"/>
                    </a:lnTo>
                    <a:lnTo>
                      <a:pt x="5333" y="18896"/>
                    </a:lnTo>
                    <a:lnTo>
                      <a:pt x="4637" y="18819"/>
                    </a:lnTo>
                    <a:lnTo>
                      <a:pt x="4792" y="18394"/>
                    </a:lnTo>
                    <a:lnTo>
                      <a:pt x="4908" y="17930"/>
                    </a:lnTo>
                    <a:lnTo>
                      <a:pt x="5526" y="17930"/>
                    </a:lnTo>
                    <a:lnTo>
                      <a:pt x="6144" y="17853"/>
                    </a:lnTo>
                    <a:lnTo>
                      <a:pt x="6801" y="17698"/>
                    </a:lnTo>
                    <a:lnTo>
                      <a:pt x="7420" y="17505"/>
                    </a:lnTo>
                    <a:lnTo>
                      <a:pt x="7381" y="17350"/>
                    </a:lnTo>
                    <a:lnTo>
                      <a:pt x="6801" y="17466"/>
                    </a:lnTo>
                    <a:lnTo>
                      <a:pt x="6183" y="17544"/>
                    </a:lnTo>
                    <a:lnTo>
                      <a:pt x="4985" y="17659"/>
                    </a:lnTo>
                    <a:lnTo>
                      <a:pt x="5024" y="17118"/>
                    </a:lnTo>
                    <a:lnTo>
                      <a:pt x="5062" y="16577"/>
                    </a:lnTo>
                    <a:lnTo>
                      <a:pt x="5642" y="16577"/>
                    </a:lnTo>
                    <a:lnTo>
                      <a:pt x="6183" y="16462"/>
                    </a:lnTo>
                    <a:lnTo>
                      <a:pt x="6763" y="16346"/>
                    </a:lnTo>
                    <a:lnTo>
                      <a:pt x="7304" y="16152"/>
                    </a:lnTo>
                    <a:lnTo>
                      <a:pt x="7304" y="16037"/>
                    </a:lnTo>
                    <a:lnTo>
                      <a:pt x="6763" y="16152"/>
                    </a:lnTo>
                    <a:lnTo>
                      <a:pt x="6183" y="16230"/>
                    </a:lnTo>
                    <a:lnTo>
                      <a:pt x="5062" y="16384"/>
                    </a:lnTo>
                    <a:lnTo>
                      <a:pt x="5101" y="15766"/>
                    </a:lnTo>
                    <a:lnTo>
                      <a:pt x="5101" y="15109"/>
                    </a:lnTo>
                    <a:lnTo>
                      <a:pt x="5449" y="15225"/>
                    </a:lnTo>
                    <a:lnTo>
                      <a:pt x="5835" y="15264"/>
                    </a:lnTo>
                    <a:lnTo>
                      <a:pt x="6531" y="15341"/>
                    </a:lnTo>
                    <a:lnTo>
                      <a:pt x="7304" y="15380"/>
                    </a:lnTo>
                    <a:lnTo>
                      <a:pt x="7304" y="15225"/>
                    </a:lnTo>
                    <a:lnTo>
                      <a:pt x="6956" y="15186"/>
                    </a:lnTo>
                    <a:lnTo>
                      <a:pt x="6569" y="15109"/>
                    </a:lnTo>
                    <a:lnTo>
                      <a:pt x="5835" y="15071"/>
                    </a:lnTo>
                    <a:lnTo>
                      <a:pt x="5487" y="14993"/>
                    </a:lnTo>
                    <a:lnTo>
                      <a:pt x="5140" y="14916"/>
                    </a:lnTo>
                    <a:lnTo>
                      <a:pt x="5256" y="14298"/>
                    </a:lnTo>
                    <a:lnTo>
                      <a:pt x="5372" y="13718"/>
                    </a:lnTo>
                    <a:lnTo>
                      <a:pt x="5874" y="13950"/>
                    </a:lnTo>
                    <a:lnTo>
                      <a:pt x="6376" y="14104"/>
                    </a:lnTo>
                    <a:lnTo>
                      <a:pt x="6917" y="14259"/>
                    </a:lnTo>
                    <a:lnTo>
                      <a:pt x="7420" y="14298"/>
                    </a:lnTo>
                    <a:lnTo>
                      <a:pt x="7458" y="14143"/>
                    </a:lnTo>
                    <a:lnTo>
                      <a:pt x="7149" y="14104"/>
                    </a:lnTo>
                    <a:lnTo>
                      <a:pt x="6840" y="14027"/>
                    </a:lnTo>
                    <a:lnTo>
                      <a:pt x="6492" y="13911"/>
                    </a:lnTo>
                    <a:lnTo>
                      <a:pt x="6144" y="13795"/>
                    </a:lnTo>
                    <a:lnTo>
                      <a:pt x="5797" y="13641"/>
                    </a:lnTo>
                    <a:lnTo>
                      <a:pt x="5449" y="13564"/>
                    </a:lnTo>
                    <a:lnTo>
                      <a:pt x="5603" y="13061"/>
                    </a:lnTo>
                    <a:lnTo>
                      <a:pt x="5797" y="12559"/>
                    </a:lnTo>
                    <a:lnTo>
                      <a:pt x="6028" y="12752"/>
                    </a:lnTo>
                    <a:lnTo>
                      <a:pt x="6338" y="12907"/>
                    </a:lnTo>
                    <a:lnTo>
                      <a:pt x="6608" y="13061"/>
                    </a:lnTo>
                    <a:lnTo>
                      <a:pt x="6917" y="13138"/>
                    </a:lnTo>
                    <a:lnTo>
                      <a:pt x="7304" y="13254"/>
                    </a:lnTo>
                    <a:lnTo>
                      <a:pt x="7767" y="13332"/>
                    </a:lnTo>
                    <a:lnTo>
                      <a:pt x="7883" y="13100"/>
                    </a:lnTo>
                    <a:lnTo>
                      <a:pt x="7690" y="13061"/>
                    </a:lnTo>
                    <a:lnTo>
                      <a:pt x="7226" y="12945"/>
                    </a:lnTo>
                    <a:lnTo>
                      <a:pt x="6763" y="12791"/>
                    </a:lnTo>
                    <a:lnTo>
                      <a:pt x="6299" y="12597"/>
                    </a:lnTo>
                    <a:lnTo>
                      <a:pt x="5874" y="12366"/>
                    </a:lnTo>
                    <a:lnTo>
                      <a:pt x="6106" y="11825"/>
                    </a:lnTo>
                    <a:lnTo>
                      <a:pt x="6415" y="11322"/>
                    </a:lnTo>
                    <a:lnTo>
                      <a:pt x="6724" y="10859"/>
                    </a:lnTo>
                    <a:lnTo>
                      <a:pt x="6801" y="10975"/>
                    </a:lnTo>
                    <a:lnTo>
                      <a:pt x="6917" y="11090"/>
                    </a:lnTo>
                    <a:lnTo>
                      <a:pt x="7149" y="11284"/>
                    </a:lnTo>
                    <a:lnTo>
                      <a:pt x="7729" y="11593"/>
                    </a:lnTo>
                    <a:lnTo>
                      <a:pt x="8617" y="12057"/>
                    </a:lnTo>
                    <a:lnTo>
                      <a:pt x="8772" y="11902"/>
                    </a:lnTo>
                    <a:lnTo>
                      <a:pt x="8038" y="11516"/>
                    </a:lnTo>
                    <a:lnTo>
                      <a:pt x="7381" y="11168"/>
                    </a:lnTo>
                    <a:lnTo>
                      <a:pt x="7072" y="10975"/>
                    </a:lnTo>
                    <a:lnTo>
                      <a:pt x="6801" y="10743"/>
                    </a:lnTo>
                    <a:lnTo>
                      <a:pt x="7072" y="10434"/>
                    </a:lnTo>
                    <a:lnTo>
                      <a:pt x="7381" y="10163"/>
                    </a:lnTo>
                    <a:lnTo>
                      <a:pt x="8038" y="9699"/>
                    </a:lnTo>
                    <a:lnTo>
                      <a:pt x="8386" y="10124"/>
                    </a:lnTo>
                    <a:lnTo>
                      <a:pt x="8772" y="10511"/>
                    </a:lnTo>
                    <a:lnTo>
                      <a:pt x="9197" y="10820"/>
                    </a:lnTo>
                    <a:lnTo>
                      <a:pt x="9661" y="11090"/>
                    </a:lnTo>
                    <a:lnTo>
                      <a:pt x="9931" y="10897"/>
                    </a:lnTo>
                    <a:lnTo>
                      <a:pt x="9468" y="10588"/>
                    </a:lnTo>
                    <a:lnTo>
                      <a:pt x="9042" y="10318"/>
                    </a:lnTo>
                    <a:lnTo>
                      <a:pt x="8617" y="9970"/>
                    </a:lnTo>
                    <a:lnTo>
                      <a:pt x="8154" y="9622"/>
                    </a:lnTo>
                    <a:lnTo>
                      <a:pt x="8695" y="9274"/>
                    </a:lnTo>
                    <a:lnTo>
                      <a:pt x="9197" y="8888"/>
                    </a:lnTo>
                    <a:lnTo>
                      <a:pt x="9313" y="8772"/>
                    </a:lnTo>
                    <a:lnTo>
                      <a:pt x="9661" y="9158"/>
                    </a:lnTo>
                    <a:lnTo>
                      <a:pt x="10047" y="9506"/>
                    </a:lnTo>
                    <a:lnTo>
                      <a:pt x="10472" y="9815"/>
                    </a:lnTo>
                    <a:lnTo>
                      <a:pt x="10936" y="10047"/>
                    </a:lnTo>
                    <a:lnTo>
                      <a:pt x="11206" y="9777"/>
                    </a:lnTo>
                    <a:lnTo>
                      <a:pt x="10897" y="9661"/>
                    </a:lnTo>
                    <a:lnTo>
                      <a:pt x="10511" y="9468"/>
                    </a:lnTo>
                    <a:lnTo>
                      <a:pt x="10124" y="9236"/>
                    </a:lnTo>
                    <a:lnTo>
                      <a:pt x="9777" y="8965"/>
                    </a:lnTo>
                    <a:lnTo>
                      <a:pt x="9468" y="8656"/>
                    </a:lnTo>
                    <a:lnTo>
                      <a:pt x="9854" y="8308"/>
                    </a:lnTo>
                    <a:lnTo>
                      <a:pt x="10240" y="7883"/>
                    </a:lnTo>
                    <a:lnTo>
                      <a:pt x="10549" y="8038"/>
                    </a:lnTo>
                    <a:lnTo>
                      <a:pt x="10820" y="8192"/>
                    </a:lnTo>
                    <a:lnTo>
                      <a:pt x="11052" y="8386"/>
                    </a:lnTo>
                    <a:lnTo>
                      <a:pt x="11361" y="8540"/>
                    </a:lnTo>
                    <a:lnTo>
                      <a:pt x="11709" y="8656"/>
                    </a:lnTo>
                    <a:lnTo>
                      <a:pt x="12134" y="8733"/>
                    </a:lnTo>
                    <a:lnTo>
                      <a:pt x="12211" y="8617"/>
                    </a:lnTo>
                    <a:lnTo>
                      <a:pt x="11670" y="8424"/>
                    </a:lnTo>
                    <a:lnTo>
                      <a:pt x="11400" y="8308"/>
                    </a:lnTo>
                    <a:lnTo>
                      <a:pt x="11129" y="8192"/>
                    </a:lnTo>
                    <a:lnTo>
                      <a:pt x="10743" y="7922"/>
                    </a:lnTo>
                    <a:lnTo>
                      <a:pt x="10588" y="7845"/>
                    </a:lnTo>
                    <a:lnTo>
                      <a:pt x="10395" y="7767"/>
                    </a:lnTo>
                    <a:lnTo>
                      <a:pt x="10820" y="7226"/>
                    </a:lnTo>
                    <a:lnTo>
                      <a:pt x="11206" y="6647"/>
                    </a:lnTo>
                    <a:lnTo>
                      <a:pt x="11902" y="6840"/>
                    </a:lnTo>
                    <a:lnTo>
                      <a:pt x="12636" y="7033"/>
                    </a:lnTo>
                    <a:lnTo>
                      <a:pt x="12945" y="7110"/>
                    </a:lnTo>
                    <a:lnTo>
                      <a:pt x="13022" y="6917"/>
                    </a:lnTo>
                    <a:lnTo>
                      <a:pt x="12366" y="6724"/>
                    </a:lnTo>
                    <a:lnTo>
                      <a:pt x="11863" y="6570"/>
                    </a:lnTo>
                    <a:lnTo>
                      <a:pt x="11322" y="6415"/>
                    </a:lnTo>
                    <a:lnTo>
                      <a:pt x="11593" y="5951"/>
                    </a:lnTo>
                    <a:lnTo>
                      <a:pt x="11825" y="5488"/>
                    </a:lnTo>
                    <a:lnTo>
                      <a:pt x="12211" y="5565"/>
                    </a:lnTo>
                    <a:lnTo>
                      <a:pt x="12752" y="5642"/>
                    </a:lnTo>
                    <a:lnTo>
                      <a:pt x="13022" y="5681"/>
                    </a:lnTo>
                    <a:lnTo>
                      <a:pt x="13293" y="5681"/>
                    </a:lnTo>
                    <a:lnTo>
                      <a:pt x="13332" y="5449"/>
                    </a:lnTo>
                    <a:lnTo>
                      <a:pt x="12791" y="5449"/>
                    </a:lnTo>
                    <a:lnTo>
                      <a:pt x="12288" y="5333"/>
                    </a:lnTo>
                    <a:lnTo>
                      <a:pt x="11941" y="5256"/>
                    </a:lnTo>
                    <a:lnTo>
                      <a:pt x="12250" y="4560"/>
                    </a:lnTo>
                    <a:lnTo>
                      <a:pt x="12366" y="4599"/>
                    </a:lnTo>
                    <a:lnTo>
                      <a:pt x="12520" y="4599"/>
                    </a:lnTo>
                    <a:lnTo>
                      <a:pt x="12829" y="4560"/>
                    </a:lnTo>
                    <a:lnTo>
                      <a:pt x="13409" y="4444"/>
                    </a:lnTo>
                    <a:lnTo>
                      <a:pt x="13448" y="4290"/>
                    </a:lnTo>
                    <a:lnTo>
                      <a:pt x="13022" y="4367"/>
                    </a:lnTo>
                    <a:lnTo>
                      <a:pt x="12288" y="4367"/>
                    </a:lnTo>
                    <a:lnTo>
                      <a:pt x="12636" y="3324"/>
                    </a:lnTo>
                    <a:lnTo>
                      <a:pt x="12829" y="3324"/>
                    </a:lnTo>
                    <a:lnTo>
                      <a:pt x="13216" y="3208"/>
                    </a:lnTo>
                    <a:lnTo>
                      <a:pt x="13409" y="3130"/>
                    </a:lnTo>
                    <a:lnTo>
                      <a:pt x="13409" y="2899"/>
                    </a:lnTo>
                    <a:lnTo>
                      <a:pt x="13100" y="3053"/>
                    </a:lnTo>
                    <a:lnTo>
                      <a:pt x="12675" y="3130"/>
                    </a:lnTo>
                    <a:lnTo>
                      <a:pt x="12868" y="2435"/>
                    </a:lnTo>
                    <a:lnTo>
                      <a:pt x="13022" y="2396"/>
                    </a:lnTo>
                    <a:lnTo>
                      <a:pt x="13177" y="2319"/>
                    </a:lnTo>
                    <a:lnTo>
                      <a:pt x="13370" y="2203"/>
                    </a:lnTo>
                    <a:lnTo>
                      <a:pt x="13370" y="1933"/>
                    </a:lnTo>
                    <a:lnTo>
                      <a:pt x="13138" y="2087"/>
                    </a:lnTo>
                    <a:lnTo>
                      <a:pt x="12907" y="2203"/>
                    </a:lnTo>
                    <a:lnTo>
                      <a:pt x="13100" y="1160"/>
                    </a:lnTo>
                    <a:lnTo>
                      <a:pt x="13293" y="1044"/>
                    </a:lnTo>
                    <a:lnTo>
                      <a:pt x="13293" y="889"/>
                    </a:lnTo>
                    <a:lnTo>
                      <a:pt x="13100" y="1005"/>
                    </a:lnTo>
                    <a:lnTo>
                      <a:pt x="13177" y="39"/>
                    </a:lnTo>
                    <a:lnTo>
                      <a:pt x="13100" y="39"/>
                    </a:lnTo>
                    <a:lnTo>
                      <a:pt x="13061" y="1"/>
                    </a:lnTo>
                    <a:close/>
                  </a:path>
                </a:pathLst>
              </a:custGeom>
              <a:solidFill>
                <a:srgbClr val="3791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3;p35">
                <a:extLst>
                  <a:ext uri="{FF2B5EF4-FFF2-40B4-BE49-F238E27FC236}">
                    <a16:creationId xmlns:a16="http://schemas.microsoft.com/office/drawing/2014/main" id="{3BF56166-A531-4645-B436-919F4F7F8EB8}"/>
                  </a:ext>
                </a:extLst>
              </p:cNvPr>
              <p:cNvSpPr/>
              <p:nvPr/>
            </p:nvSpPr>
            <p:spPr>
              <a:xfrm>
                <a:off x="4518575" y="1991425"/>
                <a:ext cx="212550" cy="818250"/>
              </a:xfrm>
              <a:custGeom>
                <a:avLst/>
                <a:gdLst/>
                <a:ahLst/>
                <a:cxnLst/>
                <a:rect l="l" t="t" r="r" b="b"/>
                <a:pathLst>
                  <a:path w="8502" h="32730" extrusionOk="0">
                    <a:moveTo>
                      <a:pt x="3787" y="1"/>
                    </a:moveTo>
                    <a:lnTo>
                      <a:pt x="3748" y="40"/>
                    </a:lnTo>
                    <a:lnTo>
                      <a:pt x="3671" y="78"/>
                    </a:lnTo>
                    <a:lnTo>
                      <a:pt x="3671" y="156"/>
                    </a:lnTo>
                    <a:lnTo>
                      <a:pt x="3671" y="271"/>
                    </a:lnTo>
                    <a:lnTo>
                      <a:pt x="3555" y="774"/>
                    </a:lnTo>
                    <a:lnTo>
                      <a:pt x="3439" y="1315"/>
                    </a:lnTo>
                    <a:lnTo>
                      <a:pt x="3401" y="1817"/>
                    </a:lnTo>
                    <a:lnTo>
                      <a:pt x="3362" y="2358"/>
                    </a:lnTo>
                    <a:lnTo>
                      <a:pt x="3362" y="2899"/>
                    </a:lnTo>
                    <a:lnTo>
                      <a:pt x="3401" y="3401"/>
                    </a:lnTo>
                    <a:lnTo>
                      <a:pt x="3478" y="3942"/>
                    </a:lnTo>
                    <a:lnTo>
                      <a:pt x="3594" y="4445"/>
                    </a:lnTo>
                    <a:lnTo>
                      <a:pt x="3826" y="5179"/>
                    </a:lnTo>
                    <a:lnTo>
                      <a:pt x="3980" y="5952"/>
                    </a:lnTo>
                    <a:lnTo>
                      <a:pt x="4057" y="6299"/>
                    </a:lnTo>
                    <a:lnTo>
                      <a:pt x="4096" y="6686"/>
                    </a:lnTo>
                    <a:lnTo>
                      <a:pt x="4096" y="7072"/>
                    </a:lnTo>
                    <a:lnTo>
                      <a:pt x="4019" y="7497"/>
                    </a:lnTo>
                    <a:lnTo>
                      <a:pt x="3942" y="7806"/>
                    </a:lnTo>
                    <a:lnTo>
                      <a:pt x="3864" y="8116"/>
                    </a:lnTo>
                    <a:lnTo>
                      <a:pt x="3594" y="8695"/>
                    </a:lnTo>
                    <a:lnTo>
                      <a:pt x="3285" y="9275"/>
                    </a:lnTo>
                    <a:lnTo>
                      <a:pt x="2976" y="9777"/>
                    </a:lnTo>
                    <a:lnTo>
                      <a:pt x="2319" y="10627"/>
                    </a:lnTo>
                    <a:lnTo>
                      <a:pt x="1739" y="11477"/>
                    </a:lnTo>
                    <a:lnTo>
                      <a:pt x="1430" y="11902"/>
                    </a:lnTo>
                    <a:lnTo>
                      <a:pt x="1159" y="12366"/>
                    </a:lnTo>
                    <a:lnTo>
                      <a:pt x="889" y="12868"/>
                    </a:lnTo>
                    <a:lnTo>
                      <a:pt x="657" y="13371"/>
                    </a:lnTo>
                    <a:lnTo>
                      <a:pt x="502" y="13796"/>
                    </a:lnTo>
                    <a:lnTo>
                      <a:pt x="348" y="14259"/>
                    </a:lnTo>
                    <a:lnTo>
                      <a:pt x="232" y="14723"/>
                    </a:lnTo>
                    <a:lnTo>
                      <a:pt x="155" y="15187"/>
                    </a:lnTo>
                    <a:lnTo>
                      <a:pt x="77" y="15689"/>
                    </a:lnTo>
                    <a:lnTo>
                      <a:pt x="0" y="16153"/>
                    </a:lnTo>
                    <a:lnTo>
                      <a:pt x="0" y="16655"/>
                    </a:lnTo>
                    <a:lnTo>
                      <a:pt x="0" y="17119"/>
                    </a:lnTo>
                    <a:lnTo>
                      <a:pt x="77" y="17698"/>
                    </a:lnTo>
                    <a:lnTo>
                      <a:pt x="155" y="18239"/>
                    </a:lnTo>
                    <a:lnTo>
                      <a:pt x="309" y="18742"/>
                    </a:lnTo>
                    <a:lnTo>
                      <a:pt x="464" y="19244"/>
                    </a:lnTo>
                    <a:lnTo>
                      <a:pt x="657" y="19746"/>
                    </a:lnTo>
                    <a:lnTo>
                      <a:pt x="889" y="20210"/>
                    </a:lnTo>
                    <a:lnTo>
                      <a:pt x="1353" y="21138"/>
                    </a:lnTo>
                    <a:lnTo>
                      <a:pt x="1816" y="22065"/>
                    </a:lnTo>
                    <a:lnTo>
                      <a:pt x="2009" y="22529"/>
                    </a:lnTo>
                    <a:lnTo>
                      <a:pt x="2203" y="23031"/>
                    </a:lnTo>
                    <a:lnTo>
                      <a:pt x="2280" y="23379"/>
                    </a:lnTo>
                    <a:lnTo>
                      <a:pt x="2357" y="23726"/>
                    </a:lnTo>
                    <a:lnTo>
                      <a:pt x="2396" y="24422"/>
                    </a:lnTo>
                    <a:lnTo>
                      <a:pt x="2473" y="25852"/>
                    </a:lnTo>
                    <a:lnTo>
                      <a:pt x="2512" y="26354"/>
                    </a:lnTo>
                    <a:lnTo>
                      <a:pt x="2589" y="26818"/>
                    </a:lnTo>
                    <a:lnTo>
                      <a:pt x="2744" y="27204"/>
                    </a:lnTo>
                    <a:lnTo>
                      <a:pt x="2898" y="27591"/>
                    </a:lnTo>
                    <a:lnTo>
                      <a:pt x="3091" y="27938"/>
                    </a:lnTo>
                    <a:lnTo>
                      <a:pt x="3362" y="28247"/>
                    </a:lnTo>
                    <a:lnTo>
                      <a:pt x="3632" y="28557"/>
                    </a:lnTo>
                    <a:lnTo>
                      <a:pt x="3980" y="28827"/>
                    </a:lnTo>
                    <a:lnTo>
                      <a:pt x="4444" y="29175"/>
                    </a:lnTo>
                    <a:lnTo>
                      <a:pt x="4908" y="29523"/>
                    </a:lnTo>
                    <a:lnTo>
                      <a:pt x="5333" y="29909"/>
                    </a:lnTo>
                    <a:lnTo>
                      <a:pt x="5719" y="30334"/>
                    </a:lnTo>
                    <a:lnTo>
                      <a:pt x="6067" y="30798"/>
                    </a:lnTo>
                    <a:lnTo>
                      <a:pt x="6376" y="31339"/>
                    </a:lnTo>
                    <a:lnTo>
                      <a:pt x="6646" y="31918"/>
                    </a:lnTo>
                    <a:lnTo>
                      <a:pt x="6840" y="32575"/>
                    </a:lnTo>
                    <a:lnTo>
                      <a:pt x="6878" y="32652"/>
                    </a:lnTo>
                    <a:lnTo>
                      <a:pt x="6917" y="32691"/>
                    </a:lnTo>
                    <a:lnTo>
                      <a:pt x="6994" y="32730"/>
                    </a:lnTo>
                    <a:lnTo>
                      <a:pt x="7033" y="32730"/>
                    </a:lnTo>
                    <a:lnTo>
                      <a:pt x="7110" y="32652"/>
                    </a:lnTo>
                    <a:lnTo>
                      <a:pt x="7149" y="32614"/>
                    </a:lnTo>
                    <a:lnTo>
                      <a:pt x="7149" y="32537"/>
                    </a:lnTo>
                    <a:lnTo>
                      <a:pt x="7458" y="32150"/>
                    </a:lnTo>
                    <a:lnTo>
                      <a:pt x="7728" y="31725"/>
                    </a:lnTo>
                    <a:lnTo>
                      <a:pt x="7960" y="31300"/>
                    </a:lnTo>
                    <a:lnTo>
                      <a:pt x="8153" y="30875"/>
                    </a:lnTo>
                    <a:lnTo>
                      <a:pt x="8308" y="30373"/>
                    </a:lnTo>
                    <a:lnTo>
                      <a:pt x="8424" y="29909"/>
                    </a:lnTo>
                    <a:lnTo>
                      <a:pt x="8463" y="29407"/>
                    </a:lnTo>
                    <a:lnTo>
                      <a:pt x="8501" y="28904"/>
                    </a:lnTo>
                    <a:lnTo>
                      <a:pt x="8501" y="28402"/>
                    </a:lnTo>
                    <a:lnTo>
                      <a:pt x="8463" y="27861"/>
                    </a:lnTo>
                    <a:lnTo>
                      <a:pt x="8424" y="27359"/>
                    </a:lnTo>
                    <a:lnTo>
                      <a:pt x="8308" y="26856"/>
                    </a:lnTo>
                    <a:lnTo>
                      <a:pt x="8192" y="26393"/>
                    </a:lnTo>
                    <a:lnTo>
                      <a:pt x="8037" y="25890"/>
                    </a:lnTo>
                    <a:lnTo>
                      <a:pt x="7883" y="25427"/>
                    </a:lnTo>
                    <a:lnTo>
                      <a:pt x="7690" y="25002"/>
                    </a:lnTo>
                    <a:lnTo>
                      <a:pt x="7419" y="24499"/>
                    </a:lnTo>
                    <a:lnTo>
                      <a:pt x="7110" y="23997"/>
                    </a:lnTo>
                    <a:lnTo>
                      <a:pt x="6492" y="23147"/>
                    </a:lnTo>
                    <a:lnTo>
                      <a:pt x="5835" y="22297"/>
                    </a:lnTo>
                    <a:lnTo>
                      <a:pt x="5178" y="21408"/>
                    </a:lnTo>
                    <a:lnTo>
                      <a:pt x="4869" y="20828"/>
                    </a:lnTo>
                    <a:lnTo>
                      <a:pt x="4598" y="20172"/>
                    </a:lnTo>
                    <a:lnTo>
                      <a:pt x="4405" y="19515"/>
                    </a:lnTo>
                    <a:lnTo>
                      <a:pt x="4289" y="18819"/>
                    </a:lnTo>
                    <a:lnTo>
                      <a:pt x="4251" y="18124"/>
                    </a:lnTo>
                    <a:lnTo>
                      <a:pt x="4289" y="17428"/>
                    </a:lnTo>
                    <a:lnTo>
                      <a:pt x="4444" y="16694"/>
                    </a:lnTo>
                    <a:lnTo>
                      <a:pt x="4560" y="16385"/>
                    </a:lnTo>
                    <a:lnTo>
                      <a:pt x="4676" y="16037"/>
                    </a:lnTo>
                    <a:lnTo>
                      <a:pt x="4946" y="15496"/>
                    </a:lnTo>
                    <a:lnTo>
                      <a:pt x="5217" y="14994"/>
                    </a:lnTo>
                    <a:lnTo>
                      <a:pt x="5796" y="13989"/>
                    </a:lnTo>
                    <a:lnTo>
                      <a:pt x="6105" y="13525"/>
                    </a:lnTo>
                    <a:lnTo>
                      <a:pt x="6376" y="13023"/>
                    </a:lnTo>
                    <a:lnTo>
                      <a:pt x="6646" y="12482"/>
                    </a:lnTo>
                    <a:lnTo>
                      <a:pt x="6878" y="11941"/>
                    </a:lnTo>
                    <a:lnTo>
                      <a:pt x="7033" y="11439"/>
                    </a:lnTo>
                    <a:lnTo>
                      <a:pt x="7149" y="10975"/>
                    </a:lnTo>
                    <a:lnTo>
                      <a:pt x="7265" y="10473"/>
                    </a:lnTo>
                    <a:lnTo>
                      <a:pt x="7303" y="9970"/>
                    </a:lnTo>
                    <a:lnTo>
                      <a:pt x="7381" y="9468"/>
                    </a:lnTo>
                    <a:lnTo>
                      <a:pt x="7381" y="8966"/>
                    </a:lnTo>
                    <a:lnTo>
                      <a:pt x="7342" y="8463"/>
                    </a:lnTo>
                    <a:lnTo>
                      <a:pt x="7265" y="7961"/>
                    </a:lnTo>
                    <a:lnTo>
                      <a:pt x="7187" y="7497"/>
                    </a:lnTo>
                    <a:lnTo>
                      <a:pt x="7033" y="7034"/>
                    </a:lnTo>
                    <a:lnTo>
                      <a:pt x="6878" y="6609"/>
                    </a:lnTo>
                    <a:lnTo>
                      <a:pt x="6724" y="6184"/>
                    </a:lnTo>
                    <a:lnTo>
                      <a:pt x="6299" y="5333"/>
                    </a:lnTo>
                    <a:lnTo>
                      <a:pt x="5835" y="4561"/>
                    </a:lnTo>
                    <a:lnTo>
                      <a:pt x="5255" y="3517"/>
                    </a:lnTo>
                    <a:lnTo>
                      <a:pt x="4714" y="2474"/>
                    </a:lnTo>
                    <a:lnTo>
                      <a:pt x="4444" y="1933"/>
                    </a:lnTo>
                    <a:lnTo>
                      <a:pt x="4251" y="1353"/>
                    </a:lnTo>
                    <a:lnTo>
                      <a:pt x="4057" y="774"/>
                    </a:lnTo>
                    <a:lnTo>
                      <a:pt x="3903" y="156"/>
                    </a:lnTo>
                    <a:lnTo>
                      <a:pt x="3903" y="78"/>
                    </a:lnTo>
                    <a:lnTo>
                      <a:pt x="3864" y="40"/>
                    </a:lnTo>
                    <a:lnTo>
                      <a:pt x="3787" y="1"/>
                    </a:lnTo>
                    <a:close/>
                  </a:path>
                </a:pathLst>
              </a:custGeom>
              <a:solidFill>
                <a:srgbClr val="318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54;p35">
                <a:extLst>
                  <a:ext uri="{FF2B5EF4-FFF2-40B4-BE49-F238E27FC236}">
                    <a16:creationId xmlns:a16="http://schemas.microsoft.com/office/drawing/2014/main" id="{D78960D8-934B-406C-B7F3-4EAD01F4A6C7}"/>
                  </a:ext>
                </a:extLst>
              </p:cNvPr>
              <p:cNvSpPr/>
              <p:nvPr/>
            </p:nvSpPr>
            <p:spPr>
              <a:xfrm>
                <a:off x="4518575" y="1991425"/>
                <a:ext cx="212550" cy="818250"/>
              </a:xfrm>
              <a:custGeom>
                <a:avLst/>
                <a:gdLst/>
                <a:ahLst/>
                <a:cxnLst/>
                <a:rect l="l" t="t" r="r" b="b"/>
                <a:pathLst>
                  <a:path w="8502" h="32730" extrusionOk="0">
                    <a:moveTo>
                      <a:pt x="3787" y="1"/>
                    </a:moveTo>
                    <a:lnTo>
                      <a:pt x="3710" y="40"/>
                    </a:lnTo>
                    <a:lnTo>
                      <a:pt x="3671" y="156"/>
                    </a:lnTo>
                    <a:lnTo>
                      <a:pt x="3671" y="271"/>
                    </a:lnTo>
                    <a:lnTo>
                      <a:pt x="3594" y="542"/>
                    </a:lnTo>
                    <a:lnTo>
                      <a:pt x="3632" y="967"/>
                    </a:lnTo>
                    <a:lnTo>
                      <a:pt x="3632" y="1353"/>
                    </a:lnTo>
                    <a:lnTo>
                      <a:pt x="3478" y="1199"/>
                    </a:lnTo>
                    <a:lnTo>
                      <a:pt x="3439" y="1431"/>
                    </a:lnTo>
                    <a:lnTo>
                      <a:pt x="3671" y="1585"/>
                    </a:lnTo>
                    <a:lnTo>
                      <a:pt x="3826" y="2319"/>
                    </a:lnTo>
                    <a:lnTo>
                      <a:pt x="3594" y="2242"/>
                    </a:lnTo>
                    <a:lnTo>
                      <a:pt x="3401" y="2126"/>
                    </a:lnTo>
                    <a:lnTo>
                      <a:pt x="3362" y="2126"/>
                    </a:lnTo>
                    <a:lnTo>
                      <a:pt x="3362" y="2319"/>
                    </a:lnTo>
                    <a:lnTo>
                      <a:pt x="3401" y="2358"/>
                    </a:lnTo>
                    <a:lnTo>
                      <a:pt x="3632" y="2474"/>
                    </a:lnTo>
                    <a:lnTo>
                      <a:pt x="3864" y="2474"/>
                    </a:lnTo>
                    <a:lnTo>
                      <a:pt x="3980" y="2783"/>
                    </a:lnTo>
                    <a:lnTo>
                      <a:pt x="4135" y="3208"/>
                    </a:lnTo>
                    <a:lnTo>
                      <a:pt x="3362" y="2938"/>
                    </a:lnTo>
                    <a:lnTo>
                      <a:pt x="3401" y="3092"/>
                    </a:lnTo>
                    <a:lnTo>
                      <a:pt x="3787" y="3247"/>
                    </a:lnTo>
                    <a:lnTo>
                      <a:pt x="4212" y="3363"/>
                    </a:lnTo>
                    <a:lnTo>
                      <a:pt x="4483" y="3981"/>
                    </a:lnTo>
                    <a:lnTo>
                      <a:pt x="3980" y="3904"/>
                    </a:lnTo>
                    <a:lnTo>
                      <a:pt x="3478" y="3749"/>
                    </a:lnTo>
                    <a:lnTo>
                      <a:pt x="3516" y="3981"/>
                    </a:lnTo>
                    <a:lnTo>
                      <a:pt x="3748" y="4058"/>
                    </a:lnTo>
                    <a:lnTo>
                      <a:pt x="4019" y="4097"/>
                    </a:lnTo>
                    <a:lnTo>
                      <a:pt x="4289" y="4136"/>
                    </a:lnTo>
                    <a:lnTo>
                      <a:pt x="4560" y="4097"/>
                    </a:lnTo>
                    <a:lnTo>
                      <a:pt x="4908" y="4908"/>
                    </a:lnTo>
                    <a:lnTo>
                      <a:pt x="4289" y="4908"/>
                    </a:lnTo>
                    <a:lnTo>
                      <a:pt x="3980" y="4870"/>
                    </a:lnTo>
                    <a:lnTo>
                      <a:pt x="3710" y="4792"/>
                    </a:lnTo>
                    <a:lnTo>
                      <a:pt x="3787" y="5063"/>
                    </a:lnTo>
                    <a:lnTo>
                      <a:pt x="3980" y="5063"/>
                    </a:lnTo>
                    <a:lnTo>
                      <a:pt x="4483" y="5102"/>
                    </a:lnTo>
                    <a:lnTo>
                      <a:pt x="4714" y="5102"/>
                    </a:lnTo>
                    <a:lnTo>
                      <a:pt x="4985" y="5063"/>
                    </a:lnTo>
                    <a:lnTo>
                      <a:pt x="5178" y="5527"/>
                    </a:lnTo>
                    <a:lnTo>
                      <a:pt x="5371" y="6029"/>
                    </a:lnTo>
                    <a:lnTo>
                      <a:pt x="4830" y="6029"/>
                    </a:lnTo>
                    <a:lnTo>
                      <a:pt x="4289" y="5952"/>
                    </a:lnTo>
                    <a:lnTo>
                      <a:pt x="3980" y="5836"/>
                    </a:lnTo>
                    <a:lnTo>
                      <a:pt x="4019" y="6145"/>
                    </a:lnTo>
                    <a:lnTo>
                      <a:pt x="4367" y="6222"/>
                    </a:lnTo>
                    <a:lnTo>
                      <a:pt x="4714" y="6261"/>
                    </a:lnTo>
                    <a:lnTo>
                      <a:pt x="5062" y="6222"/>
                    </a:lnTo>
                    <a:lnTo>
                      <a:pt x="5410" y="6184"/>
                    </a:lnTo>
                    <a:lnTo>
                      <a:pt x="5526" y="6686"/>
                    </a:lnTo>
                    <a:lnTo>
                      <a:pt x="5603" y="7227"/>
                    </a:lnTo>
                    <a:lnTo>
                      <a:pt x="5642" y="7652"/>
                    </a:lnTo>
                    <a:lnTo>
                      <a:pt x="5603" y="7613"/>
                    </a:lnTo>
                    <a:lnTo>
                      <a:pt x="5564" y="7613"/>
                    </a:lnTo>
                    <a:lnTo>
                      <a:pt x="5449" y="7652"/>
                    </a:lnTo>
                    <a:lnTo>
                      <a:pt x="5333" y="7613"/>
                    </a:lnTo>
                    <a:lnTo>
                      <a:pt x="4985" y="7536"/>
                    </a:lnTo>
                    <a:lnTo>
                      <a:pt x="4405" y="7304"/>
                    </a:lnTo>
                    <a:lnTo>
                      <a:pt x="4057" y="7188"/>
                    </a:lnTo>
                    <a:lnTo>
                      <a:pt x="4019" y="7459"/>
                    </a:lnTo>
                    <a:lnTo>
                      <a:pt x="4483" y="7575"/>
                    </a:lnTo>
                    <a:lnTo>
                      <a:pt x="5023" y="7768"/>
                    </a:lnTo>
                    <a:lnTo>
                      <a:pt x="5294" y="7806"/>
                    </a:lnTo>
                    <a:lnTo>
                      <a:pt x="5449" y="7806"/>
                    </a:lnTo>
                    <a:lnTo>
                      <a:pt x="5564" y="7768"/>
                    </a:lnTo>
                    <a:lnTo>
                      <a:pt x="5603" y="7768"/>
                    </a:lnTo>
                    <a:lnTo>
                      <a:pt x="5642" y="7729"/>
                    </a:lnTo>
                    <a:lnTo>
                      <a:pt x="5642" y="8579"/>
                    </a:lnTo>
                    <a:lnTo>
                      <a:pt x="5603" y="9468"/>
                    </a:lnTo>
                    <a:lnTo>
                      <a:pt x="5449" y="9429"/>
                    </a:lnTo>
                    <a:lnTo>
                      <a:pt x="5294" y="9391"/>
                    </a:lnTo>
                    <a:lnTo>
                      <a:pt x="5023" y="9236"/>
                    </a:lnTo>
                    <a:lnTo>
                      <a:pt x="4405" y="8966"/>
                    </a:lnTo>
                    <a:lnTo>
                      <a:pt x="4019" y="8811"/>
                    </a:lnTo>
                    <a:lnTo>
                      <a:pt x="3632" y="8618"/>
                    </a:lnTo>
                    <a:lnTo>
                      <a:pt x="3555" y="8811"/>
                    </a:lnTo>
                    <a:lnTo>
                      <a:pt x="4019" y="9043"/>
                    </a:lnTo>
                    <a:lnTo>
                      <a:pt x="4521" y="9236"/>
                    </a:lnTo>
                    <a:lnTo>
                      <a:pt x="5023" y="9507"/>
                    </a:lnTo>
                    <a:lnTo>
                      <a:pt x="5333" y="9623"/>
                    </a:lnTo>
                    <a:lnTo>
                      <a:pt x="5603" y="9623"/>
                    </a:lnTo>
                    <a:lnTo>
                      <a:pt x="5526" y="10125"/>
                    </a:lnTo>
                    <a:lnTo>
                      <a:pt x="5410" y="10627"/>
                    </a:lnTo>
                    <a:lnTo>
                      <a:pt x="5255" y="11091"/>
                    </a:lnTo>
                    <a:lnTo>
                      <a:pt x="5062" y="11555"/>
                    </a:lnTo>
                    <a:lnTo>
                      <a:pt x="5023" y="11632"/>
                    </a:lnTo>
                    <a:lnTo>
                      <a:pt x="4405" y="11284"/>
                    </a:lnTo>
                    <a:lnTo>
                      <a:pt x="3864" y="10898"/>
                    </a:lnTo>
                    <a:lnTo>
                      <a:pt x="3323" y="10473"/>
                    </a:lnTo>
                    <a:lnTo>
                      <a:pt x="2782" y="10009"/>
                    </a:lnTo>
                    <a:lnTo>
                      <a:pt x="2666" y="10164"/>
                    </a:lnTo>
                    <a:lnTo>
                      <a:pt x="2937" y="10434"/>
                    </a:lnTo>
                    <a:lnTo>
                      <a:pt x="3169" y="10666"/>
                    </a:lnTo>
                    <a:lnTo>
                      <a:pt x="3748" y="11091"/>
                    </a:lnTo>
                    <a:lnTo>
                      <a:pt x="4328" y="11477"/>
                    </a:lnTo>
                    <a:lnTo>
                      <a:pt x="4946" y="11748"/>
                    </a:lnTo>
                    <a:lnTo>
                      <a:pt x="4714" y="12134"/>
                    </a:lnTo>
                    <a:lnTo>
                      <a:pt x="4444" y="12482"/>
                    </a:lnTo>
                    <a:lnTo>
                      <a:pt x="3826" y="13139"/>
                    </a:lnTo>
                    <a:lnTo>
                      <a:pt x="3594" y="13100"/>
                    </a:lnTo>
                    <a:lnTo>
                      <a:pt x="3362" y="13023"/>
                    </a:lnTo>
                    <a:lnTo>
                      <a:pt x="3130" y="12868"/>
                    </a:lnTo>
                    <a:lnTo>
                      <a:pt x="2898" y="12714"/>
                    </a:lnTo>
                    <a:lnTo>
                      <a:pt x="2435" y="12366"/>
                    </a:lnTo>
                    <a:lnTo>
                      <a:pt x="2048" y="12018"/>
                    </a:lnTo>
                    <a:lnTo>
                      <a:pt x="1623" y="11632"/>
                    </a:lnTo>
                    <a:lnTo>
                      <a:pt x="1507" y="11825"/>
                    </a:lnTo>
                    <a:lnTo>
                      <a:pt x="2009" y="12250"/>
                    </a:lnTo>
                    <a:lnTo>
                      <a:pt x="2512" y="12637"/>
                    </a:lnTo>
                    <a:lnTo>
                      <a:pt x="2782" y="12830"/>
                    </a:lnTo>
                    <a:lnTo>
                      <a:pt x="3130" y="13100"/>
                    </a:lnTo>
                    <a:lnTo>
                      <a:pt x="3323" y="13178"/>
                    </a:lnTo>
                    <a:lnTo>
                      <a:pt x="3478" y="13255"/>
                    </a:lnTo>
                    <a:lnTo>
                      <a:pt x="3671" y="13255"/>
                    </a:lnTo>
                    <a:lnTo>
                      <a:pt x="3826" y="13178"/>
                    </a:lnTo>
                    <a:lnTo>
                      <a:pt x="3323" y="13757"/>
                    </a:lnTo>
                    <a:lnTo>
                      <a:pt x="3091" y="14066"/>
                    </a:lnTo>
                    <a:lnTo>
                      <a:pt x="2860" y="14375"/>
                    </a:lnTo>
                    <a:lnTo>
                      <a:pt x="2705" y="14607"/>
                    </a:lnTo>
                    <a:lnTo>
                      <a:pt x="2666" y="14646"/>
                    </a:lnTo>
                    <a:lnTo>
                      <a:pt x="2666" y="14684"/>
                    </a:lnTo>
                    <a:lnTo>
                      <a:pt x="2589" y="14839"/>
                    </a:lnTo>
                    <a:lnTo>
                      <a:pt x="2550" y="14800"/>
                    </a:lnTo>
                    <a:lnTo>
                      <a:pt x="2280" y="14762"/>
                    </a:lnTo>
                    <a:lnTo>
                      <a:pt x="2009" y="14723"/>
                    </a:lnTo>
                    <a:lnTo>
                      <a:pt x="1739" y="14607"/>
                    </a:lnTo>
                    <a:lnTo>
                      <a:pt x="1469" y="14491"/>
                    </a:lnTo>
                    <a:lnTo>
                      <a:pt x="966" y="14221"/>
                    </a:lnTo>
                    <a:lnTo>
                      <a:pt x="502" y="13873"/>
                    </a:lnTo>
                    <a:lnTo>
                      <a:pt x="387" y="14221"/>
                    </a:lnTo>
                    <a:lnTo>
                      <a:pt x="889" y="14530"/>
                    </a:lnTo>
                    <a:lnTo>
                      <a:pt x="1469" y="14762"/>
                    </a:lnTo>
                    <a:lnTo>
                      <a:pt x="2009" y="14878"/>
                    </a:lnTo>
                    <a:lnTo>
                      <a:pt x="2280" y="14916"/>
                    </a:lnTo>
                    <a:lnTo>
                      <a:pt x="2550" y="14916"/>
                    </a:lnTo>
                    <a:lnTo>
                      <a:pt x="2357" y="15380"/>
                    </a:lnTo>
                    <a:lnTo>
                      <a:pt x="2164" y="15844"/>
                    </a:lnTo>
                    <a:lnTo>
                      <a:pt x="1623" y="15766"/>
                    </a:lnTo>
                    <a:lnTo>
                      <a:pt x="1121" y="15651"/>
                    </a:lnTo>
                    <a:lnTo>
                      <a:pt x="116" y="15303"/>
                    </a:lnTo>
                    <a:lnTo>
                      <a:pt x="77" y="15573"/>
                    </a:lnTo>
                    <a:lnTo>
                      <a:pt x="580" y="15766"/>
                    </a:lnTo>
                    <a:lnTo>
                      <a:pt x="1082" y="15882"/>
                    </a:lnTo>
                    <a:lnTo>
                      <a:pt x="1623" y="15960"/>
                    </a:lnTo>
                    <a:lnTo>
                      <a:pt x="2125" y="15998"/>
                    </a:lnTo>
                    <a:lnTo>
                      <a:pt x="2009" y="16385"/>
                    </a:lnTo>
                    <a:lnTo>
                      <a:pt x="1971" y="16423"/>
                    </a:lnTo>
                    <a:lnTo>
                      <a:pt x="1971" y="16501"/>
                    </a:lnTo>
                    <a:lnTo>
                      <a:pt x="2009" y="16501"/>
                    </a:lnTo>
                    <a:lnTo>
                      <a:pt x="1932" y="16964"/>
                    </a:lnTo>
                    <a:lnTo>
                      <a:pt x="1855" y="17428"/>
                    </a:lnTo>
                    <a:lnTo>
                      <a:pt x="1391" y="17389"/>
                    </a:lnTo>
                    <a:lnTo>
                      <a:pt x="889" y="17273"/>
                    </a:lnTo>
                    <a:lnTo>
                      <a:pt x="464" y="17119"/>
                    </a:lnTo>
                    <a:lnTo>
                      <a:pt x="0" y="16964"/>
                    </a:lnTo>
                    <a:lnTo>
                      <a:pt x="0" y="17119"/>
                    </a:lnTo>
                    <a:lnTo>
                      <a:pt x="39" y="17273"/>
                    </a:lnTo>
                    <a:lnTo>
                      <a:pt x="464" y="17428"/>
                    </a:lnTo>
                    <a:lnTo>
                      <a:pt x="928" y="17505"/>
                    </a:lnTo>
                    <a:lnTo>
                      <a:pt x="1430" y="17544"/>
                    </a:lnTo>
                    <a:lnTo>
                      <a:pt x="1855" y="17505"/>
                    </a:lnTo>
                    <a:lnTo>
                      <a:pt x="1855" y="17544"/>
                    </a:lnTo>
                    <a:lnTo>
                      <a:pt x="1894" y="18046"/>
                    </a:lnTo>
                    <a:lnTo>
                      <a:pt x="1971" y="18471"/>
                    </a:lnTo>
                    <a:lnTo>
                      <a:pt x="1082" y="18471"/>
                    </a:lnTo>
                    <a:lnTo>
                      <a:pt x="232" y="18394"/>
                    </a:lnTo>
                    <a:lnTo>
                      <a:pt x="309" y="18703"/>
                    </a:lnTo>
                    <a:lnTo>
                      <a:pt x="734" y="18742"/>
                    </a:lnTo>
                    <a:lnTo>
                      <a:pt x="1159" y="18703"/>
                    </a:lnTo>
                    <a:lnTo>
                      <a:pt x="1584" y="18665"/>
                    </a:lnTo>
                    <a:lnTo>
                      <a:pt x="2009" y="18587"/>
                    </a:lnTo>
                    <a:lnTo>
                      <a:pt x="2164" y="19051"/>
                    </a:lnTo>
                    <a:lnTo>
                      <a:pt x="2396" y="19515"/>
                    </a:lnTo>
                    <a:lnTo>
                      <a:pt x="2125" y="19631"/>
                    </a:lnTo>
                    <a:lnTo>
                      <a:pt x="1894" y="19746"/>
                    </a:lnTo>
                    <a:lnTo>
                      <a:pt x="1623" y="19901"/>
                    </a:lnTo>
                    <a:lnTo>
                      <a:pt x="1353" y="20017"/>
                    </a:lnTo>
                    <a:lnTo>
                      <a:pt x="1121" y="20094"/>
                    </a:lnTo>
                    <a:lnTo>
                      <a:pt x="850" y="20094"/>
                    </a:lnTo>
                    <a:lnTo>
                      <a:pt x="966" y="20326"/>
                    </a:lnTo>
                    <a:lnTo>
                      <a:pt x="1353" y="20210"/>
                    </a:lnTo>
                    <a:lnTo>
                      <a:pt x="1700" y="20017"/>
                    </a:lnTo>
                    <a:lnTo>
                      <a:pt x="2087" y="19824"/>
                    </a:lnTo>
                    <a:lnTo>
                      <a:pt x="2435" y="19631"/>
                    </a:lnTo>
                    <a:lnTo>
                      <a:pt x="2473" y="19592"/>
                    </a:lnTo>
                    <a:lnTo>
                      <a:pt x="2705" y="19978"/>
                    </a:lnTo>
                    <a:lnTo>
                      <a:pt x="2976" y="20287"/>
                    </a:lnTo>
                    <a:lnTo>
                      <a:pt x="3091" y="20442"/>
                    </a:lnTo>
                    <a:lnTo>
                      <a:pt x="3053" y="20442"/>
                    </a:lnTo>
                    <a:lnTo>
                      <a:pt x="2705" y="20751"/>
                    </a:lnTo>
                    <a:lnTo>
                      <a:pt x="2319" y="21022"/>
                    </a:lnTo>
                    <a:lnTo>
                      <a:pt x="1932" y="21253"/>
                    </a:lnTo>
                    <a:lnTo>
                      <a:pt x="1507" y="21447"/>
                    </a:lnTo>
                    <a:lnTo>
                      <a:pt x="1662" y="21717"/>
                    </a:lnTo>
                    <a:lnTo>
                      <a:pt x="2048" y="21447"/>
                    </a:lnTo>
                    <a:lnTo>
                      <a:pt x="2473" y="21176"/>
                    </a:lnTo>
                    <a:lnTo>
                      <a:pt x="2821" y="20867"/>
                    </a:lnTo>
                    <a:lnTo>
                      <a:pt x="3130" y="20519"/>
                    </a:lnTo>
                    <a:lnTo>
                      <a:pt x="3594" y="21138"/>
                    </a:lnTo>
                    <a:lnTo>
                      <a:pt x="3980" y="21794"/>
                    </a:lnTo>
                    <a:lnTo>
                      <a:pt x="3594" y="22104"/>
                    </a:lnTo>
                    <a:lnTo>
                      <a:pt x="3169" y="22335"/>
                    </a:lnTo>
                    <a:lnTo>
                      <a:pt x="2744" y="22490"/>
                    </a:lnTo>
                    <a:lnTo>
                      <a:pt x="2280" y="22606"/>
                    </a:lnTo>
                    <a:lnTo>
                      <a:pt x="2048" y="22645"/>
                    </a:lnTo>
                    <a:lnTo>
                      <a:pt x="2164" y="22915"/>
                    </a:lnTo>
                    <a:lnTo>
                      <a:pt x="2666" y="22760"/>
                    </a:lnTo>
                    <a:lnTo>
                      <a:pt x="3169" y="22529"/>
                    </a:lnTo>
                    <a:lnTo>
                      <a:pt x="3632" y="22258"/>
                    </a:lnTo>
                    <a:lnTo>
                      <a:pt x="4057" y="21872"/>
                    </a:lnTo>
                    <a:lnTo>
                      <a:pt x="4212" y="22258"/>
                    </a:lnTo>
                    <a:lnTo>
                      <a:pt x="4367" y="22645"/>
                    </a:lnTo>
                    <a:lnTo>
                      <a:pt x="4521" y="23031"/>
                    </a:lnTo>
                    <a:lnTo>
                      <a:pt x="4598" y="23456"/>
                    </a:lnTo>
                    <a:lnTo>
                      <a:pt x="4405" y="23649"/>
                    </a:lnTo>
                    <a:lnTo>
                      <a:pt x="4135" y="23804"/>
                    </a:lnTo>
                    <a:lnTo>
                      <a:pt x="3903" y="23920"/>
                    </a:lnTo>
                    <a:lnTo>
                      <a:pt x="3594" y="24036"/>
                    </a:lnTo>
                    <a:lnTo>
                      <a:pt x="3323" y="24113"/>
                    </a:lnTo>
                    <a:lnTo>
                      <a:pt x="3014" y="24152"/>
                    </a:lnTo>
                    <a:lnTo>
                      <a:pt x="2396" y="24190"/>
                    </a:lnTo>
                    <a:lnTo>
                      <a:pt x="2396" y="24422"/>
                    </a:lnTo>
                    <a:lnTo>
                      <a:pt x="2782" y="24383"/>
                    </a:lnTo>
                    <a:lnTo>
                      <a:pt x="3130" y="24306"/>
                    </a:lnTo>
                    <a:lnTo>
                      <a:pt x="3516" y="24229"/>
                    </a:lnTo>
                    <a:lnTo>
                      <a:pt x="3942" y="24113"/>
                    </a:lnTo>
                    <a:lnTo>
                      <a:pt x="4135" y="23997"/>
                    </a:lnTo>
                    <a:lnTo>
                      <a:pt x="4328" y="23881"/>
                    </a:lnTo>
                    <a:lnTo>
                      <a:pt x="4483" y="23765"/>
                    </a:lnTo>
                    <a:lnTo>
                      <a:pt x="4637" y="23611"/>
                    </a:lnTo>
                    <a:lnTo>
                      <a:pt x="4676" y="23881"/>
                    </a:lnTo>
                    <a:lnTo>
                      <a:pt x="4753" y="24577"/>
                    </a:lnTo>
                    <a:lnTo>
                      <a:pt x="4792" y="25233"/>
                    </a:lnTo>
                    <a:lnTo>
                      <a:pt x="4173" y="25349"/>
                    </a:lnTo>
                    <a:lnTo>
                      <a:pt x="3594" y="25349"/>
                    </a:lnTo>
                    <a:lnTo>
                      <a:pt x="3014" y="25311"/>
                    </a:lnTo>
                    <a:lnTo>
                      <a:pt x="2435" y="25233"/>
                    </a:lnTo>
                    <a:lnTo>
                      <a:pt x="2473" y="25543"/>
                    </a:lnTo>
                    <a:lnTo>
                      <a:pt x="2744" y="25620"/>
                    </a:lnTo>
                    <a:lnTo>
                      <a:pt x="3632" y="25620"/>
                    </a:lnTo>
                    <a:lnTo>
                      <a:pt x="4212" y="25543"/>
                    </a:lnTo>
                    <a:lnTo>
                      <a:pt x="4792" y="25388"/>
                    </a:lnTo>
                    <a:lnTo>
                      <a:pt x="4869" y="25813"/>
                    </a:lnTo>
                    <a:lnTo>
                      <a:pt x="4869" y="25852"/>
                    </a:lnTo>
                    <a:lnTo>
                      <a:pt x="4908" y="25929"/>
                    </a:lnTo>
                    <a:lnTo>
                      <a:pt x="4946" y="26122"/>
                    </a:lnTo>
                    <a:lnTo>
                      <a:pt x="4676" y="26315"/>
                    </a:lnTo>
                    <a:lnTo>
                      <a:pt x="4405" y="26509"/>
                    </a:lnTo>
                    <a:lnTo>
                      <a:pt x="4135" y="26625"/>
                    </a:lnTo>
                    <a:lnTo>
                      <a:pt x="3826" y="26740"/>
                    </a:lnTo>
                    <a:lnTo>
                      <a:pt x="3246" y="26895"/>
                    </a:lnTo>
                    <a:lnTo>
                      <a:pt x="2666" y="27011"/>
                    </a:lnTo>
                    <a:lnTo>
                      <a:pt x="2782" y="27320"/>
                    </a:lnTo>
                    <a:lnTo>
                      <a:pt x="3362" y="27165"/>
                    </a:lnTo>
                    <a:lnTo>
                      <a:pt x="3671" y="27088"/>
                    </a:lnTo>
                    <a:lnTo>
                      <a:pt x="3980" y="26972"/>
                    </a:lnTo>
                    <a:lnTo>
                      <a:pt x="4251" y="26818"/>
                    </a:lnTo>
                    <a:lnTo>
                      <a:pt x="4521" y="26663"/>
                    </a:lnTo>
                    <a:lnTo>
                      <a:pt x="4753" y="26470"/>
                    </a:lnTo>
                    <a:lnTo>
                      <a:pt x="4985" y="26238"/>
                    </a:lnTo>
                    <a:lnTo>
                      <a:pt x="5217" y="26663"/>
                    </a:lnTo>
                    <a:lnTo>
                      <a:pt x="5449" y="27011"/>
                    </a:lnTo>
                    <a:lnTo>
                      <a:pt x="5410" y="27011"/>
                    </a:lnTo>
                    <a:lnTo>
                      <a:pt x="5178" y="27243"/>
                    </a:lnTo>
                    <a:lnTo>
                      <a:pt x="4946" y="27436"/>
                    </a:lnTo>
                    <a:lnTo>
                      <a:pt x="4483" y="27938"/>
                    </a:lnTo>
                    <a:lnTo>
                      <a:pt x="4251" y="28170"/>
                    </a:lnTo>
                    <a:lnTo>
                      <a:pt x="3980" y="28441"/>
                    </a:lnTo>
                    <a:lnTo>
                      <a:pt x="3710" y="28634"/>
                    </a:lnTo>
                    <a:lnTo>
                      <a:pt x="3903" y="28788"/>
                    </a:lnTo>
                    <a:lnTo>
                      <a:pt x="4212" y="28479"/>
                    </a:lnTo>
                    <a:lnTo>
                      <a:pt x="4483" y="28209"/>
                    </a:lnTo>
                    <a:lnTo>
                      <a:pt x="4946" y="27629"/>
                    </a:lnTo>
                    <a:lnTo>
                      <a:pt x="5178" y="27359"/>
                    </a:lnTo>
                    <a:lnTo>
                      <a:pt x="5449" y="27088"/>
                    </a:lnTo>
                    <a:lnTo>
                      <a:pt x="5449" y="27050"/>
                    </a:lnTo>
                    <a:lnTo>
                      <a:pt x="5835" y="27552"/>
                    </a:lnTo>
                    <a:lnTo>
                      <a:pt x="6221" y="28054"/>
                    </a:lnTo>
                    <a:lnTo>
                      <a:pt x="5835" y="28441"/>
                    </a:lnTo>
                    <a:lnTo>
                      <a:pt x="5449" y="28827"/>
                    </a:lnTo>
                    <a:lnTo>
                      <a:pt x="5255" y="28982"/>
                    </a:lnTo>
                    <a:lnTo>
                      <a:pt x="5062" y="29098"/>
                    </a:lnTo>
                    <a:lnTo>
                      <a:pt x="4676" y="29368"/>
                    </a:lnTo>
                    <a:lnTo>
                      <a:pt x="4869" y="29484"/>
                    </a:lnTo>
                    <a:lnTo>
                      <a:pt x="5023" y="29407"/>
                    </a:lnTo>
                    <a:lnTo>
                      <a:pt x="5178" y="29291"/>
                    </a:lnTo>
                    <a:lnTo>
                      <a:pt x="5487" y="29059"/>
                    </a:lnTo>
                    <a:lnTo>
                      <a:pt x="5912" y="28634"/>
                    </a:lnTo>
                    <a:lnTo>
                      <a:pt x="6299" y="28132"/>
                    </a:lnTo>
                    <a:lnTo>
                      <a:pt x="6608" y="28595"/>
                    </a:lnTo>
                    <a:lnTo>
                      <a:pt x="6878" y="29098"/>
                    </a:lnTo>
                    <a:lnTo>
                      <a:pt x="6530" y="29484"/>
                    </a:lnTo>
                    <a:lnTo>
                      <a:pt x="6183" y="29832"/>
                    </a:lnTo>
                    <a:lnTo>
                      <a:pt x="5912" y="30025"/>
                    </a:lnTo>
                    <a:lnTo>
                      <a:pt x="5603" y="30218"/>
                    </a:lnTo>
                    <a:lnTo>
                      <a:pt x="5719" y="30373"/>
                    </a:lnTo>
                    <a:lnTo>
                      <a:pt x="6067" y="30141"/>
                    </a:lnTo>
                    <a:lnTo>
                      <a:pt x="6376" y="29832"/>
                    </a:lnTo>
                    <a:lnTo>
                      <a:pt x="6685" y="29523"/>
                    </a:lnTo>
                    <a:lnTo>
                      <a:pt x="6956" y="29213"/>
                    </a:lnTo>
                    <a:lnTo>
                      <a:pt x="7071" y="29600"/>
                    </a:lnTo>
                    <a:lnTo>
                      <a:pt x="7187" y="30025"/>
                    </a:lnTo>
                    <a:lnTo>
                      <a:pt x="7265" y="30373"/>
                    </a:lnTo>
                    <a:lnTo>
                      <a:pt x="6762" y="30798"/>
                    </a:lnTo>
                    <a:lnTo>
                      <a:pt x="6299" y="31146"/>
                    </a:lnTo>
                    <a:lnTo>
                      <a:pt x="6376" y="31300"/>
                    </a:lnTo>
                    <a:lnTo>
                      <a:pt x="6453" y="31261"/>
                    </a:lnTo>
                    <a:lnTo>
                      <a:pt x="6878" y="30914"/>
                    </a:lnTo>
                    <a:lnTo>
                      <a:pt x="7265" y="30527"/>
                    </a:lnTo>
                    <a:lnTo>
                      <a:pt x="7265" y="31107"/>
                    </a:lnTo>
                    <a:lnTo>
                      <a:pt x="7226" y="31648"/>
                    </a:lnTo>
                    <a:lnTo>
                      <a:pt x="7071" y="32189"/>
                    </a:lnTo>
                    <a:lnTo>
                      <a:pt x="6917" y="32691"/>
                    </a:lnTo>
                    <a:lnTo>
                      <a:pt x="6994" y="32730"/>
                    </a:lnTo>
                    <a:lnTo>
                      <a:pt x="7071" y="32691"/>
                    </a:lnTo>
                    <a:lnTo>
                      <a:pt x="7149" y="32652"/>
                    </a:lnTo>
                    <a:lnTo>
                      <a:pt x="7149" y="32537"/>
                    </a:lnTo>
                    <a:lnTo>
                      <a:pt x="7265" y="32382"/>
                    </a:lnTo>
                    <a:lnTo>
                      <a:pt x="7419" y="31802"/>
                    </a:lnTo>
                    <a:lnTo>
                      <a:pt x="7458" y="31261"/>
                    </a:lnTo>
                    <a:lnTo>
                      <a:pt x="7458" y="30682"/>
                    </a:lnTo>
                    <a:lnTo>
                      <a:pt x="7381" y="30141"/>
                    </a:lnTo>
                    <a:lnTo>
                      <a:pt x="7806" y="30373"/>
                    </a:lnTo>
                    <a:lnTo>
                      <a:pt x="8192" y="30643"/>
                    </a:lnTo>
                    <a:lnTo>
                      <a:pt x="8231" y="30643"/>
                    </a:lnTo>
                    <a:lnTo>
                      <a:pt x="8308" y="30411"/>
                    </a:lnTo>
                    <a:lnTo>
                      <a:pt x="7844" y="30141"/>
                    </a:lnTo>
                    <a:lnTo>
                      <a:pt x="7342" y="29948"/>
                    </a:lnTo>
                    <a:lnTo>
                      <a:pt x="7187" y="29368"/>
                    </a:lnTo>
                    <a:lnTo>
                      <a:pt x="6956" y="28827"/>
                    </a:lnTo>
                    <a:lnTo>
                      <a:pt x="7381" y="28866"/>
                    </a:lnTo>
                    <a:lnTo>
                      <a:pt x="7767" y="28943"/>
                    </a:lnTo>
                    <a:lnTo>
                      <a:pt x="8115" y="29059"/>
                    </a:lnTo>
                    <a:lnTo>
                      <a:pt x="8501" y="29213"/>
                    </a:lnTo>
                    <a:lnTo>
                      <a:pt x="8501" y="29020"/>
                    </a:lnTo>
                    <a:lnTo>
                      <a:pt x="8115" y="28866"/>
                    </a:lnTo>
                    <a:lnTo>
                      <a:pt x="7728" y="28750"/>
                    </a:lnTo>
                    <a:lnTo>
                      <a:pt x="7303" y="28672"/>
                    </a:lnTo>
                    <a:lnTo>
                      <a:pt x="6878" y="28672"/>
                    </a:lnTo>
                    <a:lnTo>
                      <a:pt x="6646" y="28209"/>
                    </a:lnTo>
                    <a:lnTo>
                      <a:pt x="6337" y="27822"/>
                    </a:lnTo>
                    <a:lnTo>
                      <a:pt x="6105" y="27513"/>
                    </a:lnTo>
                    <a:lnTo>
                      <a:pt x="6646" y="27591"/>
                    </a:lnTo>
                    <a:lnTo>
                      <a:pt x="7265" y="27591"/>
                    </a:lnTo>
                    <a:lnTo>
                      <a:pt x="7844" y="27552"/>
                    </a:lnTo>
                    <a:lnTo>
                      <a:pt x="8424" y="27475"/>
                    </a:lnTo>
                    <a:lnTo>
                      <a:pt x="8385" y="27281"/>
                    </a:lnTo>
                    <a:lnTo>
                      <a:pt x="7883" y="27320"/>
                    </a:lnTo>
                    <a:lnTo>
                      <a:pt x="7342" y="27359"/>
                    </a:lnTo>
                    <a:lnTo>
                      <a:pt x="5990" y="27359"/>
                    </a:lnTo>
                    <a:lnTo>
                      <a:pt x="5603" y="26895"/>
                    </a:lnTo>
                    <a:lnTo>
                      <a:pt x="5333" y="26393"/>
                    </a:lnTo>
                    <a:lnTo>
                      <a:pt x="5178" y="26006"/>
                    </a:lnTo>
                    <a:lnTo>
                      <a:pt x="5371" y="26084"/>
                    </a:lnTo>
                    <a:lnTo>
                      <a:pt x="5564" y="26122"/>
                    </a:lnTo>
                    <a:lnTo>
                      <a:pt x="6028" y="26161"/>
                    </a:lnTo>
                    <a:lnTo>
                      <a:pt x="6878" y="26122"/>
                    </a:lnTo>
                    <a:lnTo>
                      <a:pt x="7497" y="26122"/>
                    </a:lnTo>
                    <a:lnTo>
                      <a:pt x="8115" y="26084"/>
                    </a:lnTo>
                    <a:lnTo>
                      <a:pt x="8037" y="25852"/>
                    </a:lnTo>
                    <a:lnTo>
                      <a:pt x="6994" y="25890"/>
                    </a:lnTo>
                    <a:lnTo>
                      <a:pt x="6067" y="25890"/>
                    </a:lnTo>
                    <a:lnTo>
                      <a:pt x="5564" y="25852"/>
                    </a:lnTo>
                    <a:lnTo>
                      <a:pt x="5101" y="25774"/>
                    </a:lnTo>
                    <a:lnTo>
                      <a:pt x="5023" y="25504"/>
                    </a:lnTo>
                    <a:lnTo>
                      <a:pt x="5023" y="25195"/>
                    </a:lnTo>
                    <a:lnTo>
                      <a:pt x="4985" y="24538"/>
                    </a:lnTo>
                    <a:lnTo>
                      <a:pt x="5294" y="24499"/>
                    </a:lnTo>
                    <a:lnTo>
                      <a:pt x="5642" y="24422"/>
                    </a:lnTo>
                    <a:lnTo>
                      <a:pt x="5951" y="24306"/>
                    </a:lnTo>
                    <a:lnTo>
                      <a:pt x="6299" y="24229"/>
                    </a:lnTo>
                    <a:lnTo>
                      <a:pt x="6530" y="24190"/>
                    </a:lnTo>
                    <a:lnTo>
                      <a:pt x="6801" y="24190"/>
                    </a:lnTo>
                    <a:lnTo>
                      <a:pt x="7265" y="24267"/>
                    </a:lnTo>
                    <a:lnTo>
                      <a:pt x="7110" y="23958"/>
                    </a:lnTo>
                    <a:lnTo>
                      <a:pt x="6608" y="23958"/>
                    </a:lnTo>
                    <a:lnTo>
                      <a:pt x="6183" y="24036"/>
                    </a:lnTo>
                    <a:lnTo>
                      <a:pt x="5758" y="24152"/>
                    </a:lnTo>
                    <a:lnTo>
                      <a:pt x="5371" y="24267"/>
                    </a:lnTo>
                    <a:lnTo>
                      <a:pt x="4946" y="24383"/>
                    </a:lnTo>
                    <a:lnTo>
                      <a:pt x="4946" y="24113"/>
                    </a:lnTo>
                    <a:lnTo>
                      <a:pt x="4830" y="23456"/>
                    </a:lnTo>
                    <a:lnTo>
                      <a:pt x="4714" y="22838"/>
                    </a:lnTo>
                    <a:lnTo>
                      <a:pt x="5062" y="22915"/>
                    </a:lnTo>
                    <a:lnTo>
                      <a:pt x="5874" y="22915"/>
                    </a:lnTo>
                    <a:lnTo>
                      <a:pt x="6260" y="22838"/>
                    </a:lnTo>
                    <a:lnTo>
                      <a:pt x="6105" y="22606"/>
                    </a:lnTo>
                    <a:lnTo>
                      <a:pt x="5719" y="22683"/>
                    </a:lnTo>
                    <a:lnTo>
                      <a:pt x="5371" y="22722"/>
                    </a:lnTo>
                    <a:lnTo>
                      <a:pt x="5023" y="22722"/>
                    </a:lnTo>
                    <a:lnTo>
                      <a:pt x="4676" y="22683"/>
                    </a:lnTo>
                    <a:lnTo>
                      <a:pt x="4637" y="22683"/>
                    </a:lnTo>
                    <a:lnTo>
                      <a:pt x="4521" y="22258"/>
                    </a:lnTo>
                    <a:lnTo>
                      <a:pt x="4328" y="21872"/>
                    </a:lnTo>
                    <a:lnTo>
                      <a:pt x="4135" y="21485"/>
                    </a:lnTo>
                    <a:lnTo>
                      <a:pt x="3903" y="21099"/>
                    </a:lnTo>
                    <a:lnTo>
                      <a:pt x="3710" y="20828"/>
                    </a:lnTo>
                    <a:lnTo>
                      <a:pt x="3710" y="20828"/>
                    </a:lnTo>
                    <a:lnTo>
                      <a:pt x="4019" y="20944"/>
                    </a:lnTo>
                    <a:lnTo>
                      <a:pt x="4367" y="21060"/>
                    </a:lnTo>
                    <a:lnTo>
                      <a:pt x="4714" y="21138"/>
                    </a:lnTo>
                    <a:lnTo>
                      <a:pt x="5062" y="21176"/>
                    </a:lnTo>
                    <a:lnTo>
                      <a:pt x="4908" y="20906"/>
                    </a:lnTo>
                    <a:lnTo>
                      <a:pt x="4521" y="20867"/>
                    </a:lnTo>
                    <a:lnTo>
                      <a:pt x="4173" y="20790"/>
                    </a:lnTo>
                    <a:lnTo>
                      <a:pt x="3826" y="20712"/>
                    </a:lnTo>
                    <a:lnTo>
                      <a:pt x="3516" y="20558"/>
                    </a:lnTo>
                    <a:lnTo>
                      <a:pt x="2898" y="19746"/>
                    </a:lnTo>
                    <a:lnTo>
                      <a:pt x="2666" y="19360"/>
                    </a:lnTo>
                    <a:lnTo>
                      <a:pt x="2435" y="18935"/>
                    </a:lnTo>
                    <a:lnTo>
                      <a:pt x="2705" y="19051"/>
                    </a:lnTo>
                    <a:lnTo>
                      <a:pt x="2976" y="19090"/>
                    </a:lnTo>
                    <a:lnTo>
                      <a:pt x="3555" y="19128"/>
                    </a:lnTo>
                    <a:lnTo>
                      <a:pt x="4328" y="19128"/>
                    </a:lnTo>
                    <a:lnTo>
                      <a:pt x="4289" y="18935"/>
                    </a:lnTo>
                    <a:lnTo>
                      <a:pt x="3169" y="18935"/>
                    </a:lnTo>
                    <a:lnTo>
                      <a:pt x="2744" y="18858"/>
                    </a:lnTo>
                    <a:lnTo>
                      <a:pt x="2512" y="18819"/>
                    </a:lnTo>
                    <a:lnTo>
                      <a:pt x="2319" y="18742"/>
                    </a:lnTo>
                    <a:lnTo>
                      <a:pt x="2241" y="18433"/>
                    </a:lnTo>
                    <a:lnTo>
                      <a:pt x="2164" y="18124"/>
                    </a:lnTo>
                    <a:lnTo>
                      <a:pt x="2125" y="17776"/>
                    </a:lnTo>
                    <a:lnTo>
                      <a:pt x="2125" y="17428"/>
                    </a:lnTo>
                    <a:lnTo>
                      <a:pt x="2164" y="17042"/>
                    </a:lnTo>
                    <a:lnTo>
                      <a:pt x="2203" y="16694"/>
                    </a:lnTo>
                    <a:lnTo>
                      <a:pt x="2435" y="16848"/>
                    </a:lnTo>
                    <a:lnTo>
                      <a:pt x="2666" y="17003"/>
                    </a:lnTo>
                    <a:lnTo>
                      <a:pt x="2898" y="17119"/>
                    </a:lnTo>
                    <a:lnTo>
                      <a:pt x="3169" y="17235"/>
                    </a:lnTo>
                    <a:lnTo>
                      <a:pt x="3748" y="17389"/>
                    </a:lnTo>
                    <a:lnTo>
                      <a:pt x="4289" y="17467"/>
                    </a:lnTo>
                    <a:lnTo>
                      <a:pt x="4328" y="17235"/>
                    </a:lnTo>
                    <a:lnTo>
                      <a:pt x="3787" y="17119"/>
                    </a:lnTo>
                    <a:lnTo>
                      <a:pt x="3246" y="17003"/>
                    </a:lnTo>
                    <a:lnTo>
                      <a:pt x="2744" y="16810"/>
                    </a:lnTo>
                    <a:lnTo>
                      <a:pt x="2473" y="16694"/>
                    </a:lnTo>
                    <a:lnTo>
                      <a:pt x="2241" y="16539"/>
                    </a:lnTo>
                    <a:lnTo>
                      <a:pt x="2357" y="16076"/>
                    </a:lnTo>
                    <a:lnTo>
                      <a:pt x="2473" y="15651"/>
                    </a:lnTo>
                    <a:lnTo>
                      <a:pt x="2666" y="15264"/>
                    </a:lnTo>
                    <a:lnTo>
                      <a:pt x="2860" y="14878"/>
                    </a:lnTo>
                    <a:lnTo>
                      <a:pt x="3285" y="15225"/>
                    </a:lnTo>
                    <a:lnTo>
                      <a:pt x="3710" y="15535"/>
                    </a:lnTo>
                    <a:lnTo>
                      <a:pt x="4173" y="15844"/>
                    </a:lnTo>
                    <a:lnTo>
                      <a:pt x="4637" y="16153"/>
                    </a:lnTo>
                    <a:lnTo>
                      <a:pt x="4676" y="16037"/>
                    </a:lnTo>
                    <a:lnTo>
                      <a:pt x="4753" y="15844"/>
                    </a:lnTo>
                    <a:lnTo>
                      <a:pt x="3826" y="15303"/>
                    </a:lnTo>
                    <a:lnTo>
                      <a:pt x="2937" y="14723"/>
                    </a:lnTo>
                    <a:lnTo>
                      <a:pt x="3285" y="14182"/>
                    </a:lnTo>
                    <a:lnTo>
                      <a:pt x="3671" y="13641"/>
                    </a:lnTo>
                    <a:lnTo>
                      <a:pt x="4019" y="13989"/>
                    </a:lnTo>
                    <a:lnTo>
                      <a:pt x="4444" y="14298"/>
                    </a:lnTo>
                    <a:lnTo>
                      <a:pt x="4869" y="14530"/>
                    </a:lnTo>
                    <a:lnTo>
                      <a:pt x="5333" y="14762"/>
                    </a:lnTo>
                    <a:lnTo>
                      <a:pt x="5449" y="14569"/>
                    </a:lnTo>
                    <a:lnTo>
                      <a:pt x="5023" y="14337"/>
                    </a:lnTo>
                    <a:lnTo>
                      <a:pt x="4598" y="14105"/>
                    </a:lnTo>
                    <a:lnTo>
                      <a:pt x="4173" y="13834"/>
                    </a:lnTo>
                    <a:lnTo>
                      <a:pt x="3787" y="13525"/>
                    </a:lnTo>
                    <a:lnTo>
                      <a:pt x="3903" y="13409"/>
                    </a:lnTo>
                    <a:lnTo>
                      <a:pt x="4367" y="12907"/>
                    </a:lnTo>
                    <a:lnTo>
                      <a:pt x="4792" y="12405"/>
                    </a:lnTo>
                    <a:lnTo>
                      <a:pt x="4830" y="12559"/>
                    </a:lnTo>
                    <a:lnTo>
                      <a:pt x="4908" y="12714"/>
                    </a:lnTo>
                    <a:lnTo>
                      <a:pt x="5139" y="12984"/>
                    </a:lnTo>
                    <a:lnTo>
                      <a:pt x="5371" y="13255"/>
                    </a:lnTo>
                    <a:lnTo>
                      <a:pt x="5603" y="13448"/>
                    </a:lnTo>
                    <a:lnTo>
                      <a:pt x="5951" y="13757"/>
                    </a:lnTo>
                    <a:lnTo>
                      <a:pt x="6105" y="13564"/>
                    </a:lnTo>
                    <a:lnTo>
                      <a:pt x="5758" y="13293"/>
                    </a:lnTo>
                    <a:lnTo>
                      <a:pt x="5371" y="12984"/>
                    </a:lnTo>
                    <a:lnTo>
                      <a:pt x="5217" y="12830"/>
                    </a:lnTo>
                    <a:lnTo>
                      <a:pt x="5062" y="12637"/>
                    </a:lnTo>
                    <a:lnTo>
                      <a:pt x="4946" y="12443"/>
                    </a:lnTo>
                    <a:lnTo>
                      <a:pt x="4869" y="12250"/>
                    </a:lnTo>
                    <a:lnTo>
                      <a:pt x="5101" y="11941"/>
                    </a:lnTo>
                    <a:lnTo>
                      <a:pt x="5294" y="11593"/>
                    </a:lnTo>
                    <a:lnTo>
                      <a:pt x="5449" y="11207"/>
                    </a:lnTo>
                    <a:lnTo>
                      <a:pt x="5603" y="10820"/>
                    </a:lnTo>
                    <a:lnTo>
                      <a:pt x="5835" y="11168"/>
                    </a:lnTo>
                    <a:lnTo>
                      <a:pt x="6144" y="11516"/>
                    </a:lnTo>
                    <a:lnTo>
                      <a:pt x="6453" y="11825"/>
                    </a:lnTo>
                    <a:lnTo>
                      <a:pt x="6801" y="12096"/>
                    </a:lnTo>
                    <a:lnTo>
                      <a:pt x="6878" y="11941"/>
                    </a:lnTo>
                    <a:lnTo>
                      <a:pt x="6917" y="11786"/>
                    </a:lnTo>
                    <a:lnTo>
                      <a:pt x="6569" y="11555"/>
                    </a:lnTo>
                    <a:lnTo>
                      <a:pt x="6221" y="11284"/>
                    </a:lnTo>
                    <a:lnTo>
                      <a:pt x="5912" y="10975"/>
                    </a:lnTo>
                    <a:lnTo>
                      <a:pt x="5642" y="10627"/>
                    </a:lnTo>
                    <a:lnTo>
                      <a:pt x="5758" y="10048"/>
                    </a:lnTo>
                    <a:lnTo>
                      <a:pt x="5835" y="9429"/>
                    </a:lnTo>
                    <a:lnTo>
                      <a:pt x="6105" y="9661"/>
                    </a:lnTo>
                    <a:lnTo>
                      <a:pt x="6415" y="9816"/>
                    </a:lnTo>
                    <a:lnTo>
                      <a:pt x="6762" y="9970"/>
                    </a:lnTo>
                    <a:lnTo>
                      <a:pt x="7110" y="10048"/>
                    </a:lnTo>
                    <a:lnTo>
                      <a:pt x="7303" y="10125"/>
                    </a:lnTo>
                    <a:lnTo>
                      <a:pt x="7342" y="9854"/>
                    </a:lnTo>
                    <a:lnTo>
                      <a:pt x="6956" y="9738"/>
                    </a:lnTo>
                    <a:lnTo>
                      <a:pt x="6569" y="9623"/>
                    </a:lnTo>
                    <a:lnTo>
                      <a:pt x="6183" y="9429"/>
                    </a:lnTo>
                    <a:lnTo>
                      <a:pt x="5835" y="9197"/>
                    </a:lnTo>
                    <a:lnTo>
                      <a:pt x="5874" y="8386"/>
                    </a:lnTo>
                    <a:lnTo>
                      <a:pt x="6260" y="8463"/>
                    </a:lnTo>
                    <a:lnTo>
                      <a:pt x="6608" y="8541"/>
                    </a:lnTo>
                    <a:lnTo>
                      <a:pt x="7303" y="8618"/>
                    </a:lnTo>
                    <a:lnTo>
                      <a:pt x="7342" y="8618"/>
                    </a:lnTo>
                    <a:lnTo>
                      <a:pt x="7342" y="8386"/>
                    </a:lnTo>
                    <a:lnTo>
                      <a:pt x="6608" y="8309"/>
                    </a:lnTo>
                    <a:lnTo>
                      <a:pt x="6260" y="8270"/>
                    </a:lnTo>
                    <a:lnTo>
                      <a:pt x="5874" y="8270"/>
                    </a:lnTo>
                    <a:lnTo>
                      <a:pt x="5874" y="7729"/>
                    </a:lnTo>
                    <a:lnTo>
                      <a:pt x="5835" y="7188"/>
                    </a:lnTo>
                    <a:lnTo>
                      <a:pt x="6453" y="7265"/>
                    </a:lnTo>
                    <a:lnTo>
                      <a:pt x="7110" y="7265"/>
                    </a:lnTo>
                    <a:lnTo>
                      <a:pt x="7033" y="6995"/>
                    </a:lnTo>
                    <a:lnTo>
                      <a:pt x="6260" y="6995"/>
                    </a:lnTo>
                    <a:lnTo>
                      <a:pt x="5835" y="7034"/>
                    </a:lnTo>
                    <a:lnTo>
                      <a:pt x="5680" y="6338"/>
                    </a:lnTo>
                    <a:lnTo>
                      <a:pt x="6415" y="6184"/>
                    </a:lnTo>
                    <a:lnTo>
                      <a:pt x="6724" y="6145"/>
                    </a:lnTo>
                    <a:lnTo>
                      <a:pt x="6608" y="5952"/>
                    </a:lnTo>
                    <a:lnTo>
                      <a:pt x="6415" y="5990"/>
                    </a:lnTo>
                    <a:lnTo>
                      <a:pt x="6028" y="6029"/>
                    </a:lnTo>
                    <a:lnTo>
                      <a:pt x="5642" y="6145"/>
                    </a:lnTo>
                    <a:lnTo>
                      <a:pt x="5487" y="5643"/>
                    </a:lnTo>
                    <a:lnTo>
                      <a:pt x="5294" y="5179"/>
                    </a:lnTo>
                    <a:lnTo>
                      <a:pt x="5526" y="5063"/>
                    </a:lnTo>
                    <a:lnTo>
                      <a:pt x="5758" y="4947"/>
                    </a:lnTo>
                    <a:lnTo>
                      <a:pt x="6028" y="4870"/>
                    </a:lnTo>
                    <a:lnTo>
                      <a:pt x="5912" y="4677"/>
                    </a:lnTo>
                    <a:lnTo>
                      <a:pt x="5564" y="4870"/>
                    </a:lnTo>
                    <a:lnTo>
                      <a:pt x="5255" y="5024"/>
                    </a:lnTo>
                    <a:lnTo>
                      <a:pt x="4946" y="4406"/>
                    </a:lnTo>
                    <a:lnTo>
                      <a:pt x="5178" y="4290"/>
                    </a:lnTo>
                    <a:lnTo>
                      <a:pt x="5371" y="4136"/>
                    </a:lnTo>
                    <a:lnTo>
                      <a:pt x="5564" y="4020"/>
                    </a:lnTo>
                    <a:lnTo>
                      <a:pt x="5449" y="3865"/>
                    </a:lnTo>
                    <a:lnTo>
                      <a:pt x="5371" y="3904"/>
                    </a:lnTo>
                    <a:lnTo>
                      <a:pt x="4869" y="4251"/>
                    </a:lnTo>
                    <a:lnTo>
                      <a:pt x="4560" y="3595"/>
                    </a:lnTo>
                    <a:lnTo>
                      <a:pt x="4521" y="3440"/>
                    </a:lnTo>
                    <a:lnTo>
                      <a:pt x="5062" y="3131"/>
                    </a:lnTo>
                    <a:lnTo>
                      <a:pt x="4985" y="2976"/>
                    </a:lnTo>
                    <a:lnTo>
                      <a:pt x="4946" y="3015"/>
                    </a:lnTo>
                    <a:lnTo>
                      <a:pt x="4483" y="3363"/>
                    </a:lnTo>
                    <a:lnTo>
                      <a:pt x="4483" y="3401"/>
                    </a:lnTo>
                    <a:lnTo>
                      <a:pt x="4173" y="2706"/>
                    </a:lnTo>
                    <a:lnTo>
                      <a:pt x="4637" y="2281"/>
                    </a:lnTo>
                    <a:lnTo>
                      <a:pt x="4560" y="2165"/>
                    </a:lnTo>
                    <a:lnTo>
                      <a:pt x="4135" y="2551"/>
                    </a:lnTo>
                    <a:lnTo>
                      <a:pt x="3980" y="1972"/>
                    </a:lnTo>
                    <a:lnTo>
                      <a:pt x="4367" y="1663"/>
                    </a:lnTo>
                    <a:lnTo>
                      <a:pt x="4289" y="1469"/>
                    </a:lnTo>
                    <a:lnTo>
                      <a:pt x="3942" y="1817"/>
                    </a:lnTo>
                    <a:lnTo>
                      <a:pt x="3826" y="1122"/>
                    </a:lnTo>
                    <a:lnTo>
                      <a:pt x="4096" y="851"/>
                    </a:lnTo>
                    <a:lnTo>
                      <a:pt x="4019" y="658"/>
                    </a:lnTo>
                    <a:lnTo>
                      <a:pt x="3787" y="928"/>
                    </a:lnTo>
                    <a:lnTo>
                      <a:pt x="3787" y="503"/>
                    </a:lnTo>
                    <a:lnTo>
                      <a:pt x="3787" y="1"/>
                    </a:lnTo>
                    <a:close/>
                  </a:path>
                </a:pathLst>
              </a:custGeom>
              <a:solidFill>
                <a:srgbClr val="3DA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5D94F35C-41A9-4CEA-8130-47ED49606A89}"/>
              </a:ext>
            </a:extLst>
          </p:cNvPr>
          <p:cNvPicPr>
            <a:picLocks noChangeAspect="1"/>
          </p:cNvPicPr>
          <p:nvPr/>
        </p:nvPicPr>
        <p:blipFill>
          <a:blip r:embed="rId3"/>
          <a:stretch>
            <a:fillRect/>
          </a:stretch>
        </p:blipFill>
        <p:spPr>
          <a:xfrm>
            <a:off x="4681301" y="861543"/>
            <a:ext cx="3797855" cy="3797855"/>
          </a:xfrm>
          <a:prstGeom prst="rect">
            <a:avLst/>
          </a:prstGeom>
        </p:spPr>
      </p:pic>
    </p:spTree>
    <p:extLst>
      <p:ext uri="{BB962C8B-B14F-4D97-AF65-F5344CB8AC3E}">
        <p14:creationId xmlns:p14="http://schemas.microsoft.com/office/powerpoint/2010/main" val="1500206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DB158-C1AA-46A7-80E3-978ED9169779}"/>
              </a:ext>
            </a:extLst>
          </p:cNvPr>
          <p:cNvSpPr/>
          <p:nvPr/>
        </p:nvSpPr>
        <p:spPr>
          <a:xfrm>
            <a:off x="298174" y="270343"/>
            <a:ext cx="8547652" cy="459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411;p35">
            <a:extLst>
              <a:ext uri="{FF2B5EF4-FFF2-40B4-BE49-F238E27FC236}">
                <a16:creationId xmlns:a16="http://schemas.microsoft.com/office/drawing/2014/main" id="{CF56F0EC-4905-43A5-BE72-CC4947A8FABF}"/>
              </a:ext>
            </a:extLst>
          </p:cNvPr>
          <p:cNvSpPr txBox="1">
            <a:spLocks/>
          </p:cNvSpPr>
          <p:nvPr/>
        </p:nvSpPr>
        <p:spPr>
          <a:xfrm>
            <a:off x="1621766" y="286246"/>
            <a:ext cx="5900468" cy="7142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chemeClr val="bg1">
                    <a:lumMod val="75000"/>
                  </a:schemeClr>
                </a:solidFill>
                <a:latin typeface="#9Slide07 SVNBeachwood Sans" pitchFamily="2" charset="0"/>
              </a:rPr>
              <a:t>1. CỐT TRUYỆN</a:t>
            </a:r>
          </a:p>
        </p:txBody>
      </p:sp>
      <p:pic>
        <p:nvPicPr>
          <p:cNvPr id="5" name="Picture 4">
            <a:extLst>
              <a:ext uri="{FF2B5EF4-FFF2-40B4-BE49-F238E27FC236}">
                <a16:creationId xmlns:a16="http://schemas.microsoft.com/office/drawing/2014/main" id="{87537556-8F4E-457A-876F-79913BF945F1}"/>
              </a:ext>
            </a:extLst>
          </p:cNvPr>
          <p:cNvPicPr>
            <a:picLocks noChangeAspect="1"/>
          </p:cNvPicPr>
          <p:nvPr/>
        </p:nvPicPr>
        <p:blipFill>
          <a:blip r:embed="rId3"/>
          <a:stretch>
            <a:fillRect/>
          </a:stretch>
        </p:blipFill>
        <p:spPr>
          <a:xfrm>
            <a:off x="3310529" y="1488280"/>
            <a:ext cx="5235085" cy="2944736"/>
          </a:xfrm>
          <a:prstGeom prst="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2EAC26A8-7FED-475E-B3B2-94271476B158}"/>
              </a:ext>
            </a:extLst>
          </p:cNvPr>
          <p:cNvSpPr/>
          <p:nvPr/>
        </p:nvSpPr>
        <p:spPr>
          <a:xfrm>
            <a:off x="458391" y="1412995"/>
            <a:ext cx="2514210" cy="606413"/>
          </a:xfrm>
          <a:prstGeom prst="roundRect">
            <a:avLst>
              <a:gd name="adj" fmla="val 50000"/>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Đọc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văn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bản</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7" name="Rectangle: Rounded Corners 6">
            <a:extLst>
              <a:ext uri="{FF2B5EF4-FFF2-40B4-BE49-F238E27FC236}">
                <a16:creationId xmlns:a16="http://schemas.microsoft.com/office/drawing/2014/main" id="{55FD8651-E13A-4E2F-B804-5A889EB04C3D}"/>
              </a:ext>
            </a:extLst>
          </p:cNvPr>
          <p:cNvSpPr/>
          <p:nvPr/>
        </p:nvSpPr>
        <p:spPr>
          <a:xfrm>
            <a:off x="496108" y="2612225"/>
            <a:ext cx="2514210" cy="606413"/>
          </a:xfrm>
          <a:prstGeom prst="roundRect">
            <a:avLst>
              <a:gd name="adj" fmla="val 50000"/>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Làm</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việc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nhóm</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đôi</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8" name="Rectangle: Rounded Corners 7">
            <a:extLst>
              <a:ext uri="{FF2B5EF4-FFF2-40B4-BE49-F238E27FC236}">
                <a16:creationId xmlns:a16="http://schemas.microsoft.com/office/drawing/2014/main" id="{0756F470-7A7D-47A7-AFF7-24FC5763B83D}"/>
              </a:ext>
            </a:extLst>
          </p:cNvPr>
          <p:cNvSpPr/>
          <p:nvPr/>
        </p:nvSpPr>
        <p:spPr>
          <a:xfrm>
            <a:off x="458391" y="3892227"/>
            <a:ext cx="2514210" cy="606414"/>
          </a:xfrm>
          <a:prstGeom prst="roundRect">
            <a:avLst>
              <a:gd name="adj" fmla="val 50000"/>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Hoàn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thiện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Phiếu</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pic>
        <p:nvPicPr>
          <p:cNvPr id="9" name="Picture 8">
            <a:extLst>
              <a:ext uri="{FF2B5EF4-FFF2-40B4-BE49-F238E27FC236}">
                <a16:creationId xmlns:a16="http://schemas.microsoft.com/office/drawing/2014/main" id="{BF8CAD68-1DB4-40E5-AE7B-4A326F996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1360117" y="2055319"/>
            <a:ext cx="675419" cy="675419"/>
          </a:xfrm>
          <a:prstGeom prst="rect">
            <a:avLst/>
          </a:prstGeom>
        </p:spPr>
      </p:pic>
      <p:pic>
        <p:nvPicPr>
          <p:cNvPr id="10" name="Picture 9">
            <a:extLst>
              <a:ext uri="{FF2B5EF4-FFF2-40B4-BE49-F238E27FC236}">
                <a16:creationId xmlns:a16="http://schemas.microsoft.com/office/drawing/2014/main" id="{F2E227B3-3BA3-46CF-80CD-1F6691B16D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1360117" y="3216808"/>
            <a:ext cx="675419" cy="675419"/>
          </a:xfrm>
          <a:prstGeom prst="rect">
            <a:avLst/>
          </a:prstGeom>
        </p:spPr>
      </p:pic>
    </p:spTree>
    <p:extLst>
      <p:ext uri="{BB962C8B-B14F-4D97-AF65-F5344CB8AC3E}">
        <p14:creationId xmlns:p14="http://schemas.microsoft.com/office/powerpoint/2010/main" val="290041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0899AB-7EE5-4929-B9CD-434D14E00EE1}"/>
              </a:ext>
            </a:extLst>
          </p:cNvPr>
          <p:cNvPicPr>
            <a:picLocks noChangeAspect="1"/>
          </p:cNvPicPr>
          <p:nvPr/>
        </p:nvPicPr>
        <p:blipFill>
          <a:blip r:embed="rId3"/>
          <a:stretch>
            <a:fillRect/>
          </a:stretch>
        </p:blipFill>
        <p:spPr>
          <a:xfrm>
            <a:off x="34504" y="1028295"/>
            <a:ext cx="2183925" cy="1228458"/>
          </a:xfrm>
          <a:prstGeom prst="rect">
            <a:avLst/>
          </a:prstGeom>
        </p:spPr>
      </p:pic>
      <p:pic>
        <p:nvPicPr>
          <p:cNvPr id="7" name="Picture 6">
            <a:extLst>
              <a:ext uri="{FF2B5EF4-FFF2-40B4-BE49-F238E27FC236}">
                <a16:creationId xmlns:a16="http://schemas.microsoft.com/office/drawing/2014/main" id="{30C10070-7813-4012-BE13-50FF68B0274B}"/>
              </a:ext>
            </a:extLst>
          </p:cNvPr>
          <p:cNvPicPr>
            <a:picLocks noChangeAspect="1"/>
          </p:cNvPicPr>
          <p:nvPr/>
        </p:nvPicPr>
        <p:blipFill>
          <a:blip r:embed="rId4"/>
          <a:stretch>
            <a:fillRect/>
          </a:stretch>
        </p:blipFill>
        <p:spPr>
          <a:xfrm>
            <a:off x="2333677" y="1036245"/>
            <a:ext cx="2183925" cy="1228458"/>
          </a:xfrm>
          <a:prstGeom prst="rect">
            <a:avLst/>
          </a:prstGeom>
        </p:spPr>
      </p:pic>
      <p:pic>
        <p:nvPicPr>
          <p:cNvPr id="9" name="Picture 8">
            <a:extLst>
              <a:ext uri="{FF2B5EF4-FFF2-40B4-BE49-F238E27FC236}">
                <a16:creationId xmlns:a16="http://schemas.microsoft.com/office/drawing/2014/main" id="{81466630-E237-4DE4-B80D-4EAC35DBC911}"/>
              </a:ext>
            </a:extLst>
          </p:cNvPr>
          <p:cNvPicPr>
            <a:picLocks noChangeAspect="1"/>
          </p:cNvPicPr>
          <p:nvPr/>
        </p:nvPicPr>
        <p:blipFill>
          <a:blip r:embed="rId5"/>
          <a:stretch>
            <a:fillRect/>
          </a:stretch>
        </p:blipFill>
        <p:spPr>
          <a:xfrm>
            <a:off x="4632850" y="1038000"/>
            <a:ext cx="2183925" cy="1228458"/>
          </a:xfrm>
          <a:prstGeom prst="rect">
            <a:avLst/>
          </a:prstGeom>
        </p:spPr>
      </p:pic>
      <p:pic>
        <p:nvPicPr>
          <p:cNvPr id="11" name="Picture 10">
            <a:extLst>
              <a:ext uri="{FF2B5EF4-FFF2-40B4-BE49-F238E27FC236}">
                <a16:creationId xmlns:a16="http://schemas.microsoft.com/office/drawing/2014/main" id="{7D5A060B-CDAF-4497-A3ED-8FED728980E7}"/>
              </a:ext>
            </a:extLst>
          </p:cNvPr>
          <p:cNvPicPr>
            <a:picLocks noChangeAspect="1"/>
          </p:cNvPicPr>
          <p:nvPr/>
        </p:nvPicPr>
        <p:blipFill>
          <a:blip r:embed="rId6"/>
          <a:stretch>
            <a:fillRect/>
          </a:stretch>
        </p:blipFill>
        <p:spPr>
          <a:xfrm>
            <a:off x="6932023" y="1036245"/>
            <a:ext cx="2183925" cy="1228458"/>
          </a:xfrm>
          <a:prstGeom prst="rect">
            <a:avLst/>
          </a:prstGeom>
        </p:spPr>
      </p:pic>
      <p:pic>
        <p:nvPicPr>
          <p:cNvPr id="13" name="Picture 12">
            <a:extLst>
              <a:ext uri="{FF2B5EF4-FFF2-40B4-BE49-F238E27FC236}">
                <a16:creationId xmlns:a16="http://schemas.microsoft.com/office/drawing/2014/main" id="{C39568E4-A28A-4C59-B21D-BF9B047CAA72}"/>
              </a:ext>
            </a:extLst>
          </p:cNvPr>
          <p:cNvPicPr>
            <a:picLocks noChangeAspect="1"/>
          </p:cNvPicPr>
          <p:nvPr/>
        </p:nvPicPr>
        <p:blipFill>
          <a:blip r:embed="rId7"/>
          <a:stretch>
            <a:fillRect/>
          </a:stretch>
        </p:blipFill>
        <p:spPr>
          <a:xfrm>
            <a:off x="34505" y="3115953"/>
            <a:ext cx="2183924" cy="1228458"/>
          </a:xfrm>
          <a:prstGeom prst="rect">
            <a:avLst/>
          </a:prstGeom>
        </p:spPr>
      </p:pic>
      <p:pic>
        <p:nvPicPr>
          <p:cNvPr id="15" name="Picture 14">
            <a:extLst>
              <a:ext uri="{FF2B5EF4-FFF2-40B4-BE49-F238E27FC236}">
                <a16:creationId xmlns:a16="http://schemas.microsoft.com/office/drawing/2014/main" id="{BD98F1FE-626D-4373-A4D3-DEABAE27EA00}"/>
              </a:ext>
            </a:extLst>
          </p:cNvPr>
          <p:cNvPicPr>
            <a:picLocks noChangeAspect="1"/>
          </p:cNvPicPr>
          <p:nvPr/>
        </p:nvPicPr>
        <p:blipFill>
          <a:blip r:embed="rId8"/>
          <a:stretch>
            <a:fillRect/>
          </a:stretch>
        </p:blipFill>
        <p:spPr>
          <a:xfrm>
            <a:off x="2333676" y="3115953"/>
            <a:ext cx="2183925" cy="1228458"/>
          </a:xfrm>
          <a:prstGeom prst="rect">
            <a:avLst/>
          </a:prstGeom>
        </p:spPr>
      </p:pic>
      <p:pic>
        <p:nvPicPr>
          <p:cNvPr id="17" name="Picture 16">
            <a:extLst>
              <a:ext uri="{FF2B5EF4-FFF2-40B4-BE49-F238E27FC236}">
                <a16:creationId xmlns:a16="http://schemas.microsoft.com/office/drawing/2014/main" id="{AE678296-A50B-45C2-B472-449FDF0D591F}"/>
              </a:ext>
            </a:extLst>
          </p:cNvPr>
          <p:cNvPicPr>
            <a:picLocks noChangeAspect="1"/>
          </p:cNvPicPr>
          <p:nvPr/>
        </p:nvPicPr>
        <p:blipFill>
          <a:blip r:embed="rId9"/>
          <a:stretch>
            <a:fillRect/>
          </a:stretch>
        </p:blipFill>
        <p:spPr>
          <a:xfrm>
            <a:off x="4632848" y="3115953"/>
            <a:ext cx="2183925" cy="1228458"/>
          </a:xfrm>
          <a:prstGeom prst="rect">
            <a:avLst/>
          </a:prstGeom>
        </p:spPr>
      </p:pic>
      <p:pic>
        <p:nvPicPr>
          <p:cNvPr id="19" name="Picture 18">
            <a:extLst>
              <a:ext uri="{FF2B5EF4-FFF2-40B4-BE49-F238E27FC236}">
                <a16:creationId xmlns:a16="http://schemas.microsoft.com/office/drawing/2014/main" id="{355F189F-D872-4029-AB26-669FCDC8B4B5}"/>
              </a:ext>
            </a:extLst>
          </p:cNvPr>
          <p:cNvPicPr>
            <a:picLocks noChangeAspect="1"/>
          </p:cNvPicPr>
          <p:nvPr/>
        </p:nvPicPr>
        <p:blipFill>
          <a:blip r:embed="rId10"/>
          <a:stretch>
            <a:fillRect/>
          </a:stretch>
        </p:blipFill>
        <p:spPr>
          <a:xfrm>
            <a:off x="6932020" y="3115953"/>
            <a:ext cx="2183925" cy="1228458"/>
          </a:xfrm>
          <a:prstGeom prst="rect">
            <a:avLst/>
          </a:prstGeom>
        </p:spPr>
      </p:pic>
      <p:sp>
        <p:nvSpPr>
          <p:cNvPr id="21" name="TextBox 20">
            <a:extLst>
              <a:ext uri="{FF2B5EF4-FFF2-40B4-BE49-F238E27FC236}">
                <a16:creationId xmlns:a16="http://schemas.microsoft.com/office/drawing/2014/main" id="{11965FB2-2675-4839-AB74-CDDF7D92C715}"/>
              </a:ext>
            </a:extLst>
          </p:cNvPr>
          <p:cNvSpPr txBox="1"/>
          <p:nvPr/>
        </p:nvSpPr>
        <p:spPr>
          <a:xfrm>
            <a:off x="25877" y="2357290"/>
            <a:ext cx="2183926" cy="584775"/>
          </a:xfrm>
          <a:prstGeom prst="rect">
            <a:avLst/>
          </a:prstGeom>
          <a:noFill/>
        </p:spPr>
        <p:txBody>
          <a:bodyPr wrap="square">
            <a:spAutoFit/>
          </a:bodyPr>
          <a:lstStyle/>
          <a:p>
            <a:pPr algn="just"/>
            <a:r>
              <a:rPr lang="en-US" sz="1600" b="0" i="0" dirty="0">
                <a:solidFill>
                  <a:srgbClr val="000000"/>
                </a:solidFill>
                <a:effectLst/>
                <a:latin typeface="#9Slide03 Arima Madurai" panose="00000500000000000000" pitchFamily="2" charset="0"/>
                <a:cs typeface="#9Slide03 Arima Madurai" panose="00000500000000000000" pitchFamily="2" charset="0"/>
              </a:rPr>
              <a:t>.....................................</a:t>
            </a:r>
          </a:p>
          <a:p>
            <a:pPr algn="just"/>
            <a:r>
              <a:rPr lang="en-US" sz="1600" dirty="0">
                <a:latin typeface="#9Slide03 Arima Madurai" panose="00000500000000000000" pitchFamily="2" charset="0"/>
                <a:cs typeface="#9Slide03 Arima Madurai" panose="00000500000000000000" pitchFamily="2" charset="0"/>
              </a:rPr>
              <a:t>.....................................</a:t>
            </a:r>
            <a:endParaRPr lang="vi-VN" sz="1600" dirty="0">
              <a:latin typeface="#9Slide03 Arima Madurai" panose="00000500000000000000" pitchFamily="2" charset="0"/>
              <a:cs typeface="#9Slide03 Arima Madurai" panose="00000500000000000000" pitchFamily="2" charset="0"/>
            </a:endParaRPr>
          </a:p>
        </p:txBody>
      </p:sp>
      <p:sp>
        <p:nvSpPr>
          <p:cNvPr id="22" name="TextBox 21">
            <a:extLst>
              <a:ext uri="{FF2B5EF4-FFF2-40B4-BE49-F238E27FC236}">
                <a16:creationId xmlns:a16="http://schemas.microsoft.com/office/drawing/2014/main" id="{EA35529B-4D78-442B-8791-8DB14A8BD870}"/>
              </a:ext>
            </a:extLst>
          </p:cNvPr>
          <p:cNvSpPr txBox="1"/>
          <p:nvPr/>
        </p:nvSpPr>
        <p:spPr>
          <a:xfrm>
            <a:off x="2294201" y="2363811"/>
            <a:ext cx="2216952" cy="584775"/>
          </a:xfrm>
          <a:prstGeom prst="rect">
            <a:avLst/>
          </a:prstGeom>
          <a:noFill/>
        </p:spPr>
        <p:txBody>
          <a:bodyPr wrap="square">
            <a:spAutoFit/>
          </a:bodyPr>
          <a:lstStyle/>
          <a:p>
            <a:pPr algn="just"/>
            <a:r>
              <a:rPr lang="en-US" sz="1600" dirty="0">
                <a:latin typeface="#9Slide03 Arima Madurai" panose="00000500000000000000" pitchFamily="2" charset="0"/>
                <a:cs typeface="#9Slide03 Arima Madurai" panose="00000500000000000000" pitchFamily="2" charset="0"/>
              </a:rPr>
              <a:t>.....................................</a:t>
            </a:r>
          </a:p>
          <a:p>
            <a:pPr algn="just"/>
            <a:r>
              <a:rPr lang="en-US" sz="1600" dirty="0">
                <a:latin typeface="#9Slide03 Arima Madurai" panose="00000500000000000000" pitchFamily="2" charset="0"/>
                <a:cs typeface="#9Slide03 Arima Madurai" panose="00000500000000000000" pitchFamily="2" charset="0"/>
              </a:rPr>
              <a:t>.....................................</a:t>
            </a:r>
            <a:endParaRPr lang="vi-VN" sz="1600" dirty="0">
              <a:latin typeface="#9Slide03 Arima Madurai" panose="00000500000000000000" pitchFamily="2" charset="0"/>
              <a:cs typeface="#9Slide03 Arima Madurai" panose="00000500000000000000" pitchFamily="2" charset="0"/>
            </a:endParaRPr>
          </a:p>
        </p:txBody>
      </p:sp>
      <p:sp>
        <p:nvSpPr>
          <p:cNvPr id="23" name="TextBox 22">
            <a:extLst>
              <a:ext uri="{FF2B5EF4-FFF2-40B4-BE49-F238E27FC236}">
                <a16:creationId xmlns:a16="http://schemas.microsoft.com/office/drawing/2014/main" id="{F5A5AEBF-77D8-4A85-AC13-DBFCBF126230}"/>
              </a:ext>
            </a:extLst>
          </p:cNvPr>
          <p:cNvSpPr txBox="1"/>
          <p:nvPr/>
        </p:nvSpPr>
        <p:spPr>
          <a:xfrm>
            <a:off x="4632848" y="2370889"/>
            <a:ext cx="2183926" cy="584775"/>
          </a:xfrm>
          <a:prstGeom prst="rect">
            <a:avLst/>
          </a:prstGeom>
          <a:noFill/>
        </p:spPr>
        <p:txBody>
          <a:bodyPr wrap="square">
            <a:spAutoFit/>
          </a:bodyPr>
          <a:lstStyle/>
          <a:p>
            <a:pPr algn="just"/>
            <a:r>
              <a:rPr lang="en-US" sz="1600" dirty="0">
                <a:latin typeface="#9Slide03 Arima Madurai" panose="00000500000000000000" pitchFamily="2" charset="0"/>
                <a:cs typeface="#9Slide03 Arima Madurai" panose="00000500000000000000" pitchFamily="2" charset="0"/>
              </a:rPr>
              <a:t>.....................................</a:t>
            </a:r>
          </a:p>
          <a:p>
            <a:pPr algn="just"/>
            <a:r>
              <a:rPr lang="en-US" sz="1600" dirty="0">
                <a:latin typeface="#9Slide03 Arima Madurai" panose="00000500000000000000" pitchFamily="2" charset="0"/>
                <a:cs typeface="#9Slide03 Arima Madurai" panose="00000500000000000000" pitchFamily="2" charset="0"/>
              </a:rPr>
              <a:t>.....................................</a:t>
            </a:r>
            <a:endParaRPr lang="vi-VN" sz="1600" dirty="0">
              <a:latin typeface="#9Slide03 Arima Madurai" panose="00000500000000000000" pitchFamily="2" charset="0"/>
              <a:cs typeface="#9Slide03 Arima Madurai" panose="00000500000000000000" pitchFamily="2" charset="0"/>
            </a:endParaRPr>
          </a:p>
        </p:txBody>
      </p:sp>
      <p:sp>
        <p:nvSpPr>
          <p:cNvPr id="24" name="TextBox 23">
            <a:extLst>
              <a:ext uri="{FF2B5EF4-FFF2-40B4-BE49-F238E27FC236}">
                <a16:creationId xmlns:a16="http://schemas.microsoft.com/office/drawing/2014/main" id="{5DCF8558-1EE7-4CB9-848D-1105C04469B8}"/>
              </a:ext>
            </a:extLst>
          </p:cNvPr>
          <p:cNvSpPr txBox="1"/>
          <p:nvPr/>
        </p:nvSpPr>
        <p:spPr>
          <a:xfrm>
            <a:off x="6904332" y="2374545"/>
            <a:ext cx="2183926" cy="584775"/>
          </a:xfrm>
          <a:prstGeom prst="rect">
            <a:avLst/>
          </a:prstGeom>
          <a:noFill/>
        </p:spPr>
        <p:txBody>
          <a:bodyPr wrap="square">
            <a:spAutoFit/>
          </a:bodyPr>
          <a:lstStyle/>
          <a:p>
            <a:pPr algn="just"/>
            <a:r>
              <a:rPr lang="en-US" sz="1600" dirty="0">
                <a:latin typeface="#9Slide03 Arima Madurai" panose="00000500000000000000" pitchFamily="2" charset="0"/>
                <a:cs typeface="#9Slide03 Arima Madurai" panose="00000500000000000000" pitchFamily="2" charset="0"/>
              </a:rPr>
              <a:t>.....................................</a:t>
            </a:r>
          </a:p>
          <a:p>
            <a:pPr algn="just"/>
            <a:r>
              <a:rPr lang="en-US" sz="1600" dirty="0">
                <a:latin typeface="#9Slide03 Arima Madurai" panose="00000500000000000000" pitchFamily="2" charset="0"/>
                <a:cs typeface="#9Slide03 Arima Madurai" panose="00000500000000000000" pitchFamily="2" charset="0"/>
              </a:rPr>
              <a:t>.....................................</a:t>
            </a:r>
            <a:endParaRPr lang="vi-VN" sz="1600" dirty="0">
              <a:latin typeface="#9Slide03 Arima Madurai" panose="00000500000000000000" pitchFamily="2" charset="0"/>
              <a:cs typeface="#9Slide03 Arima Madurai" panose="00000500000000000000" pitchFamily="2" charset="0"/>
            </a:endParaRPr>
          </a:p>
        </p:txBody>
      </p:sp>
      <p:sp>
        <p:nvSpPr>
          <p:cNvPr id="25" name="TextBox 24">
            <a:extLst>
              <a:ext uri="{FF2B5EF4-FFF2-40B4-BE49-F238E27FC236}">
                <a16:creationId xmlns:a16="http://schemas.microsoft.com/office/drawing/2014/main" id="{6B40EFD6-4FB9-42D3-8728-272A82BF62B5}"/>
              </a:ext>
            </a:extLst>
          </p:cNvPr>
          <p:cNvSpPr txBox="1"/>
          <p:nvPr/>
        </p:nvSpPr>
        <p:spPr>
          <a:xfrm>
            <a:off x="34504" y="4438378"/>
            <a:ext cx="2183926" cy="584775"/>
          </a:xfrm>
          <a:prstGeom prst="rect">
            <a:avLst/>
          </a:prstGeom>
          <a:noFill/>
        </p:spPr>
        <p:txBody>
          <a:bodyPr wrap="square">
            <a:spAutoFit/>
          </a:bodyPr>
          <a:lstStyle/>
          <a:p>
            <a:pPr algn="just"/>
            <a:r>
              <a:rPr lang="en-US" sz="1600" dirty="0">
                <a:latin typeface="#9Slide03 Arima Madurai" panose="00000500000000000000" pitchFamily="2" charset="0"/>
                <a:cs typeface="#9Slide03 Arima Madurai" panose="00000500000000000000" pitchFamily="2" charset="0"/>
              </a:rPr>
              <a:t>.....................................</a:t>
            </a:r>
          </a:p>
          <a:p>
            <a:pPr algn="just"/>
            <a:r>
              <a:rPr lang="en-US" sz="1600" dirty="0">
                <a:latin typeface="#9Slide03 Arima Madurai" panose="00000500000000000000" pitchFamily="2" charset="0"/>
                <a:cs typeface="#9Slide03 Arima Madurai" panose="00000500000000000000" pitchFamily="2" charset="0"/>
              </a:rPr>
              <a:t>.....................................</a:t>
            </a:r>
            <a:endParaRPr lang="vi-VN" sz="1600" dirty="0">
              <a:latin typeface="#9Slide03 Arima Madurai" panose="00000500000000000000" pitchFamily="2" charset="0"/>
              <a:cs typeface="#9Slide03 Arima Madurai" panose="00000500000000000000" pitchFamily="2" charset="0"/>
            </a:endParaRPr>
          </a:p>
        </p:txBody>
      </p:sp>
      <p:sp>
        <p:nvSpPr>
          <p:cNvPr id="26" name="TextBox 25">
            <a:extLst>
              <a:ext uri="{FF2B5EF4-FFF2-40B4-BE49-F238E27FC236}">
                <a16:creationId xmlns:a16="http://schemas.microsoft.com/office/drawing/2014/main" id="{30C78BF8-9F2E-4FAD-BE25-81E7F55094A2}"/>
              </a:ext>
            </a:extLst>
          </p:cNvPr>
          <p:cNvSpPr txBox="1"/>
          <p:nvPr/>
        </p:nvSpPr>
        <p:spPr>
          <a:xfrm>
            <a:off x="2316423" y="4438378"/>
            <a:ext cx="2183926" cy="584775"/>
          </a:xfrm>
          <a:prstGeom prst="rect">
            <a:avLst/>
          </a:prstGeom>
          <a:noFill/>
        </p:spPr>
        <p:txBody>
          <a:bodyPr wrap="square">
            <a:spAutoFit/>
          </a:bodyPr>
          <a:lstStyle/>
          <a:p>
            <a:pPr algn="just"/>
            <a:r>
              <a:rPr lang="en-US" sz="1600" dirty="0">
                <a:latin typeface="#9Slide03 Arima Madurai" panose="00000500000000000000" pitchFamily="2" charset="0"/>
                <a:cs typeface="#9Slide03 Arima Madurai" panose="00000500000000000000" pitchFamily="2" charset="0"/>
              </a:rPr>
              <a:t>.....................................</a:t>
            </a:r>
          </a:p>
          <a:p>
            <a:pPr algn="just"/>
            <a:r>
              <a:rPr lang="en-US" sz="1600" dirty="0">
                <a:latin typeface="#9Slide03 Arima Madurai" panose="00000500000000000000" pitchFamily="2" charset="0"/>
                <a:cs typeface="#9Slide03 Arima Madurai" panose="00000500000000000000" pitchFamily="2" charset="0"/>
              </a:rPr>
              <a:t>.....................................</a:t>
            </a:r>
            <a:endParaRPr lang="vi-VN" sz="1600" dirty="0">
              <a:latin typeface="#9Slide03 Arima Madurai" panose="00000500000000000000" pitchFamily="2" charset="0"/>
              <a:cs typeface="#9Slide03 Arima Madurai" panose="00000500000000000000" pitchFamily="2" charset="0"/>
            </a:endParaRPr>
          </a:p>
        </p:txBody>
      </p:sp>
      <p:sp>
        <p:nvSpPr>
          <p:cNvPr id="27" name="TextBox 26">
            <a:extLst>
              <a:ext uri="{FF2B5EF4-FFF2-40B4-BE49-F238E27FC236}">
                <a16:creationId xmlns:a16="http://schemas.microsoft.com/office/drawing/2014/main" id="{68862CDE-6310-4E19-A57F-C9CEB0027CF1}"/>
              </a:ext>
            </a:extLst>
          </p:cNvPr>
          <p:cNvSpPr txBox="1"/>
          <p:nvPr/>
        </p:nvSpPr>
        <p:spPr>
          <a:xfrm>
            <a:off x="4598342" y="4438378"/>
            <a:ext cx="2183926" cy="584775"/>
          </a:xfrm>
          <a:prstGeom prst="rect">
            <a:avLst/>
          </a:prstGeom>
          <a:noFill/>
        </p:spPr>
        <p:txBody>
          <a:bodyPr wrap="square">
            <a:spAutoFit/>
          </a:bodyPr>
          <a:lstStyle/>
          <a:p>
            <a:pPr algn="just"/>
            <a:r>
              <a:rPr lang="en-US" sz="1600" dirty="0">
                <a:latin typeface="#9Slide03 Arima Madurai" panose="00000500000000000000" pitchFamily="2" charset="0"/>
                <a:cs typeface="#9Slide03 Arima Madurai" panose="00000500000000000000" pitchFamily="2" charset="0"/>
              </a:rPr>
              <a:t>.....................................</a:t>
            </a:r>
          </a:p>
          <a:p>
            <a:pPr algn="just"/>
            <a:r>
              <a:rPr lang="en-US" sz="1600" dirty="0">
                <a:latin typeface="#9Slide03 Arima Madurai" panose="00000500000000000000" pitchFamily="2" charset="0"/>
                <a:cs typeface="#9Slide03 Arima Madurai" panose="00000500000000000000" pitchFamily="2" charset="0"/>
              </a:rPr>
              <a:t>.....................................</a:t>
            </a:r>
            <a:endParaRPr lang="vi-VN" sz="1600" dirty="0">
              <a:latin typeface="#9Slide03 Arima Madurai" panose="00000500000000000000" pitchFamily="2" charset="0"/>
              <a:cs typeface="#9Slide03 Arima Madurai" panose="00000500000000000000" pitchFamily="2" charset="0"/>
            </a:endParaRPr>
          </a:p>
        </p:txBody>
      </p:sp>
      <p:sp>
        <p:nvSpPr>
          <p:cNvPr id="28" name="TextBox 27">
            <a:extLst>
              <a:ext uri="{FF2B5EF4-FFF2-40B4-BE49-F238E27FC236}">
                <a16:creationId xmlns:a16="http://schemas.microsoft.com/office/drawing/2014/main" id="{D0E77559-BA36-4B1C-BA5D-509633DE5609}"/>
              </a:ext>
            </a:extLst>
          </p:cNvPr>
          <p:cNvSpPr txBox="1"/>
          <p:nvPr/>
        </p:nvSpPr>
        <p:spPr>
          <a:xfrm>
            <a:off x="6869825" y="4438378"/>
            <a:ext cx="2218433" cy="584775"/>
          </a:xfrm>
          <a:prstGeom prst="rect">
            <a:avLst/>
          </a:prstGeom>
          <a:noFill/>
        </p:spPr>
        <p:txBody>
          <a:bodyPr wrap="square">
            <a:spAutoFit/>
          </a:bodyPr>
          <a:lstStyle/>
          <a:p>
            <a:pPr algn="just"/>
            <a:r>
              <a:rPr lang="en-US" sz="1600" dirty="0">
                <a:latin typeface="#9Slide03 Arima Madurai" panose="00000500000000000000" pitchFamily="2" charset="0"/>
                <a:cs typeface="#9Slide03 Arima Madurai" panose="00000500000000000000" pitchFamily="2" charset="0"/>
              </a:rPr>
              <a:t>.....................................</a:t>
            </a:r>
          </a:p>
          <a:p>
            <a:pPr algn="just"/>
            <a:r>
              <a:rPr lang="en-US" sz="1600" dirty="0">
                <a:latin typeface="#9Slide03 Arima Madurai" panose="00000500000000000000" pitchFamily="2" charset="0"/>
                <a:cs typeface="#9Slide03 Arima Madurai" panose="00000500000000000000" pitchFamily="2" charset="0"/>
              </a:rPr>
              <a:t>.....................................</a:t>
            </a:r>
            <a:endParaRPr lang="vi-VN" sz="1600" dirty="0">
              <a:latin typeface="#9Slide03 Arima Madurai" panose="00000500000000000000" pitchFamily="2" charset="0"/>
              <a:cs typeface="#9Slide03 Arima Madurai" panose="00000500000000000000" pitchFamily="2" charset="0"/>
            </a:endParaRPr>
          </a:p>
        </p:txBody>
      </p:sp>
      <p:sp>
        <p:nvSpPr>
          <p:cNvPr id="18" name="Google Shape;411;p35">
            <a:extLst>
              <a:ext uri="{FF2B5EF4-FFF2-40B4-BE49-F238E27FC236}">
                <a16:creationId xmlns:a16="http://schemas.microsoft.com/office/drawing/2014/main" id="{9D185647-9F85-462D-9EDF-5A1ABC258ECA}"/>
              </a:ext>
            </a:extLst>
          </p:cNvPr>
          <p:cNvSpPr txBox="1">
            <a:spLocks/>
          </p:cNvSpPr>
          <p:nvPr/>
        </p:nvSpPr>
        <p:spPr>
          <a:xfrm>
            <a:off x="0" y="220201"/>
            <a:ext cx="9144000" cy="58477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0000"/>
              </a:lnSpc>
            </a:pPr>
            <a:r>
              <a:rPr lang="en-US" sz="2300" b="1" dirty="0">
                <a:solidFill>
                  <a:srgbClr val="0070C0"/>
                </a:solidFill>
                <a:latin typeface="#9Slide03 Arima Madurai Black" panose="00000A00000000000000" pitchFamily="2" charset="0"/>
                <a:cs typeface="#9Slide03 Arima Madurai Black" panose="00000A00000000000000" pitchFamily="2" charset="0"/>
              </a:rPr>
              <a:t>PHIẾU CỐT TRUYỆN</a:t>
            </a:r>
          </a:p>
          <a:p>
            <a:pPr algn="ctr">
              <a:lnSpc>
                <a:spcPct val="110000"/>
              </a:lnSpc>
            </a:pPr>
            <a:r>
              <a:rPr lang="en-US" sz="2100" dirty="0" err="1">
                <a:solidFill>
                  <a:srgbClr val="0070C0"/>
                </a:solidFill>
                <a:latin typeface="#9Slide03 Arima Madurai" panose="00000500000000000000" pitchFamily="2" charset="0"/>
                <a:cs typeface="#9Slide03 Arima Madurai" panose="00000500000000000000" pitchFamily="2" charset="0"/>
              </a:rPr>
              <a:t>Em</a:t>
            </a:r>
            <a:r>
              <a:rPr lang="en-US" sz="2100" dirty="0">
                <a:solidFill>
                  <a:srgbClr val="0070C0"/>
                </a:solidFill>
                <a:latin typeface="#9Slide03 Arima Madurai" panose="00000500000000000000" pitchFamily="2" charset="0"/>
                <a:cs typeface="#9Slide03 Arima Madurai" panose="00000500000000000000" pitchFamily="2" charset="0"/>
              </a:rPr>
              <a:t> </a:t>
            </a:r>
            <a:r>
              <a:rPr lang="en-US" sz="2100" dirty="0" err="1">
                <a:solidFill>
                  <a:srgbClr val="0070C0"/>
                </a:solidFill>
                <a:latin typeface="#9Slide03 Arima Madurai" panose="00000500000000000000" pitchFamily="2" charset="0"/>
                <a:cs typeface="#9Slide03 Arima Madurai" panose="00000500000000000000" pitchFamily="2" charset="0"/>
              </a:rPr>
              <a:t>hãy</a:t>
            </a:r>
            <a:r>
              <a:rPr lang="en-US" sz="2100" dirty="0">
                <a:solidFill>
                  <a:srgbClr val="0070C0"/>
                </a:solidFill>
                <a:latin typeface="#9Slide03 Arima Madurai" panose="00000500000000000000" pitchFamily="2" charset="0"/>
                <a:cs typeface="#9Slide03 Arima Madurai" panose="00000500000000000000" pitchFamily="2" charset="0"/>
              </a:rPr>
              <a:t> </a:t>
            </a:r>
            <a:r>
              <a:rPr lang="en-US" sz="2100" dirty="0" err="1">
                <a:solidFill>
                  <a:srgbClr val="0070C0"/>
                </a:solidFill>
                <a:latin typeface="#9Slide03 Arima Madurai" panose="00000500000000000000" pitchFamily="2" charset="0"/>
                <a:cs typeface="#9Slide03 Arima Madurai" panose="00000500000000000000" pitchFamily="2" charset="0"/>
              </a:rPr>
              <a:t>tóm</a:t>
            </a:r>
            <a:r>
              <a:rPr lang="en-US" sz="2100" dirty="0">
                <a:solidFill>
                  <a:srgbClr val="0070C0"/>
                </a:solidFill>
                <a:latin typeface="#9Slide03 Arima Madurai" panose="00000500000000000000" pitchFamily="2" charset="0"/>
                <a:cs typeface="#9Slide03 Arima Madurai" panose="00000500000000000000" pitchFamily="2" charset="0"/>
              </a:rPr>
              <a:t> </a:t>
            </a:r>
            <a:r>
              <a:rPr lang="en-US" sz="2100" dirty="0" err="1">
                <a:solidFill>
                  <a:srgbClr val="0070C0"/>
                </a:solidFill>
                <a:latin typeface="#9Slide03 Arima Madurai" panose="00000500000000000000" pitchFamily="2" charset="0"/>
                <a:cs typeface="#9Slide03 Arima Madurai" panose="00000500000000000000" pitchFamily="2" charset="0"/>
              </a:rPr>
              <a:t>tắt</a:t>
            </a:r>
            <a:r>
              <a:rPr lang="en-US" sz="2100" dirty="0">
                <a:solidFill>
                  <a:srgbClr val="0070C0"/>
                </a:solidFill>
                <a:latin typeface="#9Slide03 Arima Madurai" panose="00000500000000000000" pitchFamily="2" charset="0"/>
                <a:cs typeface="#9Slide03 Arima Madurai" panose="00000500000000000000" pitchFamily="2" charset="0"/>
              </a:rPr>
              <a:t> </a:t>
            </a:r>
            <a:r>
              <a:rPr lang="en-US" sz="2100" dirty="0" err="1">
                <a:solidFill>
                  <a:srgbClr val="0070C0"/>
                </a:solidFill>
                <a:latin typeface="#9Slide03 Arima Madurai" panose="00000500000000000000" pitchFamily="2" charset="0"/>
                <a:cs typeface="#9Slide03 Arima Madurai" panose="00000500000000000000" pitchFamily="2" charset="0"/>
              </a:rPr>
              <a:t>cốt</a:t>
            </a:r>
            <a:r>
              <a:rPr lang="en-US" sz="2100" dirty="0">
                <a:solidFill>
                  <a:srgbClr val="0070C0"/>
                </a:solidFill>
                <a:latin typeface="#9Slide03 Arima Madurai" panose="00000500000000000000" pitchFamily="2" charset="0"/>
                <a:cs typeface="#9Slide03 Arima Madurai" panose="00000500000000000000" pitchFamily="2" charset="0"/>
              </a:rPr>
              <a:t> </a:t>
            </a:r>
            <a:r>
              <a:rPr lang="en-US" sz="2100" dirty="0" err="1">
                <a:solidFill>
                  <a:srgbClr val="0070C0"/>
                </a:solidFill>
                <a:latin typeface="#9Slide03 Arima Madurai" panose="00000500000000000000" pitchFamily="2" charset="0"/>
                <a:cs typeface="#9Slide03 Arima Madurai" panose="00000500000000000000" pitchFamily="2" charset="0"/>
              </a:rPr>
              <a:t>truyện</a:t>
            </a:r>
            <a:r>
              <a:rPr lang="en-US" sz="2100" dirty="0">
                <a:solidFill>
                  <a:srgbClr val="0070C0"/>
                </a:solidFill>
                <a:latin typeface="#9Slide03 Arima Madurai" panose="00000500000000000000" pitchFamily="2" charset="0"/>
                <a:cs typeface="#9Slide03 Arima Madurai" panose="00000500000000000000" pitchFamily="2" charset="0"/>
              </a:rPr>
              <a:t> </a:t>
            </a:r>
            <a:r>
              <a:rPr lang="en-US" sz="2100" dirty="0" err="1">
                <a:solidFill>
                  <a:srgbClr val="0070C0"/>
                </a:solidFill>
                <a:latin typeface="#9Slide03 Arima Madurai" panose="00000500000000000000" pitchFamily="2" charset="0"/>
                <a:cs typeface="#9Slide03 Arima Madurai" panose="00000500000000000000" pitchFamily="2" charset="0"/>
              </a:rPr>
              <a:t>dựa</a:t>
            </a:r>
            <a:r>
              <a:rPr lang="en-US" sz="2100" dirty="0">
                <a:solidFill>
                  <a:srgbClr val="0070C0"/>
                </a:solidFill>
                <a:latin typeface="#9Slide03 Arima Madurai" panose="00000500000000000000" pitchFamily="2" charset="0"/>
                <a:cs typeface="#9Slide03 Arima Madurai" panose="00000500000000000000" pitchFamily="2" charset="0"/>
              </a:rPr>
              <a:t> </a:t>
            </a:r>
            <a:r>
              <a:rPr lang="en-US" sz="2100" dirty="0" err="1">
                <a:solidFill>
                  <a:srgbClr val="0070C0"/>
                </a:solidFill>
                <a:latin typeface="#9Slide03 Arima Madurai" panose="00000500000000000000" pitchFamily="2" charset="0"/>
                <a:cs typeface="#9Slide03 Arima Madurai" panose="00000500000000000000" pitchFamily="2" charset="0"/>
              </a:rPr>
              <a:t>theo</a:t>
            </a:r>
            <a:r>
              <a:rPr lang="en-US" sz="2100" dirty="0">
                <a:solidFill>
                  <a:srgbClr val="0070C0"/>
                </a:solidFill>
                <a:latin typeface="#9Slide03 Arima Madurai" panose="00000500000000000000" pitchFamily="2" charset="0"/>
                <a:cs typeface="#9Slide03 Arima Madurai" panose="00000500000000000000" pitchFamily="2" charset="0"/>
              </a:rPr>
              <a:t> </a:t>
            </a:r>
            <a:r>
              <a:rPr lang="en-US" sz="2100" dirty="0" err="1">
                <a:solidFill>
                  <a:srgbClr val="0070C0"/>
                </a:solidFill>
                <a:latin typeface="#9Slide03 Arima Madurai" panose="00000500000000000000" pitchFamily="2" charset="0"/>
                <a:cs typeface="#9Slide03 Arima Madurai" panose="00000500000000000000" pitchFamily="2" charset="0"/>
              </a:rPr>
              <a:t>tranh</a:t>
            </a:r>
            <a:r>
              <a:rPr lang="en-US" sz="2100" dirty="0">
                <a:solidFill>
                  <a:srgbClr val="0070C0"/>
                </a:solidFill>
                <a:latin typeface="#9Slide03 Arima Madurai" panose="00000500000000000000" pitchFamily="2" charset="0"/>
                <a:cs typeface="#9Slide03 Arima Madurai" panose="00000500000000000000" pitchFamily="2" charset="0"/>
              </a:rPr>
              <a:t> </a:t>
            </a:r>
            <a:r>
              <a:rPr lang="en-US" sz="2100" dirty="0" err="1">
                <a:solidFill>
                  <a:srgbClr val="0070C0"/>
                </a:solidFill>
                <a:latin typeface="#9Slide03 Arima Madurai" panose="00000500000000000000" pitchFamily="2" charset="0"/>
                <a:cs typeface="#9Slide03 Arima Madurai" panose="00000500000000000000" pitchFamily="2" charset="0"/>
              </a:rPr>
              <a:t>nhé</a:t>
            </a:r>
            <a:r>
              <a:rPr lang="en-US" sz="2100" dirty="0">
                <a:solidFill>
                  <a:srgbClr val="0070C0"/>
                </a:solidFill>
                <a:latin typeface="#9Slide03 Arima Madurai" panose="00000500000000000000" pitchFamily="2" charset="0"/>
                <a:cs typeface="#9Slide03 Arima Madurai" panose="00000500000000000000" pitchFamily="2" charset="0"/>
              </a:rPr>
              <a:t> (</a:t>
            </a:r>
            <a:r>
              <a:rPr lang="en-US" sz="2100" dirty="0" err="1">
                <a:solidFill>
                  <a:srgbClr val="0070C0"/>
                </a:solidFill>
                <a:latin typeface="#9Slide03 Arima Madurai" panose="00000500000000000000" pitchFamily="2" charset="0"/>
                <a:cs typeface="#9Slide03 Arima Madurai" panose="00000500000000000000" pitchFamily="2" charset="0"/>
              </a:rPr>
              <a:t>Viết</a:t>
            </a:r>
            <a:r>
              <a:rPr lang="en-US" sz="2100" dirty="0">
                <a:solidFill>
                  <a:srgbClr val="0070C0"/>
                </a:solidFill>
                <a:latin typeface="#9Slide03 Arima Madurai" panose="00000500000000000000" pitchFamily="2" charset="0"/>
                <a:cs typeface="#9Slide03 Arima Madurai" panose="00000500000000000000" pitchFamily="2" charset="0"/>
              </a:rPr>
              <a:t> </a:t>
            </a:r>
            <a:r>
              <a:rPr lang="en-US" sz="2100" dirty="0" err="1">
                <a:solidFill>
                  <a:srgbClr val="0070C0"/>
                </a:solidFill>
                <a:latin typeface="#9Slide03 Arima Madurai" panose="00000500000000000000" pitchFamily="2" charset="0"/>
                <a:cs typeface="#9Slide03 Arima Madurai" panose="00000500000000000000" pitchFamily="2" charset="0"/>
              </a:rPr>
              <a:t>bằng</a:t>
            </a:r>
            <a:r>
              <a:rPr lang="en-US" sz="2100" dirty="0">
                <a:solidFill>
                  <a:srgbClr val="0070C0"/>
                </a:solidFill>
                <a:latin typeface="#9Slide03 Arima Madurai" panose="00000500000000000000" pitchFamily="2" charset="0"/>
                <a:cs typeface="#9Slide03 Arima Madurai" panose="00000500000000000000" pitchFamily="2" charset="0"/>
              </a:rPr>
              <a:t> 1-2 </a:t>
            </a:r>
            <a:r>
              <a:rPr lang="en-US" sz="2100" dirty="0" err="1">
                <a:solidFill>
                  <a:srgbClr val="0070C0"/>
                </a:solidFill>
                <a:latin typeface="#9Slide03 Arima Madurai" panose="00000500000000000000" pitchFamily="2" charset="0"/>
                <a:cs typeface="#9Slide03 Arima Madurai" panose="00000500000000000000" pitchFamily="2" charset="0"/>
              </a:rPr>
              <a:t>câu</a:t>
            </a:r>
            <a:r>
              <a:rPr lang="en-US" sz="2100" dirty="0">
                <a:solidFill>
                  <a:srgbClr val="0070C0"/>
                </a:solidFill>
                <a:latin typeface="#9Slide03 Arima Madurai" panose="00000500000000000000" pitchFamily="2" charset="0"/>
                <a:cs typeface="#9Slide03 Arima Madurai" panose="00000500000000000000" pitchFamily="2" charset="0"/>
              </a:rPr>
              <a:t> </a:t>
            </a:r>
            <a:r>
              <a:rPr lang="en-US" sz="2100" dirty="0" err="1">
                <a:solidFill>
                  <a:srgbClr val="0070C0"/>
                </a:solidFill>
                <a:latin typeface="#9Slide03 Arima Madurai" panose="00000500000000000000" pitchFamily="2" charset="0"/>
                <a:cs typeface="#9Slide03 Arima Madurai" panose="00000500000000000000" pitchFamily="2" charset="0"/>
              </a:rPr>
              <a:t>ngắn</a:t>
            </a:r>
            <a:r>
              <a:rPr lang="en-US" sz="2100" dirty="0">
                <a:solidFill>
                  <a:srgbClr val="0070C0"/>
                </a:solidFill>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2848724445"/>
      </p:ext>
    </p:extLst>
  </p:cSld>
  <p:clrMapOvr>
    <a:masterClrMapping/>
  </p:clrMapOvr>
</p:sld>
</file>

<file path=ppt/theme/theme1.xml><?xml version="1.0" encoding="utf-8"?>
<a:theme xmlns:a="http://schemas.openxmlformats.org/drawingml/2006/main" name="Stop Shark Massacre by Slidesgo">
  <a:themeElements>
    <a:clrScheme name="Simple Light">
      <a:dk1>
        <a:srgbClr val="3F3F3F"/>
      </a:dk1>
      <a:lt1>
        <a:srgbClr val="FFC5C5"/>
      </a:lt1>
      <a:dk2>
        <a:srgbClr val="FFAEAE"/>
      </a:dk2>
      <a:lt2>
        <a:srgbClr val="FF9F9F"/>
      </a:lt2>
      <a:accent1>
        <a:srgbClr val="00C1BC"/>
      </a:accent1>
      <a:accent2>
        <a:srgbClr val="318589"/>
      </a:accent2>
      <a:accent3>
        <a:srgbClr val="777777"/>
      </a:accent3>
      <a:accent4>
        <a:srgbClr val="FFFFFF"/>
      </a:accent4>
      <a:accent5>
        <a:srgbClr val="F3F5F7"/>
      </a:accent5>
      <a:accent6>
        <a:srgbClr val="D4F6FF"/>
      </a:accent6>
      <a:hlink>
        <a:srgbClr val="3F3F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TotalTime>
  <Words>4368</Words>
  <Application>Microsoft Office PowerPoint</Application>
  <PresentationFormat>On-screen Show (16:9)</PresentationFormat>
  <Paragraphs>279</Paragraphs>
  <Slides>32</Slides>
  <Notes>32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Times New Roman</vt:lpstr>
      <vt:lpstr>#9Slide03 Arima Madurai</vt:lpstr>
      <vt:lpstr>#9Slide05 Bellissima Script Pro</vt:lpstr>
      <vt:lpstr>Calibri</vt:lpstr>
      <vt:lpstr>#9Slide05 SVNAnthem</vt:lpstr>
      <vt:lpstr>Segoe UI Historic</vt:lpstr>
      <vt:lpstr>Montserrat</vt:lpstr>
      <vt:lpstr>Arial</vt:lpstr>
      <vt:lpstr>Wingdings</vt:lpstr>
      <vt:lpstr>#9Slide03 Arima Madurai Black</vt:lpstr>
      <vt:lpstr>#9Slide07 SVNBeachwood Sans</vt:lpstr>
      <vt:lpstr>Lato</vt:lpstr>
      <vt:lpstr>Stop Shark Massacre by Slidesgo</vt:lpstr>
      <vt:lpstr>PowerPoint Presentation</vt:lpstr>
      <vt:lpstr>PowerPoint Presentation</vt:lpstr>
      <vt:lpstr>I. Đọc, tìm hiểu chung</vt:lpstr>
      <vt:lpstr>PowerPoint Presentation</vt:lpstr>
      <vt:lpstr>PowerPoint Presentation</vt:lpstr>
      <vt:lpstr>PowerPoint Presentation</vt:lpstr>
      <vt:lpstr>II. Đọc hiểu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NBN</dc:creator>
  <cp:lastModifiedBy>NBN</cp:lastModifiedBy>
  <cp:revision>26</cp:revision>
  <dcterms:modified xsi:type="dcterms:W3CDTF">2022-01-25T05:41:08Z</dcterms:modified>
</cp:coreProperties>
</file>