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8"/>
  </p:notesMasterIdLst>
  <p:sldIdLst>
    <p:sldId id="18707" r:id="rId2"/>
    <p:sldId id="377" r:id="rId3"/>
    <p:sldId id="18705" r:id="rId4"/>
    <p:sldId id="480" r:id="rId5"/>
    <p:sldId id="457" r:id="rId6"/>
    <p:sldId id="467" r:id="rId7"/>
    <p:sldId id="468" r:id="rId8"/>
    <p:sldId id="469" r:id="rId9"/>
    <p:sldId id="471" r:id="rId10"/>
    <p:sldId id="472" r:id="rId11"/>
    <p:sldId id="473" r:id="rId12"/>
    <p:sldId id="481" r:id="rId13"/>
    <p:sldId id="18896" r:id="rId14"/>
    <p:sldId id="18857" r:id="rId15"/>
    <p:sldId id="18771" r:id="rId16"/>
    <p:sldId id="18802" r:id="rId17"/>
    <p:sldId id="18772" r:id="rId18"/>
    <p:sldId id="18810" r:id="rId19"/>
    <p:sldId id="336" r:id="rId20"/>
    <p:sldId id="338" r:id="rId21"/>
    <p:sldId id="18713" r:id="rId22"/>
    <p:sldId id="18715" r:id="rId23"/>
    <p:sldId id="340" r:id="rId24"/>
    <p:sldId id="342" r:id="rId25"/>
    <p:sldId id="343" r:id="rId26"/>
    <p:sldId id="18804" r:id="rId27"/>
    <p:sldId id="309" r:id="rId28"/>
    <p:sldId id="18870" r:id="rId29"/>
    <p:sldId id="18871" r:id="rId30"/>
    <p:sldId id="495" r:id="rId31"/>
    <p:sldId id="18872" r:id="rId32"/>
    <p:sldId id="18879" r:id="rId33"/>
    <p:sldId id="18881" r:id="rId34"/>
    <p:sldId id="359" r:id="rId35"/>
    <p:sldId id="275" r:id="rId36"/>
    <p:sldId id="274" r:id="rId37"/>
    <p:sldId id="277" r:id="rId38"/>
    <p:sldId id="361" r:id="rId39"/>
    <p:sldId id="18886" r:id="rId40"/>
    <p:sldId id="18765" r:id="rId41"/>
    <p:sldId id="355" r:id="rId42"/>
    <p:sldId id="18887" r:id="rId43"/>
    <p:sldId id="18882" r:id="rId44"/>
    <p:sldId id="18888" r:id="rId45"/>
    <p:sldId id="18890" r:id="rId46"/>
    <p:sldId id="18883" r:id="rId47"/>
    <p:sldId id="18892" r:id="rId48"/>
    <p:sldId id="18893" r:id="rId49"/>
    <p:sldId id="18808" r:id="rId50"/>
    <p:sldId id="18889" r:id="rId51"/>
    <p:sldId id="18895" r:id="rId52"/>
    <p:sldId id="18894" r:id="rId53"/>
    <p:sldId id="256" r:id="rId54"/>
    <p:sldId id="257" r:id="rId55"/>
    <p:sldId id="258" r:id="rId56"/>
    <p:sldId id="261" r:id="rId57"/>
    <p:sldId id="262" r:id="rId58"/>
    <p:sldId id="263" r:id="rId59"/>
    <p:sldId id="264" r:id="rId60"/>
    <p:sldId id="266" r:id="rId61"/>
    <p:sldId id="265" r:id="rId62"/>
    <p:sldId id="268" r:id="rId63"/>
    <p:sldId id="267" r:id="rId64"/>
    <p:sldId id="18722" r:id="rId65"/>
    <p:sldId id="18724" r:id="rId66"/>
    <p:sldId id="18795" r:id="rId67"/>
  </p:sldIdLst>
  <p:sldSz cx="9753600" cy="54864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 userDrawn="1">
          <p15:clr>
            <a:srgbClr val="A4A3A4"/>
          </p15:clr>
        </p15:guide>
        <p15:guide id="2" pos="30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FFF"/>
    <a:srgbClr val="FBF9F7"/>
    <a:srgbClr val="FEFEF4"/>
    <a:srgbClr val="5B595A"/>
    <a:srgbClr val="D66A27"/>
    <a:srgbClr val="6F6D6E"/>
    <a:srgbClr val="70BC3E"/>
    <a:srgbClr val="F6F6F6"/>
    <a:srgbClr val="FEE6FB"/>
    <a:srgbClr val="BAA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64"/>
    <p:restoredTop sz="91321" autoAdjust="0"/>
  </p:normalViewPr>
  <p:slideViewPr>
    <p:cSldViewPr snapToGrid="0">
      <p:cViewPr varScale="1">
        <p:scale>
          <a:sx n="128" d="100"/>
          <a:sy n="128" d="100"/>
        </p:scale>
        <p:origin x="944" y="168"/>
      </p:cViewPr>
      <p:guideLst>
        <p:guide orient="horz" pos="1728"/>
        <p:guide pos="30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1A26D-3E1B-4022-BA4F-C3382687FE5E}" type="datetimeFigureOut">
              <a:rPr lang="en-US" smtClean="0"/>
              <a:pPr/>
              <a:t>1/15/24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FC893-84E9-4A1E-9B79-6159DD792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7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4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6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83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7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F305F-3C23-4FE9-BF4D-6106BC9FBE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70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383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83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bb3ccd7b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bb3ccd7b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3825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bb3ccd7b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bb3ccd7b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3740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D0B73-BBC8-4ADB-B4A6-EC880F5D43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99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6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88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/ </a:t>
            </a:r>
            <a:r>
              <a:rPr lang="en-US" dirty="0" err="1"/>
              <a:t>nội</a:t>
            </a:r>
            <a:r>
              <a:rPr lang="en-US" dirty="0"/>
              <a:t> dung,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dõi</a:t>
            </a:r>
            <a:r>
              <a:rPr lang="en-US" dirty="0"/>
              <a:t>,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,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e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,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,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trích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81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05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44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Jean Jacques Rousseau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: “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phú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,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”.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?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qua </a:t>
            </a:r>
            <a:r>
              <a:rPr lang="en-US" dirty="0" err="1"/>
              <a:t>có</a:t>
            </a:r>
            <a:r>
              <a:rPr lang="en-US" dirty="0"/>
              <a:t> YN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ta?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4: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71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22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41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Times New Roman" pitchFamily="18" charset="0"/>
              </a:rPr>
              <a:t>1941, </a:t>
            </a:r>
            <a:r>
              <a:rPr lang="en-US" altLang="zh-CN" sz="1200" dirty="0" err="1">
                <a:latin typeface="Times New Roman" pitchFamily="18" charset="0"/>
              </a:rPr>
              <a:t>Tô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Hoài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xuất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bản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truyện</a:t>
            </a:r>
            <a:r>
              <a:rPr lang="en-US" altLang="zh-CN" sz="1200" dirty="0">
                <a:latin typeface="Times New Roman" pitchFamily="18" charset="0"/>
              </a:rPr>
              <a:t> Con </a:t>
            </a:r>
            <a:r>
              <a:rPr lang="en-US" altLang="zh-CN" sz="1200" dirty="0" err="1">
                <a:latin typeface="Times New Roman" pitchFamily="18" charset="0"/>
              </a:rPr>
              <a:t>Dế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Mèn</a:t>
            </a:r>
            <a:r>
              <a:rPr lang="en-US" altLang="zh-CN" sz="1200" dirty="0">
                <a:latin typeface="Times New Roman" pitchFamily="18" charset="0"/>
              </a:rPr>
              <a:t>; </a:t>
            </a:r>
            <a:r>
              <a:rPr lang="en-US" altLang="zh-CN" sz="1200" dirty="0" err="1">
                <a:latin typeface="Times New Roman" pitchFamily="18" charset="0"/>
              </a:rPr>
              <a:t>sau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đó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viết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thêm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Dế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Mèn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phiêu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lưu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kí</a:t>
            </a:r>
            <a:r>
              <a:rPr lang="en-US" altLang="zh-CN" sz="1200" dirty="0">
                <a:latin typeface="Times New Roman" pitchFamily="18" charset="0"/>
              </a:rPr>
              <a:t>. </a:t>
            </a:r>
            <a:r>
              <a:rPr lang="en-US" altLang="zh-CN" sz="1200" dirty="0" err="1">
                <a:latin typeface="Times New Roman" pitchFamily="18" charset="0"/>
              </a:rPr>
              <a:t>Năm</a:t>
            </a:r>
            <a:r>
              <a:rPr lang="en-US" altLang="zh-CN" sz="1200" dirty="0">
                <a:latin typeface="Times New Roman" pitchFamily="18" charset="0"/>
              </a:rPr>
              <a:t> 1954, </a:t>
            </a:r>
            <a:r>
              <a:rPr lang="en-US" altLang="zh-CN" sz="1200" dirty="0" err="1">
                <a:latin typeface="Times New Roman" pitchFamily="18" charset="0"/>
              </a:rPr>
              <a:t>nhà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văn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gộp</a:t>
            </a:r>
            <a:r>
              <a:rPr lang="en-US" altLang="zh-CN" sz="1200" dirty="0">
                <a:latin typeface="Times New Roman" pitchFamily="18" charset="0"/>
              </a:rPr>
              <a:t> 2 </a:t>
            </a:r>
            <a:r>
              <a:rPr lang="en-US" altLang="zh-CN" sz="1200" dirty="0" err="1">
                <a:latin typeface="Times New Roman" pitchFamily="18" charset="0"/>
              </a:rPr>
              <a:t>tác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phẩm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thành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Dế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Mèn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phiêu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lưu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kí</a:t>
            </a:r>
            <a:endParaRPr lang="en-US" altLang="zh-CN" sz="1200" dirty="0">
              <a:latin typeface="Times New Roman" pitchFamily="18" charset="0"/>
            </a:endParaRPr>
          </a:p>
          <a:p>
            <a:endParaRPr lang="en-US" dirty="0"/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55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66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19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48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27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81A94-AEA4-420F-9B6D-23CBA8AA8D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30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54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028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7254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111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964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70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014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8583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9357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9228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85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46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802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733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Bằng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thủ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pháp</a:t>
            </a:r>
            <a:r>
              <a:rPr lang="en-US" altLang="zh-CN" dirty="0">
                <a:latin typeface="Times New Roman" pitchFamily="18" charset="0"/>
              </a:rPr>
              <a:t>  </a:t>
            </a:r>
            <a:r>
              <a:rPr lang="en-US" altLang="zh-CN" dirty="0" err="1">
                <a:latin typeface="Times New Roman" pitchFamily="18" charset="0"/>
              </a:rPr>
              <a:t>nhân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hoá</a:t>
            </a:r>
            <a:r>
              <a:rPr lang="en-US" altLang="zh-CN" dirty="0">
                <a:latin typeface="Times New Roman" pitchFamily="18" charset="0"/>
              </a:rPr>
              <a:t>  so </a:t>
            </a:r>
            <a:r>
              <a:rPr lang="en-US" altLang="zh-CN" dirty="0" err="1">
                <a:latin typeface="Times New Roman" pitchFamily="18" charset="0"/>
              </a:rPr>
              <a:t>sánh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sinh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động</a:t>
            </a:r>
            <a:r>
              <a:rPr lang="en-US" altLang="zh-CN" dirty="0">
                <a:latin typeface="Times New Roman" pitchFamily="18" charset="0"/>
              </a:rPr>
              <a:t>, </a:t>
            </a:r>
            <a:r>
              <a:rPr lang="en-US" altLang="zh-CN" dirty="0" err="1">
                <a:latin typeface="Times New Roman" pitchFamily="18" charset="0"/>
              </a:rPr>
              <a:t>từ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ngữ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đặc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sắc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gợi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tả</a:t>
            </a:r>
            <a:r>
              <a:rPr lang="en-US" altLang="zh-CN" dirty="0">
                <a:latin typeface="Times New Roman" pitchFamily="18" charset="0"/>
              </a:rPr>
              <a:t>, </a:t>
            </a:r>
            <a:r>
              <a:rPr lang="en-US" altLang="zh-CN" dirty="0" err="1">
                <a:latin typeface="Times New Roman" pitchFamily="18" charset="0"/>
              </a:rPr>
              <a:t>bức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chân</a:t>
            </a:r>
            <a:r>
              <a:rPr lang="en-US" altLang="zh-CN" dirty="0">
                <a:latin typeface="Times New Roman" pitchFamily="18" charset="0"/>
              </a:rPr>
              <a:t> dung </a:t>
            </a:r>
            <a:r>
              <a:rPr lang="en-US" altLang="zh-CN" dirty="0" err="1">
                <a:latin typeface="Times New Roman" pitchFamily="18" charset="0"/>
              </a:rPr>
              <a:t>tự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hoạ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của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Dế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Mèn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hiện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lên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thật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sống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động</a:t>
            </a:r>
            <a:r>
              <a:rPr lang="en-US" altLang="zh-CN" dirty="0">
                <a:latin typeface="Times New Roman" pitchFamily="18" charset="0"/>
              </a:rPr>
              <a:t>. </a:t>
            </a:r>
            <a:r>
              <a:rPr lang="en-US" altLang="zh-CN" dirty="0" err="1">
                <a:latin typeface="Times New Roman" pitchFamily="18" charset="0"/>
              </a:rPr>
              <a:t>Đó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là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một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chàng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dế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thanh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niên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cường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tráng</a:t>
            </a:r>
            <a:r>
              <a:rPr lang="en-US" altLang="zh-CN" dirty="0">
                <a:latin typeface="Times New Roman" pitchFamily="18" charset="0"/>
              </a:rPr>
              <a:t>, </a:t>
            </a:r>
            <a:r>
              <a:rPr lang="en-US" altLang="zh-CN" dirty="0" err="1">
                <a:latin typeface="Times New Roman" pitchFamily="18" charset="0"/>
              </a:rPr>
              <a:t>mạnh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mẽ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đầy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sức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sống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nhưng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kiêu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căng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xốc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en-US" altLang="zh-CN" dirty="0" err="1">
                <a:latin typeface="Times New Roman" pitchFamily="18" charset="0"/>
              </a:rPr>
              <a:t>nổi</a:t>
            </a:r>
            <a:r>
              <a:rPr lang="en-US" altLang="zh-CN" dirty="0">
                <a:latin typeface="Times New Roman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493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887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896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279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061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502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801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Choắt</a:t>
            </a:r>
            <a:r>
              <a:rPr lang="en-US" dirty="0"/>
              <a:t> </a:t>
            </a:r>
            <a:r>
              <a:rPr lang="en-US" dirty="0" err="1"/>
              <a:t>chết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ghẹo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khiến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nhầm</a:t>
            </a:r>
            <a:r>
              <a:rPr lang="en-US" dirty="0"/>
              <a:t>, </a:t>
            </a:r>
            <a:r>
              <a:rPr lang="en-US" dirty="0" err="1"/>
              <a:t>mổ</a:t>
            </a:r>
            <a:r>
              <a:rPr lang="en-US" dirty="0"/>
              <a:t> </a:t>
            </a:r>
            <a:r>
              <a:rPr lang="en-US" dirty="0" err="1"/>
              <a:t>chết</a:t>
            </a:r>
            <a:r>
              <a:rPr lang="en-US" dirty="0"/>
              <a:t> DC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2. DC </a:t>
            </a:r>
            <a:r>
              <a:rPr lang="en-US" dirty="0" err="1"/>
              <a:t>nói</a:t>
            </a:r>
            <a:r>
              <a:rPr lang="en-US" dirty="0"/>
              <a:t>: 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“Ở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đời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thói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hung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hăng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bậy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bạ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óc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biết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nghĩ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sớm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muộn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rồi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cũng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mang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vạ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vào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mình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đấy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.”</a:t>
            </a: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3.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Cái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chết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câu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nói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Dế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Choắt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là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học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cho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Dế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Mèn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vì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bước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ngoặt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này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đã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khiến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Dế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Mèn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thay</a:t>
            </a:r>
            <a:r>
              <a:rPr lang="en-US" sz="12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đổi</a:t>
            </a:r>
            <a:endParaRPr lang="en-US" sz="1200" dirty="0"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4.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Phải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khiêm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tốn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thay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kiêu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căng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r>
              <a:rPr lang="en-US" altLang="zh-CN" sz="1200" b="0" dirty="0">
                <a:solidFill>
                  <a:schemeClr val="tx1"/>
                </a:solidFill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;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Cần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lắng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giúp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đỡ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khác</a:t>
            </a:r>
            <a:r>
              <a:rPr lang="en-US" altLang="zh-CN" sz="1200" b="0" dirty="0">
                <a:solidFill>
                  <a:schemeClr val="tx1"/>
                </a:solidFill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;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khiêm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nhường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zh-CN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bao dung</a:t>
            </a:r>
            <a:endParaRPr lang="en-US" altLang="zh-CN" sz="1200" dirty="0">
              <a:latin typeface="#9Slide03 Arima Madurai" panose="00000500000000000000" pitchFamily="2" charset="0"/>
              <a:ea typeface="微软雅黑" pitchFamily="34" charset="-122"/>
              <a:cs typeface="#9Slide03 Arima Madurai" panose="00000500000000000000" pitchFamily="2" charset="0"/>
            </a:endParaRP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5.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Làm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nổi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bật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tự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nhận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thức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hối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hận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Dế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Mèn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Thay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đổi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trong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nhận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thức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tính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cách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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Trưởng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thành</a:t>
            </a:r>
            <a:r>
              <a:rPr lang="en-US" sz="1200" b="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200" b="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hơn</a:t>
            </a:r>
            <a:endParaRPr lang="en-US" sz="1200" b="0" dirty="0">
              <a:solidFill>
                <a:srgbClr val="0070C0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70C0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70C0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719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6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267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014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trải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nghiệm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học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Dế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Mèn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hiểu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thêm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điều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gì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lỗi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lầm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ở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tuổi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mới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lớn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thái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độ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cần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trước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lỗi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lầm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mắc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phải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cuộc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sống</a:t>
            </a:r>
            <a:r>
              <a: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</a:t>
            </a:r>
            <a:endParaRPr lang="en-US" sz="1400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591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331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008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59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090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976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539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43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40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967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687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42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460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390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30000"/>
              </a:lnSpc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 kể chuyện nay chàng Dế Mèn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 trẻ xông pha ấy một phen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Ngờ đâu ngông cuồng và dại dột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 lụy đau lòng Choắt thân quen…</a:t>
            </a:r>
            <a:endParaRPr lang="en-US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745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110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26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06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972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05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897890"/>
            <a:ext cx="7315200" cy="191008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81630"/>
            <a:ext cx="7315200" cy="1324610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231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897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9920" y="292100"/>
            <a:ext cx="2103120" cy="46494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292100"/>
            <a:ext cx="6187440" cy="46494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9184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642553" y="0"/>
            <a:ext cx="5740083" cy="5615306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9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406034" y="0"/>
            <a:ext cx="5740083" cy="5615306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549910" y="585470"/>
            <a:ext cx="4074161" cy="4352290"/>
          </a:xfrm>
          <a:custGeom>
            <a:avLst/>
            <a:gdLst>
              <a:gd name="connsiteX0" fmla="*/ 1798673 w 5092701"/>
              <a:gd name="connsiteY0" fmla="*/ 5374311 h 5440362"/>
              <a:gd name="connsiteX1" fmla="*/ 1676959 w 5092701"/>
              <a:gd name="connsiteY1" fmla="*/ 5387564 h 5440362"/>
              <a:gd name="connsiteX2" fmla="*/ 1150645 w 5092701"/>
              <a:gd name="connsiteY2" fmla="*/ 5440220 h 5440362"/>
              <a:gd name="connsiteX3" fmla="*/ 1732148 w 5092701"/>
              <a:gd name="connsiteY3" fmla="*/ 5380767 h 5440362"/>
              <a:gd name="connsiteX4" fmla="*/ 1160436 w 5092701"/>
              <a:gd name="connsiteY4" fmla="*/ 5336477 h 5440362"/>
              <a:gd name="connsiteX5" fmla="*/ 1158694 w 5092701"/>
              <a:gd name="connsiteY5" fmla="*/ 5338476 h 5440362"/>
              <a:gd name="connsiteX6" fmla="*/ 1179588 w 5092701"/>
              <a:gd name="connsiteY6" fmla="*/ 5349650 h 5440362"/>
              <a:gd name="connsiteX7" fmla="*/ 1160436 w 5092701"/>
              <a:gd name="connsiteY7" fmla="*/ 5336477 h 5440362"/>
              <a:gd name="connsiteX8" fmla="*/ 1270272 w 5092701"/>
              <a:gd name="connsiteY8" fmla="*/ 5311780 h 5440362"/>
              <a:gd name="connsiteX9" fmla="*/ 1258052 w 5092701"/>
              <a:gd name="connsiteY9" fmla="*/ 5315301 h 5440362"/>
              <a:gd name="connsiteX10" fmla="*/ 1237893 w 5092701"/>
              <a:gd name="connsiteY10" fmla="*/ 5320635 h 5440362"/>
              <a:gd name="connsiteX11" fmla="*/ 1270272 w 5092701"/>
              <a:gd name="connsiteY11" fmla="*/ 5311780 h 5440362"/>
              <a:gd name="connsiteX12" fmla="*/ 2991688 w 5092701"/>
              <a:gd name="connsiteY12" fmla="*/ 5255688 h 5440362"/>
              <a:gd name="connsiteX13" fmla="*/ 3003292 w 5092701"/>
              <a:gd name="connsiteY13" fmla="*/ 5256188 h 5440362"/>
              <a:gd name="connsiteX14" fmla="*/ 1899686 w 5092701"/>
              <a:gd name="connsiteY14" fmla="*/ 5364507 h 5440362"/>
              <a:gd name="connsiteX15" fmla="*/ 1798673 w 5092701"/>
              <a:gd name="connsiteY15" fmla="*/ 5374311 h 5440362"/>
              <a:gd name="connsiteX16" fmla="*/ 1824884 w 5092701"/>
              <a:gd name="connsiteY16" fmla="*/ 5371456 h 5440362"/>
              <a:gd name="connsiteX17" fmla="*/ 2277542 w 5092701"/>
              <a:gd name="connsiteY17" fmla="*/ 5320836 h 5440362"/>
              <a:gd name="connsiteX18" fmla="*/ 2391118 w 5092701"/>
              <a:gd name="connsiteY18" fmla="*/ 5307740 h 5440362"/>
              <a:gd name="connsiteX19" fmla="*/ 2410262 w 5092701"/>
              <a:gd name="connsiteY19" fmla="*/ 5305943 h 5440362"/>
              <a:gd name="connsiteX20" fmla="*/ 2991688 w 5092701"/>
              <a:gd name="connsiteY20" fmla="*/ 5255688 h 5440362"/>
              <a:gd name="connsiteX21" fmla="*/ 2099560 w 5092701"/>
              <a:gd name="connsiteY21" fmla="*/ 5255360 h 5440362"/>
              <a:gd name="connsiteX22" fmla="*/ 2069002 w 5092701"/>
              <a:gd name="connsiteY22" fmla="*/ 5260374 h 5440362"/>
              <a:gd name="connsiteX23" fmla="*/ 2099560 w 5092701"/>
              <a:gd name="connsiteY23" fmla="*/ 5255360 h 5440362"/>
              <a:gd name="connsiteX24" fmla="*/ 2104836 w 5092701"/>
              <a:gd name="connsiteY24" fmla="*/ 5251704 h 5440362"/>
              <a:gd name="connsiteX25" fmla="*/ 2118232 w 5092701"/>
              <a:gd name="connsiteY25" fmla="*/ 5252526 h 5440362"/>
              <a:gd name="connsiteX26" fmla="*/ 2099560 w 5092701"/>
              <a:gd name="connsiteY26" fmla="*/ 5255360 h 5440362"/>
              <a:gd name="connsiteX27" fmla="*/ 2104836 w 5092701"/>
              <a:gd name="connsiteY27" fmla="*/ 5251704 h 5440362"/>
              <a:gd name="connsiteX28" fmla="*/ 2148791 w 5092701"/>
              <a:gd name="connsiteY28" fmla="*/ 5247512 h 5440362"/>
              <a:gd name="connsiteX29" fmla="*/ 2118232 w 5092701"/>
              <a:gd name="connsiteY29" fmla="*/ 5252526 h 5440362"/>
              <a:gd name="connsiteX30" fmla="*/ 2148791 w 5092701"/>
              <a:gd name="connsiteY30" fmla="*/ 5247512 h 5440362"/>
              <a:gd name="connsiteX31" fmla="*/ 2179350 w 5092701"/>
              <a:gd name="connsiteY31" fmla="*/ 5242498 h 5440362"/>
              <a:gd name="connsiteX32" fmla="*/ 2148791 w 5092701"/>
              <a:gd name="connsiteY32" fmla="*/ 5247512 h 5440362"/>
              <a:gd name="connsiteX33" fmla="*/ 2179350 w 5092701"/>
              <a:gd name="connsiteY33" fmla="*/ 5242498 h 5440362"/>
              <a:gd name="connsiteX34" fmla="*/ 2184511 w 5092701"/>
              <a:gd name="connsiteY34" fmla="*/ 5238830 h 5440362"/>
              <a:gd name="connsiteX35" fmla="*/ 2197100 w 5092701"/>
              <a:gd name="connsiteY35" fmla="*/ 5239566 h 5440362"/>
              <a:gd name="connsiteX36" fmla="*/ 2179350 w 5092701"/>
              <a:gd name="connsiteY36" fmla="*/ 5242498 h 5440362"/>
              <a:gd name="connsiteX37" fmla="*/ 2184511 w 5092701"/>
              <a:gd name="connsiteY37" fmla="*/ 5238830 h 5440362"/>
              <a:gd name="connsiteX38" fmla="*/ 2201886 w 5092701"/>
              <a:gd name="connsiteY38" fmla="*/ 5236459 h 5440362"/>
              <a:gd name="connsiteX39" fmla="*/ 2210075 w 5092701"/>
              <a:gd name="connsiteY39" fmla="*/ 5236813 h 5440362"/>
              <a:gd name="connsiteX40" fmla="*/ 2197100 w 5092701"/>
              <a:gd name="connsiteY40" fmla="*/ 5239566 h 5440362"/>
              <a:gd name="connsiteX41" fmla="*/ 2201886 w 5092701"/>
              <a:gd name="connsiteY41" fmla="*/ 5236459 h 5440362"/>
              <a:gd name="connsiteX42" fmla="*/ 2215092 w 5092701"/>
              <a:gd name="connsiteY42" fmla="*/ 5233732 h 5440362"/>
              <a:gd name="connsiteX43" fmla="*/ 2227659 w 5092701"/>
              <a:gd name="connsiteY43" fmla="*/ 5234553 h 5440362"/>
              <a:gd name="connsiteX44" fmla="*/ 2210075 w 5092701"/>
              <a:gd name="connsiteY44" fmla="*/ 5236813 h 5440362"/>
              <a:gd name="connsiteX45" fmla="*/ 2215092 w 5092701"/>
              <a:gd name="connsiteY45" fmla="*/ 5233732 h 5440362"/>
              <a:gd name="connsiteX46" fmla="*/ 2232099 w 5092701"/>
              <a:gd name="connsiteY46" fmla="*/ 5231409 h 5440362"/>
              <a:gd name="connsiteX47" fmla="*/ 2240634 w 5092701"/>
              <a:gd name="connsiteY47" fmla="*/ 5231801 h 5440362"/>
              <a:gd name="connsiteX48" fmla="*/ 2227659 w 5092701"/>
              <a:gd name="connsiteY48" fmla="*/ 5234553 h 5440362"/>
              <a:gd name="connsiteX49" fmla="*/ 2232099 w 5092701"/>
              <a:gd name="connsiteY49" fmla="*/ 5231409 h 5440362"/>
              <a:gd name="connsiteX50" fmla="*/ 2245650 w 5092701"/>
              <a:gd name="connsiteY50" fmla="*/ 5228719 h 5440362"/>
              <a:gd name="connsiteX51" fmla="*/ 2258218 w 5092701"/>
              <a:gd name="connsiteY51" fmla="*/ 5229539 h 5440362"/>
              <a:gd name="connsiteX52" fmla="*/ 2240634 w 5092701"/>
              <a:gd name="connsiteY52" fmla="*/ 5231801 h 5440362"/>
              <a:gd name="connsiteX53" fmla="*/ 2245650 w 5092701"/>
              <a:gd name="connsiteY53" fmla="*/ 5228719 h 5440362"/>
              <a:gd name="connsiteX54" fmla="*/ 2260729 w 5092701"/>
              <a:gd name="connsiteY54" fmla="*/ 5225588 h 5440362"/>
              <a:gd name="connsiteX55" fmla="*/ 2271359 w 5092701"/>
              <a:gd name="connsiteY55" fmla="*/ 5226116 h 5440362"/>
              <a:gd name="connsiteX56" fmla="*/ 2258218 w 5092701"/>
              <a:gd name="connsiteY56" fmla="*/ 5229539 h 5440362"/>
              <a:gd name="connsiteX57" fmla="*/ 2260729 w 5092701"/>
              <a:gd name="connsiteY57" fmla="*/ 5225588 h 5440362"/>
              <a:gd name="connsiteX58" fmla="*/ 2299173 w 5092701"/>
              <a:gd name="connsiteY58" fmla="*/ 5224951 h 5440362"/>
              <a:gd name="connsiteX59" fmla="*/ 2298666 w 5092701"/>
              <a:gd name="connsiteY59" fmla="*/ 5225663 h 5440362"/>
              <a:gd name="connsiteX60" fmla="*/ 2298259 w 5092701"/>
              <a:gd name="connsiteY60" fmla="*/ 5226233 h 5440362"/>
              <a:gd name="connsiteX61" fmla="*/ 2301918 w 5092701"/>
              <a:gd name="connsiteY61" fmla="*/ 5221103 h 5440362"/>
              <a:gd name="connsiteX62" fmla="*/ 2299173 w 5092701"/>
              <a:gd name="connsiteY62" fmla="*/ 5224951 h 5440362"/>
              <a:gd name="connsiteX63" fmla="*/ 2300698 w 5092701"/>
              <a:gd name="connsiteY63" fmla="*/ 5222812 h 5440362"/>
              <a:gd name="connsiteX64" fmla="*/ 2551292 w 5092701"/>
              <a:gd name="connsiteY64" fmla="*/ 5153879 h 5440362"/>
              <a:gd name="connsiteX65" fmla="*/ 2550737 w 5092701"/>
              <a:gd name="connsiteY65" fmla="*/ 5154342 h 5440362"/>
              <a:gd name="connsiteX66" fmla="*/ 2551136 w 5092701"/>
              <a:gd name="connsiteY66" fmla="*/ 5154009 h 5440362"/>
              <a:gd name="connsiteX67" fmla="*/ 2560687 w 5092701"/>
              <a:gd name="connsiteY67" fmla="*/ 5146020 h 5440362"/>
              <a:gd name="connsiteX68" fmla="*/ 2552197 w 5092701"/>
              <a:gd name="connsiteY68" fmla="*/ 5153122 h 5440362"/>
              <a:gd name="connsiteX69" fmla="*/ 2551292 w 5092701"/>
              <a:gd name="connsiteY69" fmla="*/ 5153879 h 5440362"/>
              <a:gd name="connsiteX70" fmla="*/ 2554187 w 5092701"/>
              <a:gd name="connsiteY70" fmla="*/ 5151457 h 5440362"/>
              <a:gd name="connsiteX71" fmla="*/ 1347823 w 5092701"/>
              <a:gd name="connsiteY71" fmla="*/ 5144187 h 5440362"/>
              <a:gd name="connsiteX72" fmla="*/ 1349733 w 5092701"/>
              <a:gd name="connsiteY72" fmla="*/ 5144748 h 5440362"/>
              <a:gd name="connsiteX73" fmla="*/ 1352834 w 5092701"/>
              <a:gd name="connsiteY73" fmla="*/ 5145659 h 5440362"/>
              <a:gd name="connsiteX74" fmla="*/ 1343531 w 5092701"/>
              <a:gd name="connsiteY74" fmla="*/ 5142927 h 5440362"/>
              <a:gd name="connsiteX75" fmla="*/ 1344564 w 5092701"/>
              <a:gd name="connsiteY75" fmla="*/ 5143230 h 5440362"/>
              <a:gd name="connsiteX76" fmla="*/ 1347823 w 5092701"/>
              <a:gd name="connsiteY76" fmla="*/ 5144187 h 5440362"/>
              <a:gd name="connsiteX77" fmla="*/ 1346503 w 5092701"/>
              <a:gd name="connsiteY77" fmla="*/ 5143800 h 5440362"/>
              <a:gd name="connsiteX78" fmla="*/ 2565206 w 5092701"/>
              <a:gd name="connsiteY78" fmla="*/ 5142510 h 5440362"/>
              <a:gd name="connsiteX79" fmla="*/ 2564717 w 5092701"/>
              <a:gd name="connsiteY79" fmla="*/ 5142890 h 5440362"/>
              <a:gd name="connsiteX80" fmla="*/ 2560687 w 5092701"/>
              <a:gd name="connsiteY80" fmla="*/ 5146020 h 5440362"/>
              <a:gd name="connsiteX81" fmla="*/ 2562661 w 5092701"/>
              <a:gd name="connsiteY81" fmla="*/ 5144486 h 5440362"/>
              <a:gd name="connsiteX82" fmla="*/ 2566609 w 5092701"/>
              <a:gd name="connsiteY82" fmla="*/ 5141420 h 5440362"/>
              <a:gd name="connsiteX83" fmla="*/ 2565206 w 5092701"/>
              <a:gd name="connsiteY83" fmla="*/ 5142510 h 5440362"/>
              <a:gd name="connsiteX84" fmla="*/ 2565951 w 5092701"/>
              <a:gd name="connsiteY84" fmla="*/ 5141931 h 5440362"/>
              <a:gd name="connsiteX85" fmla="*/ 1243073 w 5092701"/>
              <a:gd name="connsiteY85" fmla="*/ 5138119 h 5440362"/>
              <a:gd name="connsiteX86" fmla="*/ 1230855 w 5092701"/>
              <a:gd name="connsiteY86" fmla="*/ 5141640 h 5440362"/>
              <a:gd name="connsiteX87" fmla="*/ 1230041 w 5092701"/>
              <a:gd name="connsiteY87" fmla="*/ 5140800 h 5440362"/>
              <a:gd name="connsiteX88" fmla="*/ 1243073 w 5092701"/>
              <a:gd name="connsiteY88" fmla="*/ 5138119 h 5440362"/>
              <a:gd name="connsiteX89" fmla="*/ 2585663 w 5092701"/>
              <a:gd name="connsiteY89" fmla="*/ 4997144 h 5440362"/>
              <a:gd name="connsiteX90" fmla="*/ 2496047 w 5092701"/>
              <a:gd name="connsiteY90" fmla="*/ 4999675 h 5440362"/>
              <a:gd name="connsiteX91" fmla="*/ 2608408 w 5092701"/>
              <a:gd name="connsiteY91" fmla="*/ 4998592 h 5440362"/>
              <a:gd name="connsiteX92" fmla="*/ 2585663 w 5092701"/>
              <a:gd name="connsiteY92" fmla="*/ 4997144 h 5440362"/>
              <a:gd name="connsiteX93" fmla="*/ 3670756 w 5092701"/>
              <a:gd name="connsiteY93" fmla="*/ 4980685 h 5440362"/>
              <a:gd name="connsiteX94" fmla="*/ 3673166 w 5092701"/>
              <a:gd name="connsiteY94" fmla="*/ 4981393 h 5440362"/>
              <a:gd name="connsiteX95" fmla="*/ 3673727 w 5092701"/>
              <a:gd name="connsiteY95" fmla="*/ 4981558 h 5440362"/>
              <a:gd name="connsiteX96" fmla="*/ 3675027 w 5092701"/>
              <a:gd name="connsiteY96" fmla="*/ 4981939 h 5440362"/>
              <a:gd name="connsiteX97" fmla="*/ 3680058 w 5092701"/>
              <a:gd name="connsiteY97" fmla="*/ 4983417 h 5440362"/>
              <a:gd name="connsiteX98" fmla="*/ 3676957 w 5092701"/>
              <a:gd name="connsiteY98" fmla="*/ 4982506 h 5440362"/>
              <a:gd name="connsiteX99" fmla="*/ 3675027 w 5092701"/>
              <a:gd name="connsiteY99" fmla="*/ 4981939 h 5440362"/>
              <a:gd name="connsiteX100" fmla="*/ 3673166 w 5092701"/>
              <a:gd name="connsiteY100" fmla="*/ 4981393 h 5440362"/>
              <a:gd name="connsiteX101" fmla="*/ 3671789 w 5092701"/>
              <a:gd name="connsiteY101" fmla="*/ 4980988 h 5440362"/>
              <a:gd name="connsiteX102" fmla="*/ 2139397 w 5092701"/>
              <a:gd name="connsiteY102" fmla="*/ 4978636 h 5440362"/>
              <a:gd name="connsiteX103" fmla="*/ 2140842 w 5092701"/>
              <a:gd name="connsiteY103" fmla="*/ 4978657 h 5440362"/>
              <a:gd name="connsiteX104" fmla="*/ 2140731 w 5092701"/>
              <a:gd name="connsiteY104" fmla="*/ 4978689 h 5440362"/>
              <a:gd name="connsiteX105" fmla="*/ 2135356 w 5092701"/>
              <a:gd name="connsiteY105" fmla="*/ 4978799 h 5440362"/>
              <a:gd name="connsiteX106" fmla="*/ 2139397 w 5092701"/>
              <a:gd name="connsiteY106" fmla="*/ 4978636 h 5440362"/>
              <a:gd name="connsiteX107" fmla="*/ 2618325 w 5092701"/>
              <a:gd name="connsiteY107" fmla="*/ 4950571 h 5440362"/>
              <a:gd name="connsiteX108" fmla="*/ 2614443 w 5092701"/>
              <a:gd name="connsiteY108" fmla="*/ 4950933 h 5440362"/>
              <a:gd name="connsiteX109" fmla="*/ 2613999 w 5092701"/>
              <a:gd name="connsiteY109" fmla="*/ 4950992 h 5440362"/>
              <a:gd name="connsiteX110" fmla="*/ 2433932 w 5092701"/>
              <a:gd name="connsiteY110" fmla="*/ 4968510 h 5440362"/>
              <a:gd name="connsiteX111" fmla="*/ 2290363 w 5092701"/>
              <a:gd name="connsiteY111" fmla="*/ 4998909 h 5440362"/>
              <a:gd name="connsiteX112" fmla="*/ 2603862 w 5092701"/>
              <a:gd name="connsiteY112" fmla="*/ 4952349 h 5440362"/>
              <a:gd name="connsiteX113" fmla="*/ 2613999 w 5092701"/>
              <a:gd name="connsiteY113" fmla="*/ 4950992 h 5440362"/>
              <a:gd name="connsiteX114" fmla="*/ 3986456 w 5092701"/>
              <a:gd name="connsiteY114" fmla="*/ 4907527 h 5440362"/>
              <a:gd name="connsiteX115" fmla="*/ 3987454 w 5092701"/>
              <a:gd name="connsiteY115" fmla="*/ 4907762 h 5440362"/>
              <a:gd name="connsiteX116" fmla="*/ 3922710 w 5092701"/>
              <a:gd name="connsiteY116" fmla="*/ 4923835 h 5440362"/>
              <a:gd name="connsiteX117" fmla="*/ 3765449 w 5092701"/>
              <a:gd name="connsiteY117" fmla="*/ 4967019 h 5440362"/>
              <a:gd name="connsiteX118" fmla="*/ 3801468 w 5092701"/>
              <a:gd name="connsiteY118" fmla="*/ 4966718 h 5440362"/>
              <a:gd name="connsiteX119" fmla="*/ 3755784 w 5092701"/>
              <a:gd name="connsiteY119" fmla="*/ 4983207 h 5440362"/>
              <a:gd name="connsiteX120" fmla="*/ 3694665 w 5092701"/>
              <a:gd name="connsiteY120" fmla="*/ 4993234 h 5440362"/>
              <a:gd name="connsiteX121" fmla="*/ 3699039 w 5092701"/>
              <a:gd name="connsiteY121" fmla="*/ 4998519 h 5440362"/>
              <a:gd name="connsiteX122" fmla="*/ 3421360 w 5092701"/>
              <a:gd name="connsiteY122" fmla="*/ 5054376 h 5440362"/>
              <a:gd name="connsiteX123" fmla="*/ 2868153 w 5092701"/>
              <a:gd name="connsiteY123" fmla="*/ 5157368 h 5440362"/>
              <a:gd name="connsiteX124" fmla="*/ 2559345 w 5092701"/>
              <a:gd name="connsiteY124" fmla="*/ 5197521 h 5440362"/>
              <a:gd name="connsiteX125" fmla="*/ 2671843 w 5092701"/>
              <a:gd name="connsiteY125" fmla="*/ 5170922 h 5440362"/>
              <a:gd name="connsiteX126" fmla="*/ 2529374 w 5092701"/>
              <a:gd name="connsiteY126" fmla="*/ 5177120 h 5440362"/>
              <a:gd name="connsiteX127" fmla="*/ 2548872 w 5092701"/>
              <a:gd name="connsiteY127" fmla="*/ 5170930 h 5440362"/>
              <a:gd name="connsiteX128" fmla="*/ 2708687 w 5092701"/>
              <a:gd name="connsiteY128" fmla="*/ 5140411 h 5440362"/>
              <a:gd name="connsiteX129" fmla="*/ 3255372 w 5092701"/>
              <a:gd name="connsiteY129" fmla="*/ 5040857 h 5440362"/>
              <a:gd name="connsiteX130" fmla="*/ 3936678 w 5092701"/>
              <a:gd name="connsiteY130" fmla="*/ 4917057 h 5440362"/>
              <a:gd name="connsiteX131" fmla="*/ 3986456 w 5092701"/>
              <a:gd name="connsiteY131" fmla="*/ 4907527 h 5440362"/>
              <a:gd name="connsiteX132" fmla="*/ 2218552 w 5092701"/>
              <a:gd name="connsiteY132" fmla="*/ 4858823 h 5440362"/>
              <a:gd name="connsiteX133" fmla="*/ 2247546 w 5092701"/>
              <a:gd name="connsiteY133" fmla="*/ 4858854 h 5440362"/>
              <a:gd name="connsiteX134" fmla="*/ 2246901 w 5092701"/>
              <a:gd name="connsiteY134" fmla="*/ 4862034 h 5440362"/>
              <a:gd name="connsiteX135" fmla="*/ 2133866 w 5092701"/>
              <a:gd name="connsiteY135" fmla="*/ 4865952 h 5440362"/>
              <a:gd name="connsiteX136" fmla="*/ 2218552 w 5092701"/>
              <a:gd name="connsiteY136" fmla="*/ 4858823 h 5440362"/>
              <a:gd name="connsiteX137" fmla="*/ 1291496 w 5092701"/>
              <a:gd name="connsiteY137" fmla="*/ 4842820 h 5440362"/>
              <a:gd name="connsiteX138" fmla="*/ 1233742 w 5092701"/>
              <a:gd name="connsiteY138" fmla="*/ 4853405 h 5440362"/>
              <a:gd name="connsiteX139" fmla="*/ 646227 w 5092701"/>
              <a:gd name="connsiteY139" fmla="*/ 4961311 h 5440362"/>
              <a:gd name="connsiteX140" fmla="*/ 1251074 w 5092701"/>
              <a:gd name="connsiteY140" fmla="*/ 4850065 h 5440362"/>
              <a:gd name="connsiteX141" fmla="*/ 1525606 w 5092701"/>
              <a:gd name="connsiteY141" fmla="*/ 4802269 h 5440362"/>
              <a:gd name="connsiteX142" fmla="*/ 1515289 w 5092701"/>
              <a:gd name="connsiteY142" fmla="*/ 4803784 h 5440362"/>
              <a:gd name="connsiteX143" fmla="*/ 1325502 w 5092701"/>
              <a:gd name="connsiteY143" fmla="*/ 4836726 h 5440362"/>
              <a:gd name="connsiteX144" fmla="*/ 1291496 w 5092701"/>
              <a:gd name="connsiteY144" fmla="*/ 4842820 h 5440362"/>
              <a:gd name="connsiteX145" fmla="*/ 1306559 w 5092701"/>
              <a:gd name="connsiteY145" fmla="*/ 4840059 h 5440362"/>
              <a:gd name="connsiteX146" fmla="*/ 1507040 w 5092701"/>
              <a:gd name="connsiteY146" fmla="*/ 4803993 h 5440362"/>
              <a:gd name="connsiteX147" fmla="*/ 1531241 w 5092701"/>
              <a:gd name="connsiteY147" fmla="*/ 4801745 h 5440362"/>
              <a:gd name="connsiteX148" fmla="*/ 1525606 w 5092701"/>
              <a:gd name="connsiteY148" fmla="*/ 4802269 h 5440362"/>
              <a:gd name="connsiteX149" fmla="*/ 1526950 w 5092701"/>
              <a:gd name="connsiteY149" fmla="*/ 4802071 h 5440362"/>
              <a:gd name="connsiteX150" fmla="*/ 1531241 w 5092701"/>
              <a:gd name="connsiteY150" fmla="*/ 4801745 h 5440362"/>
              <a:gd name="connsiteX151" fmla="*/ 2486297 w 5092701"/>
              <a:gd name="connsiteY151" fmla="*/ 4711057 h 5440362"/>
              <a:gd name="connsiteX152" fmla="*/ 2512245 w 5092701"/>
              <a:gd name="connsiteY152" fmla="*/ 4713758 h 5440362"/>
              <a:gd name="connsiteX153" fmla="*/ 2519553 w 5092701"/>
              <a:gd name="connsiteY153" fmla="*/ 4714980 h 5440362"/>
              <a:gd name="connsiteX154" fmla="*/ 2511663 w 5092701"/>
              <a:gd name="connsiteY154" fmla="*/ 4714994 h 5440362"/>
              <a:gd name="connsiteX155" fmla="*/ 2461000 w 5092701"/>
              <a:gd name="connsiteY155" fmla="*/ 4712655 h 5440362"/>
              <a:gd name="connsiteX156" fmla="*/ 2471578 w 5092701"/>
              <a:gd name="connsiteY156" fmla="*/ 4711490 h 5440362"/>
              <a:gd name="connsiteX157" fmla="*/ 2486297 w 5092701"/>
              <a:gd name="connsiteY157" fmla="*/ 4711057 h 5440362"/>
              <a:gd name="connsiteX158" fmla="*/ 4489294 w 5092701"/>
              <a:gd name="connsiteY158" fmla="*/ 4578506 h 5440362"/>
              <a:gd name="connsiteX159" fmla="*/ 4487774 w 5092701"/>
              <a:gd name="connsiteY159" fmla="*/ 4580552 h 5440362"/>
              <a:gd name="connsiteX160" fmla="*/ 4487026 w 5092701"/>
              <a:gd name="connsiteY160" fmla="*/ 4580533 h 5440362"/>
              <a:gd name="connsiteX161" fmla="*/ 4529369 w 5092701"/>
              <a:gd name="connsiteY161" fmla="*/ 4484989 h 5440362"/>
              <a:gd name="connsiteX162" fmla="*/ 4541352 w 5092701"/>
              <a:gd name="connsiteY162" fmla="*/ 4486263 h 5440362"/>
              <a:gd name="connsiteX163" fmla="*/ 4528376 w 5092701"/>
              <a:gd name="connsiteY163" fmla="*/ 4489015 h 5440362"/>
              <a:gd name="connsiteX164" fmla="*/ 4542510 w 5092701"/>
              <a:gd name="connsiteY164" fmla="*/ 4481566 h 5440362"/>
              <a:gd name="connsiteX165" fmla="*/ 4548040 w 5092701"/>
              <a:gd name="connsiteY165" fmla="*/ 4482154 h 5440362"/>
              <a:gd name="connsiteX166" fmla="*/ 4541352 w 5092701"/>
              <a:gd name="connsiteY166" fmla="*/ 4486263 h 5440362"/>
              <a:gd name="connsiteX167" fmla="*/ 4672062 w 5092701"/>
              <a:gd name="connsiteY167" fmla="*/ 4280407 h 5440362"/>
              <a:gd name="connsiteX168" fmla="*/ 4661986 w 5092701"/>
              <a:gd name="connsiteY168" fmla="*/ 4280809 h 5440362"/>
              <a:gd name="connsiteX169" fmla="*/ 4660829 w 5092701"/>
              <a:gd name="connsiteY169" fmla="*/ 4285506 h 5440362"/>
              <a:gd name="connsiteX170" fmla="*/ 4672062 w 5092701"/>
              <a:gd name="connsiteY170" fmla="*/ 4280407 h 5440362"/>
              <a:gd name="connsiteX171" fmla="*/ 4895797 w 5092701"/>
              <a:gd name="connsiteY171" fmla="*/ 3973084 h 5440362"/>
              <a:gd name="connsiteX172" fmla="*/ 4854977 w 5092701"/>
              <a:gd name="connsiteY172" fmla="*/ 3983268 h 5440362"/>
              <a:gd name="connsiteX173" fmla="*/ 4851034 w 5092701"/>
              <a:gd name="connsiteY173" fmla="*/ 3989671 h 5440362"/>
              <a:gd name="connsiteX174" fmla="*/ 4923309 w 5092701"/>
              <a:gd name="connsiteY174" fmla="*/ 3984273 h 5440362"/>
              <a:gd name="connsiteX175" fmla="*/ 4895797 w 5092701"/>
              <a:gd name="connsiteY175" fmla="*/ 3973084 h 5440362"/>
              <a:gd name="connsiteX176" fmla="*/ 4934679 w 5092701"/>
              <a:gd name="connsiteY176" fmla="*/ 3962539 h 5440362"/>
              <a:gd name="connsiteX177" fmla="*/ 4927163 w 5092701"/>
              <a:gd name="connsiteY177" fmla="*/ 3964499 h 5440362"/>
              <a:gd name="connsiteX178" fmla="*/ 4927443 w 5092701"/>
              <a:gd name="connsiteY178" fmla="*/ 3967498 h 5440362"/>
              <a:gd name="connsiteX179" fmla="*/ 4939497 w 5092701"/>
              <a:gd name="connsiteY179" fmla="*/ 3964648 h 5440362"/>
              <a:gd name="connsiteX180" fmla="*/ 4934679 w 5092701"/>
              <a:gd name="connsiteY180" fmla="*/ 3962539 h 5440362"/>
              <a:gd name="connsiteX181" fmla="*/ 5039980 w 5092701"/>
              <a:gd name="connsiteY181" fmla="*/ 3843342 h 5440362"/>
              <a:gd name="connsiteX182" fmla="*/ 5032905 w 5092701"/>
              <a:gd name="connsiteY182" fmla="*/ 3844115 h 5440362"/>
              <a:gd name="connsiteX183" fmla="*/ 5032936 w 5092701"/>
              <a:gd name="connsiteY183" fmla="*/ 3846507 h 5440362"/>
              <a:gd name="connsiteX184" fmla="*/ 5044990 w 5092701"/>
              <a:gd name="connsiteY184" fmla="*/ 3843657 h 5440362"/>
              <a:gd name="connsiteX185" fmla="*/ 5039980 w 5092701"/>
              <a:gd name="connsiteY185" fmla="*/ 3843342 h 5440362"/>
              <a:gd name="connsiteX186" fmla="*/ 2547796 w 5092701"/>
              <a:gd name="connsiteY186" fmla="*/ 3819977 h 5440362"/>
              <a:gd name="connsiteX187" fmla="*/ 2535709 w 5092701"/>
              <a:gd name="connsiteY187" fmla="*/ 3821657 h 5440362"/>
              <a:gd name="connsiteX188" fmla="*/ 2534484 w 5092701"/>
              <a:gd name="connsiteY188" fmla="*/ 3824592 h 5440362"/>
              <a:gd name="connsiteX189" fmla="*/ 2558520 w 5092701"/>
              <a:gd name="connsiteY189" fmla="*/ 3823017 h 5440362"/>
              <a:gd name="connsiteX190" fmla="*/ 2547796 w 5092701"/>
              <a:gd name="connsiteY190" fmla="*/ 3819977 h 5440362"/>
              <a:gd name="connsiteX191" fmla="*/ 2522047 w 5092701"/>
              <a:gd name="connsiteY191" fmla="*/ 3812758 h 5440362"/>
              <a:gd name="connsiteX192" fmla="*/ 2512866 w 5092701"/>
              <a:gd name="connsiteY192" fmla="*/ 3814795 h 5440362"/>
              <a:gd name="connsiteX193" fmla="*/ 2512431 w 5092701"/>
              <a:gd name="connsiteY193" fmla="*/ 3818116 h 5440362"/>
              <a:gd name="connsiteX194" fmla="*/ 2531103 w 5092701"/>
              <a:gd name="connsiteY194" fmla="*/ 3815282 h 5440362"/>
              <a:gd name="connsiteX195" fmla="*/ 2522047 w 5092701"/>
              <a:gd name="connsiteY195" fmla="*/ 3812758 h 5440362"/>
              <a:gd name="connsiteX196" fmla="*/ 2216422 w 5092701"/>
              <a:gd name="connsiteY196" fmla="*/ 3767525 h 5440362"/>
              <a:gd name="connsiteX197" fmla="*/ 2209391 w 5092701"/>
              <a:gd name="connsiteY197" fmla="*/ 3769742 h 5440362"/>
              <a:gd name="connsiteX198" fmla="*/ 2206782 w 5092701"/>
              <a:gd name="connsiteY198" fmla="*/ 3772532 h 5440362"/>
              <a:gd name="connsiteX199" fmla="*/ 2219757 w 5092701"/>
              <a:gd name="connsiteY199" fmla="*/ 3769780 h 5440362"/>
              <a:gd name="connsiteX200" fmla="*/ 2216422 w 5092701"/>
              <a:gd name="connsiteY200" fmla="*/ 3767525 h 5440362"/>
              <a:gd name="connsiteX201" fmla="*/ 2020165 w 5092701"/>
              <a:gd name="connsiteY201" fmla="*/ 3755221 h 5440362"/>
              <a:gd name="connsiteX202" fmla="*/ 2013669 w 5092701"/>
              <a:gd name="connsiteY202" fmla="*/ 3757290 h 5440362"/>
              <a:gd name="connsiteX203" fmla="*/ 2011227 w 5092701"/>
              <a:gd name="connsiteY203" fmla="*/ 3760000 h 5440362"/>
              <a:gd name="connsiteX204" fmla="*/ 2023281 w 5092701"/>
              <a:gd name="connsiteY204" fmla="*/ 3757151 h 5440362"/>
              <a:gd name="connsiteX205" fmla="*/ 2020165 w 5092701"/>
              <a:gd name="connsiteY205" fmla="*/ 3755221 h 5440362"/>
              <a:gd name="connsiteX206" fmla="*/ 4993740 w 5092701"/>
              <a:gd name="connsiteY206" fmla="*/ 3744560 h 5440362"/>
              <a:gd name="connsiteX207" fmla="*/ 4981686 w 5092701"/>
              <a:gd name="connsiteY207" fmla="*/ 3747410 h 5440362"/>
              <a:gd name="connsiteX208" fmla="*/ 4980847 w 5092701"/>
              <a:gd name="connsiteY208" fmla="*/ 3746675 h 5440362"/>
              <a:gd name="connsiteX209" fmla="*/ 4993740 w 5092701"/>
              <a:gd name="connsiteY209" fmla="*/ 3744560 h 5440362"/>
              <a:gd name="connsiteX210" fmla="*/ 2247263 w 5092701"/>
              <a:gd name="connsiteY210" fmla="*/ 3736677 h 5440362"/>
              <a:gd name="connsiteX211" fmla="*/ 2236101 w 5092701"/>
              <a:gd name="connsiteY211" fmla="*/ 3738251 h 5440362"/>
              <a:gd name="connsiteX212" fmla="*/ 2232565 w 5092701"/>
              <a:gd name="connsiteY212" fmla="*/ 3740844 h 5440362"/>
              <a:gd name="connsiteX213" fmla="*/ 2256601 w 5092701"/>
              <a:gd name="connsiteY213" fmla="*/ 3739269 h 5440362"/>
              <a:gd name="connsiteX214" fmla="*/ 2247263 w 5092701"/>
              <a:gd name="connsiteY214" fmla="*/ 3736677 h 5440362"/>
              <a:gd name="connsiteX215" fmla="*/ 1960326 w 5092701"/>
              <a:gd name="connsiteY215" fmla="*/ 3735812 h 5440362"/>
              <a:gd name="connsiteX216" fmla="*/ 1953283 w 5092701"/>
              <a:gd name="connsiteY216" fmla="*/ 3738077 h 5440362"/>
              <a:gd name="connsiteX217" fmla="*/ 1950602 w 5092701"/>
              <a:gd name="connsiteY217" fmla="*/ 3741159 h 5440362"/>
              <a:gd name="connsiteX218" fmla="*/ 1963743 w 5092701"/>
              <a:gd name="connsiteY218" fmla="*/ 3737736 h 5440362"/>
              <a:gd name="connsiteX219" fmla="*/ 1960326 w 5092701"/>
              <a:gd name="connsiteY219" fmla="*/ 3735812 h 5440362"/>
              <a:gd name="connsiteX220" fmla="*/ 2225611 w 5092701"/>
              <a:gd name="connsiteY220" fmla="*/ 3730244 h 5440362"/>
              <a:gd name="connsiteX221" fmla="*/ 2218629 w 5092701"/>
              <a:gd name="connsiteY221" fmla="*/ 3732261 h 5440362"/>
              <a:gd name="connsiteX222" fmla="*/ 2216043 w 5092701"/>
              <a:gd name="connsiteY222" fmla="*/ 3734955 h 5440362"/>
              <a:gd name="connsiteX223" fmla="*/ 2229019 w 5092701"/>
              <a:gd name="connsiteY223" fmla="*/ 3732204 h 5440362"/>
              <a:gd name="connsiteX224" fmla="*/ 2225611 w 5092701"/>
              <a:gd name="connsiteY224" fmla="*/ 3730244 h 5440362"/>
              <a:gd name="connsiteX225" fmla="*/ 2192498 w 5092701"/>
              <a:gd name="connsiteY225" fmla="*/ 3722592 h 5440362"/>
              <a:gd name="connsiteX226" fmla="*/ 2185516 w 5092701"/>
              <a:gd name="connsiteY226" fmla="*/ 3724609 h 5440362"/>
              <a:gd name="connsiteX227" fmla="*/ 2182930 w 5092701"/>
              <a:gd name="connsiteY227" fmla="*/ 3727303 h 5440362"/>
              <a:gd name="connsiteX228" fmla="*/ 2195906 w 5092701"/>
              <a:gd name="connsiteY228" fmla="*/ 3724551 h 5440362"/>
              <a:gd name="connsiteX229" fmla="*/ 2192498 w 5092701"/>
              <a:gd name="connsiteY229" fmla="*/ 3722592 h 5440362"/>
              <a:gd name="connsiteX230" fmla="*/ 2174299 w 5092701"/>
              <a:gd name="connsiteY230" fmla="*/ 3716222 h 5440362"/>
              <a:gd name="connsiteX231" fmla="*/ 2164351 w 5092701"/>
              <a:gd name="connsiteY231" fmla="*/ 3718129 h 5440362"/>
              <a:gd name="connsiteX232" fmla="*/ 2160879 w 5092701"/>
              <a:gd name="connsiteY232" fmla="*/ 3720826 h 5440362"/>
              <a:gd name="connsiteX233" fmla="*/ 2179385 w 5092701"/>
              <a:gd name="connsiteY233" fmla="*/ 3718663 h 5440362"/>
              <a:gd name="connsiteX234" fmla="*/ 2174299 w 5092701"/>
              <a:gd name="connsiteY234" fmla="*/ 3716222 h 5440362"/>
              <a:gd name="connsiteX235" fmla="*/ 5019820 w 5092701"/>
              <a:gd name="connsiteY235" fmla="*/ 3715562 h 5440362"/>
              <a:gd name="connsiteX236" fmla="*/ 5010919 w 5092701"/>
              <a:gd name="connsiteY236" fmla="*/ 3720909 h 5440362"/>
              <a:gd name="connsiteX237" fmla="*/ 5012078 w 5092701"/>
              <a:gd name="connsiteY237" fmla="*/ 3716212 h 5440362"/>
              <a:gd name="connsiteX238" fmla="*/ 5019820 w 5092701"/>
              <a:gd name="connsiteY238" fmla="*/ 3715562 h 5440362"/>
              <a:gd name="connsiteX239" fmla="*/ 1768385 w 5092701"/>
              <a:gd name="connsiteY239" fmla="*/ 3715546 h 5440362"/>
              <a:gd name="connsiteX240" fmla="*/ 1763720 w 5092701"/>
              <a:gd name="connsiteY240" fmla="*/ 3716467 h 5440362"/>
              <a:gd name="connsiteX241" fmla="*/ 1834319 w 5092701"/>
              <a:gd name="connsiteY241" fmla="*/ 3737057 h 5440362"/>
              <a:gd name="connsiteX242" fmla="*/ 2299583 w 5092701"/>
              <a:gd name="connsiteY242" fmla="*/ 3871915 h 5440362"/>
              <a:gd name="connsiteX243" fmla="*/ 2340140 w 5092701"/>
              <a:gd name="connsiteY243" fmla="*/ 3876228 h 5440362"/>
              <a:gd name="connsiteX244" fmla="*/ 2317096 w 5092701"/>
              <a:gd name="connsiteY244" fmla="*/ 3873778 h 5440362"/>
              <a:gd name="connsiteX245" fmla="*/ 1900309 w 5092701"/>
              <a:gd name="connsiteY245" fmla="*/ 3757157 h 5440362"/>
              <a:gd name="connsiteX246" fmla="*/ 1768385 w 5092701"/>
              <a:gd name="connsiteY246" fmla="*/ 3715546 h 5440362"/>
              <a:gd name="connsiteX247" fmla="*/ 2152623 w 5092701"/>
              <a:gd name="connsiteY247" fmla="*/ 3709436 h 5440362"/>
              <a:gd name="connsiteX248" fmla="*/ 2143150 w 5092701"/>
              <a:gd name="connsiteY248" fmla="*/ 3711442 h 5440362"/>
              <a:gd name="connsiteX249" fmla="*/ 2139748 w 5092701"/>
              <a:gd name="connsiteY249" fmla="*/ 3714449 h 5440362"/>
              <a:gd name="connsiteX250" fmla="*/ 2157498 w 5092701"/>
              <a:gd name="connsiteY250" fmla="*/ 3711515 h 5440362"/>
              <a:gd name="connsiteX251" fmla="*/ 2152623 w 5092701"/>
              <a:gd name="connsiteY251" fmla="*/ 3709436 h 5440362"/>
              <a:gd name="connsiteX252" fmla="*/ 4922807 w 5092701"/>
              <a:gd name="connsiteY252" fmla="*/ 3698457 h 5440362"/>
              <a:gd name="connsiteX253" fmla="*/ 4930081 w 5092701"/>
              <a:gd name="connsiteY253" fmla="*/ 3698744 h 5440362"/>
              <a:gd name="connsiteX254" fmla="*/ 4928089 w 5092701"/>
              <a:gd name="connsiteY254" fmla="*/ 3700052 h 5440362"/>
              <a:gd name="connsiteX255" fmla="*/ 4922807 w 5092701"/>
              <a:gd name="connsiteY255" fmla="*/ 3698457 h 5440362"/>
              <a:gd name="connsiteX256" fmla="*/ 4934860 w 5092701"/>
              <a:gd name="connsiteY256" fmla="*/ 3695608 h 5440362"/>
              <a:gd name="connsiteX257" fmla="*/ 4930535 w 5092701"/>
              <a:gd name="connsiteY257" fmla="*/ 3698762 h 5440362"/>
              <a:gd name="connsiteX258" fmla="*/ 4930081 w 5092701"/>
              <a:gd name="connsiteY258" fmla="*/ 3698744 h 5440362"/>
              <a:gd name="connsiteX259" fmla="*/ 4878395 w 5092701"/>
              <a:gd name="connsiteY259" fmla="*/ 3663730 h 5440362"/>
              <a:gd name="connsiteX260" fmla="*/ 4877306 w 5092701"/>
              <a:gd name="connsiteY260" fmla="*/ 3668141 h 5440362"/>
              <a:gd name="connsiteX261" fmla="*/ 4878028 w 5092701"/>
              <a:gd name="connsiteY261" fmla="*/ 3665216 h 5440362"/>
              <a:gd name="connsiteX262" fmla="*/ 4879098 w 5092701"/>
              <a:gd name="connsiteY262" fmla="*/ 3660873 h 5440362"/>
              <a:gd name="connsiteX263" fmla="*/ 4878395 w 5092701"/>
              <a:gd name="connsiteY263" fmla="*/ 3663730 h 5440362"/>
              <a:gd name="connsiteX264" fmla="*/ 4878779 w 5092701"/>
              <a:gd name="connsiteY264" fmla="*/ 3662169 h 5440362"/>
              <a:gd name="connsiteX265" fmla="*/ 4879470 w 5092701"/>
              <a:gd name="connsiteY265" fmla="*/ 3659366 h 5440362"/>
              <a:gd name="connsiteX266" fmla="*/ 4879098 w 5092701"/>
              <a:gd name="connsiteY266" fmla="*/ 3660873 h 5440362"/>
              <a:gd name="connsiteX267" fmla="*/ 4879229 w 5092701"/>
              <a:gd name="connsiteY267" fmla="*/ 3660341 h 5440362"/>
              <a:gd name="connsiteX268" fmla="*/ 4668777 w 5092701"/>
              <a:gd name="connsiteY268" fmla="*/ 3658361 h 5440362"/>
              <a:gd name="connsiteX269" fmla="*/ 4684535 w 5092701"/>
              <a:gd name="connsiteY269" fmla="*/ 3658672 h 5440362"/>
              <a:gd name="connsiteX270" fmla="*/ 4691666 w 5092701"/>
              <a:gd name="connsiteY270" fmla="*/ 3660634 h 5440362"/>
              <a:gd name="connsiteX271" fmla="*/ 4715974 w 5092701"/>
              <a:gd name="connsiteY271" fmla="*/ 3667334 h 5440362"/>
              <a:gd name="connsiteX272" fmla="*/ 4684756 w 5092701"/>
              <a:gd name="connsiteY272" fmla="*/ 3662911 h 5440362"/>
              <a:gd name="connsiteX273" fmla="*/ 4668777 w 5092701"/>
              <a:gd name="connsiteY273" fmla="*/ 3658361 h 5440362"/>
              <a:gd name="connsiteX274" fmla="*/ 4874919 w 5092701"/>
              <a:gd name="connsiteY274" fmla="*/ 3654804 h 5440362"/>
              <a:gd name="connsiteX275" fmla="*/ 4845352 w 5092701"/>
              <a:gd name="connsiteY275" fmla="*/ 3655791 h 5440362"/>
              <a:gd name="connsiteX276" fmla="*/ 1805058 w 5092701"/>
              <a:gd name="connsiteY276" fmla="*/ 3644864 h 5440362"/>
              <a:gd name="connsiteX277" fmla="*/ 1803725 w 5092701"/>
              <a:gd name="connsiteY277" fmla="*/ 3645532 h 5440362"/>
              <a:gd name="connsiteX278" fmla="*/ 1804635 w 5092701"/>
              <a:gd name="connsiteY278" fmla="*/ 3646023 h 5440362"/>
              <a:gd name="connsiteX279" fmla="*/ 1804128 w 5092701"/>
              <a:gd name="connsiteY279" fmla="*/ 3648462 h 5440362"/>
              <a:gd name="connsiteX280" fmla="*/ 1847145 w 5092701"/>
              <a:gd name="connsiteY280" fmla="*/ 3661988 h 5440362"/>
              <a:gd name="connsiteX281" fmla="*/ 1972839 w 5092701"/>
              <a:gd name="connsiteY281" fmla="*/ 3700832 h 5440362"/>
              <a:gd name="connsiteX282" fmla="*/ 2016020 w 5092701"/>
              <a:gd name="connsiteY282" fmla="*/ 3713686 h 5440362"/>
              <a:gd name="connsiteX283" fmla="*/ 2038072 w 5092701"/>
              <a:gd name="connsiteY283" fmla="*/ 3720163 h 5440362"/>
              <a:gd name="connsiteX284" fmla="*/ 2174826 w 5092701"/>
              <a:gd name="connsiteY284" fmla="*/ 3760182 h 5440362"/>
              <a:gd name="connsiteX285" fmla="*/ 2038072 w 5092701"/>
              <a:gd name="connsiteY285" fmla="*/ 3720163 h 5440362"/>
              <a:gd name="connsiteX286" fmla="*/ 2016020 w 5092701"/>
              <a:gd name="connsiteY286" fmla="*/ 3713686 h 5440362"/>
              <a:gd name="connsiteX287" fmla="*/ 1973927 w 5092701"/>
              <a:gd name="connsiteY287" fmla="*/ 3674365 h 5440362"/>
              <a:gd name="connsiteX288" fmla="*/ 1820720 w 5092701"/>
              <a:gd name="connsiteY288" fmla="*/ 3650226 h 5440362"/>
              <a:gd name="connsiteX289" fmla="*/ 1806917 w 5092701"/>
              <a:gd name="connsiteY289" fmla="*/ 3647254 h 5440362"/>
              <a:gd name="connsiteX290" fmla="*/ 1804635 w 5092701"/>
              <a:gd name="connsiteY290" fmla="*/ 3646023 h 5440362"/>
              <a:gd name="connsiteX291" fmla="*/ 1804836 w 5092701"/>
              <a:gd name="connsiteY291" fmla="*/ 3645051 h 5440362"/>
              <a:gd name="connsiteX292" fmla="*/ 1805058 w 5092701"/>
              <a:gd name="connsiteY292" fmla="*/ 3644864 h 5440362"/>
              <a:gd name="connsiteX293" fmla="*/ 2890489 w 5092701"/>
              <a:gd name="connsiteY293" fmla="*/ 3617128 h 5440362"/>
              <a:gd name="connsiteX294" fmla="*/ 2881016 w 5092701"/>
              <a:gd name="connsiteY294" fmla="*/ 3619134 h 5440362"/>
              <a:gd name="connsiteX295" fmla="*/ 2877615 w 5092701"/>
              <a:gd name="connsiteY295" fmla="*/ 3622140 h 5440362"/>
              <a:gd name="connsiteX296" fmla="*/ 2895365 w 5092701"/>
              <a:gd name="connsiteY296" fmla="*/ 3619208 h 5440362"/>
              <a:gd name="connsiteX297" fmla="*/ 2890489 w 5092701"/>
              <a:gd name="connsiteY297" fmla="*/ 3617128 h 5440362"/>
              <a:gd name="connsiteX298" fmla="*/ 2867327 w 5092701"/>
              <a:gd name="connsiteY298" fmla="*/ 3610497 h 5440362"/>
              <a:gd name="connsiteX299" fmla="*/ 2854511 w 5092701"/>
              <a:gd name="connsiteY299" fmla="*/ 3611895 h 5440362"/>
              <a:gd name="connsiteX300" fmla="*/ 2850198 w 5092701"/>
              <a:gd name="connsiteY300" fmla="*/ 3614405 h 5440362"/>
              <a:gd name="connsiteX301" fmla="*/ 2874234 w 5092701"/>
              <a:gd name="connsiteY301" fmla="*/ 3612829 h 5440362"/>
              <a:gd name="connsiteX302" fmla="*/ 2867327 w 5092701"/>
              <a:gd name="connsiteY302" fmla="*/ 3610497 h 5440362"/>
              <a:gd name="connsiteX303" fmla="*/ 2828053 w 5092701"/>
              <a:gd name="connsiteY303" fmla="*/ 3602190 h 5440362"/>
              <a:gd name="connsiteX304" fmla="*/ 2815724 w 5092701"/>
              <a:gd name="connsiteY304" fmla="*/ 3603639 h 5440362"/>
              <a:gd name="connsiteX305" fmla="*/ 2811554 w 5092701"/>
              <a:gd name="connsiteY305" fmla="*/ 3606164 h 5440362"/>
              <a:gd name="connsiteX306" fmla="*/ 2834669 w 5092701"/>
              <a:gd name="connsiteY306" fmla="*/ 3604490 h 5440362"/>
              <a:gd name="connsiteX307" fmla="*/ 2828053 w 5092701"/>
              <a:gd name="connsiteY307" fmla="*/ 3602190 h 5440362"/>
              <a:gd name="connsiteX308" fmla="*/ 2798219 w 5092701"/>
              <a:gd name="connsiteY308" fmla="*/ 3595386 h 5440362"/>
              <a:gd name="connsiteX309" fmla="*/ 2777520 w 5092701"/>
              <a:gd name="connsiteY309" fmla="*/ 3598414 h 5440362"/>
              <a:gd name="connsiteX310" fmla="*/ 2801556 w 5092701"/>
              <a:gd name="connsiteY310" fmla="*/ 3596838 h 5440362"/>
              <a:gd name="connsiteX311" fmla="*/ 2798219 w 5092701"/>
              <a:gd name="connsiteY311" fmla="*/ 3595386 h 5440362"/>
              <a:gd name="connsiteX312" fmla="*/ 2737003 w 5092701"/>
              <a:gd name="connsiteY312" fmla="*/ 3580323 h 5440362"/>
              <a:gd name="connsiteX313" fmla="*/ 2739465 w 5092701"/>
              <a:gd name="connsiteY313" fmla="*/ 3582204 h 5440362"/>
              <a:gd name="connsiteX314" fmla="*/ 2742190 w 5092701"/>
              <a:gd name="connsiteY314" fmla="*/ 3584285 h 5440362"/>
              <a:gd name="connsiteX315" fmla="*/ 2745399 w 5092701"/>
              <a:gd name="connsiteY315" fmla="*/ 3586735 h 5440362"/>
              <a:gd name="connsiteX316" fmla="*/ 2742600 w 5092701"/>
              <a:gd name="connsiteY316" fmla="*/ 3584598 h 5440362"/>
              <a:gd name="connsiteX317" fmla="*/ 2742190 w 5092701"/>
              <a:gd name="connsiteY317" fmla="*/ 3584285 h 5440362"/>
              <a:gd name="connsiteX318" fmla="*/ 2739685 w 5092701"/>
              <a:gd name="connsiteY318" fmla="*/ 3582371 h 5440362"/>
              <a:gd name="connsiteX319" fmla="*/ 2739465 w 5092701"/>
              <a:gd name="connsiteY319" fmla="*/ 3582204 h 5440362"/>
              <a:gd name="connsiteX320" fmla="*/ 2737935 w 5092701"/>
              <a:gd name="connsiteY320" fmla="*/ 3581035 h 5440362"/>
              <a:gd name="connsiteX321" fmla="*/ 2565233 w 5092701"/>
              <a:gd name="connsiteY321" fmla="*/ 3579347 h 5440362"/>
              <a:gd name="connsiteX322" fmla="*/ 2559913 w 5092701"/>
              <a:gd name="connsiteY322" fmla="*/ 3579406 h 5440362"/>
              <a:gd name="connsiteX323" fmla="*/ 2620443 w 5092701"/>
              <a:gd name="connsiteY323" fmla="*/ 3594793 h 5440362"/>
              <a:gd name="connsiteX324" fmla="*/ 2746207 w 5092701"/>
              <a:gd name="connsiteY324" fmla="*/ 3629513 h 5440362"/>
              <a:gd name="connsiteX325" fmla="*/ 2792295 w 5092701"/>
              <a:gd name="connsiteY325" fmla="*/ 3634414 h 5440362"/>
              <a:gd name="connsiteX326" fmla="*/ 2687662 w 5092701"/>
              <a:gd name="connsiteY326" fmla="*/ 3606073 h 5440362"/>
              <a:gd name="connsiteX327" fmla="*/ 2565233 w 5092701"/>
              <a:gd name="connsiteY327" fmla="*/ 3579347 h 5440362"/>
              <a:gd name="connsiteX328" fmla="*/ 541539 w 5092701"/>
              <a:gd name="connsiteY328" fmla="*/ 3577984 h 5440362"/>
              <a:gd name="connsiteX329" fmla="*/ 614044 w 5092701"/>
              <a:gd name="connsiteY329" fmla="*/ 3599036 h 5440362"/>
              <a:gd name="connsiteX330" fmla="*/ 1249419 w 5092701"/>
              <a:gd name="connsiteY330" fmla="*/ 3862639 h 5440362"/>
              <a:gd name="connsiteX331" fmla="*/ 1282953 w 5092701"/>
              <a:gd name="connsiteY331" fmla="*/ 3877336 h 5440362"/>
              <a:gd name="connsiteX332" fmla="*/ 1171297 w 5092701"/>
              <a:gd name="connsiteY332" fmla="*/ 3833573 h 5440362"/>
              <a:gd name="connsiteX333" fmla="*/ 611068 w 5092701"/>
              <a:gd name="connsiteY333" fmla="*/ 3611114 h 5440362"/>
              <a:gd name="connsiteX334" fmla="*/ 541539 w 5092701"/>
              <a:gd name="connsiteY334" fmla="*/ 3577984 h 5440362"/>
              <a:gd name="connsiteX335" fmla="*/ 2702647 w 5092701"/>
              <a:gd name="connsiteY335" fmla="*/ 3571640 h 5440362"/>
              <a:gd name="connsiteX336" fmla="*/ 2690610 w 5092701"/>
              <a:gd name="connsiteY336" fmla="*/ 3573120 h 5440362"/>
              <a:gd name="connsiteX337" fmla="*/ 2689407 w 5092701"/>
              <a:gd name="connsiteY337" fmla="*/ 3575961 h 5440362"/>
              <a:gd name="connsiteX338" fmla="*/ 2713443 w 5092701"/>
              <a:gd name="connsiteY338" fmla="*/ 3574386 h 5440362"/>
              <a:gd name="connsiteX339" fmla="*/ 2702647 w 5092701"/>
              <a:gd name="connsiteY339" fmla="*/ 3571640 h 5440362"/>
              <a:gd name="connsiteX340" fmla="*/ 2670879 w 5092701"/>
              <a:gd name="connsiteY340" fmla="*/ 3564131 h 5440362"/>
              <a:gd name="connsiteX341" fmla="*/ 2662033 w 5092701"/>
              <a:gd name="connsiteY341" fmla="*/ 3565949 h 5440362"/>
              <a:gd name="connsiteX342" fmla="*/ 2661825 w 5092701"/>
              <a:gd name="connsiteY342" fmla="*/ 3568897 h 5440362"/>
              <a:gd name="connsiteX343" fmla="*/ 2680331 w 5092701"/>
              <a:gd name="connsiteY343" fmla="*/ 3566733 h 5440362"/>
              <a:gd name="connsiteX344" fmla="*/ 2670879 w 5092701"/>
              <a:gd name="connsiteY344" fmla="*/ 3564131 h 5440362"/>
              <a:gd name="connsiteX345" fmla="*/ 2502294 w 5092701"/>
              <a:gd name="connsiteY345" fmla="*/ 3562143 h 5440362"/>
              <a:gd name="connsiteX346" fmla="*/ 2499217 w 5092701"/>
              <a:gd name="connsiteY346" fmla="*/ 3564689 h 5440362"/>
              <a:gd name="connsiteX347" fmla="*/ 2520348 w 5092701"/>
              <a:gd name="connsiteY347" fmla="*/ 3571067 h 5440362"/>
              <a:gd name="connsiteX348" fmla="*/ 2502294 w 5092701"/>
              <a:gd name="connsiteY348" fmla="*/ 3562143 h 5440362"/>
              <a:gd name="connsiteX349" fmla="*/ 3881604 w 5092701"/>
              <a:gd name="connsiteY349" fmla="*/ 3480516 h 5440362"/>
              <a:gd name="connsiteX350" fmla="*/ 4656558 w 5092701"/>
              <a:gd name="connsiteY350" fmla="*/ 3661882 h 5440362"/>
              <a:gd name="connsiteX351" fmla="*/ 3881604 w 5092701"/>
              <a:gd name="connsiteY351" fmla="*/ 3480516 h 5440362"/>
              <a:gd name="connsiteX352" fmla="*/ 3910364 w 5092701"/>
              <a:gd name="connsiteY352" fmla="*/ 3444677 h 5440362"/>
              <a:gd name="connsiteX353" fmla="*/ 4688399 w 5092701"/>
              <a:gd name="connsiteY353" fmla="*/ 3657902 h 5440362"/>
              <a:gd name="connsiteX354" fmla="*/ 4691700 w 5092701"/>
              <a:gd name="connsiteY354" fmla="*/ 3658813 h 5440362"/>
              <a:gd name="connsiteX355" fmla="*/ 4684535 w 5092701"/>
              <a:gd name="connsiteY355" fmla="*/ 3658672 h 5440362"/>
              <a:gd name="connsiteX356" fmla="*/ 4621152 w 5092701"/>
              <a:gd name="connsiteY356" fmla="*/ 3641235 h 5440362"/>
              <a:gd name="connsiteX357" fmla="*/ 3910364 w 5092701"/>
              <a:gd name="connsiteY357" fmla="*/ 3444677 h 5440362"/>
              <a:gd name="connsiteX358" fmla="*/ 941555 w 5092701"/>
              <a:gd name="connsiteY358" fmla="*/ 3402328 h 5440362"/>
              <a:gd name="connsiteX359" fmla="*/ 1731230 w 5092701"/>
              <a:gd name="connsiteY359" fmla="*/ 3697785 h 5440362"/>
              <a:gd name="connsiteX360" fmla="*/ 1732591 w 5092701"/>
              <a:gd name="connsiteY360" fmla="*/ 3700762 h 5440362"/>
              <a:gd name="connsiteX361" fmla="*/ 1731987 w 5092701"/>
              <a:gd name="connsiteY361" fmla="*/ 3699439 h 5440362"/>
              <a:gd name="connsiteX362" fmla="*/ 1731230 w 5092701"/>
              <a:gd name="connsiteY362" fmla="*/ 3697785 h 5440362"/>
              <a:gd name="connsiteX363" fmla="*/ 1730978 w 5092701"/>
              <a:gd name="connsiteY363" fmla="*/ 3697233 h 5440362"/>
              <a:gd name="connsiteX364" fmla="*/ 941555 w 5092701"/>
              <a:gd name="connsiteY364" fmla="*/ 3402328 h 5440362"/>
              <a:gd name="connsiteX365" fmla="*/ 1175164 w 5092701"/>
              <a:gd name="connsiteY365" fmla="*/ 3392285 h 5440362"/>
              <a:gd name="connsiteX366" fmla="*/ 1753906 w 5092701"/>
              <a:gd name="connsiteY366" fmla="*/ 3660337 h 5440362"/>
              <a:gd name="connsiteX367" fmla="*/ 1776950 w 5092701"/>
              <a:gd name="connsiteY367" fmla="*/ 3662787 h 5440362"/>
              <a:gd name="connsiteX368" fmla="*/ 1790400 w 5092701"/>
              <a:gd name="connsiteY368" fmla="*/ 3677300 h 5440362"/>
              <a:gd name="connsiteX369" fmla="*/ 1922781 w 5092701"/>
              <a:gd name="connsiteY369" fmla="*/ 3712035 h 5440362"/>
              <a:gd name="connsiteX370" fmla="*/ 2324584 w 5092701"/>
              <a:gd name="connsiteY370" fmla="*/ 3826126 h 5440362"/>
              <a:gd name="connsiteX371" fmla="*/ 2382758 w 5092701"/>
              <a:gd name="connsiteY371" fmla="*/ 3840003 h 5440362"/>
              <a:gd name="connsiteX372" fmla="*/ 2570002 w 5092701"/>
              <a:gd name="connsiteY372" fmla="*/ 3896057 h 5440362"/>
              <a:gd name="connsiteX373" fmla="*/ 3290947 w 5092701"/>
              <a:gd name="connsiteY373" fmla="*/ 4095666 h 5440362"/>
              <a:gd name="connsiteX374" fmla="*/ 2679726 w 5092701"/>
              <a:gd name="connsiteY374" fmla="*/ 3899255 h 5440362"/>
              <a:gd name="connsiteX375" fmla="*/ 2467081 w 5092701"/>
              <a:gd name="connsiteY375" fmla="*/ 3860118 h 5440362"/>
              <a:gd name="connsiteX376" fmla="*/ 2382758 w 5092701"/>
              <a:gd name="connsiteY376" fmla="*/ 3840003 h 5440362"/>
              <a:gd name="connsiteX377" fmla="*/ 2356560 w 5092701"/>
              <a:gd name="connsiteY377" fmla="*/ 3832160 h 5440362"/>
              <a:gd name="connsiteX378" fmla="*/ 1882576 w 5092701"/>
              <a:gd name="connsiteY378" fmla="*/ 3687101 h 5440362"/>
              <a:gd name="connsiteX379" fmla="*/ 1755890 w 5092701"/>
              <a:gd name="connsiteY379" fmla="*/ 3652285 h 5440362"/>
              <a:gd name="connsiteX380" fmla="*/ 1175164 w 5092701"/>
              <a:gd name="connsiteY380" fmla="*/ 3392285 h 5440362"/>
              <a:gd name="connsiteX381" fmla="*/ 1385248 w 5092701"/>
              <a:gd name="connsiteY381" fmla="*/ 3303243 h 5440362"/>
              <a:gd name="connsiteX382" fmla="*/ 2101780 w 5092701"/>
              <a:gd name="connsiteY382" fmla="*/ 3603680 h 5440362"/>
              <a:gd name="connsiteX383" fmla="*/ 2188829 w 5092701"/>
              <a:gd name="connsiteY383" fmla="*/ 3634283 h 5440362"/>
              <a:gd name="connsiteX384" fmla="*/ 2347707 w 5092701"/>
              <a:gd name="connsiteY384" fmla="*/ 3676655 h 5440362"/>
              <a:gd name="connsiteX385" fmla="*/ 2519559 w 5092701"/>
              <a:gd name="connsiteY385" fmla="*/ 3716275 h 5440362"/>
              <a:gd name="connsiteX386" fmla="*/ 2149025 w 5092701"/>
              <a:gd name="connsiteY386" fmla="*/ 3603884 h 5440362"/>
              <a:gd name="connsiteX387" fmla="*/ 1385248 w 5092701"/>
              <a:gd name="connsiteY387" fmla="*/ 3303243 h 5440362"/>
              <a:gd name="connsiteX388" fmla="*/ 1294170 w 5092701"/>
              <a:gd name="connsiteY388" fmla="*/ 3099946 h 5440362"/>
              <a:gd name="connsiteX389" fmla="*/ 2477166 w 5092701"/>
              <a:gd name="connsiteY389" fmla="*/ 3558213 h 5440362"/>
              <a:gd name="connsiteX390" fmla="*/ 2494915 w 5092701"/>
              <a:gd name="connsiteY390" fmla="*/ 3555280 h 5440362"/>
              <a:gd name="connsiteX391" fmla="*/ 1294170 w 5092701"/>
              <a:gd name="connsiteY391" fmla="*/ 3099946 h 5440362"/>
              <a:gd name="connsiteX392" fmla="*/ 1776541 w 5092701"/>
              <a:gd name="connsiteY392" fmla="*/ 2895401 h 5440362"/>
              <a:gd name="connsiteX393" fmla="*/ 1764866 w 5092701"/>
              <a:gd name="connsiteY393" fmla="*/ 2901993 h 5440362"/>
              <a:gd name="connsiteX394" fmla="*/ 1691529 w 5092701"/>
              <a:gd name="connsiteY394" fmla="*/ 2915541 h 5440362"/>
              <a:gd name="connsiteX395" fmla="*/ 1764866 w 5092701"/>
              <a:gd name="connsiteY395" fmla="*/ 2901993 h 5440362"/>
              <a:gd name="connsiteX396" fmla="*/ 1795590 w 5092701"/>
              <a:gd name="connsiteY396" fmla="*/ 2896308 h 5440362"/>
              <a:gd name="connsiteX397" fmla="*/ 1776541 w 5092701"/>
              <a:gd name="connsiteY397" fmla="*/ 2895401 h 5440362"/>
              <a:gd name="connsiteX398" fmla="*/ 1813121 w 5092701"/>
              <a:gd name="connsiteY398" fmla="*/ 2890426 h 5440362"/>
              <a:gd name="connsiteX399" fmla="*/ 1807644 w 5092701"/>
              <a:gd name="connsiteY399" fmla="*/ 2893458 h 5440362"/>
              <a:gd name="connsiteX400" fmla="*/ 1826150 w 5092701"/>
              <a:gd name="connsiteY400" fmla="*/ 2891295 h 5440362"/>
              <a:gd name="connsiteX401" fmla="*/ 1813121 w 5092701"/>
              <a:gd name="connsiteY401" fmla="*/ 2890426 h 5440362"/>
              <a:gd name="connsiteX402" fmla="*/ 2936552 w 5092701"/>
              <a:gd name="connsiteY402" fmla="*/ 2800040 h 5440362"/>
              <a:gd name="connsiteX403" fmla="*/ 2937663 w 5092701"/>
              <a:gd name="connsiteY403" fmla="*/ 2800158 h 5440362"/>
              <a:gd name="connsiteX404" fmla="*/ 2939218 w 5092701"/>
              <a:gd name="connsiteY404" fmla="*/ 2800324 h 5440362"/>
              <a:gd name="connsiteX405" fmla="*/ 2934552 w 5092701"/>
              <a:gd name="connsiteY405" fmla="*/ 2799827 h 5440362"/>
              <a:gd name="connsiteX406" fmla="*/ 2936552 w 5092701"/>
              <a:gd name="connsiteY406" fmla="*/ 2800040 h 5440362"/>
              <a:gd name="connsiteX407" fmla="*/ 2935070 w 5092701"/>
              <a:gd name="connsiteY407" fmla="*/ 2799883 h 5440362"/>
              <a:gd name="connsiteX408" fmla="*/ 2919843 w 5092701"/>
              <a:gd name="connsiteY408" fmla="*/ 2799296 h 5440362"/>
              <a:gd name="connsiteX409" fmla="*/ 2927165 w 5092701"/>
              <a:gd name="connsiteY409" fmla="*/ 2803173 h 5440362"/>
              <a:gd name="connsiteX410" fmla="*/ 2915182 w 5092701"/>
              <a:gd name="connsiteY410" fmla="*/ 2801898 h 5440362"/>
              <a:gd name="connsiteX411" fmla="*/ 2919843 w 5092701"/>
              <a:gd name="connsiteY411" fmla="*/ 2799296 h 5440362"/>
              <a:gd name="connsiteX412" fmla="*/ 2555694 w 5092701"/>
              <a:gd name="connsiteY412" fmla="*/ 2763673 h 5440362"/>
              <a:gd name="connsiteX413" fmla="*/ 2542718 w 5092701"/>
              <a:gd name="connsiteY413" fmla="*/ 2766425 h 5440362"/>
              <a:gd name="connsiteX414" fmla="*/ 2555694 w 5092701"/>
              <a:gd name="connsiteY414" fmla="*/ 2763673 h 5440362"/>
              <a:gd name="connsiteX415" fmla="*/ 3301629 w 5092701"/>
              <a:gd name="connsiteY415" fmla="*/ 2757607 h 5440362"/>
              <a:gd name="connsiteX416" fmla="*/ 3289575 w 5092701"/>
              <a:gd name="connsiteY416" fmla="*/ 2760457 h 5440362"/>
              <a:gd name="connsiteX417" fmla="*/ 3276435 w 5092701"/>
              <a:gd name="connsiteY417" fmla="*/ 2763879 h 5440362"/>
              <a:gd name="connsiteX418" fmla="*/ 3264381 w 5092701"/>
              <a:gd name="connsiteY418" fmla="*/ 2766731 h 5440362"/>
              <a:gd name="connsiteX419" fmla="*/ 3252328 w 5092701"/>
              <a:gd name="connsiteY419" fmla="*/ 2769580 h 5440362"/>
              <a:gd name="connsiteX420" fmla="*/ 3242606 w 5092701"/>
              <a:gd name="connsiteY420" fmla="*/ 2768546 h 5440362"/>
              <a:gd name="connsiteX421" fmla="*/ 3252328 w 5092701"/>
              <a:gd name="connsiteY421" fmla="*/ 2769580 h 5440362"/>
              <a:gd name="connsiteX422" fmla="*/ 3264381 w 5092701"/>
              <a:gd name="connsiteY422" fmla="*/ 2766731 h 5440362"/>
              <a:gd name="connsiteX423" fmla="*/ 3276435 w 5092701"/>
              <a:gd name="connsiteY423" fmla="*/ 2763879 h 5440362"/>
              <a:gd name="connsiteX424" fmla="*/ 3289575 w 5092701"/>
              <a:gd name="connsiteY424" fmla="*/ 2760457 h 5440362"/>
              <a:gd name="connsiteX425" fmla="*/ 3301629 w 5092701"/>
              <a:gd name="connsiteY425" fmla="*/ 2757607 h 5440362"/>
              <a:gd name="connsiteX426" fmla="*/ 2780157 w 5092701"/>
              <a:gd name="connsiteY426" fmla="*/ 2749583 h 5440362"/>
              <a:gd name="connsiteX427" fmla="*/ 2793552 w 5092701"/>
              <a:gd name="connsiteY427" fmla="*/ 2750405 h 5440362"/>
              <a:gd name="connsiteX428" fmla="*/ 2774881 w 5092701"/>
              <a:gd name="connsiteY428" fmla="*/ 2753239 h 5440362"/>
              <a:gd name="connsiteX429" fmla="*/ 2780157 w 5092701"/>
              <a:gd name="connsiteY429" fmla="*/ 2749583 h 5440362"/>
              <a:gd name="connsiteX430" fmla="*/ 2797877 w 5092701"/>
              <a:gd name="connsiteY430" fmla="*/ 2747250 h 5440362"/>
              <a:gd name="connsiteX431" fmla="*/ 2805606 w 5092701"/>
              <a:gd name="connsiteY431" fmla="*/ 2747555 h 5440362"/>
              <a:gd name="connsiteX432" fmla="*/ 2793552 w 5092701"/>
              <a:gd name="connsiteY432" fmla="*/ 2750405 h 5440362"/>
              <a:gd name="connsiteX433" fmla="*/ 2797877 w 5092701"/>
              <a:gd name="connsiteY433" fmla="*/ 2747250 h 5440362"/>
              <a:gd name="connsiteX434" fmla="*/ 2810737 w 5092701"/>
              <a:gd name="connsiteY434" fmla="*/ 2744485 h 5440362"/>
              <a:gd name="connsiteX435" fmla="*/ 2824111 w 5092701"/>
              <a:gd name="connsiteY435" fmla="*/ 2745391 h 5440362"/>
              <a:gd name="connsiteX436" fmla="*/ 2805606 w 5092701"/>
              <a:gd name="connsiteY436" fmla="*/ 2747555 h 5440362"/>
              <a:gd name="connsiteX437" fmla="*/ 2810737 w 5092701"/>
              <a:gd name="connsiteY437" fmla="*/ 2744485 h 5440362"/>
              <a:gd name="connsiteX438" fmla="*/ 2836165 w 5092701"/>
              <a:gd name="connsiteY438" fmla="*/ 2742542 h 5440362"/>
              <a:gd name="connsiteX439" fmla="*/ 2824111 w 5092701"/>
              <a:gd name="connsiteY439" fmla="*/ 2745391 h 5440362"/>
              <a:gd name="connsiteX440" fmla="*/ 2836165 w 5092701"/>
              <a:gd name="connsiteY440" fmla="*/ 2742542 h 5440362"/>
              <a:gd name="connsiteX441" fmla="*/ 2866889 w 5092701"/>
              <a:gd name="connsiteY441" fmla="*/ 2736857 h 5440362"/>
              <a:gd name="connsiteX442" fmla="*/ 2836165 w 5092701"/>
              <a:gd name="connsiteY442" fmla="*/ 2742542 h 5440362"/>
              <a:gd name="connsiteX443" fmla="*/ 2866889 w 5092701"/>
              <a:gd name="connsiteY443" fmla="*/ 2736857 h 5440362"/>
              <a:gd name="connsiteX444" fmla="*/ 2897449 w 5092701"/>
              <a:gd name="connsiteY444" fmla="*/ 2731843 h 5440362"/>
              <a:gd name="connsiteX445" fmla="*/ 2866889 w 5092701"/>
              <a:gd name="connsiteY445" fmla="*/ 2736857 h 5440362"/>
              <a:gd name="connsiteX446" fmla="*/ 2897449 w 5092701"/>
              <a:gd name="connsiteY446" fmla="*/ 2731843 h 5440362"/>
              <a:gd name="connsiteX447" fmla="*/ 3323798 w 5092701"/>
              <a:gd name="connsiteY447" fmla="*/ 2729869 h 5440362"/>
              <a:gd name="connsiteX448" fmla="*/ 3052007 w 5092701"/>
              <a:gd name="connsiteY448" fmla="*/ 2789335 h 5440362"/>
              <a:gd name="connsiteX449" fmla="*/ 2574234 w 5092701"/>
              <a:gd name="connsiteY449" fmla="*/ 2876507 h 5440362"/>
              <a:gd name="connsiteX450" fmla="*/ 2501889 w 5092701"/>
              <a:gd name="connsiteY450" fmla="*/ 2886028 h 5440362"/>
              <a:gd name="connsiteX451" fmla="*/ 2465635 w 5092701"/>
              <a:gd name="connsiteY451" fmla="*/ 2891125 h 5440362"/>
              <a:gd name="connsiteX452" fmla="*/ 2456134 w 5092701"/>
              <a:gd name="connsiteY452" fmla="*/ 2906641 h 5440362"/>
              <a:gd name="connsiteX453" fmla="*/ 2595129 w 5092701"/>
              <a:gd name="connsiteY453" fmla="*/ 2887681 h 5440362"/>
              <a:gd name="connsiteX454" fmla="*/ 3292513 w 5092701"/>
              <a:gd name="connsiteY454" fmla="*/ 2749676 h 5440362"/>
              <a:gd name="connsiteX455" fmla="*/ 3363417 w 5092701"/>
              <a:gd name="connsiteY455" fmla="*/ 2729869 h 5440362"/>
              <a:gd name="connsiteX456" fmla="*/ 3104369 w 5092701"/>
              <a:gd name="connsiteY456" fmla="*/ 2729869 h 5440362"/>
              <a:gd name="connsiteX457" fmla="*/ 2973549 w 5092701"/>
              <a:gd name="connsiteY457" fmla="*/ 2756978 h 5440362"/>
              <a:gd name="connsiteX458" fmla="*/ 2131226 w 5092701"/>
              <a:gd name="connsiteY458" fmla="*/ 2889305 h 5440362"/>
              <a:gd name="connsiteX459" fmla="*/ 1623538 w 5092701"/>
              <a:gd name="connsiteY459" fmla="*/ 2976480 h 5440362"/>
              <a:gd name="connsiteX460" fmla="*/ 1605930 w 5092701"/>
              <a:gd name="connsiteY460" fmla="*/ 2981261 h 5440362"/>
              <a:gd name="connsiteX461" fmla="*/ 1689764 w 5092701"/>
              <a:gd name="connsiteY461" fmla="*/ 2991786 h 5440362"/>
              <a:gd name="connsiteX462" fmla="*/ 1933741 w 5092701"/>
              <a:gd name="connsiteY462" fmla="*/ 2953691 h 5440362"/>
              <a:gd name="connsiteX463" fmla="*/ 2915182 w 5092701"/>
              <a:gd name="connsiteY463" fmla="*/ 2801898 h 5440362"/>
              <a:gd name="connsiteX464" fmla="*/ 2927165 w 5092701"/>
              <a:gd name="connsiteY464" fmla="*/ 2803173 h 5440362"/>
              <a:gd name="connsiteX465" fmla="*/ 2939218 w 5092701"/>
              <a:gd name="connsiteY465" fmla="*/ 2800324 h 5440362"/>
              <a:gd name="connsiteX466" fmla="*/ 2989440 w 5092701"/>
              <a:gd name="connsiteY466" fmla="*/ 2788449 h 5440362"/>
              <a:gd name="connsiteX467" fmla="*/ 2995963 w 5092701"/>
              <a:gd name="connsiteY467" fmla="*/ 2785012 h 5440362"/>
              <a:gd name="connsiteX468" fmla="*/ 3020000 w 5092701"/>
              <a:gd name="connsiteY468" fmla="*/ 2783436 h 5440362"/>
              <a:gd name="connsiteX469" fmla="*/ 3038741 w 5092701"/>
              <a:gd name="connsiteY469" fmla="*/ 2776476 h 5440362"/>
              <a:gd name="connsiteX470" fmla="*/ 3062778 w 5092701"/>
              <a:gd name="connsiteY470" fmla="*/ 2774901 h 5440362"/>
              <a:gd name="connsiteX471" fmla="*/ 3074831 w 5092701"/>
              <a:gd name="connsiteY471" fmla="*/ 2772051 h 5440362"/>
              <a:gd name="connsiteX472" fmla="*/ 3087806 w 5092701"/>
              <a:gd name="connsiteY472" fmla="*/ 2769300 h 5440362"/>
              <a:gd name="connsiteX473" fmla="*/ 3233000 w 5092701"/>
              <a:gd name="connsiteY473" fmla="*/ 2741735 h 5440362"/>
              <a:gd name="connsiteX474" fmla="*/ 3287717 w 5092701"/>
              <a:gd name="connsiteY474" fmla="*/ 2729869 h 5440362"/>
              <a:gd name="connsiteX475" fmla="*/ 2862459 w 5092701"/>
              <a:gd name="connsiteY475" fmla="*/ 2729869 h 5440362"/>
              <a:gd name="connsiteX476" fmla="*/ 2637642 w 5092701"/>
              <a:gd name="connsiteY476" fmla="*/ 2767179 h 5440362"/>
              <a:gd name="connsiteX477" fmla="*/ 1990338 w 5092701"/>
              <a:gd name="connsiteY477" fmla="*/ 2866061 h 5440362"/>
              <a:gd name="connsiteX478" fmla="*/ 1954249 w 5092701"/>
              <a:gd name="connsiteY478" fmla="*/ 2870487 h 5440362"/>
              <a:gd name="connsiteX479" fmla="*/ 1918158 w 5092701"/>
              <a:gd name="connsiteY479" fmla="*/ 2874912 h 5440362"/>
              <a:gd name="connsiteX480" fmla="*/ 1887433 w 5092701"/>
              <a:gd name="connsiteY480" fmla="*/ 2880597 h 5440362"/>
              <a:gd name="connsiteX481" fmla="*/ 1877713 w 5092701"/>
              <a:gd name="connsiteY481" fmla="*/ 2879563 h 5440362"/>
              <a:gd name="connsiteX482" fmla="*/ 1887433 w 5092701"/>
              <a:gd name="connsiteY482" fmla="*/ 2880597 h 5440362"/>
              <a:gd name="connsiteX483" fmla="*/ 1918158 w 5092701"/>
              <a:gd name="connsiteY483" fmla="*/ 2874912 h 5440362"/>
              <a:gd name="connsiteX484" fmla="*/ 1954249 w 5092701"/>
              <a:gd name="connsiteY484" fmla="*/ 2870487 h 5440362"/>
              <a:gd name="connsiteX485" fmla="*/ 1990338 w 5092701"/>
              <a:gd name="connsiteY485" fmla="*/ 2866061 h 5440362"/>
              <a:gd name="connsiteX486" fmla="*/ 2774881 w 5092701"/>
              <a:gd name="connsiteY486" fmla="*/ 2753239 h 5440362"/>
              <a:gd name="connsiteX487" fmla="*/ 2701544 w 5092701"/>
              <a:gd name="connsiteY487" fmla="*/ 2766786 h 5440362"/>
              <a:gd name="connsiteX488" fmla="*/ 2674530 w 5092701"/>
              <a:gd name="connsiteY488" fmla="*/ 2780441 h 5440362"/>
              <a:gd name="connsiteX489" fmla="*/ 2417343 w 5092701"/>
              <a:gd name="connsiteY489" fmla="*/ 2826082 h 5440362"/>
              <a:gd name="connsiteX490" fmla="*/ 2398837 w 5092701"/>
              <a:gd name="connsiteY490" fmla="*/ 2828246 h 5440362"/>
              <a:gd name="connsiteX491" fmla="*/ 2380331 w 5092701"/>
              <a:gd name="connsiteY491" fmla="*/ 2830410 h 5440362"/>
              <a:gd name="connsiteX492" fmla="*/ 2362746 w 5092701"/>
              <a:gd name="connsiteY492" fmla="*/ 2832671 h 5440362"/>
              <a:gd name="connsiteX493" fmla="*/ 2295933 w 5092701"/>
              <a:gd name="connsiteY493" fmla="*/ 2842781 h 5440362"/>
              <a:gd name="connsiteX494" fmla="*/ 2277427 w 5092701"/>
              <a:gd name="connsiteY494" fmla="*/ 2844945 h 5440362"/>
              <a:gd name="connsiteX495" fmla="*/ 2192106 w 5092701"/>
              <a:gd name="connsiteY495" fmla="*/ 2857219 h 5440362"/>
              <a:gd name="connsiteX496" fmla="*/ 2076062 w 5092701"/>
              <a:gd name="connsiteY496" fmla="*/ 2875177 h 5440362"/>
              <a:gd name="connsiteX497" fmla="*/ 2039972 w 5092701"/>
              <a:gd name="connsiteY497" fmla="*/ 2879602 h 5440362"/>
              <a:gd name="connsiteX498" fmla="*/ 2022388 w 5092701"/>
              <a:gd name="connsiteY498" fmla="*/ 2881865 h 5440362"/>
              <a:gd name="connsiteX499" fmla="*/ 2039972 w 5092701"/>
              <a:gd name="connsiteY499" fmla="*/ 2879602 h 5440362"/>
              <a:gd name="connsiteX500" fmla="*/ 2076062 w 5092701"/>
              <a:gd name="connsiteY500" fmla="*/ 2875177 h 5440362"/>
              <a:gd name="connsiteX501" fmla="*/ 2192106 w 5092701"/>
              <a:gd name="connsiteY501" fmla="*/ 2857219 h 5440362"/>
              <a:gd name="connsiteX502" fmla="*/ 2277427 w 5092701"/>
              <a:gd name="connsiteY502" fmla="*/ 2844945 h 5440362"/>
              <a:gd name="connsiteX503" fmla="*/ 2295933 w 5092701"/>
              <a:gd name="connsiteY503" fmla="*/ 2842781 h 5440362"/>
              <a:gd name="connsiteX504" fmla="*/ 2362746 w 5092701"/>
              <a:gd name="connsiteY504" fmla="*/ 2832671 h 5440362"/>
              <a:gd name="connsiteX505" fmla="*/ 2380331 w 5092701"/>
              <a:gd name="connsiteY505" fmla="*/ 2830410 h 5440362"/>
              <a:gd name="connsiteX506" fmla="*/ 2398837 w 5092701"/>
              <a:gd name="connsiteY506" fmla="*/ 2828246 h 5440362"/>
              <a:gd name="connsiteX507" fmla="*/ 2417343 w 5092701"/>
              <a:gd name="connsiteY507" fmla="*/ 2826082 h 5440362"/>
              <a:gd name="connsiteX508" fmla="*/ 2999734 w 5092701"/>
              <a:gd name="connsiteY508" fmla="*/ 2733251 h 5440362"/>
              <a:gd name="connsiteX509" fmla="*/ 3016451 w 5092701"/>
              <a:gd name="connsiteY509" fmla="*/ 2729869 h 5440362"/>
              <a:gd name="connsiteX510" fmla="*/ 2920858 w 5092701"/>
              <a:gd name="connsiteY510" fmla="*/ 2729869 h 5440362"/>
              <a:gd name="connsiteX511" fmla="*/ 2914403 w 5092701"/>
              <a:gd name="connsiteY511" fmla="*/ 2732614 h 5440362"/>
              <a:gd name="connsiteX512" fmla="*/ 2897449 w 5092701"/>
              <a:gd name="connsiteY512" fmla="*/ 2731843 h 5440362"/>
              <a:gd name="connsiteX513" fmla="*/ 2899516 w 5092701"/>
              <a:gd name="connsiteY513" fmla="*/ 2729869 h 5440362"/>
              <a:gd name="connsiteX514" fmla="*/ 2505301 w 5092701"/>
              <a:gd name="connsiteY514" fmla="*/ 2729869 h 5440362"/>
              <a:gd name="connsiteX515" fmla="*/ 2381136 w 5092701"/>
              <a:gd name="connsiteY515" fmla="*/ 2748704 h 5440362"/>
              <a:gd name="connsiteX516" fmla="*/ 1643640 w 5092701"/>
              <a:gd name="connsiteY516" fmla="*/ 2871888 h 5440362"/>
              <a:gd name="connsiteX517" fmla="*/ 1618201 w 5092701"/>
              <a:gd name="connsiteY517" fmla="*/ 2879274 h 5440362"/>
              <a:gd name="connsiteX518" fmla="*/ 1673373 w 5092701"/>
              <a:gd name="connsiteY518" fmla="*/ 2870229 h 5440362"/>
              <a:gd name="connsiteX519" fmla="*/ 1934935 w 5092701"/>
              <a:gd name="connsiteY519" fmla="*/ 2829872 h 5440362"/>
              <a:gd name="connsiteX520" fmla="*/ 2329889 w 5092701"/>
              <a:gd name="connsiteY520" fmla="*/ 2774090 h 5440362"/>
              <a:gd name="connsiteX521" fmla="*/ 2494006 w 5092701"/>
              <a:gd name="connsiteY521" fmla="*/ 2752981 h 5440362"/>
              <a:gd name="connsiteX522" fmla="*/ 2552147 w 5092701"/>
              <a:gd name="connsiteY522" fmla="*/ 2755033 h 5440362"/>
              <a:gd name="connsiteX523" fmla="*/ 2617224 w 5092701"/>
              <a:gd name="connsiteY523" fmla="*/ 2741898 h 5440362"/>
              <a:gd name="connsiteX524" fmla="*/ 2673277 w 5092701"/>
              <a:gd name="connsiteY524" fmla="*/ 2729869 h 5440362"/>
              <a:gd name="connsiteX525" fmla="*/ 2376146 w 5092701"/>
              <a:gd name="connsiteY525" fmla="*/ 2729869 h 5440362"/>
              <a:gd name="connsiteX526" fmla="*/ 2190279 w 5092701"/>
              <a:gd name="connsiteY526" fmla="*/ 2754770 h 5440362"/>
              <a:gd name="connsiteX527" fmla="*/ 1752829 w 5092701"/>
              <a:gd name="connsiteY527" fmla="*/ 2831854 h 5440362"/>
              <a:gd name="connsiteX528" fmla="*/ 1743084 w 5092701"/>
              <a:gd name="connsiteY528" fmla="*/ 2830914 h 5440362"/>
              <a:gd name="connsiteX529" fmla="*/ 1752829 w 5092701"/>
              <a:gd name="connsiteY529" fmla="*/ 2831854 h 5440362"/>
              <a:gd name="connsiteX530" fmla="*/ 2201280 w 5092701"/>
              <a:gd name="connsiteY530" fmla="*/ 2768721 h 5440362"/>
              <a:gd name="connsiteX531" fmla="*/ 2464588 w 5092701"/>
              <a:gd name="connsiteY531" fmla="*/ 2729869 h 5440362"/>
              <a:gd name="connsiteX532" fmla="*/ 1786116 w 5092701"/>
              <a:gd name="connsiteY532" fmla="*/ 2729869 h 5440362"/>
              <a:gd name="connsiteX533" fmla="*/ 1777304 w 5092701"/>
              <a:gd name="connsiteY533" fmla="*/ 2732546 h 5440362"/>
              <a:gd name="connsiteX534" fmla="*/ 1786381 w 5092701"/>
              <a:gd name="connsiteY534" fmla="*/ 2741775 h 5440362"/>
              <a:gd name="connsiteX535" fmla="*/ 1724105 w 5092701"/>
              <a:gd name="connsiteY535" fmla="*/ 2756498 h 5440362"/>
              <a:gd name="connsiteX536" fmla="*/ 1895449 w 5092701"/>
              <a:gd name="connsiteY536" fmla="*/ 2729869 h 5440362"/>
              <a:gd name="connsiteX537" fmla="*/ 3763221 w 5092701"/>
              <a:gd name="connsiteY537" fmla="*/ 2571894 h 5440362"/>
              <a:gd name="connsiteX538" fmla="*/ 3755917 w 5092701"/>
              <a:gd name="connsiteY538" fmla="*/ 2580058 h 5440362"/>
              <a:gd name="connsiteX539" fmla="*/ 3674394 w 5092701"/>
              <a:gd name="connsiteY539" fmla="*/ 2600094 h 5440362"/>
              <a:gd name="connsiteX540" fmla="*/ 3674394 w 5092701"/>
              <a:gd name="connsiteY540" fmla="*/ 2634866 h 5440362"/>
              <a:gd name="connsiteX541" fmla="*/ 3696599 w 5092701"/>
              <a:gd name="connsiteY541" fmla="*/ 2628838 h 5440362"/>
              <a:gd name="connsiteX542" fmla="*/ 3774993 w 5092701"/>
              <a:gd name="connsiteY542" fmla="*/ 2598613 h 5440362"/>
              <a:gd name="connsiteX543" fmla="*/ 3755917 w 5092701"/>
              <a:gd name="connsiteY543" fmla="*/ 2580058 h 5440362"/>
              <a:gd name="connsiteX544" fmla="*/ 3777969 w 5092701"/>
              <a:gd name="connsiteY544" fmla="*/ 2586535 h 5440362"/>
              <a:gd name="connsiteX545" fmla="*/ 3763221 w 5092701"/>
              <a:gd name="connsiteY545" fmla="*/ 2571894 h 5440362"/>
              <a:gd name="connsiteX546" fmla="*/ 3700514 w 5092701"/>
              <a:gd name="connsiteY546" fmla="*/ 2543870 h 5440362"/>
              <a:gd name="connsiteX547" fmla="*/ 3674394 w 5092701"/>
              <a:gd name="connsiteY547" fmla="*/ 2550272 h 5440362"/>
              <a:gd name="connsiteX548" fmla="*/ 3674394 w 5092701"/>
              <a:gd name="connsiteY548" fmla="*/ 2558539 h 5440362"/>
              <a:gd name="connsiteX549" fmla="*/ 3697371 w 5092701"/>
              <a:gd name="connsiteY549" fmla="*/ 2556618 h 5440362"/>
              <a:gd name="connsiteX550" fmla="*/ 3677277 w 5092701"/>
              <a:gd name="connsiteY550" fmla="*/ 2562831 h 5440362"/>
              <a:gd name="connsiteX551" fmla="*/ 3674394 w 5092701"/>
              <a:gd name="connsiteY551" fmla="*/ 2563603 h 5440362"/>
              <a:gd name="connsiteX552" fmla="*/ 3674394 w 5092701"/>
              <a:gd name="connsiteY552" fmla="*/ 2578765 h 5440362"/>
              <a:gd name="connsiteX553" fmla="*/ 3700622 w 5092701"/>
              <a:gd name="connsiteY553" fmla="*/ 2570359 h 5440362"/>
              <a:gd name="connsiteX554" fmla="*/ 3720416 w 5092701"/>
              <a:gd name="connsiteY554" fmla="*/ 2559068 h 5440362"/>
              <a:gd name="connsiteX555" fmla="*/ 3697371 w 5092701"/>
              <a:gd name="connsiteY555" fmla="*/ 2556618 h 5440362"/>
              <a:gd name="connsiteX556" fmla="*/ 3700514 w 5092701"/>
              <a:gd name="connsiteY556" fmla="*/ 2543870 h 5440362"/>
              <a:gd name="connsiteX557" fmla="*/ 4508324 w 5092701"/>
              <a:gd name="connsiteY557" fmla="*/ 1897071 h 5440362"/>
              <a:gd name="connsiteX558" fmla="*/ 4509820 w 5092701"/>
              <a:gd name="connsiteY558" fmla="*/ 1900715 h 5440362"/>
              <a:gd name="connsiteX559" fmla="*/ 4508324 w 5092701"/>
              <a:gd name="connsiteY559" fmla="*/ 1897071 h 5440362"/>
              <a:gd name="connsiteX560" fmla="*/ 4484642 w 5092701"/>
              <a:gd name="connsiteY560" fmla="*/ 1834000 h 5440362"/>
              <a:gd name="connsiteX561" fmla="*/ 4561034 w 5092701"/>
              <a:gd name="connsiteY561" fmla="*/ 1884816 h 5440362"/>
              <a:gd name="connsiteX562" fmla="*/ 4484642 w 5092701"/>
              <a:gd name="connsiteY562" fmla="*/ 1834000 h 5440362"/>
              <a:gd name="connsiteX563" fmla="*/ 4420162 w 5092701"/>
              <a:gd name="connsiteY563" fmla="*/ 1788583 h 5440362"/>
              <a:gd name="connsiteX564" fmla="*/ 4407021 w 5092701"/>
              <a:gd name="connsiteY564" fmla="*/ 1792005 h 5440362"/>
              <a:gd name="connsiteX565" fmla="*/ 4420162 w 5092701"/>
              <a:gd name="connsiteY565" fmla="*/ 1788583 h 5440362"/>
              <a:gd name="connsiteX566" fmla="*/ 4463766 w 5092701"/>
              <a:gd name="connsiteY566" fmla="*/ 1776693 h 5440362"/>
              <a:gd name="connsiteX567" fmla="*/ 4515789 w 5092701"/>
              <a:gd name="connsiteY567" fmla="*/ 1803572 h 5440362"/>
              <a:gd name="connsiteX568" fmla="*/ 4463766 w 5092701"/>
              <a:gd name="connsiteY568" fmla="*/ 1776693 h 5440362"/>
              <a:gd name="connsiteX569" fmla="*/ 4522508 w 5092701"/>
              <a:gd name="connsiteY569" fmla="*/ 1736191 h 5440362"/>
              <a:gd name="connsiteX570" fmla="*/ 4544714 w 5092701"/>
              <a:gd name="connsiteY570" fmla="*/ 1759135 h 5440362"/>
              <a:gd name="connsiteX571" fmla="*/ 4602267 w 5092701"/>
              <a:gd name="connsiteY571" fmla="*/ 1786600 h 5440362"/>
              <a:gd name="connsiteX572" fmla="*/ 4522508 w 5092701"/>
              <a:gd name="connsiteY572" fmla="*/ 1736191 h 5440362"/>
              <a:gd name="connsiteX573" fmla="*/ 294981 w 5092701"/>
              <a:gd name="connsiteY573" fmla="*/ 1713189 h 5440362"/>
              <a:gd name="connsiteX574" fmla="*/ 306153 w 5092701"/>
              <a:gd name="connsiteY574" fmla="*/ 1716983 h 5440362"/>
              <a:gd name="connsiteX575" fmla="*/ 314953 w 5092701"/>
              <a:gd name="connsiteY575" fmla="*/ 1719795 h 5440362"/>
              <a:gd name="connsiteX576" fmla="*/ 313474 w 5092701"/>
              <a:gd name="connsiteY576" fmla="*/ 1719951 h 5440362"/>
              <a:gd name="connsiteX577" fmla="*/ 294981 w 5092701"/>
              <a:gd name="connsiteY577" fmla="*/ 1713189 h 5440362"/>
              <a:gd name="connsiteX578" fmla="*/ 4129139 w 5092701"/>
              <a:gd name="connsiteY578" fmla="*/ 1706681 h 5440362"/>
              <a:gd name="connsiteX579" fmla="*/ 4188606 w 5092701"/>
              <a:gd name="connsiteY579" fmla="*/ 1730219 h 5440362"/>
              <a:gd name="connsiteX580" fmla="*/ 4292722 w 5092701"/>
              <a:gd name="connsiteY580" fmla="*/ 1779851 h 5440362"/>
              <a:gd name="connsiteX581" fmla="*/ 4247152 w 5092701"/>
              <a:gd name="connsiteY581" fmla="*/ 1753659 h 5440362"/>
              <a:gd name="connsiteX582" fmla="*/ 4188606 w 5092701"/>
              <a:gd name="connsiteY582" fmla="*/ 1730219 h 5440362"/>
              <a:gd name="connsiteX583" fmla="*/ 4129139 w 5092701"/>
              <a:gd name="connsiteY583" fmla="*/ 1706681 h 5440362"/>
              <a:gd name="connsiteX584" fmla="*/ 320213 w 5092701"/>
              <a:gd name="connsiteY584" fmla="*/ 1700984 h 5440362"/>
              <a:gd name="connsiteX585" fmla="*/ 320224 w 5092701"/>
              <a:gd name="connsiteY585" fmla="*/ 1701035 h 5440362"/>
              <a:gd name="connsiteX586" fmla="*/ 300607 w 5092701"/>
              <a:gd name="connsiteY586" fmla="*/ 1705076 h 5440362"/>
              <a:gd name="connsiteX587" fmla="*/ 308860 w 5092701"/>
              <a:gd name="connsiteY587" fmla="*/ 1703367 h 5440362"/>
              <a:gd name="connsiteX588" fmla="*/ 4092646 w 5092701"/>
              <a:gd name="connsiteY588" fmla="*/ 1689717 h 5440362"/>
              <a:gd name="connsiteX589" fmla="*/ 4078835 w 5092701"/>
              <a:gd name="connsiteY589" fmla="*/ 1692317 h 5440362"/>
              <a:gd name="connsiteX590" fmla="*/ 4080426 w 5092701"/>
              <a:gd name="connsiteY590" fmla="*/ 1693238 h 5440362"/>
              <a:gd name="connsiteX591" fmla="*/ 4092646 w 5092701"/>
              <a:gd name="connsiteY591" fmla="*/ 1689717 h 5440362"/>
              <a:gd name="connsiteX592" fmla="*/ 4710791 w 5092701"/>
              <a:gd name="connsiteY592" fmla="*/ 1685290 h 5440362"/>
              <a:gd name="connsiteX593" fmla="*/ 4709086 w 5092701"/>
              <a:gd name="connsiteY593" fmla="*/ 1687097 h 5440362"/>
              <a:gd name="connsiteX594" fmla="*/ 4735511 w 5092701"/>
              <a:gd name="connsiteY594" fmla="*/ 1698858 h 5440362"/>
              <a:gd name="connsiteX595" fmla="*/ 4710791 w 5092701"/>
              <a:gd name="connsiteY595" fmla="*/ 1685290 h 5440362"/>
              <a:gd name="connsiteX596" fmla="*/ 4687393 w 5092701"/>
              <a:gd name="connsiteY596" fmla="*/ 1660260 h 5440362"/>
              <a:gd name="connsiteX597" fmla="*/ 4685638 w 5092701"/>
              <a:gd name="connsiteY597" fmla="*/ 1663258 h 5440362"/>
              <a:gd name="connsiteX598" fmla="*/ 4707689 w 5092701"/>
              <a:gd name="connsiteY598" fmla="*/ 1669734 h 5440362"/>
              <a:gd name="connsiteX599" fmla="*/ 4687393 w 5092701"/>
              <a:gd name="connsiteY599" fmla="*/ 1660260 h 5440362"/>
              <a:gd name="connsiteX600" fmla="*/ 4070374 w 5092701"/>
              <a:gd name="connsiteY600" fmla="*/ 1615048 h 5440362"/>
              <a:gd name="connsiteX601" fmla="*/ 4085973 w 5092701"/>
              <a:gd name="connsiteY601" fmla="*/ 1620838 h 5440362"/>
              <a:gd name="connsiteX602" fmla="*/ 4108025 w 5092701"/>
              <a:gd name="connsiteY602" fmla="*/ 1627314 h 5440362"/>
              <a:gd name="connsiteX603" fmla="*/ 4085973 w 5092701"/>
              <a:gd name="connsiteY603" fmla="*/ 1620838 h 5440362"/>
              <a:gd name="connsiteX604" fmla="*/ 4070374 w 5092701"/>
              <a:gd name="connsiteY604" fmla="*/ 1615048 h 5440362"/>
              <a:gd name="connsiteX605" fmla="*/ 3835951 w 5092701"/>
              <a:gd name="connsiteY605" fmla="*/ 1578491 h 5440362"/>
              <a:gd name="connsiteX606" fmla="*/ 3833769 w 5092701"/>
              <a:gd name="connsiteY606" fmla="*/ 1578613 h 5440362"/>
              <a:gd name="connsiteX607" fmla="*/ 3831853 w 5092701"/>
              <a:gd name="connsiteY607" fmla="*/ 1578719 h 5440362"/>
              <a:gd name="connsiteX608" fmla="*/ 3832375 w 5092701"/>
              <a:gd name="connsiteY608" fmla="*/ 1578690 h 5440362"/>
              <a:gd name="connsiteX609" fmla="*/ 3837488 w 5092701"/>
              <a:gd name="connsiteY609" fmla="*/ 1578405 h 5440362"/>
              <a:gd name="connsiteX610" fmla="*/ 3836381 w 5092701"/>
              <a:gd name="connsiteY610" fmla="*/ 1578467 h 5440362"/>
              <a:gd name="connsiteX611" fmla="*/ 3835951 w 5092701"/>
              <a:gd name="connsiteY611" fmla="*/ 1578491 h 5440362"/>
              <a:gd name="connsiteX612" fmla="*/ 3844918 w 5092701"/>
              <a:gd name="connsiteY612" fmla="*/ 1577991 h 5440362"/>
              <a:gd name="connsiteX613" fmla="*/ 3840738 w 5092701"/>
              <a:gd name="connsiteY613" fmla="*/ 1578224 h 5440362"/>
              <a:gd name="connsiteX614" fmla="*/ 3837488 w 5092701"/>
              <a:gd name="connsiteY614" fmla="*/ 1578405 h 5440362"/>
              <a:gd name="connsiteX615" fmla="*/ 3844918 w 5092701"/>
              <a:gd name="connsiteY615" fmla="*/ 1577991 h 5440362"/>
              <a:gd name="connsiteX616" fmla="*/ 3865883 w 5092701"/>
              <a:gd name="connsiteY616" fmla="*/ 1585040 h 5440362"/>
              <a:gd name="connsiteX617" fmla="*/ 3843761 w 5092701"/>
              <a:gd name="connsiteY617" fmla="*/ 1582687 h 5440362"/>
              <a:gd name="connsiteX618" fmla="*/ 303830 w 5092701"/>
              <a:gd name="connsiteY618" fmla="*/ 1568595 h 5440362"/>
              <a:gd name="connsiteX619" fmla="*/ 304111 w 5092701"/>
              <a:gd name="connsiteY619" fmla="*/ 1569555 h 5440362"/>
              <a:gd name="connsiteX620" fmla="*/ 293450 w 5092701"/>
              <a:gd name="connsiteY620" fmla="*/ 1571028 h 5440362"/>
              <a:gd name="connsiteX621" fmla="*/ 298026 w 5092701"/>
              <a:gd name="connsiteY621" fmla="*/ 1569956 h 5440362"/>
              <a:gd name="connsiteX622" fmla="*/ 3906037 w 5092701"/>
              <a:gd name="connsiteY622" fmla="*/ 1567963 h 5440362"/>
              <a:gd name="connsiteX623" fmla="*/ 3933619 w 5092701"/>
              <a:gd name="connsiteY623" fmla="*/ 1575028 h 5440362"/>
              <a:gd name="connsiteX624" fmla="*/ 3982332 w 5092701"/>
              <a:gd name="connsiteY624" fmla="*/ 1588471 h 5440362"/>
              <a:gd name="connsiteX625" fmla="*/ 3933619 w 5092701"/>
              <a:gd name="connsiteY625" fmla="*/ 1575028 h 5440362"/>
              <a:gd name="connsiteX626" fmla="*/ 3906037 w 5092701"/>
              <a:gd name="connsiteY626" fmla="*/ 1567963 h 5440362"/>
              <a:gd name="connsiteX627" fmla="*/ 3818328 w 5092701"/>
              <a:gd name="connsiteY627" fmla="*/ 1566900 h 5440362"/>
              <a:gd name="connsiteX628" fmla="*/ 3799822 w 5092701"/>
              <a:gd name="connsiteY628" fmla="*/ 1569064 h 5440362"/>
              <a:gd name="connsiteX629" fmla="*/ 3799474 w 5092701"/>
              <a:gd name="connsiteY629" fmla="*/ 1568381 h 5440362"/>
              <a:gd name="connsiteX630" fmla="*/ 3818328 w 5092701"/>
              <a:gd name="connsiteY630" fmla="*/ 1566900 h 5440362"/>
              <a:gd name="connsiteX631" fmla="*/ 3802395 w 5092701"/>
              <a:gd name="connsiteY631" fmla="*/ 1535597 h 5440362"/>
              <a:gd name="connsiteX632" fmla="*/ 3779003 w 5092701"/>
              <a:gd name="connsiteY632" fmla="*/ 1536596 h 5440362"/>
              <a:gd name="connsiteX633" fmla="*/ 3778358 w 5092701"/>
              <a:gd name="connsiteY633" fmla="*/ 1537173 h 5440362"/>
              <a:gd name="connsiteX634" fmla="*/ 3802395 w 5092701"/>
              <a:gd name="connsiteY634" fmla="*/ 1535597 h 5440362"/>
              <a:gd name="connsiteX635" fmla="*/ 4439083 w 5092701"/>
              <a:gd name="connsiteY635" fmla="*/ 1520927 h 5440362"/>
              <a:gd name="connsiteX636" fmla="*/ 4490592 w 5092701"/>
              <a:gd name="connsiteY636" fmla="*/ 1548869 h 5440362"/>
              <a:gd name="connsiteX637" fmla="*/ 4459629 w 5092701"/>
              <a:gd name="connsiteY637" fmla="*/ 1532494 h 5440362"/>
              <a:gd name="connsiteX638" fmla="*/ 4439083 w 5092701"/>
              <a:gd name="connsiteY638" fmla="*/ 1520927 h 5440362"/>
              <a:gd name="connsiteX639" fmla="*/ 3747396 w 5092701"/>
              <a:gd name="connsiteY639" fmla="*/ 1520797 h 5440362"/>
              <a:gd name="connsiteX640" fmla="*/ 3723194 w 5092701"/>
              <a:gd name="connsiteY640" fmla="*/ 1523044 h 5440362"/>
              <a:gd name="connsiteX641" fmla="*/ 3747396 w 5092701"/>
              <a:gd name="connsiteY641" fmla="*/ 1520797 h 5440362"/>
              <a:gd name="connsiteX642" fmla="*/ 3707830 w 5092701"/>
              <a:gd name="connsiteY642" fmla="*/ 1512459 h 5440362"/>
              <a:gd name="connsiteX643" fmla="*/ 3695777 w 5092701"/>
              <a:gd name="connsiteY643" fmla="*/ 1515308 h 5440362"/>
              <a:gd name="connsiteX644" fmla="*/ 3707830 w 5092701"/>
              <a:gd name="connsiteY644" fmla="*/ 1512459 h 5440362"/>
              <a:gd name="connsiteX645" fmla="*/ 3396246 w 5092701"/>
              <a:gd name="connsiteY645" fmla="*/ 1444897 h 5440362"/>
              <a:gd name="connsiteX646" fmla="*/ 3384028 w 5092701"/>
              <a:gd name="connsiteY646" fmla="*/ 1448417 h 5440362"/>
              <a:gd name="connsiteX647" fmla="*/ 3396246 w 5092701"/>
              <a:gd name="connsiteY647" fmla="*/ 1444897 h 5440362"/>
              <a:gd name="connsiteX648" fmla="*/ 3328657 w 5092701"/>
              <a:gd name="connsiteY648" fmla="*/ 1436523 h 5440362"/>
              <a:gd name="connsiteX649" fmla="*/ 3328036 w 5092701"/>
              <a:gd name="connsiteY649" fmla="*/ 1437643 h 5440362"/>
              <a:gd name="connsiteX650" fmla="*/ 3345549 w 5092701"/>
              <a:gd name="connsiteY650" fmla="*/ 1439506 h 5440362"/>
              <a:gd name="connsiteX651" fmla="*/ 3328657 w 5092701"/>
              <a:gd name="connsiteY651" fmla="*/ 1436523 h 5440362"/>
              <a:gd name="connsiteX652" fmla="*/ 3182290 w 5092701"/>
              <a:gd name="connsiteY652" fmla="*/ 1406039 h 5440362"/>
              <a:gd name="connsiteX653" fmla="*/ 3222244 w 5092701"/>
              <a:gd name="connsiteY653" fmla="*/ 1413999 h 5440362"/>
              <a:gd name="connsiteX654" fmla="*/ 3278402 w 5092701"/>
              <a:gd name="connsiteY654" fmla="*/ 1424102 h 5440362"/>
              <a:gd name="connsiteX655" fmla="*/ 3182290 w 5092701"/>
              <a:gd name="connsiteY655" fmla="*/ 1406039 h 5440362"/>
              <a:gd name="connsiteX656" fmla="*/ 2340919 w 5092701"/>
              <a:gd name="connsiteY656" fmla="*/ 1398485 h 5440362"/>
              <a:gd name="connsiteX657" fmla="*/ 2334618 w 5092701"/>
              <a:gd name="connsiteY657" fmla="*/ 1399478 h 5440362"/>
              <a:gd name="connsiteX658" fmla="*/ 2390585 w 5092701"/>
              <a:gd name="connsiteY658" fmla="*/ 1410949 h 5440362"/>
              <a:gd name="connsiteX659" fmla="*/ 3942900 w 5092701"/>
              <a:gd name="connsiteY659" fmla="*/ 1725438 h 5440362"/>
              <a:gd name="connsiteX660" fmla="*/ 4315327 w 5092701"/>
              <a:gd name="connsiteY660" fmla="*/ 1880034 h 5440362"/>
              <a:gd name="connsiteX661" fmla="*/ 4399306 w 5092701"/>
              <a:gd name="connsiteY661" fmla="*/ 1919262 h 5440362"/>
              <a:gd name="connsiteX662" fmla="*/ 4315327 w 5092701"/>
              <a:gd name="connsiteY662" fmla="*/ 1880034 h 5440362"/>
              <a:gd name="connsiteX663" fmla="*/ 3942900 w 5092701"/>
              <a:gd name="connsiteY663" fmla="*/ 1725438 h 5440362"/>
              <a:gd name="connsiteX664" fmla="*/ 3571208 w 5092701"/>
              <a:gd name="connsiteY664" fmla="*/ 1617744 h 5440362"/>
              <a:gd name="connsiteX665" fmla="*/ 2544520 w 5092701"/>
              <a:gd name="connsiteY665" fmla="*/ 1427317 h 5440362"/>
              <a:gd name="connsiteX666" fmla="*/ 2358630 w 5092701"/>
              <a:gd name="connsiteY666" fmla="*/ 1398599 h 5440362"/>
              <a:gd name="connsiteX667" fmla="*/ 2340919 w 5092701"/>
              <a:gd name="connsiteY667" fmla="*/ 1398485 h 5440362"/>
              <a:gd name="connsiteX668" fmla="*/ 3161064 w 5092701"/>
              <a:gd name="connsiteY668" fmla="*/ 1398133 h 5440362"/>
              <a:gd name="connsiteX669" fmla="*/ 3120921 w 5092701"/>
              <a:gd name="connsiteY669" fmla="*/ 1399093 h 5440362"/>
              <a:gd name="connsiteX670" fmla="*/ 3172776 w 5092701"/>
              <a:gd name="connsiteY670" fmla="*/ 1399787 h 5440362"/>
              <a:gd name="connsiteX671" fmla="*/ 3161064 w 5092701"/>
              <a:gd name="connsiteY671" fmla="*/ 1398133 h 5440362"/>
              <a:gd name="connsiteX672" fmla="*/ 2444205 w 5092701"/>
              <a:gd name="connsiteY672" fmla="*/ 1335397 h 5440362"/>
              <a:gd name="connsiteX673" fmla="*/ 2437682 w 5092701"/>
              <a:gd name="connsiteY673" fmla="*/ 1338836 h 5440362"/>
              <a:gd name="connsiteX674" fmla="*/ 2400428 w 5092701"/>
              <a:gd name="connsiteY674" fmla="*/ 1349420 h 5440362"/>
              <a:gd name="connsiteX675" fmla="*/ 2385475 w 5092701"/>
              <a:gd name="connsiteY675" fmla="*/ 1358761 h 5440362"/>
              <a:gd name="connsiteX676" fmla="*/ 2411900 w 5092701"/>
              <a:gd name="connsiteY676" fmla="*/ 1370523 h 5440362"/>
              <a:gd name="connsiteX677" fmla="*/ 2613319 w 5092701"/>
              <a:gd name="connsiteY677" fmla="*/ 1409156 h 5440362"/>
              <a:gd name="connsiteX678" fmla="*/ 3632492 w 5092701"/>
              <a:gd name="connsiteY678" fmla="*/ 1607046 h 5440362"/>
              <a:gd name="connsiteX679" fmla="*/ 3776762 w 5092701"/>
              <a:gd name="connsiteY679" fmla="*/ 1639601 h 5440362"/>
              <a:gd name="connsiteX680" fmla="*/ 3807486 w 5092701"/>
              <a:gd name="connsiteY680" fmla="*/ 1633918 h 5440362"/>
              <a:gd name="connsiteX681" fmla="*/ 3884538 w 5092701"/>
              <a:gd name="connsiteY681" fmla="*/ 1655193 h 5440362"/>
              <a:gd name="connsiteX682" fmla="*/ 3968278 w 5092701"/>
              <a:gd name="connsiteY682" fmla="*/ 1672362 h 5440362"/>
              <a:gd name="connsiteX683" fmla="*/ 4262093 w 5092701"/>
              <a:gd name="connsiteY683" fmla="*/ 1788989 h 5440362"/>
              <a:gd name="connsiteX684" fmla="*/ 4459193 w 5092701"/>
              <a:gd name="connsiteY684" fmla="*/ 1891200 h 5440362"/>
              <a:gd name="connsiteX685" fmla="*/ 4514762 w 5092701"/>
              <a:gd name="connsiteY685" fmla="*/ 1926719 h 5440362"/>
              <a:gd name="connsiteX686" fmla="*/ 4349213 w 5092701"/>
              <a:gd name="connsiteY686" fmla="*/ 1815467 h 5440362"/>
              <a:gd name="connsiteX687" fmla="*/ 3784038 w 5092701"/>
              <a:gd name="connsiteY687" fmla="*/ 1610078 h 5440362"/>
              <a:gd name="connsiteX688" fmla="*/ 3657353 w 5092701"/>
              <a:gd name="connsiteY688" fmla="*/ 1575261 h 5440362"/>
              <a:gd name="connsiteX689" fmla="*/ 3621852 w 5092701"/>
              <a:gd name="connsiteY689" fmla="*/ 1554271 h 5440362"/>
              <a:gd name="connsiteX690" fmla="*/ 3337685 w 5092701"/>
              <a:gd name="connsiteY690" fmla="*/ 1494444 h 5440362"/>
              <a:gd name="connsiteX691" fmla="*/ 2444205 w 5092701"/>
              <a:gd name="connsiteY691" fmla="*/ 1335397 h 5440362"/>
              <a:gd name="connsiteX692" fmla="*/ 2532749 w 5092701"/>
              <a:gd name="connsiteY692" fmla="*/ 1319400 h 5440362"/>
              <a:gd name="connsiteX693" fmla="*/ 2558100 w 5092701"/>
              <a:gd name="connsiteY693" fmla="*/ 1326163 h 5440362"/>
              <a:gd name="connsiteX694" fmla="*/ 2783554 w 5092701"/>
              <a:gd name="connsiteY694" fmla="*/ 1363219 h 5440362"/>
              <a:gd name="connsiteX695" fmla="*/ 3843761 w 5092701"/>
              <a:gd name="connsiteY695" fmla="*/ 1582687 h 5440362"/>
              <a:gd name="connsiteX696" fmla="*/ 3865883 w 5092701"/>
              <a:gd name="connsiteY696" fmla="*/ 1585040 h 5440362"/>
              <a:gd name="connsiteX697" fmla="*/ 3887935 w 5092701"/>
              <a:gd name="connsiteY697" fmla="*/ 1591516 h 5440362"/>
              <a:gd name="connsiteX698" fmla="*/ 4164825 w 5092701"/>
              <a:gd name="connsiteY698" fmla="*/ 1680867 h 5440362"/>
              <a:gd name="connsiteX699" fmla="*/ 4199852 w 5092701"/>
              <a:gd name="connsiteY699" fmla="*/ 1684591 h 5440362"/>
              <a:gd name="connsiteX700" fmla="*/ 4112802 w 5092701"/>
              <a:gd name="connsiteY700" fmla="*/ 1653988 h 5440362"/>
              <a:gd name="connsiteX701" fmla="*/ 2631841 w 5092701"/>
              <a:gd name="connsiteY701" fmla="*/ 1334004 h 5440362"/>
              <a:gd name="connsiteX702" fmla="*/ 2532749 w 5092701"/>
              <a:gd name="connsiteY702" fmla="*/ 1319400 h 5440362"/>
              <a:gd name="connsiteX703" fmla="*/ 2583716 w 5092701"/>
              <a:gd name="connsiteY703" fmla="*/ 1307726 h 5440362"/>
              <a:gd name="connsiteX704" fmla="*/ 2580022 w 5092701"/>
              <a:gd name="connsiteY704" fmla="*/ 1307858 h 5440362"/>
              <a:gd name="connsiteX705" fmla="*/ 2634982 w 5092701"/>
              <a:gd name="connsiteY705" fmla="*/ 1321255 h 5440362"/>
              <a:gd name="connsiteX706" fmla="*/ 2803289 w 5092701"/>
              <a:gd name="connsiteY706" fmla="*/ 1352235 h 5440362"/>
              <a:gd name="connsiteX707" fmla="*/ 3053938 w 5092701"/>
              <a:gd name="connsiteY707" fmla="*/ 1383019 h 5440362"/>
              <a:gd name="connsiteX708" fmla="*/ 3088043 w 5092701"/>
              <a:gd name="connsiteY708" fmla="*/ 1386646 h 5440362"/>
              <a:gd name="connsiteX709" fmla="*/ 3053938 w 5092701"/>
              <a:gd name="connsiteY709" fmla="*/ 1383019 h 5440362"/>
              <a:gd name="connsiteX710" fmla="*/ 2693125 w 5092701"/>
              <a:gd name="connsiteY710" fmla="*/ 1323306 h 5440362"/>
              <a:gd name="connsiteX711" fmla="*/ 2597332 w 5092701"/>
              <a:gd name="connsiteY711" fmla="*/ 1308989 h 5440362"/>
              <a:gd name="connsiteX712" fmla="*/ 2583716 w 5092701"/>
              <a:gd name="connsiteY712" fmla="*/ 1307726 h 5440362"/>
              <a:gd name="connsiteX713" fmla="*/ 2771642 w 5092701"/>
              <a:gd name="connsiteY713" fmla="*/ 1252156 h 5440362"/>
              <a:gd name="connsiteX714" fmla="*/ 2739063 w 5092701"/>
              <a:gd name="connsiteY714" fmla="*/ 1255890 h 5440362"/>
              <a:gd name="connsiteX715" fmla="*/ 2815122 w 5092701"/>
              <a:gd name="connsiteY715" fmla="*/ 1281192 h 5440362"/>
              <a:gd name="connsiteX716" fmla="*/ 3421459 w 5092701"/>
              <a:gd name="connsiteY716" fmla="*/ 1392490 h 5440362"/>
              <a:gd name="connsiteX717" fmla="*/ 3993173 w 5092701"/>
              <a:gd name="connsiteY717" fmla="*/ 1521454 h 5440362"/>
              <a:gd name="connsiteX718" fmla="*/ 4173866 w 5092701"/>
              <a:gd name="connsiteY718" fmla="*/ 1575098 h 5440362"/>
              <a:gd name="connsiteX719" fmla="*/ 4370728 w 5092701"/>
              <a:gd name="connsiteY719" fmla="*/ 1655249 h 5440362"/>
              <a:gd name="connsiteX720" fmla="*/ 4346123 w 5092701"/>
              <a:gd name="connsiteY720" fmla="*/ 1636106 h 5440362"/>
              <a:gd name="connsiteX721" fmla="*/ 4173866 w 5092701"/>
              <a:gd name="connsiteY721" fmla="*/ 1575098 h 5440362"/>
              <a:gd name="connsiteX722" fmla="*/ 2903989 w 5092701"/>
              <a:gd name="connsiteY722" fmla="*/ 1277558 h 5440362"/>
              <a:gd name="connsiteX723" fmla="*/ 2771642 w 5092701"/>
              <a:gd name="connsiteY723" fmla="*/ 1252156 h 5440362"/>
              <a:gd name="connsiteX724" fmla="*/ 2984176 w 5092701"/>
              <a:gd name="connsiteY724" fmla="*/ 1199102 h 5440362"/>
              <a:gd name="connsiteX725" fmla="*/ 2975331 w 5092701"/>
              <a:gd name="connsiteY725" fmla="*/ 1200922 h 5440362"/>
              <a:gd name="connsiteX726" fmla="*/ 2975122 w 5092701"/>
              <a:gd name="connsiteY726" fmla="*/ 1203869 h 5440362"/>
              <a:gd name="connsiteX727" fmla="*/ 2993627 w 5092701"/>
              <a:gd name="connsiteY727" fmla="*/ 1201705 h 5440362"/>
              <a:gd name="connsiteX728" fmla="*/ 2984176 w 5092701"/>
              <a:gd name="connsiteY728" fmla="*/ 1199102 h 5440362"/>
              <a:gd name="connsiteX729" fmla="*/ 1052192 w 5092701"/>
              <a:gd name="connsiteY729" fmla="*/ 1164994 h 5440362"/>
              <a:gd name="connsiteX730" fmla="*/ 995650 w 5092701"/>
              <a:gd name="connsiteY730" fmla="*/ 1181541 h 5440362"/>
              <a:gd name="connsiteX731" fmla="*/ 988462 w 5092701"/>
              <a:gd name="connsiteY731" fmla="*/ 1183050 h 5440362"/>
              <a:gd name="connsiteX732" fmla="*/ 951656 w 5092701"/>
              <a:gd name="connsiteY732" fmla="*/ 1190528 h 5440362"/>
              <a:gd name="connsiteX733" fmla="*/ 973567 w 5092701"/>
              <a:gd name="connsiteY733" fmla="*/ 1184920 h 5440362"/>
              <a:gd name="connsiteX734" fmla="*/ 1041977 w 5092701"/>
              <a:gd name="connsiteY734" fmla="*/ 1167544 h 5440362"/>
              <a:gd name="connsiteX735" fmla="*/ 3044689 w 5092701"/>
              <a:gd name="connsiteY735" fmla="*/ 1153688 h 5440362"/>
              <a:gd name="connsiteX736" fmla="*/ 3023836 w 5092701"/>
              <a:gd name="connsiteY736" fmla="*/ 1155415 h 5440362"/>
              <a:gd name="connsiteX737" fmla="*/ 3012957 w 5092701"/>
              <a:gd name="connsiteY737" fmla="*/ 1169331 h 5440362"/>
              <a:gd name="connsiteX738" fmla="*/ 3191333 w 5092701"/>
              <a:gd name="connsiteY738" fmla="*/ 1205514 h 5440362"/>
              <a:gd name="connsiteX739" fmla="*/ 3643805 w 5092701"/>
              <a:gd name="connsiteY739" fmla="*/ 1296320 h 5440362"/>
              <a:gd name="connsiteX740" fmla="*/ 4063498 w 5092701"/>
              <a:gd name="connsiteY740" fmla="*/ 1404987 h 5440362"/>
              <a:gd name="connsiteX741" fmla="*/ 4495060 w 5092701"/>
              <a:gd name="connsiteY741" fmla="*/ 1557607 h 5440362"/>
              <a:gd name="connsiteX742" fmla="*/ 4490592 w 5092701"/>
              <a:gd name="connsiteY742" fmla="*/ 1548869 h 5440362"/>
              <a:gd name="connsiteX743" fmla="*/ 4644677 w 5092701"/>
              <a:gd name="connsiteY743" fmla="*/ 1637555 h 5440362"/>
              <a:gd name="connsiteX744" fmla="*/ 4241874 w 5092701"/>
              <a:gd name="connsiteY744" fmla="*/ 1441169 h 5440362"/>
              <a:gd name="connsiteX745" fmla="*/ 3108182 w 5092701"/>
              <a:gd name="connsiteY745" fmla="*/ 1162931 h 5440362"/>
              <a:gd name="connsiteX746" fmla="*/ 3044689 w 5092701"/>
              <a:gd name="connsiteY746" fmla="*/ 1153688 h 5440362"/>
              <a:gd name="connsiteX747" fmla="*/ 3079919 w 5092701"/>
              <a:gd name="connsiteY747" fmla="*/ 1140338 h 5440362"/>
              <a:gd name="connsiteX748" fmla="*/ 3078210 w 5092701"/>
              <a:gd name="connsiteY748" fmla="*/ 1142530 h 5440362"/>
              <a:gd name="connsiteX749" fmla="*/ 3223638 w 5092701"/>
              <a:gd name="connsiteY749" fmla="*/ 1170388 h 5440362"/>
              <a:gd name="connsiteX750" fmla="*/ 3902962 w 5092701"/>
              <a:gd name="connsiteY750" fmla="*/ 1315614 h 5440362"/>
              <a:gd name="connsiteX751" fmla="*/ 4148888 w 5092701"/>
              <a:gd name="connsiteY751" fmla="*/ 1388589 h 5440362"/>
              <a:gd name="connsiteX752" fmla="*/ 4157326 w 5092701"/>
              <a:gd name="connsiteY752" fmla="*/ 1381223 h 5440362"/>
              <a:gd name="connsiteX753" fmla="*/ 4297626 w 5092701"/>
              <a:gd name="connsiteY753" fmla="*/ 1429883 h 5440362"/>
              <a:gd name="connsiteX754" fmla="*/ 4436769 w 5092701"/>
              <a:gd name="connsiteY754" fmla="*/ 1483240 h 5440362"/>
              <a:gd name="connsiteX755" fmla="*/ 3158404 w 5092701"/>
              <a:gd name="connsiteY755" fmla="*/ 1151057 h 5440362"/>
              <a:gd name="connsiteX756" fmla="*/ 3079919 w 5092701"/>
              <a:gd name="connsiteY756" fmla="*/ 1140338 h 5440362"/>
              <a:gd name="connsiteX757" fmla="*/ 1478177 w 5092701"/>
              <a:gd name="connsiteY757" fmla="*/ 1044690 h 5440362"/>
              <a:gd name="connsiteX758" fmla="*/ 1353810 w 5092701"/>
              <a:gd name="connsiteY758" fmla="*/ 1089386 h 5440362"/>
              <a:gd name="connsiteX759" fmla="*/ 1340567 w 5092701"/>
              <a:gd name="connsiteY759" fmla="*/ 1094416 h 5440362"/>
              <a:gd name="connsiteX760" fmla="*/ 1295958 w 5092701"/>
              <a:gd name="connsiteY760" fmla="*/ 1108402 h 5440362"/>
              <a:gd name="connsiteX761" fmla="*/ 1103635 w 5092701"/>
              <a:gd name="connsiteY761" fmla="*/ 1166511 h 5440362"/>
              <a:gd name="connsiteX762" fmla="*/ 979515 w 5092701"/>
              <a:gd name="connsiteY762" fmla="*/ 1203259 h 5440362"/>
              <a:gd name="connsiteX763" fmla="*/ 841578 w 5092701"/>
              <a:gd name="connsiteY763" fmla="*/ 1240313 h 5440362"/>
              <a:gd name="connsiteX764" fmla="*/ 454805 w 5092701"/>
              <a:gd name="connsiteY764" fmla="*/ 1342063 h 5440362"/>
              <a:gd name="connsiteX765" fmla="*/ 964340 w 5092701"/>
              <a:gd name="connsiteY765" fmla="*/ 1190703 h 5440362"/>
              <a:gd name="connsiteX766" fmla="*/ 995650 w 5092701"/>
              <a:gd name="connsiteY766" fmla="*/ 1181541 h 5440362"/>
              <a:gd name="connsiteX767" fmla="*/ 1089446 w 5092701"/>
              <a:gd name="connsiteY767" fmla="*/ 1161844 h 5440362"/>
              <a:gd name="connsiteX768" fmla="*/ 1184585 w 5092701"/>
              <a:gd name="connsiteY768" fmla="*/ 1134816 h 5440362"/>
              <a:gd name="connsiteX769" fmla="*/ 1099928 w 5092701"/>
              <a:gd name="connsiteY769" fmla="*/ 1153074 h 5440362"/>
              <a:gd name="connsiteX770" fmla="*/ 1052192 w 5092701"/>
              <a:gd name="connsiteY770" fmla="*/ 1164994 h 5440362"/>
              <a:gd name="connsiteX771" fmla="*/ 1151255 w 5092701"/>
              <a:gd name="connsiteY771" fmla="*/ 1136004 h 5440362"/>
              <a:gd name="connsiteX772" fmla="*/ 1478177 w 5092701"/>
              <a:gd name="connsiteY772" fmla="*/ 1044690 h 5440362"/>
              <a:gd name="connsiteX773" fmla="*/ 3395305 w 5092701"/>
              <a:gd name="connsiteY773" fmla="*/ 1022694 h 5440362"/>
              <a:gd name="connsiteX774" fmla="*/ 3524615 w 5092701"/>
              <a:gd name="connsiteY774" fmla="*/ 1066053 h 5440362"/>
              <a:gd name="connsiteX775" fmla="*/ 3687391 w 5092701"/>
              <a:gd name="connsiteY775" fmla="*/ 1096444 h 5440362"/>
              <a:gd name="connsiteX776" fmla="*/ 4033175 w 5092701"/>
              <a:gd name="connsiteY776" fmla="*/ 1171086 h 5440362"/>
              <a:gd name="connsiteX777" fmla="*/ 4618322 w 5092701"/>
              <a:gd name="connsiteY777" fmla="*/ 1387552 h 5440362"/>
              <a:gd name="connsiteX778" fmla="*/ 4652357 w 5092701"/>
              <a:gd name="connsiteY778" fmla="*/ 1395302 h 5440362"/>
              <a:gd name="connsiteX779" fmla="*/ 4509903 w 5092701"/>
              <a:gd name="connsiteY779" fmla="*/ 1328510 h 5440362"/>
              <a:gd name="connsiteX780" fmla="*/ 4033175 w 5092701"/>
              <a:gd name="connsiteY780" fmla="*/ 1171086 h 5440362"/>
              <a:gd name="connsiteX781" fmla="*/ 3550801 w 5092701"/>
              <a:gd name="connsiteY781" fmla="*/ 1055754 h 5440362"/>
              <a:gd name="connsiteX782" fmla="*/ 3395305 w 5092701"/>
              <a:gd name="connsiteY782" fmla="*/ 1022694 h 5440362"/>
              <a:gd name="connsiteX783" fmla="*/ 1526179 w 5092701"/>
              <a:gd name="connsiteY783" fmla="*/ 975896 h 5440362"/>
              <a:gd name="connsiteX784" fmla="*/ 1517399 w 5092701"/>
              <a:gd name="connsiteY784" fmla="*/ 977722 h 5440362"/>
              <a:gd name="connsiteX785" fmla="*/ 1517593 w 5092701"/>
              <a:gd name="connsiteY785" fmla="*/ 980712 h 5440362"/>
              <a:gd name="connsiteX786" fmla="*/ 1535177 w 5092701"/>
              <a:gd name="connsiteY786" fmla="*/ 978450 h 5440362"/>
              <a:gd name="connsiteX787" fmla="*/ 1526179 w 5092701"/>
              <a:gd name="connsiteY787" fmla="*/ 975896 h 5440362"/>
              <a:gd name="connsiteX788" fmla="*/ 3638895 w 5092701"/>
              <a:gd name="connsiteY788" fmla="*/ 890221 h 5440362"/>
              <a:gd name="connsiteX789" fmla="*/ 3632373 w 5092701"/>
              <a:gd name="connsiteY789" fmla="*/ 893659 h 5440362"/>
              <a:gd name="connsiteX790" fmla="*/ 3633560 w 5092701"/>
              <a:gd name="connsiteY790" fmla="*/ 891719 h 5440362"/>
              <a:gd name="connsiteX791" fmla="*/ 3638895 w 5092701"/>
              <a:gd name="connsiteY791" fmla="*/ 890221 h 5440362"/>
              <a:gd name="connsiteX792" fmla="*/ 3671439 w 5092701"/>
              <a:gd name="connsiteY792" fmla="*/ 877156 h 5440362"/>
              <a:gd name="connsiteX793" fmla="*/ 3638895 w 5092701"/>
              <a:gd name="connsiteY793" fmla="*/ 890221 h 5440362"/>
              <a:gd name="connsiteX794" fmla="*/ 3660661 w 5092701"/>
              <a:gd name="connsiteY794" fmla="*/ 878011 h 5440362"/>
              <a:gd name="connsiteX795" fmla="*/ 3671439 w 5092701"/>
              <a:gd name="connsiteY795" fmla="*/ 877156 h 5440362"/>
              <a:gd name="connsiteX796" fmla="*/ 3678127 w 5092701"/>
              <a:gd name="connsiteY796" fmla="*/ 873047 h 5440362"/>
              <a:gd name="connsiteX797" fmla="*/ 3671439 w 5092701"/>
              <a:gd name="connsiteY797" fmla="*/ 877156 h 5440362"/>
              <a:gd name="connsiteX798" fmla="*/ 3672709 w 5092701"/>
              <a:gd name="connsiteY798" fmla="*/ 874880 h 5440362"/>
              <a:gd name="connsiteX799" fmla="*/ 3678127 w 5092701"/>
              <a:gd name="connsiteY799" fmla="*/ 873047 h 5440362"/>
              <a:gd name="connsiteX800" fmla="*/ 1651273 w 5092701"/>
              <a:gd name="connsiteY800" fmla="*/ 768383 h 5440362"/>
              <a:gd name="connsiteX801" fmla="*/ 1637852 w 5092701"/>
              <a:gd name="connsiteY801" fmla="*/ 771023 h 5440362"/>
              <a:gd name="connsiteX802" fmla="*/ 1639055 w 5092701"/>
              <a:gd name="connsiteY802" fmla="*/ 771903 h 5440362"/>
              <a:gd name="connsiteX803" fmla="*/ 1651273 w 5092701"/>
              <a:gd name="connsiteY803" fmla="*/ 768383 h 5440362"/>
              <a:gd name="connsiteX804" fmla="*/ 1599203 w 5092701"/>
              <a:gd name="connsiteY804" fmla="*/ 706233 h 5440362"/>
              <a:gd name="connsiteX805" fmla="*/ 1596292 w 5092701"/>
              <a:gd name="connsiteY805" fmla="*/ 707450 h 5440362"/>
              <a:gd name="connsiteX806" fmla="*/ 1591569 w 5092701"/>
              <a:gd name="connsiteY806" fmla="*/ 749639 h 5440362"/>
              <a:gd name="connsiteX807" fmla="*/ 1599203 w 5092701"/>
              <a:gd name="connsiteY807" fmla="*/ 706233 h 5440362"/>
              <a:gd name="connsiteX808" fmla="*/ 3618924 w 5092701"/>
              <a:gd name="connsiteY808" fmla="*/ 680521 h 5440362"/>
              <a:gd name="connsiteX809" fmla="*/ 3605833 w 5092701"/>
              <a:gd name="connsiteY809" fmla="*/ 690458 h 5440362"/>
              <a:gd name="connsiteX810" fmla="*/ 3599310 w 5092701"/>
              <a:gd name="connsiteY810" fmla="*/ 693897 h 5440362"/>
              <a:gd name="connsiteX811" fmla="*/ 3605833 w 5092701"/>
              <a:gd name="connsiteY811" fmla="*/ 690458 h 5440362"/>
              <a:gd name="connsiteX812" fmla="*/ 3618924 w 5092701"/>
              <a:gd name="connsiteY812" fmla="*/ 680521 h 5440362"/>
              <a:gd name="connsiteX813" fmla="*/ 1667686 w 5092701"/>
              <a:gd name="connsiteY813" fmla="*/ 665378 h 5440362"/>
              <a:gd name="connsiteX814" fmla="*/ 1664688 w 5092701"/>
              <a:gd name="connsiteY814" fmla="*/ 667898 h 5440362"/>
              <a:gd name="connsiteX815" fmla="*/ 1665092 w 5092701"/>
              <a:gd name="connsiteY815" fmla="*/ 689288 h 5440362"/>
              <a:gd name="connsiteX816" fmla="*/ 1667686 w 5092701"/>
              <a:gd name="connsiteY816" fmla="*/ 665378 h 5440362"/>
              <a:gd name="connsiteX817" fmla="*/ 2764194 w 5092701"/>
              <a:gd name="connsiteY817" fmla="*/ 654979 h 5440362"/>
              <a:gd name="connsiteX818" fmla="*/ 2763648 w 5092701"/>
              <a:gd name="connsiteY818" fmla="*/ 657196 h 5440362"/>
              <a:gd name="connsiteX819" fmla="*/ 2763508 w 5092701"/>
              <a:gd name="connsiteY819" fmla="*/ 657762 h 5440362"/>
              <a:gd name="connsiteX820" fmla="*/ 2764764 w 5092701"/>
              <a:gd name="connsiteY820" fmla="*/ 652667 h 5440362"/>
              <a:gd name="connsiteX821" fmla="*/ 2764194 w 5092701"/>
              <a:gd name="connsiteY821" fmla="*/ 654979 h 5440362"/>
              <a:gd name="connsiteX822" fmla="*/ 2764345 w 5092701"/>
              <a:gd name="connsiteY822" fmla="*/ 654366 h 5440362"/>
              <a:gd name="connsiteX823" fmla="*/ 2771795 w 5092701"/>
              <a:gd name="connsiteY823" fmla="*/ 647648 h 5440362"/>
              <a:gd name="connsiteX824" fmla="*/ 2777904 w 5092701"/>
              <a:gd name="connsiteY824" fmla="*/ 649244 h 5440362"/>
              <a:gd name="connsiteX825" fmla="*/ 2764764 w 5092701"/>
              <a:gd name="connsiteY825" fmla="*/ 652667 h 5440362"/>
              <a:gd name="connsiteX826" fmla="*/ 2771795 w 5092701"/>
              <a:gd name="connsiteY826" fmla="*/ 647648 h 5440362"/>
              <a:gd name="connsiteX827" fmla="*/ 2794008 w 5092701"/>
              <a:gd name="connsiteY827" fmla="*/ 638417 h 5440362"/>
              <a:gd name="connsiteX828" fmla="*/ 2735197 w 5092701"/>
              <a:gd name="connsiteY828" fmla="*/ 653655 h 5440362"/>
              <a:gd name="connsiteX829" fmla="*/ 2600980 w 5092701"/>
              <a:gd name="connsiteY829" fmla="*/ 699290 h 5440362"/>
              <a:gd name="connsiteX830" fmla="*/ 2555984 w 5092701"/>
              <a:gd name="connsiteY830" fmla="*/ 714904 h 5440362"/>
              <a:gd name="connsiteX831" fmla="*/ 2586942 w 5092701"/>
              <a:gd name="connsiteY831" fmla="*/ 710191 h 5440362"/>
              <a:gd name="connsiteX832" fmla="*/ 2736593 w 5092701"/>
              <a:gd name="connsiteY832" fmla="*/ 671017 h 5440362"/>
              <a:gd name="connsiteX833" fmla="*/ 2777904 w 5092701"/>
              <a:gd name="connsiteY833" fmla="*/ 649244 h 5440362"/>
              <a:gd name="connsiteX834" fmla="*/ 2794008 w 5092701"/>
              <a:gd name="connsiteY834" fmla="*/ 638417 h 5440362"/>
              <a:gd name="connsiteX835" fmla="*/ 2860742 w 5092701"/>
              <a:gd name="connsiteY835" fmla="*/ 620181 h 5440362"/>
              <a:gd name="connsiteX836" fmla="*/ 2859749 w 5092701"/>
              <a:gd name="connsiteY836" fmla="*/ 624206 h 5440362"/>
              <a:gd name="connsiteX837" fmla="*/ 1690426 w 5092701"/>
              <a:gd name="connsiteY837" fmla="*/ 590093 h 5440362"/>
              <a:gd name="connsiteX838" fmla="*/ 1688740 w 5092701"/>
              <a:gd name="connsiteY838" fmla="*/ 593334 h 5440362"/>
              <a:gd name="connsiteX839" fmla="*/ 1693279 w 5092701"/>
              <a:gd name="connsiteY839" fmla="*/ 597949 h 5440362"/>
              <a:gd name="connsiteX840" fmla="*/ 1690426 w 5092701"/>
              <a:gd name="connsiteY840" fmla="*/ 590093 h 5440362"/>
              <a:gd name="connsiteX841" fmla="*/ 3674833 w 5092701"/>
              <a:gd name="connsiteY841" fmla="*/ 552505 h 5440362"/>
              <a:gd name="connsiteX842" fmla="*/ 3668145 w 5092701"/>
              <a:gd name="connsiteY842" fmla="*/ 556613 h 5440362"/>
              <a:gd name="connsiteX843" fmla="*/ 3671923 w 5092701"/>
              <a:gd name="connsiteY843" fmla="*/ 552798 h 5440362"/>
              <a:gd name="connsiteX844" fmla="*/ 3674833 w 5092701"/>
              <a:gd name="connsiteY844" fmla="*/ 552505 h 5440362"/>
              <a:gd name="connsiteX845" fmla="*/ 3682278 w 5092701"/>
              <a:gd name="connsiteY845" fmla="*/ 549165 h 5440362"/>
              <a:gd name="connsiteX846" fmla="*/ 3674833 w 5092701"/>
              <a:gd name="connsiteY846" fmla="*/ 552505 h 5440362"/>
              <a:gd name="connsiteX847" fmla="*/ 3678927 w 5092701"/>
              <a:gd name="connsiteY847" fmla="*/ 549325 h 5440362"/>
              <a:gd name="connsiteX848" fmla="*/ 3682278 w 5092701"/>
              <a:gd name="connsiteY848" fmla="*/ 549165 h 5440362"/>
              <a:gd name="connsiteX849" fmla="*/ 3688676 w 5092701"/>
              <a:gd name="connsiteY849" fmla="*/ 546230 h 5440362"/>
              <a:gd name="connsiteX850" fmla="*/ 3694331 w 5092701"/>
              <a:gd name="connsiteY850" fmla="*/ 546314 h 5440362"/>
              <a:gd name="connsiteX851" fmla="*/ 3682278 w 5092701"/>
              <a:gd name="connsiteY851" fmla="*/ 549165 h 5440362"/>
              <a:gd name="connsiteX852" fmla="*/ 3688676 w 5092701"/>
              <a:gd name="connsiteY852" fmla="*/ 546230 h 5440362"/>
              <a:gd name="connsiteX853" fmla="*/ 3836651 w 5092701"/>
              <a:gd name="connsiteY853" fmla="*/ 467800 h 5440362"/>
              <a:gd name="connsiteX854" fmla="*/ 3818075 w 5092701"/>
              <a:gd name="connsiteY854" fmla="*/ 474088 h 5440362"/>
              <a:gd name="connsiteX855" fmla="*/ 3827735 w 5092701"/>
              <a:gd name="connsiteY855" fmla="*/ 469435 h 5440362"/>
              <a:gd name="connsiteX856" fmla="*/ 3836651 w 5092701"/>
              <a:gd name="connsiteY856" fmla="*/ 467800 h 5440362"/>
              <a:gd name="connsiteX857" fmla="*/ 3190759 w 5092701"/>
              <a:gd name="connsiteY857" fmla="*/ 416248 h 5440362"/>
              <a:gd name="connsiteX858" fmla="*/ 3186289 w 5092701"/>
              <a:gd name="connsiteY858" fmla="*/ 419990 h 5440362"/>
              <a:gd name="connsiteX859" fmla="*/ 3198508 w 5092701"/>
              <a:gd name="connsiteY859" fmla="*/ 416470 h 5440362"/>
              <a:gd name="connsiteX860" fmla="*/ 3190759 w 5092701"/>
              <a:gd name="connsiteY860" fmla="*/ 416248 h 5440362"/>
              <a:gd name="connsiteX861" fmla="*/ 3504411 w 5092701"/>
              <a:gd name="connsiteY861" fmla="*/ 411126 h 5440362"/>
              <a:gd name="connsiteX862" fmla="*/ 3485835 w 5092701"/>
              <a:gd name="connsiteY862" fmla="*/ 417414 h 5440362"/>
              <a:gd name="connsiteX863" fmla="*/ 3491348 w 5092701"/>
              <a:gd name="connsiteY863" fmla="*/ 412319 h 5440362"/>
              <a:gd name="connsiteX864" fmla="*/ 3504411 w 5092701"/>
              <a:gd name="connsiteY864" fmla="*/ 411126 h 5440362"/>
              <a:gd name="connsiteX865" fmla="*/ 3524076 w 5092701"/>
              <a:gd name="connsiteY865" fmla="*/ 404266 h 5440362"/>
              <a:gd name="connsiteX866" fmla="*/ 3504411 w 5092701"/>
              <a:gd name="connsiteY866" fmla="*/ 411126 h 5440362"/>
              <a:gd name="connsiteX867" fmla="*/ 3510468 w 5092701"/>
              <a:gd name="connsiteY867" fmla="*/ 405744 h 5440362"/>
              <a:gd name="connsiteX868" fmla="*/ 3524076 w 5092701"/>
              <a:gd name="connsiteY868" fmla="*/ 404266 h 5440362"/>
              <a:gd name="connsiteX869" fmla="*/ 3526327 w 5092701"/>
              <a:gd name="connsiteY869" fmla="*/ 400889 h 5440362"/>
              <a:gd name="connsiteX870" fmla="*/ 3536129 w 5092701"/>
              <a:gd name="connsiteY870" fmla="*/ 401415 h 5440362"/>
              <a:gd name="connsiteX871" fmla="*/ 3524076 w 5092701"/>
              <a:gd name="connsiteY871" fmla="*/ 404266 h 5440362"/>
              <a:gd name="connsiteX872" fmla="*/ 3526327 w 5092701"/>
              <a:gd name="connsiteY872" fmla="*/ 400889 h 5440362"/>
              <a:gd name="connsiteX873" fmla="*/ 3542652 w 5092701"/>
              <a:gd name="connsiteY873" fmla="*/ 397978 h 5440362"/>
              <a:gd name="connsiteX874" fmla="*/ 3536129 w 5092701"/>
              <a:gd name="connsiteY874" fmla="*/ 401415 h 5440362"/>
              <a:gd name="connsiteX875" fmla="*/ 3537316 w 5092701"/>
              <a:gd name="connsiteY875" fmla="*/ 399476 h 5440362"/>
              <a:gd name="connsiteX876" fmla="*/ 3542652 w 5092701"/>
              <a:gd name="connsiteY876" fmla="*/ 397978 h 5440362"/>
              <a:gd name="connsiteX877" fmla="*/ 3502023 w 5092701"/>
              <a:gd name="connsiteY877" fmla="*/ 397789 h 5440362"/>
              <a:gd name="connsiteX878" fmla="*/ 3483282 w 5092701"/>
              <a:gd name="connsiteY878" fmla="*/ 404747 h 5440362"/>
              <a:gd name="connsiteX879" fmla="*/ 3488939 w 5092701"/>
              <a:gd name="connsiteY879" fmla="*/ 399066 h 5440362"/>
              <a:gd name="connsiteX880" fmla="*/ 3502023 w 5092701"/>
              <a:gd name="connsiteY880" fmla="*/ 397789 h 5440362"/>
              <a:gd name="connsiteX881" fmla="*/ 3261776 w 5092701"/>
              <a:gd name="connsiteY881" fmla="*/ 397720 h 5440362"/>
              <a:gd name="connsiteX882" fmla="*/ 3230059 w 5092701"/>
              <a:gd name="connsiteY882" fmla="*/ 407430 h 5440362"/>
              <a:gd name="connsiteX883" fmla="*/ 3217084 w 5092701"/>
              <a:gd name="connsiteY883" fmla="*/ 410181 h 5440362"/>
              <a:gd name="connsiteX884" fmla="*/ 3230059 w 5092701"/>
              <a:gd name="connsiteY884" fmla="*/ 407430 h 5440362"/>
              <a:gd name="connsiteX885" fmla="*/ 3261776 w 5092701"/>
              <a:gd name="connsiteY885" fmla="*/ 397720 h 5440362"/>
              <a:gd name="connsiteX886" fmla="*/ 3543395 w 5092701"/>
              <a:gd name="connsiteY886" fmla="*/ 394960 h 5440362"/>
              <a:gd name="connsiteX887" fmla="*/ 3542652 w 5092701"/>
              <a:gd name="connsiteY887" fmla="*/ 397978 h 5440362"/>
              <a:gd name="connsiteX888" fmla="*/ 3543093 w 5092701"/>
              <a:gd name="connsiteY888" fmla="*/ 396184 h 5440362"/>
              <a:gd name="connsiteX889" fmla="*/ 3543977 w 5092701"/>
              <a:gd name="connsiteY889" fmla="*/ 392599 h 5440362"/>
              <a:gd name="connsiteX890" fmla="*/ 3543830 w 5092701"/>
              <a:gd name="connsiteY890" fmla="*/ 393197 h 5440362"/>
              <a:gd name="connsiteX891" fmla="*/ 3543395 w 5092701"/>
              <a:gd name="connsiteY891" fmla="*/ 394960 h 5440362"/>
              <a:gd name="connsiteX892" fmla="*/ 3521521 w 5092701"/>
              <a:gd name="connsiteY892" fmla="*/ 391599 h 5440362"/>
              <a:gd name="connsiteX893" fmla="*/ 3502023 w 5092701"/>
              <a:gd name="connsiteY893" fmla="*/ 397789 h 5440362"/>
              <a:gd name="connsiteX894" fmla="*/ 3507651 w 5092701"/>
              <a:gd name="connsiteY894" fmla="*/ 392706 h 5440362"/>
              <a:gd name="connsiteX895" fmla="*/ 3521521 w 5092701"/>
              <a:gd name="connsiteY895" fmla="*/ 391599 h 5440362"/>
              <a:gd name="connsiteX896" fmla="*/ 3540263 w 5092701"/>
              <a:gd name="connsiteY896" fmla="*/ 384640 h 5440362"/>
              <a:gd name="connsiteX897" fmla="*/ 3521521 w 5092701"/>
              <a:gd name="connsiteY897" fmla="*/ 391599 h 5440362"/>
              <a:gd name="connsiteX898" fmla="*/ 3527179 w 5092701"/>
              <a:gd name="connsiteY898" fmla="*/ 385917 h 5440362"/>
              <a:gd name="connsiteX899" fmla="*/ 3540263 w 5092701"/>
              <a:gd name="connsiteY899" fmla="*/ 384640 h 5440362"/>
              <a:gd name="connsiteX900" fmla="*/ 2324746 w 5092701"/>
              <a:gd name="connsiteY900" fmla="*/ 319426 h 5440362"/>
              <a:gd name="connsiteX901" fmla="*/ 2293029 w 5092701"/>
              <a:gd name="connsiteY901" fmla="*/ 329137 h 5440362"/>
              <a:gd name="connsiteX902" fmla="*/ 2307965 w 5092701"/>
              <a:gd name="connsiteY902" fmla="*/ 320827 h 5440362"/>
              <a:gd name="connsiteX903" fmla="*/ 2324746 w 5092701"/>
              <a:gd name="connsiteY903" fmla="*/ 319426 h 5440362"/>
              <a:gd name="connsiteX904" fmla="*/ 2329532 w 5092701"/>
              <a:gd name="connsiteY904" fmla="*/ 316320 h 5440362"/>
              <a:gd name="connsiteX905" fmla="*/ 2337722 w 5092701"/>
              <a:gd name="connsiteY905" fmla="*/ 316675 h 5440362"/>
              <a:gd name="connsiteX906" fmla="*/ 2324746 w 5092701"/>
              <a:gd name="connsiteY906" fmla="*/ 319426 h 5440362"/>
              <a:gd name="connsiteX907" fmla="*/ 2329532 w 5092701"/>
              <a:gd name="connsiteY907" fmla="*/ 316320 h 5440362"/>
              <a:gd name="connsiteX908" fmla="*/ 2357219 w 5092701"/>
              <a:gd name="connsiteY908" fmla="*/ 310485 h 5440362"/>
              <a:gd name="connsiteX909" fmla="*/ 2337722 w 5092701"/>
              <a:gd name="connsiteY909" fmla="*/ 316675 h 5440362"/>
              <a:gd name="connsiteX910" fmla="*/ 2343348 w 5092701"/>
              <a:gd name="connsiteY910" fmla="*/ 311592 h 5440362"/>
              <a:gd name="connsiteX911" fmla="*/ 2357219 w 5092701"/>
              <a:gd name="connsiteY911" fmla="*/ 310485 h 5440362"/>
              <a:gd name="connsiteX912" fmla="*/ 2361689 w 5092701"/>
              <a:gd name="connsiteY912" fmla="*/ 306743 h 5440362"/>
              <a:gd name="connsiteX913" fmla="*/ 2369438 w 5092701"/>
              <a:gd name="connsiteY913" fmla="*/ 306964 h 5440362"/>
              <a:gd name="connsiteX914" fmla="*/ 2357219 w 5092701"/>
              <a:gd name="connsiteY914" fmla="*/ 310485 h 5440362"/>
              <a:gd name="connsiteX915" fmla="*/ 2361689 w 5092701"/>
              <a:gd name="connsiteY915" fmla="*/ 306743 h 5440362"/>
              <a:gd name="connsiteX916" fmla="*/ 3629165 w 5092701"/>
              <a:gd name="connsiteY916" fmla="*/ 261885 h 5440362"/>
              <a:gd name="connsiteX917" fmla="*/ 3622239 w 5092701"/>
              <a:gd name="connsiteY917" fmla="*/ 266055 h 5440362"/>
              <a:gd name="connsiteX918" fmla="*/ 3621864 w 5092701"/>
              <a:gd name="connsiteY918" fmla="*/ 266042 h 5440362"/>
              <a:gd name="connsiteX919" fmla="*/ 3302181 w 5092701"/>
              <a:gd name="connsiteY919" fmla="*/ 91292 h 5440362"/>
              <a:gd name="connsiteX920" fmla="*/ 3313482 w 5092701"/>
              <a:gd name="connsiteY920" fmla="*/ 91977 h 5440362"/>
              <a:gd name="connsiteX921" fmla="*/ 3269877 w 5092701"/>
              <a:gd name="connsiteY921" fmla="*/ 103867 h 5440362"/>
              <a:gd name="connsiteX922" fmla="*/ 3277392 w 5092701"/>
              <a:gd name="connsiteY922" fmla="*/ 96403 h 5440362"/>
              <a:gd name="connsiteX923" fmla="*/ 3289445 w 5092701"/>
              <a:gd name="connsiteY923" fmla="*/ 93553 h 5440362"/>
              <a:gd name="connsiteX924" fmla="*/ 3302181 w 5092701"/>
              <a:gd name="connsiteY924" fmla="*/ 91292 h 5440362"/>
              <a:gd name="connsiteX925" fmla="*/ 3333898 w 5092701"/>
              <a:gd name="connsiteY925" fmla="*/ 81581 h 5440362"/>
              <a:gd name="connsiteX926" fmla="*/ 3345199 w 5092701"/>
              <a:gd name="connsiteY926" fmla="*/ 82267 h 5440362"/>
              <a:gd name="connsiteX927" fmla="*/ 3313482 w 5092701"/>
              <a:gd name="connsiteY927" fmla="*/ 91977 h 5440362"/>
              <a:gd name="connsiteX928" fmla="*/ 3321163 w 5092701"/>
              <a:gd name="connsiteY928" fmla="*/ 83843 h 5440362"/>
              <a:gd name="connsiteX929" fmla="*/ 3333898 w 5092701"/>
              <a:gd name="connsiteY929" fmla="*/ 81581 h 5440362"/>
              <a:gd name="connsiteX930" fmla="*/ 3350011 w 5092701"/>
              <a:gd name="connsiteY930" fmla="*/ 77614 h 5440362"/>
              <a:gd name="connsiteX931" fmla="*/ 3358174 w 5092701"/>
              <a:gd name="connsiteY931" fmla="*/ 79515 h 5440362"/>
              <a:gd name="connsiteX932" fmla="*/ 3345199 w 5092701"/>
              <a:gd name="connsiteY932" fmla="*/ 82267 h 5440362"/>
              <a:gd name="connsiteX933" fmla="*/ 3350011 w 5092701"/>
              <a:gd name="connsiteY933" fmla="*/ 77614 h 5440362"/>
              <a:gd name="connsiteX934" fmla="*/ 3360106 w 5092701"/>
              <a:gd name="connsiteY934" fmla="*/ 74556 h 5440362"/>
              <a:gd name="connsiteX935" fmla="*/ 3364697 w 5092701"/>
              <a:gd name="connsiteY935" fmla="*/ 76077 h 5440362"/>
              <a:gd name="connsiteX936" fmla="*/ 3358174 w 5092701"/>
              <a:gd name="connsiteY936" fmla="*/ 79515 h 5440362"/>
              <a:gd name="connsiteX937" fmla="*/ 3360106 w 5092701"/>
              <a:gd name="connsiteY937" fmla="*/ 74556 h 5440362"/>
              <a:gd name="connsiteX938" fmla="*/ 3365689 w 5092701"/>
              <a:gd name="connsiteY938" fmla="*/ 72051 h 5440362"/>
              <a:gd name="connsiteX939" fmla="*/ 3376750 w 5092701"/>
              <a:gd name="connsiteY939" fmla="*/ 73227 h 5440362"/>
              <a:gd name="connsiteX940" fmla="*/ 3364697 w 5092701"/>
              <a:gd name="connsiteY940" fmla="*/ 76077 h 5440362"/>
              <a:gd name="connsiteX941" fmla="*/ 3377907 w 5092701"/>
              <a:gd name="connsiteY941" fmla="*/ 68530 h 5440362"/>
              <a:gd name="connsiteX942" fmla="*/ 3376750 w 5092701"/>
              <a:gd name="connsiteY942" fmla="*/ 73227 h 5440362"/>
              <a:gd name="connsiteX943" fmla="*/ 3776005 w 5092701"/>
              <a:gd name="connsiteY943" fmla="*/ 0 h 5440362"/>
              <a:gd name="connsiteX944" fmla="*/ 3761801 w 5092701"/>
              <a:gd name="connsiteY944" fmla="*/ 11573 h 5440362"/>
              <a:gd name="connsiteX945" fmla="*/ 3835542 w 5092701"/>
              <a:gd name="connsiteY945" fmla="*/ 19414 h 5440362"/>
              <a:gd name="connsiteX946" fmla="*/ 3845541 w 5092701"/>
              <a:gd name="connsiteY946" fmla="*/ 28740 h 5440362"/>
              <a:gd name="connsiteX947" fmla="*/ 3715862 w 5092701"/>
              <a:gd name="connsiteY947" fmla="*/ 78989 h 5440362"/>
              <a:gd name="connsiteX948" fmla="*/ 3707188 w 5092701"/>
              <a:gd name="connsiteY948" fmla="*/ 91150 h 5440362"/>
              <a:gd name="connsiteX949" fmla="*/ 3598236 w 5092701"/>
              <a:gd name="connsiteY949" fmla="*/ 126388 h 5440362"/>
              <a:gd name="connsiteX950" fmla="*/ 3673488 w 5092701"/>
              <a:gd name="connsiteY950" fmla="*/ 108912 h 5440362"/>
              <a:gd name="connsiteX951" fmla="*/ 3734842 w 5092701"/>
              <a:gd name="connsiteY951" fmla="*/ 94091 h 5440362"/>
              <a:gd name="connsiteX952" fmla="*/ 3561392 w 5092701"/>
              <a:gd name="connsiteY952" fmla="*/ 156900 h 5440362"/>
              <a:gd name="connsiteX953" fmla="*/ 3585595 w 5092701"/>
              <a:gd name="connsiteY953" fmla="*/ 154653 h 5440362"/>
              <a:gd name="connsiteX954" fmla="*/ 3561797 w 5092701"/>
              <a:gd name="connsiteY954" fmla="*/ 178289 h 5440362"/>
              <a:gd name="connsiteX955" fmla="*/ 3622088 w 5092701"/>
              <a:gd name="connsiteY955" fmla="*/ 171617 h 5440362"/>
              <a:gd name="connsiteX956" fmla="*/ 3661250 w 5092701"/>
              <a:gd name="connsiteY956" fmla="*/ 158566 h 5440362"/>
              <a:gd name="connsiteX957" fmla="*/ 3682380 w 5092701"/>
              <a:gd name="connsiteY957" fmla="*/ 164945 h 5440362"/>
              <a:gd name="connsiteX958" fmla="*/ 3589783 w 5092701"/>
              <a:gd name="connsiteY958" fmla="*/ 206742 h 5440362"/>
              <a:gd name="connsiteX959" fmla="*/ 3666192 w 5092701"/>
              <a:gd name="connsiteY959" fmla="*/ 184570 h 5440362"/>
              <a:gd name="connsiteX960" fmla="*/ 3767701 w 5092701"/>
              <a:gd name="connsiteY960" fmla="*/ 152671 h 5440362"/>
              <a:gd name="connsiteX961" fmla="*/ 3677254 w 5092701"/>
              <a:gd name="connsiteY961" fmla="*/ 185746 h 5440362"/>
              <a:gd name="connsiteX962" fmla="*/ 3719795 w 5092701"/>
              <a:gd name="connsiteY962" fmla="*/ 182006 h 5440362"/>
              <a:gd name="connsiteX963" fmla="*/ 3800813 w 5092701"/>
              <a:gd name="connsiteY963" fmla="*/ 160324 h 5440362"/>
              <a:gd name="connsiteX964" fmla="*/ 3729864 w 5092701"/>
              <a:gd name="connsiteY964" fmla="*/ 187208 h 5440362"/>
              <a:gd name="connsiteX965" fmla="*/ 3808662 w 5092701"/>
              <a:gd name="connsiteY965" fmla="*/ 178373 h 5440362"/>
              <a:gd name="connsiteX966" fmla="*/ 3871930 w 5092701"/>
              <a:gd name="connsiteY966" fmla="*/ 159623 h 5440362"/>
              <a:gd name="connsiteX967" fmla="*/ 3620088 w 5092701"/>
              <a:gd name="connsiteY967" fmla="*/ 252657 h 5440362"/>
              <a:gd name="connsiteX968" fmla="*/ 3611554 w 5092701"/>
              <a:gd name="connsiteY968" fmla="*/ 265694 h 5440362"/>
              <a:gd name="connsiteX969" fmla="*/ 3621864 w 5092701"/>
              <a:gd name="connsiteY969" fmla="*/ 266042 h 5440362"/>
              <a:gd name="connsiteX970" fmla="*/ 3592991 w 5092701"/>
              <a:gd name="connsiteY970" fmla="*/ 282484 h 5440362"/>
              <a:gd name="connsiteX971" fmla="*/ 3545170 w 5092701"/>
              <a:gd name="connsiteY971" fmla="*/ 295646 h 5440362"/>
              <a:gd name="connsiteX972" fmla="*/ 3273829 w 5092701"/>
              <a:gd name="connsiteY972" fmla="*/ 394869 h 5440362"/>
              <a:gd name="connsiteX973" fmla="*/ 3635029 w 5092701"/>
              <a:gd name="connsiteY973" fmla="*/ 287987 h 5440362"/>
              <a:gd name="connsiteX974" fmla="*/ 3736537 w 5092701"/>
              <a:gd name="connsiteY974" fmla="*/ 256088 h 5440362"/>
              <a:gd name="connsiteX975" fmla="*/ 3541439 w 5092701"/>
              <a:gd name="connsiteY975" fmla="*/ 333810 h 5440362"/>
              <a:gd name="connsiteX976" fmla="*/ 3521941 w 5092701"/>
              <a:gd name="connsiteY976" fmla="*/ 340000 h 5440362"/>
              <a:gd name="connsiteX977" fmla="*/ 3503200 w 5092701"/>
              <a:gd name="connsiteY977" fmla="*/ 346958 h 5440362"/>
              <a:gd name="connsiteX978" fmla="*/ 3490225 w 5092701"/>
              <a:gd name="connsiteY978" fmla="*/ 349710 h 5440362"/>
              <a:gd name="connsiteX979" fmla="*/ 3503200 w 5092701"/>
              <a:gd name="connsiteY979" fmla="*/ 346958 h 5440362"/>
              <a:gd name="connsiteX980" fmla="*/ 3521941 w 5092701"/>
              <a:gd name="connsiteY980" fmla="*/ 340000 h 5440362"/>
              <a:gd name="connsiteX981" fmla="*/ 3541439 w 5092701"/>
              <a:gd name="connsiteY981" fmla="*/ 333810 h 5440362"/>
              <a:gd name="connsiteX982" fmla="*/ 3655923 w 5092701"/>
              <a:gd name="connsiteY982" fmla="*/ 299160 h 5440362"/>
              <a:gd name="connsiteX983" fmla="*/ 3766103 w 5092701"/>
              <a:gd name="connsiteY983" fmla="*/ 255100 h 5440362"/>
              <a:gd name="connsiteX984" fmla="*/ 3717277 w 5092701"/>
              <a:gd name="connsiteY984" fmla="*/ 284338 h 5440362"/>
              <a:gd name="connsiteX985" fmla="*/ 3653939 w 5092701"/>
              <a:gd name="connsiteY985" fmla="*/ 307213 h 5440362"/>
              <a:gd name="connsiteX986" fmla="*/ 3558031 w 5092701"/>
              <a:gd name="connsiteY986" fmla="*/ 335575 h 5440362"/>
              <a:gd name="connsiteX987" fmla="*/ 3601731 w 5092701"/>
              <a:gd name="connsiteY987" fmla="*/ 327138 h 5440362"/>
              <a:gd name="connsiteX988" fmla="*/ 3653939 w 5092701"/>
              <a:gd name="connsiteY988" fmla="*/ 307213 h 5440362"/>
              <a:gd name="connsiteX989" fmla="*/ 3741313 w 5092701"/>
              <a:gd name="connsiteY989" fmla="*/ 282763 h 5440362"/>
              <a:gd name="connsiteX990" fmla="*/ 3785013 w 5092701"/>
              <a:gd name="connsiteY990" fmla="*/ 274326 h 5440362"/>
              <a:gd name="connsiteX991" fmla="*/ 3417696 w 5092701"/>
              <a:gd name="connsiteY991" fmla="*/ 406036 h 5440362"/>
              <a:gd name="connsiteX992" fmla="*/ 3461396 w 5092701"/>
              <a:gd name="connsiteY992" fmla="*/ 397600 h 5440362"/>
              <a:gd name="connsiteX993" fmla="*/ 3483282 w 5092701"/>
              <a:gd name="connsiteY993" fmla="*/ 404747 h 5440362"/>
              <a:gd name="connsiteX994" fmla="*/ 3485835 w 5092701"/>
              <a:gd name="connsiteY994" fmla="*/ 417414 h 5440362"/>
              <a:gd name="connsiteX995" fmla="*/ 3152219 w 5092701"/>
              <a:gd name="connsiteY995" fmla="*/ 531361 h 5440362"/>
              <a:gd name="connsiteX996" fmla="*/ 3097388 w 5092701"/>
              <a:gd name="connsiteY996" fmla="*/ 542745 h 5440362"/>
              <a:gd name="connsiteX997" fmla="*/ 3086801 w 5092701"/>
              <a:gd name="connsiteY997" fmla="*/ 558835 h 5440362"/>
              <a:gd name="connsiteX998" fmla="*/ 3083421 w 5092701"/>
              <a:gd name="connsiteY998" fmla="*/ 549524 h 5440362"/>
              <a:gd name="connsiteX999" fmla="*/ 2975390 w 5092701"/>
              <a:gd name="connsiteY999" fmla="*/ 584859 h 5440362"/>
              <a:gd name="connsiteX1000" fmla="*/ 2860742 w 5092701"/>
              <a:gd name="connsiteY1000" fmla="*/ 620181 h 5440362"/>
              <a:gd name="connsiteX1001" fmla="*/ 2859749 w 5092701"/>
              <a:gd name="connsiteY1001" fmla="*/ 624206 h 5440362"/>
              <a:gd name="connsiteX1002" fmla="*/ 2819525 w 5092701"/>
              <a:gd name="connsiteY1002" fmla="*/ 645407 h 5440362"/>
              <a:gd name="connsiteX1003" fmla="*/ 2855615 w 5092701"/>
              <a:gd name="connsiteY1003" fmla="*/ 640981 h 5440362"/>
              <a:gd name="connsiteX1004" fmla="*/ 3222344 w 5092701"/>
              <a:gd name="connsiteY1004" fmla="*/ 534687 h 5440362"/>
              <a:gd name="connsiteX1005" fmla="*/ 3355569 w 5092701"/>
              <a:gd name="connsiteY1005" fmla="*/ 493077 h 5440362"/>
              <a:gd name="connsiteX1006" fmla="*/ 3346896 w 5092701"/>
              <a:gd name="connsiteY1006" fmla="*/ 505239 h 5440362"/>
              <a:gd name="connsiteX1007" fmla="*/ 3502173 w 5092701"/>
              <a:gd name="connsiteY1007" fmla="*/ 470106 h 5440362"/>
              <a:gd name="connsiteX1008" fmla="*/ 3455331 w 5092701"/>
              <a:gd name="connsiteY1008" fmla="*/ 491291 h 5440362"/>
              <a:gd name="connsiteX1009" fmla="*/ 3512076 w 5092701"/>
              <a:gd name="connsiteY1009" fmla="*/ 475979 h 5440362"/>
              <a:gd name="connsiteX1010" fmla="*/ 3575509 w 5092701"/>
              <a:gd name="connsiteY1010" fmla="*/ 456559 h 5440362"/>
              <a:gd name="connsiteX1011" fmla="*/ 3638778 w 5092701"/>
              <a:gd name="connsiteY1011" fmla="*/ 437808 h 5440362"/>
              <a:gd name="connsiteX1012" fmla="*/ 3687843 w 5092701"/>
              <a:gd name="connsiteY1012" fmla="*/ 430631 h 5440362"/>
              <a:gd name="connsiteX1013" fmla="*/ 3600943 w 5092701"/>
              <a:gd name="connsiteY1013" fmla="*/ 472345 h 5440362"/>
              <a:gd name="connsiteX1014" fmla="*/ 3645705 w 5092701"/>
              <a:gd name="connsiteY1014" fmla="*/ 455760 h 5440362"/>
              <a:gd name="connsiteX1015" fmla="*/ 3662227 w 5092701"/>
              <a:gd name="connsiteY1015" fmla="*/ 461648 h 5440362"/>
              <a:gd name="connsiteX1016" fmla="*/ 3763734 w 5092701"/>
              <a:gd name="connsiteY1016" fmla="*/ 429749 h 5440362"/>
              <a:gd name="connsiteX1017" fmla="*/ 3651569 w 5092701"/>
              <a:gd name="connsiteY1017" fmla="*/ 481861 h 5440362"/>
              <a:gd name="connsiteX1018" fmla="*/ 3580620 w 5092701"/>
              <a:gd name="connsiteY1018" fmla="*/ 508746 h 5440362"/>
              <a:gd name="connsiteX1019" fmla="*/ 3651569 w 5092701"/>
              <a:gd name="connsiteY1019" fmla="*/ 481861 h 5440362"/>
              <a:gd name="connsiteX1020" fmla="*/ 3758608 w 5092701"/>
              <a:gd name="connsiteY1020" fmla="*/ 450550 h 5440362"/>
              <a:gd name="connsiteX1021" fmla="*/ 3845912 w 5092701"/>
              <a:gd name="connsiteY1021" fmla="*/ 430224 h 5440362"/>
              <a:gd name="connsiteX1022" fmla="*/ 3819725 w 5092701"/>
              <a:gd name="connsiteY1022" fmla="*/ 440523 h 5440362"/>
              <a:gd name="connsiteX1023" fmla="*/ 3789570 w 5092701"/>
              <a:gd name="connsiteY1023" fmla="*/ 466926 h 5440362"/>
              <a:gd name="connsiteX1024" fmla="*/ 3694515 w 5092701"/>
              <a:gd name="connsiteY1024" fmla="*/ 499511 h 5440362"/>
              <a:gd name="connsiteX1025" fmla="*/ 3454892 w 5092701"/>
              <a:gd name="connsiteY1025" fmla="*/ 589024 h 5440362"/>
              <a:gd name="connsiteX1026" fmla="*/ 3433174 w 5092701"/>
              <a:gd name="connsiteY1026" fmla="*/ 608060 h 5440362"/>
              <a:gd name="connsiteX1027" fmla="*/ 3516175 w 5092701"/>
              <a:gd name="connsiteY1027" fmla="*/ 578326 h 5440362"/>
              <a:gd name="connsiteX1028" fmla="*/ 3699053 w 5092701"/>
              <a:gd name="connsiteY1028" fmla="*/ 504125 h 5440362"/>
              <a:gd name="connsiteX1029" fmla="*/ 3722098 w 5092701"/>
              <a:gd name="connsiteY1029" fmla="*/ 506574 h 5440362"/>
              <a:gd name="connsiteX1030" fmla="*/ 3818075 w 5092701"/>
              <a:gd name="connsiteY1030" fmla="*/ 474088 h 5440362"/>
              <a:gd name="connsiteX1031" fmla="*/ 3725478 w 5092701"/>
              <a:gd name="connsiteY1031" fmla="*/ 515886 h 5440362"/>
              <a:gd name="connsiteX1032" fmla="*/ 3668145 w 5092701"/>
              <a:gd name="connsiteY1032" fmla="*/ 556613 h 5440362"/>
              <a:gd name="connsiteX1033" fmla="*/ 3564652 w 5092701"/>
              <a:gd name="connsiteY1033" fmla="*/ 596564 h 5440362"/>
              <a:gd name="connsiteX1034" fmla="*/ 3506326 w 5092701"/>
              <a:gd name="connsiteY1034" fmla="*/ 641317 h 5440362"/>
              <a:gd name="connsiteX1035" fmla="*/ 3806242 w 5092701"/>
              <a:gd name="connsiteY1035" fmla="*/ 545131 h 5440362"/>
              <a:gd name="connsiteX1036" fmla="*/ 3833658 w 5092701"/>
              <a:gd name="connsiteY1036" fmla="*/ 552867 h 5440362"/>
              <a:gd name="connsiteX1037" fmla="*/ 3701002 w 5092701"/>
              <a:gd name="connsiteY1037" fmla="*/ 615194 h 5440362"/>
              <a:gd name="connsiteX1038" fmla="*/ 3678363 w 5092701"/>
              <a:gd name="connsiteY1038" fmla="*/ 634133 h 5440362"/>
              <a:gd name="connsiteX1039" fmla="*/ 3735108 w 5092701"/>
              <a:gd name="connsiteY1039" fmla="*/ 618820 h 5440362"/>
              <a:gd name="connsiteX1040" fmla="*/ 3776729 w 5092701"/>
              <a:gd name="connsiteY1040" fmla="*/ 614983 h 5440362"/>
              <a:gd name="connsiteX1041" fmla="*/ 3633011 w 5092701"/>
              <a:gd name="connsiteY1041" fmla="*/ 676134 h 5440362"/>
              <a:gd name="connsiteX1042" fmla="*/ 3729982 w 5092701"/>
              <a:gd name="connsiteY1042" fmla="*/ 639622 h 5440362"/>
              <a:gd name="connsiteX1043" fmla="*/ 3818278 w 5092701"/>
              <a:gd name="connsiteY1043" fmla="*/ 615270 h 5440362"/>
              <a:gd name="connsiteX1044" fmla="*/ 3781601 w 5092701"/>
              <a:gd name="connsiteY1044" fmla="*/ 645111 h 5440362"/>
              <a:gd name="connsiteX1045" fmla="*/ 3876585 w 5092701"/>
              <a:gd name="connsiteY1045" fmla="*/ 616651 h 5440362"/>
              <a:gd name="connsiteX1046" fmla="*/ 3827759 w 5092701"/>
              <a:gd name="connsiteY1046" fmla="*/ 645888 h 5440362"/>
              <a:gd name="connsiteX1047" fmla="*/ 3821236 w 5092701"/>
              <a:gd name="connsiteY1047" fmla="*/ 649325 h 5440362"/>
              <a:gd name="connsiteX1048" fmla="*/ 3814714 w 5092701"/>
              <a:gd name="connsiteY1048" fmla="*/ 652763 h 5440362"/>
              <a:gd name="connsiteX1049" fmla="*/ 3808025 w 5092701"/>
              <a:gd name="connsiteY1049" fmla="*/ 656872 h 5440362"/>
              <a:gd name="connsiteX1050" fmla="*/ 3814714 w 5092701"/>
              <a:gd name="connsiteY1050" fmla="*/ 652763 h 5440362"/>
              <a:gd name="connsiteX1051" fmla="*/ 3821236 w 5092701"/>
              <a:gd name="connsiteY1051" fmla="*/ 649325 h 5440362"/>
              <a:gd name="connsiteX1052" fmla="*/ 3827759 w 5092701"/>
              <a:gd name="connsiteY1052" fmla="*/ 645888 h 5440362"/>
              <a:gd name="connsiteX1053" fmla="*/ 3876989 w 5092701"/>
              <a:gd name="connsiteY1053" fmla="*/ 638039 h 5440362"/>
              <a:gd name="connsiteX1054" fmla="*/ 3782408 w 5092701"/>
              <a:gd name="connsiteY1054" fmla="*/ 687889 h 5440362"/>
              <a:gd name="connsiteX1055" fmla="*/ 3715006 w 5092701"/>
              <a:gd name="connsiteY1055" fmla="*/ 723413 h 5440362"/>
              <a:gd name="connsiteX1056" fmla="*/ 3851612 w 5092701"/>
              <a:gd name="connsiteY1056" fmla="*/ 691115 h 5440362"/>
              <a:gd name="connsiteX1057" fmla="*/ 3831877 w 5092701"/>
              <a:gd name="connsiteY1057" fmla="*/ 702101 h 5440362"/>
              <a:gd name="connsiteX1058" fmla="*/ 3768021 w 5092701"/>
              <a:gd name="connsiteY1058" fmla="*/ 746266 h 5440362"/>
              <a:gd name="connsiteX1059" fmla="*/ 3674431 w 5092701"/>
              <a:gd name="connsiteY1059" fmla="*/ 792089 h 5440362"/>
              <a:gd name="connsiteX1060" fmla="*/ 3756372 w 5092701"/>
              <a:gd name="connsiteY1060" fmla="*/ 770505 h 5440362"/>
              <a:gd name="connsiteX1061" fmla="*/ 3700030 w 5092701"/>
              <a:gd name="connsiteY1061" fmla="*/ 807206 h 5440362"/>
              <a:gd name="connsiteX1062" fmla="*/ 3803855 w 5092701"/>
              <a:gd name="connsiteY1062" fmla="*/ 792768 h 5440362"/>
              <a:gd name="connsiteX1063" fmla="*/ 3742975 w 5092701"/>
              <a:gd name="connsiteY1063" fmla="*/ 824856 h 5440362"/>
              <a:gd name="connsiteX1064" fmla="*/ 3575462 w 5092701"/>
              <a:gd name="connsiteY1064" fmla="*/ 909642 h 5440362"/>
              <a:gd name="connsiteX1065" fmla="*/ 3632373 w 5092701"/>
              <a:gd name="connsiteY1065" fmla="*/ 893659 h 5440362"/>
              <a:gd name="connsiteX1066" fmla="*/ 3506074 w 5092701"/>
              <a:gd name="connsiteY1066" fmla="*/ 953219 h 5440362"/>
              <a:gd name="connsiteX1067" fmla="*/ 3496410 w 5092701"/>
              <a:gd name="connsiteY1067" fmla="*/ 969406 h 5440362"/>
              <a:gd name="connsiteX1068" fmla="*/ 3429007 w 5092701"/>
              <a:gd name="connsiteY1068" fmla="*/ 1004931 h 5440362"/>
              <a:gd name="connsiteX1069" fmla="*/ 3521657 w 5092701"/>
              <a:gd name="connsiteY1069" fmla="*/ 1031998 h 5440362"/>
              <a:gd name="connsiteX1070" fmla="*/ 3755197 w 5092701"/>
              <a:gd name="connsiteY1070" fmla="*/ 1082309 h 5440362"/>
              <a:gd name="connsiteX1071" fmla="*/ 4176048 w 5092701"/>
              <a:gd name="connsiteY1071" fmla="*/ 1186279 h 5440362"/>
              <a:gd name="connsiteX1072" fmla="*/ 4367803 w 5092701"/>
              <a:gd name="connsiteY1072" fmla="*/ 1241098 h 5440362"/>
              <a:gd name="connsiteX1073" fmla="*/ 4806107 w 5092701"/>
              <a:gd name="connsiteY1073" fmla="*/ 1458475 h 5440362"/>
              <a:gd name="connsiteX1074" fmla="*/ 4919213 w 5092701"/>
              <a:gd name="connsiteY1074" fmla="*/ 1594448 h 5440362"/>
              <a:gd name="connsiteX1075" fmla="*/ 4943399 w 5092701"/>
              <a:gd name="connsiteY1075" fmla="*/ 1665189 h 5440362"/>
              <a:gd name="connsiteX1076" fmla="*/ 4833991 w 5092701"/>
              <a:gd name="connsiteY1076" fmla="*/ 1871148 h 5440362"/>
              <a:gd name="connsiteX1077" fmla="*/ 4821016 w 5092701"/>
              <a:gd name="connsiteY1077" fmla="*/ 1873899 h 5440362"/>
              <a:gd name="connsiteX1078" fmla="*/ 4818865 w 5092701"/>
              <a:gd name="connsiteY1078" fmla="*/ 1882622 h 5440362"/>
              <a:gd name="connsiteX1079" fmla="*/ 4794171 w 5092701"/>
              <a:gd name="connsiteY1079" fmla="*/ 1913737 h 5440362"/>
              <a:gd name="connsiteX1080" fmla="*/ 4803082 w 5092701"/>
              <a:gd name="connsiteY1080" fmla="*/ 1923637 h 5440362"/>
              <a:gd name="connsiteX1081" fmla="*/ 4682464 w 5092701"/>
              <a:gd name="connsiteY1081" fmla="*/ 2056101 h 5440362"/>
              <a:gd name="connsiteX1082" fmla="*/ 4637516 w 5092701"/>
              <a:gd name="connsiteY1082" fmla="*/ 2119492 h 5440362"/>
              <a:gd name="connsiteX1083" fmla="*/ 4650324 w 5092701"/>
              <a:gd name="connsiteY1083" fmla="*/ 2090556 h 5440362"/>
              <a:gd name="connsiteX1084" fmla="*/ 4614473 w 5092701"/>
              <a:gd name="connsiteY1084" fmla="*/ 2117042 h 5440362"/>
              <a:gd name="connsiteX1085" fmla="*/ 4630994 w 5092701"/>
              <a:gd name="connsiteY1085" fmla="*/ 2122931 h 5440362"/>
              <a:gd name="connsiteX1086" fmla="*/ 4599847 w 5092701"/>
              <a:gd name="connsiteY1086" fmla="*/ 2153359 h 5440362"/>
              <a:gd name="connsiteX1087" fmla="*/ 4593563 w 5092701"/>
              <a:gd name="connsiteY1087" fmla="*/ 2178857 h 5440362"/>
              <a:gd name="connsiteX1088" fmla="*/ 4562415 w 5092701"/>
              <a:gd name="connsiteY1088" fmla="*/ 2209286 h 5440362"/>
              <a:gd name="connsiteX1089" fmla="*/ 4542242 w 5092701"/>
              <a:gd name="connsiteY1089" fmla="*/ 2318002 h 5440362"/>
              <a:gd name="connsiteX1090" fmla="*/ 4526713 w 5092701"/>
              <a:gd name="connsiteY1090" fmla="*/ 2308088 h 5440362"/>
              <a:gd name="connsiteX1091" fmla="*/ 4533640 w 5092701"/>
              <a:gd name="connsiteY1091" fmla="*/ 2326040 h 5440362"/>
              <a:gd name="connsiteX1092" fmla="*/ 4457380 w 5092701"/>
              <a:gd name="connsiteY1092" fmla="*/ 2420529 h 5440362"/>
              <a:gd name="connsiteX1093" fmla="*/ 4440604 w 5092701"/>
              <a:gd name="connsiteY1093" fmla="*/ 2465570 h 5440362"/>
              <a:gd name="connsiteX1094" fmla="*/ 4351868 w 5092701"/>
              <a:gd name="connsiteY1094" fmla="*/ 2587654 h 5440362"/>
              <a:gd name="connsiteX1095" fmla="*/ 4345749 w 5092701"/>
              <a:gd name="connsiteY1095" fmla="*/ 2612480 h 5440362"/>
              <a:gd name="connsiteX1096" fmla="*/ 4259824 w 5092701"/>
              <a:gd name="connsiteY1096" fmla="*/ 2723158 h 5440362"/>
              <a:gd name="connsiteX1097" fmla="*/ 4203228 w 5092701"/>
              <a:gd name="connsiteY1097" fmla="*/ 2810786 h 5440362"/>
              <a:gd name="connsiteX1098" fmla="*/ 3961183 w 5092701"/>
              <a:gd name="connsiteY1098" fmla="*/ 3032940 h 5440362"/>
              <a:gd name="connsiteX1099" fmla="*/ 2986784 w 5092701"/>
              <a:gd name="connsiteY1099" fmla="*/ 3394121 h 5440362"/>
              <a:gd name="connsiteX1100" fmla="*/ 2984634 w 5092701"/>
              <a:gd name="connsiteY1100" fmla="*/ 3402844 h 5440362"/>
              <a:gd name="connsiteX1101" fmla="*/ 2979508 w 5092701"/>
              <a:gd name="connsiteY1101" fmla="*/ 3423646 h 5440362"/>
              <a:gd name="connsiteX1102" fmla="*/ 3091954 w 5092701"/>
              <a:gd name="connsiteY1102" fmla="*/ 3399092 h 5440362"/>
              <a:gd name="connsiteX1103" fmla="*/ 4164489 w 5092701"/>
              <a:gd name="connsiteY1103" fmla="*/ 3018136 h 5440362"/>
              <a:gd name="connsiteX1104" fmla="*/ 3737209 w 5092701"/>
              <a:gd name="connsiteY1104" fmla="*/ 3432361 h 5440362"/>
              <a:gd name="connsiteX1105" fmla="*/ 4866061 w 5092701"/>
              <a:gd name="connsiteY1105" fmla="*/ 3713769 h 5440362"/>
              <a:gd name="connsiteX1106" fmla="*/ 4845002 w 5092701"/>
              <a:gd name="connsiteY1106" fmla="*/ 3703267 h 5440362"/>
              <a:gd name="connsiteX1107" fmla="*/ 4751906 w 5092701"/>
              <a:gd name="connsiteY1107" fmla="*/ 3677239 h 5440362"/>
              <a:gd name="connsiteX1108" fmla="*/ 4715974 w 5092701"/>
              <a:gd name="connsiteY1108" fmla="*/ 3667334 h 5440362"/>
              <a:gd name="connsiteX1109" fmla="*/ 4729547 w 5092701"/>
              <a:gd name="connsiteY1109" fmla="*/ 3669257 h 5440362"/>
              <a:gd name="connsiteX1110" fmla="*/ 4746900 w 5092701"/>
              <a:gd name="connsiteY1110" fmla="*/ 3674046 h 5440362"/>
              <a:gd name="connsiteX1111" fmla="*/ 4794659 w 5092701"/>
              <a:gd name="connsiteY1111" fmla="*/ 3687209 h 5440362"/>
              <a:gd name="connsiteX1112" fmla="*/ 4796469 w 5092701"/>
              <a:gd name="connsiteY1112" fmla="*/ 3687707 h 5440362"/>
              <a:gd name="connsiteX1113" fmla="*/ 4796464 w 5092701"/>
              <a:gd name="connsiteY1113" fmla="*/ 3688141 h 5440362"/>
              <a:gd name="connsiteX1114" fmla="*/ 4796310 w 5092701"/>
              <a:gd name="connsiteY1114" fmla="*/ 3688128 h 5440362"/>
              <a:gd name="connsiteX1115" fmla="*/ 4796454 w 5092701"/>
              <a:gd name="connsiteY1115" fmla="*/ 3689153 h 5440362"/>
              <a:gd name="connsiteX1116" fmla="*/ 4796464 w 5092701"/>
              <a:gd name="connsiteY1116" fmla="*/ 3688141 h 5440362"/>
              <a:gd name="connsiteX1117" fmla="*/ 4798661 w 5092701"/>
              <a:gd name="connsiteY1117" fmla="*/ 3688309 h 5440362"/>
              <a:gd name="connsiteX1118" fmla="*/ 4829568 w 5092701"/>
              <a:gd name="connsiteY1118" fmla="*/ 3696805 h 5440362"/>
              <a:gd name="connsiteX1119" fmla="*/ 4799325 w 5092701"/>
              <a:gd name="connsiteY1119" fmla="*/ 3688360 h 5440362"/>
              <a:gd name="connsiteX1120" fmla="*/ 4798661 w 5092701"/>
              <a:gd name="connsiteY1120" fmla="*/ 3688309 h 5440362"/>
              <a:gd name="connsiteX1121" fmla="*/ 4796469 w 5092701"/>
              <a:gd name="connsiteY1121" fmla="*/ 3687707 h 5440362"/>
              <a:gd name="connsiteX1122" fmla="*/ 4796492 w 5092701"/>
              <a:gd name="connsiteY1122" fmla="*/ 3685244 h 5440362"/>
              <a:gd name="connsiteX1123" fmla="*/ 4820561 w 5092701"/>
              <a:gd name="connsiteY1123" fmla="*/ 3683453 h 5440362"/>
              <a:gd name="connsiteX1124" fmla="*/ 4738039 w 5092701"/>
              <a:gd name="connsiteY1124" fmla="*/ 3670461 h 5440362"/>
              <a:gd name="connsiteX1125" fmla="*/ 4729547 w 5092701"/>
              <a:gd name="connsiteY1125" fmla="*/ 3669257 h 5440362"/>
              <a:gd name="connsiteX1126" fmla="*/ 4691700 w 5092701"/>
              <a:gd name="connsiteY1126" fmla="*/ 3658813 h 5440362"/>
              <a:gd name="connsiteX1127" fmla="*/ 4723552 w 5092701"/>
              <a:gd name="connsiteY1127" fmla="*/ 3659441 h 5440362"/>
              <a:gd name="connsiteX1128" fmla="*/ 4877306 w 5092701"/>
              <a:gd name="connsiteY1128" fmla="*/ 3668141 h 5440362"/>
              <a:gd name="connsiteX1129" fmla="*/ 4910420 w 5092701"/>
              <a:gd name="connsiteY1129" fmla="*/ 3675794 h 5440362"/>
              <a:gd name="connsiteX1130" fmla="*/ 4922807 w 5092701"/>
              <a:gd name="connsiteY1130" fmla="*/ 3698457 h 5440362"/>
              <a:gd name="connsiteX1131" fmla="*/ 4837083 w 5092701"/>
              <a:gd name="connsiteY1131" fmla="*/ 3689341 h 5440362"/>
              <a:gd name="connsiteX1132" fmla="*/ 4852612 w 5092701"/>
              <a:gd name="connsiteY1132" fmla="*/ 3699256 h 5440362"/>
              <a:gd name="connsiteX1133" fmla="*/ 4925196 w 5092701"/>
              <a:gd name="connsiteY1133" fmla="*/ 3711794 h 5440362"/>
              <a:gd name="connsiteX1134" fmla="*/ 4937582 w 5092701"/>
              <a:gd name="connsiteY1134" fmla="*/ 3734458 h 5440362"/>
              <a:gd name="connsiteX1135" fmla="*/ 4954174 w 5092701"/>
              <a:gd name="connsiteY1135" fmla="*/ 3736221 h 5440362"/>
              <a:gd name="connsiteX1136" fmla="*/ 4946659 w 5092701"/>
              <a:gd name="connsiteY1136" fmla="*/ 3743686 h 5440362"/>
              <a:gd name="connsiteX1137" fmla="*/ 4995136 w 5092701"/>
              <a:gd name="connsiteY1137" fmla="*/ 3761923 h 5440362"/>
              <a:gd name="connsiteX1138" fmla="*/ 4982494 w 5092701"/>
              <a:gd name="connsiteY1138" fmla="*/ 3790188 h 5440362"/>
              <a:gd name="connsiteX1139" fmla="*/ 5049308 w 5092701"/>
              <a:gd name="connsiteY1139" fmla="*/ 3780078 h 5440362"/>
              <a:gd name="connsiteX1140" fmla="*/ 5028652 w 5092701"/>
              <a:gd name="connsiteY1140" fmla="*/ 3790965 h 5440362"/>
              <a:gd name="connsiteX1141" fmla="*/ 5025675 w 5092701"/>
              <a:gd name="connsiteY1141" fmla="*/ 3803043 h 5440362"/>
              <a:gd name="connsiteX1142" fmla="*/ 5050116 w 5092701"/>
              <a:gd name="connsiteY1142" fmla="*/ 3822856 h 5440362"/>
              <a:gd name="connsiteX1143" fmla="*/ 5092658 w 5092701"/>
              <a:gd name="connsiteY1143" fmla="*/ 3819117 h 5440362"/>
              <a:gd name="connsiteX1144" fmla="*/ 5059950 w 5092701"/>
              <a:gd name="connsiteY1144" fmla="*/ 3832854 h 5440362"/>
              <a:gd name="connsiteX1145" fmla="*/ 5067041 w 5092701"/>
              <a:gd name="connsiteY1145" fmla="*/ 3850134 h 5440362"/>
              <a:gd name="connsiteX1146" fmla="*/ 5020717 w 5092701"/>
              <a:gd name="connsiteY1146" fmla="*/ 3850029 h 5440362"/>
              <a:gd name="connsiteX1147" fmla="*/ 5010296 w 5092701"/>
              <a:gd name="connsiteY1147" fmla="*/ 3865446 h 5440362"/>
              <a:gd name="connsiteX1148" fmla="*/ 5037713 w 5092701"/>
              <a:gd name="connsiteY1148" fmla="*/ 3873182 h 5440362"/>
              <a:gd name="connsiteX1149" fmla="*/ 5015002 w 5092701"/>
              <a:gd name="connsiteY1149" fmla="*/ 3896244 h 5440362"/>
              <a:gd name="connsiteX1150" fmla="*/ 4976174 w 5092701"/>
              <a:gd name="connsiteY1150" fmla="*/ 3934807 h 5440362"/>
              <a:gd name="connsiteX1151" fmla="*/ 4963533 w 5092701"/>
              <a:gd name="connsiteY1151" fmla="*/ 3963072 h 5440362"/>
              <a:gd name="connsiteX1152" fmla="*/ 4978141 w 5092701"/>
              <a:gd name="connsiteY1152" fmla="*/ 3972889 h 5440362"/>
              <a:gd name="connsiteX1153" fmla="*/ 4920167 w 5092701"/>
              <a:gd name="connsiteY1153" fmla="*/ 3997022 h 5440362"/>
              <a:gd name="connsiteX1154" fmla="*/ 4890670 w 5092701"/>
              <a:gd name="connsiteY1154" fmla="*/ 3993886 h 5440362"/>
              <a:gd name="connsiteX1155" fmla="*/ 4874482 w 5092701"/>
              <a:gd name="connsiteY1155" fmla="*/ 4013511 h 5440362"/>
              <a:gd name="connsiteX1156" fmla="*/ 4914048 w 5092701"/>
              <a:gd name="connsiteY1156" fmla="*/ 4021849 h 5440362"/>
              <a:gd name="connsiteX1157" fmla="*/ 4892400 w 5092701"/>
              <a:gd name="connsiteY1157" fmla="*/ 4036762 h 5440362"/>
              <a:gd name="connsiteX1158" fmla="*/ 4862244 w 5092701"/>
              <a:gd name="connsiteY1158" fmla="*/ 4063165 h 5440362"/>
              <a:gd name="connsiteX1159" fmla="*/ 4844899 w 5092701"/>
              <a:gd name="connsiteY1159" fmla="*/ 4087487 h 5440362"/>
              <a:gd name="connsiteX1160" fmla="*/ 4826393 w 5092701"/>
              <a:gd name="connsiteY1160" fmla="*/ 4089650 h 5440362"/>
              <a:gd name="connsiteX1161" fmla="*/ 4823416 w 5092701"/>
              <a:gd name="connsiteY1161" fmla="*/ 4101728 h 5440362"/>
              <a:gd name="connsiteX1162" fmla="*/ 4792692 w 5092701"/>
              <a:gd name="connsiteY1162" fmla="*/ 4107413 h 5440362"/>
              <a:gd name="connsiteX1163" fmla="*/ 4783193 w 5092701"/>
              <a:gd name="connsiteY1163" fmla="*/ 4122928 h 5440362"/>
              <a:gd name="connsiteX1164" fmla="*/ 4775512 w 5092701"/>
              <a:gd name="connsiteY1164" fmla="*/ 4131063 h 5440362"/>
              <a:gd name="connsiteX1165" fmla="*/ 4810021 w 5092701"/>
              <a:gd name="connsiteY1165" fmla="*/ 4156079 h 5440362"/>
              <a:gd name="connsiteX1166" fmla="*/ 4780859 w 5092701"/>
              <a:gd name="connsiteY1166" fmla="*/ 4178455 h 5440362"/>
              <a:gd name="connsiteX1167" fmla="*/ 4803902 w 5092701"/>
              <a:gd name="connsiteY1167" fmla="*/ 4180906 h 5440362"/>
              <a:gd name="connsiteX1168" fmla="*/ 4775732 w 5092701"/>
              <a:gd name="connsiteY1168" fmla="*/ 4199257 h 5440362"/>
              <a:gd name="connsiteX1169" fmla="*/ 4759140 w 5092701"/>
              <a:gd name="connsiteY1169" fmla="*/ 4197492 h 5440362"/>
              <a:gd name="connsiteX1170" fmla="*/ 4747490 w 5092701"/>
              <a:gd name="connsiteY1170" fmla="*/ 4221731 h 5440362"/>
              <a:gd name="connsiteX1171" fmla="*/ 4697268 w 5092701"/>
              <a:gd name="connsiteY1171" fmla="*/ 4233606 h 5440362"/>
              <a:gd name="connsiteX1172" fmla="*/ 4695688 w 5092701"/>
              <a:gd name="connsiteY1172" fmla="*/ 4263046 h 5440362"/>
              <a:gd name="connsiteX1173" fmla="*/ 4691553 w 5092701"/>
              <a:gd name="connsiteY1173" fmla="*/ 4279822 h 5440362"/>
              <a:gd name="connsiteX1174" fmla="*/ 4722113 w 5092701"/>
              <a:gd name="connsiteY1174" fmla="*/ 4274808 h 5440362"/>
              <a:gd name="connsiteX1175" fmla="*/ 4691957 w 5092701"/>
              <a:gd name="connsiteY1175" fmla="*/ 4301211 h 5440362"/>
              <a:gd name="connsiteX1176" fmla="*/ 4690211 w 5092701"/>
              <a:gd name="connsiteY1176" fmla="*/ 4331322 h 5440362"/>
              <a:gd name="connsiteX1177" fmla="*/ 4632403 w 5092701"/>
              <a:gd name="connsiteY1177" fmla="*/ 4354785 h 5440362"/>
              <a:gd name="connsiteX1178" fmla="*/ 4647011 w 5092701"/>
              <a:gd name="connsiteY1178" fmla="*/ 4364602 h 5440362"/>
              <a:gd name="connsiteX1179" fmla="*/ 4617681 w 5092701"/>
              <a:gd name="connsiteY1179" fmla="*/ 4387649 h 5440362"/>
              <a:gd name="connsiteX1180" fmla="*/ 4589441 w 5092701"/>
              <a:gd name="connsiteY1180" fmla="*/ 4410123 h 5440362"/>
              <a:gd name="connsiteX1181" fmla="*/ 4628084 w 5092701"/>
              <a:gd name="connsiteY1181" fmla="*/ 4418364 h 5440362"/>
              <a:gd name="connsiteX1182" fmla="*/ 4593391 w 5092701"/>
              <a:gd name="connsiteY1182" fmla="*/ 4440152 h 5440362"/>
              <a:gd name="connsiteX1183" fmla="*/ 4600317 w 5092701"/>
              <a:gd name="connsiteY1183" fmla="*/ 4458104 h 5440362"/>
              <a:gd name="connsiteX1184" fmla="*/ 4589257 w 5092701"/>
              <a:gd name="connsiteY1184" fmla="*/ 4456927 h 5440362"/>
              <a:gd name="connsiteX1185" fmla="*/ 4586114 w 5092701"/>
              <a:gd name="connsiteY1185" fmla="*/ 4469677 h 5440362"/>
              <a:gd name="connsiteX1186" fmla="*/ 4548040 w 5092701"/>
              <a:gd name="connsiteY1186" fmla="*/ 4482154 h 5440362"/>
              <a:gd name="connsiteX1187" fmla="*/ 4542510 w 5092701"/>
              <a:gd name="connsiteY1187" fmla="*/ 4481566 h 5440362"/>
              <a:gd name="connsiteX1188" fmla="*/ 4529369 w 5092701"/>
              <a:gd name="connsiteY1188" fmla="*/ 4484989 h 5440362"/>
              <a:gd name="connsiteX1189" fmla="*/ 4528376 w 5092701"/>
              <a:gd name="connsiteY1189" fmla="*/ 4489015 h 5440362"/>
              <a:gd name="connsiteX1190" fmla="*/ 4512592 w 5092701"/>
              <a:gd name="connsiteY1190" fmla="*/ 4530028 h 5440362"/>
              <a:gd name="connsiteX1191" fmla="*/ 4510608 w 5092701"/>
              <a:gd name="connsiteY1191" fmla="*/ 4538081 h 5440362"/>
              <a:gd name="connsiteX1192" fmla="*/ 4469227 w 5092701"/>
              <a:gd name="connsiteY1192" fmla="*/ 4563977 h 5440362"/>
              <a:gd name="connsiteX1193" fmla="*/ 4485112 w 5092701"/>
              <a:gd name="connsiteY1193" fmla="*/ 4580483 h 5440362"/>
              <a:gd name="connsiteX1194" fmla="*/ 4487026 w 5092701"/>
              <a:gd name="connsiteY1194" fmla="*/ 4580533 h 5440362"/>
              <a:gd name="connsiteX1195" fmla="*/ 4480830 w 5092701"/>
              <a:gd name="connsiteY1195" fmla="*/ 4586067 h 5440362"/>
              <a:gd name="connsiteX1196" fmla="*/ 4396698 w 5092701"/>
              <a:gd name="connsiteY1196" fmla="*/ 4620304 h 5440362"/>
              <a:gd name="connsiteX1197" fmla="*/ 4412297 w 5092701"/>
              <a:gd name="connsiteY1197" fmla="*/ 4626094 h 5440362"/>
              <a:gd name="connsiteX1198" fmla="*/ 4386040 w 5092701"/>
              <a:gd name="connsiteY1198" fmla="*/ 4640517 h 5440362"/>
              <a:gd name="connsiteX1199" fmla="*/ 4446332 w 5092701"/>
              <a:gd name="connsiteY1199" fmla="*/ 4633845 h 5440362"/>
              <a:gd name="connsiteX1200" fmla="*/ 4386444 w 5092701"/>
              <a:gd name="connsiteY1200" fmla="*/ 4661906 h 5440362"/>
              <a:gd name="connsiteX1201" fmla="*/ 4355297 w 5092701"/>
              <a:gd name="connsiteY1201" fmla="*/ 4692335 h 5440362"/>
              <a:gd name="connsiteX1202" fmla="*/ 4293021 w 5092701"/>
              <a:gd name="connsiteY1202" fmla="*/ 4707059 h 5440362"/>
              <a:gd name="connsiteX1203" fmla="*/ 4310534 w 5092701"/>
              <a:gd name="connsiteY1203" fmla="*/ 4708920 h 5440362"/>
              <a:gd name="connsiteX1204" fmla="*/ 4211415 w 5092701"/>
              <a:gd name="connsiteY1204" fmla="*/ 4754157 h 5440362"/>
              <a:gd name="connsiteX1205" fmla="*/ 4191328 w 5092701"/>
              <a:gd name="connsiteY1205" fmla="*/ 4785761 h 5440362"/>
              <a:gd name="connsiteX1206" fmla="*/ 4226426 w 5092701"/>
              <a:gd name="connsiteY1206" fmla="*/ 4785362 h 5440362"/>
              <a:gd name="connsiteX1207" fmla="*/ 4308200 w 5092701"/>
              <a:gd name="connsiteY1207" fmla="*/ 4764448 h 5440362"/>
              <a:gd name="connsiteX1208" fmla="*/ 4112864 w 5092701"/>
              <a:gd name="connsiteY1208" fmla="*/ 4820110 h 5440362"/>
              <a:gd name="connsiteX1209" fmla="*/ 4073632 w 5092701"/>
              <a:gd name="connsiteY1209" fmla="*/ 4837284 h 5440362"/>
              <a:gd name="connsiteX1210" fmla="*/ 4074036 w 5092701"/>
              <a:gd name="connsiteY1210" fmla="*/ 4858673 h 5440362"/>
              <a:gd name="connsiteX1211" fmla="*/ 4010199 w 5092701"/>
              <a:gd name="connsiteY1211" fmla="*/ 4856705 h 5440362"/>
              <a:gd name="connsiteX1212" fmla="*/ 4009207 w 5092701"/>
              <a:gd name="connsiteY1212" fmla="*/ 4860731 h 5440362"/>
              <a:gd name="connsiteX1213" fmla="*/ 3902000 w 5092701"/>
              <a:gd name="connsiteY1213" fmla="*/ 4865858 h 5440362"/>
              <a:gd name="connsiteX1214" fmla="*/ 3801485 w 5092701"/>
              <a:gd name="connsiteY1214" fmla="*/ 4893730 h 5440362"/>
              <a:gd name="connsiteX1215" fmla="*/ 3474575 w 5092701"/>
              <a:gd name="connsiteY1215" fmla="*/ 4957436 h 5440362"/>
              <a:gd name="connsiteX1216" fmla="*/ 2153180 w 5092701"/>
              <a:gd name="connsiteY1216" fmla="*/ 5179809 h 5440362"/>
              <a:gd name="connsiteX1217" fmla="*/ 1765670 w 5092701"/>
              <a:gd name="connsiteY1217" fmla="*/ 5232250 h 5440362"/>
              <a:gd name="connsiteX1218" fmla="*/ 2497231 w 5092701"/>
              <a:gd name="connsiteY1218" fmla="*/ 5159381 h 5440362"/>
              <a:gd name="connsiteX1219" fmla="*/ 2319440 w 5092701"/>
              <a:gd name="connsiteY1219" fmla="*/ 5193093 h 5440362"/>
              <a:gd name="connsiteX1220" fmla="*/ 2237003 w 5092701"/>
              <a:gd name="connsiteY1220" fmla="*/ 5211723 h 5440362"/>
              <a:gd name="connsiteX1221" fmla="*/ 2013543 w 5092701"/>
              <a:gd name="connsiteY1221" fmla="*/ 5253440 h 5440362"/>
              <a:gd name="connsiteX1222" fmla="*/ 1978538 w 5092701"/>
              <a:gd name="connsiteY1222" fmla="*/ 5272419 h 5440362"/>
              <a:gd name="connsiteX1223" fmla="*/ 1901994 w 5092701"/>
              <a:gd name="connsiteY1223" fmla="*/ 5291111 h 5440362"/>
              <a:gd name="connsiteX1224" fmla="*/ 1847700 w 5092701"/>
              <a:gd name="connsiteY1224" fmla="*/ 5315745 h 5440362"/>
              <a:gd name="connsiteX1225" fmla="*/ 1281904 w 5092701"/>
              <a:gd name="connsiteY1225" fmla="*/ 5360529 h 5440362"/>
              <a:gd name="connsiteX1226" fmla="*/ 1849662 w 5092701"/>
              <a:gd name="connsiteY1226" fmla="*/ 5321370 h 5440362"/>
              <a:gd name="connsiteX1227" fmla="*/ 2486940 w 5092701"/>
              <a:gd name="connsiteY1227" fmla="*/ 5269048 h 5440362"/>
              <a:gd name="connsiteX1228" fmla="*/ 1766327 w 5092701"/>
              <a:gd name="connsiteY1228" fmla="*/ 5342461 h 5440362"/>
              <a:gd name="connsiteX1229" fmla="*/ 1764377 w 5092701"/>
              <a:gd name="connsiteY1229" fmla="*/ 5344424 h 5440362"/>
              <a:gd name="connsiteX1230" fmla="*/ 1733253 w 5092701"/>
              <a:gd name="connsiteY1230" fmla="*/ 5347202 h 5440362"/>
              <a:gd name="connsiteX1231" fmla="*/ 1725792 w 5092701"/>
              <a:gd name="connsiteY1231" fmla="*/ 5347821 h 5440362"/>
              <a:gd name="connsiteX1232" fmla="*/ 1708396 w 5092701"/>
              <a:gd name="connsiteY1232" fmla="*/ 5346456 h 5440362"/>
              <a:gd name="connsiteX1233" fmla="*/ 1692023 w 5092701"/>
              <a:gd name="connsiteY1233" fmla="*/ 5350268 h 5440362"/>
              <a:gd name="connsiteX1234" fmla="*/ 1702211 w 5092701"/>
              <a:gd name="connsiteY1234" fmla="*/ 5349776 h 5440362"/>
              <a:gd name="connsiteX1235" fmla="*/ 1725792 w 5092701"/>
              <a:gd name="connsiteY1235" fmla="*/ 5347821 h 5440362"/>
              <a:gd name="connsiteX1236" fmla="*/ 1735370 w 5092701"/>
              <a:gd name="connsiteY1236" fmla="*/ 5348573 h 5440362"/>
              <a:gd name="connsiteX1237" fmla="*/ 1759248 w 5092701"/>
              <a:gd name="connsiteY1237" fmla="*/ 5349586 h 5440362"/>
              <a:gd name="connsiteX1238" fmla="*/ 1764377 w 5092701"/>
              <a:gd name="connsiteY1238" fmla="*/ 5344424 h 5440362"/>
              <a:gd name="connsiteX1239" fmla="*/ 1782193 w 5092701"/>
              <a:gd name="connsiteY1239" fmla="*/ 5342833 h 5440362"/>
              <a:gd name="connsiteX1240" fmla="*/ 2702258 w 5092701"/>
              <a:gd name="connsiteY1240" fmla="*/ 5252777 h 5440362"/>
              <a:gd name="connsiteX1241" fmla="*/ 2545198 w 5092701"/>
              <a:gd name="connsiteY1241" fmla="*/ 5273668 h 5440362"/>
              <a:gd name="connsiteX1242" fmla="*/ 2798336 w 5092701"/>
              <a:gd name="connsiteY1242" fmla="*/ 5255489 h 5440362"/>
              <a:gd name="connsiteX1243" fmla="*/ 2415666 w 5092701"/>
              <a:gd name="connsiteY1243" fmla="*/ 5304909 h 5440362"/>
              <a:gd name="connsiteX1244" fmla="*/ 2391118 w 5092701"/>
              <a:gd name="connsiteY1244" fmla="*/ 5307740 h 5440362"/>
              <a:gd name="connsiteX1245" fmla="*/ 2240640 w 5092701"/>
              <a:gd name="connsiteY1245" fmla="*/ 5321863 h 5440362"/>
              <a:gd name="connsiteX1246" fmla="*/ 1210410 w 5092701"/>
              <a:gd name="connsiteY1246" fmla="*/ 5416947 h 5440362"/>
              <a:gd name="connsiteX1247" fmla="*/ 1187622 w 5092701"/>
              <a:gd name="connsiteY1247" fmla="*/ 5418674 h 5440362"/>
              <a:gd name="connsiteX1248" fmla="*/ 1176757 w 5092701"/>
              <a:gd name="connsiteY1248" fmla="*/ 5419498 h 5440362"/>
              <a:gd name="connsiteX1249" fmla="*/ 1132657 w 5092701"/>
              <a:gd name="connsiteY1249" fmla="*/ 5421092 h 5440362"/>
              <a:gd name="connsiteX1250" fmla="*/ 1174277 w 5092701"/>
              <a:gd name="connsiteY1250" fmla="*/ 5417255 h 5440362"/>
              <a:gd name="connsiteX1251" fmla="*/ 1155368 w 5092701"/>
              <a:gd name="connsiteY1251" fmla="*/ 5398030 h 5440362"/>
              <a:gd name="connsiteX1252" fmla="*/ 1124808 w 5092701"/>
              <a:gd name="connsiteY1252" fmla="*/ 5403043 h 5440362"/>
              <a:gd name="connsiteX1253" fmla="*/ 1143903 w 5092701"/>
              <a:gd name="connsiteY1253" fmla="*/ 5375465 h 5440362"/>
              <a:gd name="connsiteX1254" fmla="*/ 813025 w 5092701"/>
              <a:gd name="connsiteY1254" fmla="*/ 5377082 h 5440362"/>
              <a:gd name="connsiteX1255" fmla="*/ 866877 w 5092701"/>
              <a:gd name="connsiteY1255" fmla="*/ 5356659 h 5440362"/>
              <a:gd name="connsiteX1256" fmla="*/ 690061 w 5092701"/>
              <a:gd name="connsiteY1256" fmla="*/ 5346268 h 5440362"/>
              <a:gd name="connsiteX1257" fmla="*/ 1176612 w 5092701"/>
              <a:gd name="connsiteY1257" fmla="*/ 5361727 h 5440362"/>
              <a:gd name="connsiteX1258" fmla="*/ 744103 w 5092701"/>
              <a:gd name="connsiteY1258" fmla="*/ 5335008 h 5440362"/>
              <a:gd name="connsiteX1259" fmla="*/ 1128723 w 5092701"/>
              <a:gd name="connsiteY1259" fmla="*/ 5318075 h 5440362"/>
              <a:gd name="connsiteX1260" fmla="*/ 1234350 w 5092701"/>
              <a:gd name="connsiteY1260" fmla="*/ 5342389 h 5440362"/>
              <a:gd name="connsiteX1261" fmla="*/ 1192396 w 5092701"/>
              <a:gd name="connsiteY1261" fmla="*/ 5320713 h 5440362"/>
              <a:gd name="connsiteX1262" fmla="*/ 1175471 w 5092701"/>
              <a:gd name="connsiteY1262" fmla="*/ 5293437 h 5440362"/>
              <a:gd name="connsiteX1263" fmla="*/ 1155568 w 5092701"/>
              <a:gd name="connsiteY1263" fmla="*/ 5278237 h 5440362"/>
              <a:gd name="connsiteX1264" fmla="*/ 1185724 w 5092701"/>
              <a:gd name="connsiteY1264" fmla="*/ 5251835 h 5440362"/>
              <a:gd name="connsiteX1265" fmla="*/ 1203237 w 5092701"/>
              <a:gd name="connsiteY1265" fmla="*/ 5253697 h 5440362"/>
              <a:gd name="connsiteX1266" fmla="*/ 1229827 w 5092701"/>
              <a:gd name="connsiteY1266" fmla="*/ 5264788 h 5440362"/>
              <a:gd name="connsiteX1267" fmla="*/ 1219829 w 5092701"/>
              <a:gd name="connsiteY1267" fmla="*/ 5255461 h 5440362"/>
              <a:gd name="connsiteX1268" fmla="*/ 1255848 w 5092701"/>
              <a:gd name="connsiteY1268" fmla="*/ 5255160 h 5440362"/>
              <a:gd name="connsiteX1269" fmla="*/ 1762325 w 5092701"/>
              <a:gd name="connsiteY1269" fmla="*/ 5210427 h 5440362"/>
              <a:gd name="connsiteX1270" fmla="*/ 1790886 w 5092701"/>
              <a:gd name="connsiteY1270" fmla="*/ 5202963 h 5440362"/>
              <a:gd name="connsiteX1271" fmla="*/ 1943671 w 5092701"/>
              <a:gd name="connsiteY1271" fmla="*/ 5186841 h 5440362"/>
              <a:gd name="connsiteX1272" fmla="*/ 1760532 w 5092701"/>
              <a:gd name="connsiteY1272" fmla="*/ 5177198 h 5440362"/>
              <a:gd name="connsiteX1273" fmla="*/ 1845592 w 5092701"/>
              <a:gd name="connsiteY1273" fmla="*/ 5180590 h 5440362"/>
              <a:gd name="connsiteX1274" fmla="*/ 1890211 w 5092701"/>
              <a:gd name="connsiteY1274" fmla="*/ 5167201 h 5440362"/>
              <a:gd name="connsiteX1275" fmla="*/ 1922550 w 5092701"/>
              <a:gd name="connsiteY1275" fmla="*/ 5163687 h 5440362"/>
              <a:gd name="connsiteX1276" fmla="*/ 2095891 w 5092701"/>
              <a:gd name="connsiteY1276" fmla="*/ 5146729 h 5440362"/>
              <a:gd name="connsiteX1277" fmla="*/ 2006087 w 5092701"/>
              <a:gd name="connsiteY1277" fmla="*/ 5135889 h 5440362"/>
              <a:gd name="connsiteX1278" fmla="*/ 1861633 w 5092701"/>
              <a:gd name="connsiteY1278" fmla="*/ 5124488 h 5440362"/>
              <a:gd name="connsiteX1279" fmla="*/ 2068331 w 5092701"/>
              <a:gd name="connsiteY1279" fmla="*/ 5106386 h 5440362"/>
              <a:gd name="connsiteX1280" fmla="*/ 1953395 w 5092701"/>
              <a:gd name="connsiteY1280" fmla="*/ 5115214 h 5440362"/>
              <a:gd name="connsiteX1281" fmla="*/ 2075739 w 5092701"/>
              <a:gd name="connsiteY1281" fmla="*/ 5091632 h 5440362"/>
              <a:gd name="connsiteX1282" fmla="*/ 2278126 w 5092701"/>
              <a:gd name="connsiteY1282" fmla="*/ 5083266 h 5440362"/>
              <a:gd name="connsiteX1283" fmla="*/ 2207130 w 5092701"/>
              <a:gd name="connsiteY1283" fmla="*/ 5064255 h 5440362"/>
              <a:gd name="connsiteX1284" fmla="*/ 2292604 w 5092701"/>
              <a:gd name="connsiteY1284" fmla="*/ 5046870 h 5440362"/>
              <a:gd name="connsiteX1285" fmla="*/ 2134778 w 5092701"/>
              <a:gd name="connsiteY1285" fmla="*/ 5032453 h 5440362"/>
              <a:gd name="connsiteX1286" fmla="*/ 2038274 w 5092701"/>
              <a:gd name="connsiteY1286" fmla="*/ 5024238 h 5440362"/>
              <a:gd name="connsiteX1287" fmla="*/ 2253217 w 5092701"/>
              <a:gd name="connsiteY1287" fmla="*/ 5015943 h 5440362"/>
              <a:gd name="connsiteX1288" fmla="*/ 2149513 w 5092701"/>
              <a:gd name="connsiteY1288" fmla="*/ 5011774 h 5440362"/>
              <a:gd name="connsiteX1289" fmla="*/ 2212401 w 5092701"/>
              <a:gd name="connsiteY1289" fmla="*/ 5001035 h 5440362"/>
              <a:gd name="connsiteX1290" fmla="*/ 2192476 w 5092701"/>
              <a:gd name="connsiteY1290" fmla="*/ 4992814 h 5440362"/>
              <a:gd name="connsiteX1291" fmla="*/ 2163660 w 5092701"/>
              <a:gd name="connsiteY1291" fmla="*/ 4978984 h 5440362"/>
              <a:gd name="connsiteX1292" fmla="*/ 2140842 w 5092701"/>
              <a:gd name="connsiteY1292" fmla="*/ 4978657 h 5440362"/>
              <a:gd name="connsiteX1293" fmla="*/ 2176874 w 5092701"/>
              <a:gd name="connsiteY1293" fmla="*/ 4968056 h 5440362"/>
              <a:gd name="connsiteX1294" fmla="*/ 2192531 w 5092701"/>
              <a:gd name="connsiteY1294" fmla="*/ 4947438 h 5440362"/>
              <a:gd name="connsiteX1295" fmla="*/ 2244186 w 5092701"/>
              <a:gd name="connsiteY1295" fmla="*/ 4940195 h 5440362"/>
              <a:gd name="connsiteX1296" fmla="*/ 2198502 w 5092701"/>
              <a:gd name="connsiteY1296" fmla="*/ 4929807 h 5440362"/>
              <a:gd name="connsiteX1297" fmla="*/ 2458295 w 5092701"/>
              <a:gd name="connsiteY1297" fmla="*/ 4913497 h 5440362"/>
              <a:gd name="connsiteX1298" fmla="*/ 2278792 w 5092701"/>
              <a:gd name="connsiteY1298" fmla="*/ 4898038 h 5440362"/>
              <a:gd name="connsiteX1299" fmla="*/ 2309125 w 5092701"/>
              <a:gd name="connsiteY1299" fmla="*/ 4865231 h 5440362"/>
              <a:gd name="connsiteX1300" fmla="*/ 2276548 w 5092701"/>
              <a:gd name="connsiteY1300" fmla="*/ 4858885 h 5440362"/>
              <a:gd name="connsiteX1301" fmla="*/ 2247546 w 5092701"/>
              <a:gd name="connsiteY1301" fmla="*/ 4858854 h 5440362"/>
              <a:gd name="connsiteX1302" fmla="*/ 2249233 w 5092701"/>
              <a:gd name="connsiteY1302" fmla="*/ 4850541 h 5440362"/>
              <a:gd name="connsiteX1303" fmla="*/ 2263139 w 5092701"/>
              <a:gd name="connsiteY1303" fmla="*/ 4840180 h 5440362"/>
              <a:gd name="connsiteX1304" fmla="*/ 2384594 w 5092701"/>
              <a:gd name="connsiteY1304" fmla="*/ 4826301 h 5440362"/>
              <a:gd name="connsiteX1305" fmla="*/ 2450716 w 5092701"/>
              <a:gd name="connsiteY1305" fmla="*/ 4821448 h 5440362"/>
              <a:gd name="connsiteX1306" fmla="*/ 2575108 w 5092701"/>
              <a:gd name="connsiteY1306" fmla="*/ 4807083 h 5440362"/>
              <a:gd name="connsiteX1307" fmla="*/ 2437476 w 5092701"/>
              <a:gd name="connsiteY1307" fmla="*/ 4791248 h 5440362"/>
              <a:gd name="connsiteX1308" fmla="*/ 2481403 w 5092701"/>
              <a:gd name="connsiteY1308" fmla="*/ 4752328 h 5440362"/>
              <a:gd name="connsiteX1309" fmla="*/ 2547277 w 5092701"/>
              <a:gd name="connsiteY1309" fmla="*/ 4721625 h 5440362"/>
              <a:gd name="connsiteX1310" fmla="*/ 2536784 w 5092701"/>
              <a:gd name="connsiteY1310" fmla="*/ 4717860 h 5440362"/>
              <a:gd name="connsiteX1311" fmla="*/ 2519553 w 5092701"/>
              <a:gd name="connsiteY1311" fmla="*/ 4714980 h 5440362"/>
              <a:gd name="connsiteX1312" fmla="*/ 2573298 w 5092701"/>
              <a:gd name="connsiteY1312" fmla="*/ 4714878 h 5440362"/>
              <a:gd name="connsiteX1313" fmla="*/ 2619142 w 5092701"/>
              <a:gd name="connsiteY1313" fmla="*/ 4712754 h 5440362"/>
              <a:gd name="connsiteX1314" fmla="*/ 2607090 w 5092701"/>
              <a:gd name="connsiteY1314" fmla="*/ 4688727 h 5440362"/>
              <a:gd name="connsiteX1315" fmla="*/ 2726650 w 5092701"/>
              <a:gd name="connsiteY1315" fmla="*/ 4647758 h 5440362"/>
              <a:gd name="connsiteX1316" fmla="*/ 2721139 w 5092701"/>
              <a:gd name="connsiteY1316" fmla="*/ 4633494 h 5440362"/>
              <a:gd name="connsiteX1317" fmla="*/ 2989148 w 5092701"/>
              <a:gd name="connsiteY1317" fmla="*/ 4458136 h 5440362"/>
              <a:gd name="connsiteX1318" fmla="*/ 2966961 w 5092701"/>
              <a:gd name="connsiteY1318" fmla="*/ 4448814 h 5440362"/>
              <a:gd name="connsiteX1319" fmla="*/ 2836381 w 5092701"/>
              <a:gd name="connsiteY1319" fmla="*/ 4423026 h 5440362"/>
              <a:gd name="connsiteX1320" fmla="*/ 2910896 w 5092701"/>
              <a:gd name="connsiteY1320" fmla="*/ 4377059 h 5440362"/>
              <a:gd name="connsiteX1321" fmla="*/ 3195052 w 5092701"/>
              <a:gd name="connsiteY1321" fmla="*/ 4215529 h 5440362"/>
              <a:gd name="connsiteX1322" fmla="*/ 2989095 w 5092701"/>
              <a:gd name="connsiteY1322" fmla="*/ 4278849 h 5440362"/>
              <a:gd name="connsiteX1323" fmla="*/ 2759636 w 5092701"/>
              <a:gd name="connsiteY1323" fmla="*/ 4309953 h 5440362"/>
              <a:gd name="connsiteX1324" fmla="*/ 2610480 w 5092701"/>
              <a:gd name="connsiteY1324" fmla="*/ 4329648 h 5440362"/>
              <a:gd name="connsiteX1325" fmla="*/ 1714575 w 5092701"/>
              <a:gd name="connsiteY1325" fmla="*/ 4556824 h 5440362"/>
              <a:gd name="connsiteX1326" fmla="*/ 279363 w 5092701"/>
              <a:gd name="connsiteY1326" fmla="*/ 4695686 h 5440362"/>
              <a:gd name="connsiteX1327" fmla="*/ 1684199 w 5092701"/>
              <a:gd name="connsiteY1327" fmla="*/ 4515032 h 5440362"/>
              <a:gd name="connsiteX1328" fmla="*/ 95 w 5092701"/>
              <a:gd name="connsiteY1328" fmla="*/ 4627921 h 5440362"/>
              <a:gd name="connsiteX1329" fmla="*/ 1631184 w 5092701"/>
              <a:gd name="connsiteY1329" fmla="*/ 4492181 h 5440362"/>
              <a:gd name="connsiteX1330" fmla="*/ 281918 w 5092701"/>
              <a:gd name="connsiteY1330" fmla="*/ 4595472 h 5440362"/>
              <a:gd name="connsiteX1331" fmla="*/ 1457936 w 5092701"/>
              <a:gd name="connsiteY1331" fmla="*/ 4435198 h 5440362"/>
              <a:gd name="connsiteX1332" fmla="*/ 15704 w 5092701"/>
              <a:gd name="connsiteY1332" fmla="*/ 4508662 h 5440362"/>
              <a:gd name="connsiteX1333" fmla="*/ 66897 w 5092701"/>
              <a:gd name="connsiteY1333" fmla="*/ 4470230 h 5440362"/>
              <a:gd name="connsiteX1334" fmla="*/ 71560 w 5092701"/>
              <a:gd name="connsiteY1334" fmla="*/ 4469305 h 5440362"/>
              <a:gd name="connsiteX1335" fmla="*/ 107170 w 5092701"/>
              <a:gd name="connsiteY1335" fmla="*/ 4478437 h 5440362"/>
              <a:gd name="connsiteX1336" fmla="*/ 1247649 w 5092701"/>
              <a:gd name="connsiteY1336" fmla="*/ 4335325 h 5440362"/>
              <a:gd name="connsiteX1337" fmla="*/ 1291528 w 5092701"/>
              <a:gd name="connsiteY1337" fmla="*/ 4327380 h 5440362"/>
              <a:gd name="connsiteX1338" fmla="*/ 1292336 w 5092701"/>
              <a:gd name="connsiteY1338" fmla="*/ 4327277 h 5440362"/>
              <a:gd name="connsiteX1339" fmla="*/ 1342096 w 5092701"/>
              <a:gd name="connsiteY1339" fmla="*/ 4319043 h 5440362"/>
              <a:gd name="connsiteX1340" fmla="*/ 1311343 w 5092701"/>
              <a:gd name="connsiteY1340" fmla="*/ 4323793 h 5440362"/>
              <a:gd name="connsiteX1341" fmla="*/ 1291528 w 5092701"/>
              <a:gd name="connsiteY1341" fmla="*/ 4327380 h 5440362"/>
              <a:gd name="connsiteX1342" fmla="*/ 1221185 w 5092701"/>
              <a:gd name="connsiteY1342" fmla="*/ 4336384 h 5440362"/>
              <a:gd name="connsiteX1343" fmla="*/ 133312 w 5092701"/>
              <a:gd name="connsiteY1343" fmla="*/ 4457045 h 5440362"/>
              <a:gd name="connsiteX1344" fmla="*/ 71560 w 5092701"/>
              <a:gd name="connsiteY1344" fmla="*/ 4469305 h 5440362"/>
              <a:gd name="connsiteX1345" fmla="*/ 67798 w 5092701"/>
              <a:gd name="connsiteY1345" fmla="*/ 4468339 h 5440362"/>
              <a:gd name="connsiteX1346" fmla="*/ 510386 w 5092701"/>
              <a:gd name="connsiteY1346" fmla="*/ 3873776 h 5440362"/>
              <a:gd name="connsiteX1347" fmla="*/ 525346 w 5092701"/>
              <a:gd name="connsiteY1347" fmla="*/ 3862973 h 5440362"/>
              <a:gd name="connsiteX1348" fmla="*/ 509578 w 5092701"/>
              <a:gd name="connsiteY1348" fmla="*/ 3830999 h 5440362"/>
              <a:gd name="connsiteX1349" fmla="*/ 533615 w 5092701"/>
              <a:gd name="connsiteY1349" fmla="*/ 3829422 h 5440362"/>
              <a:gd name="connsiteX1350" fmla="*/ 539734 w 5092701"/>
              <a:gd name="connsiteY1350" fmla="*/ 3804596 h 5440362"/>
              <a:gd name="connsiteX1351" fmla="*/ 562373 w 5092701"/>
              <a:gd name="connsiteY1351" fmla="*/ 3785656 h 5440362"/>
              <a:gd name="connsiteX1352" fmla="*/ 554525 w 5092701"/>
              <a:gd name="connsiteY1352" fmla="*/ 3767608 h 5440362"/>
              <a:gd name="connsiteX1353" fmla="*/ 570642 w 5092701"/>
              <a:gd name="connsiteY1353" fmla="*/ 3752107 h 5440362"/>
              <a:gd name="connsiteX1354" fmla="*/ 545061 w 5092701"/>
              <a:gd name="connsiteY1354" fmla="*/ 3664002 h 5440362"/>
              <a:gd name="connsiteX1355" fmla="*/ 563637 w 5092701"/>
              <a:gd name="connsiteY1355" fmla="*/ 3657714 h 5440362"/>
              <a:gd name="connsiteX1356" fmla="*/ 571247 w 5092701"/>
              <a:gd name="connsiteY1356" fmla="*/ 3653703 h 5440362"/>
              <a:gd name="connsiteX1357" fmla="*/ 1368236 w 5092701"/>
              <a:gd name="connsiteY1357" fmla="*/ 3918922 h 5440362"/>
              <a:gd name="connsiteX1358" fmla="*/ 1298400 w 5092701"/>
              <a:gd name="connsiteY1358" fmla="*/ 3884106 h 5440362"/>
              <a:gd name="connsiteX1359" fmla="*/ 1282953 w 5092701"/>
              <a:gd name="connsiteY1359" fmla="*/ 3877336 h 5440362"/>
              <a:gd name="connsiteX1360" fmla="*/ 1336373 w 5092701"/>
              <a:gd name="connsiteY1360" fmla="*/ 3898273 h 5440362"/>
              <a:gd name="connsiteX1361" fmla="*/ 1616013 w 5092701"/>
              <a:gd name="connsiteY1361" fmla="*/ 4003421 h 5440362"/>
              <a:gd name="connsiteX1362" fmla="*/ 652871 w 5092701"/>
              <a:gd name="connsiteY1362" fmla="*/ 3560473 h 5440362"/>
              <a:gd name="connsiteX1363" fmla="*/ 682859 w 5092701"/>
              <a:gd name="connsiteY1363" fmla="*/ 3507885 h 5440362"/>
              <a:gd name="connsiteX1364" fmla="*/ 727551 w 5092701"/>
              <a:gd name="connsiteY1364" fmla="*/ 3495423 h 5440362"/>
              <a:gd name="connsiteX1365" fmla="*/ 743738 w 5092701"/>
              <a:gd name="connsiteY1365" fmla="*/ 3475799 h 5440362"/>
              <a:gd name="connsiteX1366" fmla="*/ 783963 w 5092701"/>
              <a:gd name="connsiteY1366" fmla="*/ 3454598 h 5440362"/>
              <a:gd name="connsiteX1367" fmla="*/ 797526 w 5092701"/>
              <a:gd name="connsiteY1367" fmla="*/ 3426431 h 5440362"/>
              <a:gd name="connsiteX1368" fmla="*/ 824775 w 5092701"/>
              <a:gd name="connsiteY1368" fmla="*/ 3407982 h 5440362"/>
              <a:gd name="connsiteX1369" fmla="*/ 863787 w 5092701"/>
              <a:gd name="connsiteY1369" fmla="*/ 3322615 h 5440362"/>
              <a:gd name="connsiteX1370" fmla="*/ 888981 w 5092701"/>
              <a:gd name="connsiteY1370" fmla="*/ 3316342 h 5440362"/>
              <a:gd name="connsiteX1371" fmla="*/ 899638 w 5092701"/>
              <a:gd name="connsiteY1371" fmla="*/ 3296129 h 5440362"/>
              <a:gd name="connsiteX1372" fmla="*/ 901035 w 5092701"/>
              <a:gd name="connsiteY1372" fmla="*/ 3313493 h 5440362"/>
              <a:gd name="connsiteX1373" fmla="*/ 976303 w 5092701"/>
              <a:gd name="connsiteY1373" fmla="*/ 3223028 h 5440362"/>
              <a:gd name="connsiteX1374" fmla="*/ 1006861 w 5092701"/>
              <a:gd name="connsiteY1374" fmla="*/ 3218015 h 5440362"/>
              <a:gd name="connsiteX1375" fmla="*/ 1020661 w 5092701"/>
              <a:gd name="connsiteY1375" fmla="*/ 3185053 h 5440362"/>
              <a:gd name="connsiteX1376" fmla="*/ 1095175 w 5092701"/>
              <a:gd name="connsiteY1376" fmla="*/ 3120675 h 5440362"/>
              <a:gd name="connsiteX1377" fmla="*/ 1103278 w 5092701"/>
              <a:gd name="connsiteY1377" fmla="*/ 3087796 h 5440362"/>
              <a:gd name="connsiteX1378" fmla="*/ 1150375 w 5092701"/>
              <a:gd name="connsiteY1378" fmla="*/ 3015682 h 5440362"/>
              <a:gd name="connsiteX1379" fmla="*/ 1206383 w 5092701"/>
              <a:gd name="connsiteY1379" fmla="*/ 2953468 h 5440362"/>
              <a:gd name="connsiteX1380" fmla="*/ 1298022 w 5092701"/>
              <a:gd name="connsiteY1380" fmla="*/ 2796575 h 5440362"/>
              <a:gd name="connsiteX1381" fmla="*/ 1320662 w 5092701"/>
              <a:gd name="connsiteY1381" fmla="*/ 2777636 h 5440362"/>
              <a:gd name="connsiteX1382" fmla="*/ 1336447 w 5092701"/>
              <a:gd name="connsiteY1382" fmla="*/ 2736623 h 5440362"/>
              <a:gd name="connsiteX1383" fmla="*/ 1340083 w 5092701"/>
              <a:gd name="connsiteY1383" fmla="*/ 2733634 h 5440362"/>
              <a:gd name="connsiteX1384" fmla="*/ 1382789 w 5092701"/>
              <a:gd name="connsiteY1384" fmla="*/ 2690595 h 5440362"/>
              <a:gd name="connsiteX1385" fmla="*/ 1352968 w 5092701"/>
              <a:gd name="connsiteY1385" fmla="*/ 2742512 h 5440362"/>
              <a:gd name="connsiteX1386" fmla="*/ 1374686 w 5092701"/>
              <a:gd name="connsiteY1386" fmla="*/ 2723473 h 5440362"/>
              <a:gd name="connsiteX1387" fmla="*/ 1494296 w 5092701"/>
              <a:gd name="connsiteY1387" fmla="*/ 2668023 h 5440362"/>
              <a:gd name="connsiteX1388" fmla="*/ 1582758 w 5092701"/>
              <a:gd name="connsiteY1388" fmla="*/ 2643000 h 5440362"/>
              <a:gd name="connsiteX1389" fmla="*/ 1724133 w 5092701"/>
              <a:gd name="connsiteY1389" fmla="*/ 2596147 h 5440362"/>
              <a:gd name="connsiteX1390" fmla="*/ 1755441 w 5092701"/>
              <a:gd name="connsiteY1390" fmla="*/ 2588710 h 5440362"/>
              <a:gd name="connsiteX1391" fmla="*/ 1755441 w 5092701"/>
              <a:gd name="connsiteY1391" fmla="*/ 2573914 h 5440362"/>
              <a:gd name="connsiteX1392" fmla="*/ 1683997 w 5092701"/>
              <a:gd name="connsiteY1392" fmla="*/ 2590165 h 5440362"/>
              <a:gd name="connsiteX1393" fmla="*/ 1267030 w 5092701"/>
              <a:gd name="connsiteY1393" fmla="*/ 2622216 h 5440362"/>
              <a:gd name="connsiteX1394" fmla="*/ 474691 w 5092701"/>
              <a:gd name="connsiteY1394" fmla="*/ 2284673 h 5440362"/>
              <a:gd name="connsiteX1395" fmla="*/ 408736 w 5092701"/>
              <a:gd name="connsiteY1395" fmla="*/ 2257514 h 5440362"/>
              <a:gd name="connsiteX1396" fmla="*/ 336355 w 5092701"/>
              <a:gd name="connsiteY1396" fmla="*/ 2062745 h 5440362"/>
              <a:gd name="connsiteX1397" fmla="*/ 301843 w 5092701"/>
              <a:gd name="connsiteY1397" fmla="*/ 1984470 h 5440362"/>
              <a:gd name="connsiteX1398" fmla="*/ 314241 w 5092701"/>
              <a:gd name="connsiteY1398" fmla="*/ 1946603 h 5440362"/>
              <a:gd name="connsiteX1399" fmla="*/ 322562 w 5092701"/>
              <a:gd name="connsiteY1399" fmla="*/ 1927294 h 5440362"/>
              <a:gd name="connsiteX1400" fmla="*/ 318670 w 5092701"/>
              <a:gd name="connsiteY1400" fmla="*/ 1876058 h 5440362"/>
              <a:gd name="connsiteX1401" fmla="*/ 255602 w 5092701"/>
              <a:gd name="connsiteY1401" fmla="*/ 1870970 h 5440362"/>
              <a:gd name="connsiteX1402" fmla="*/ 276431 w 5092701"/>
              <a:gd name="connsiteY1402" fmla="*/ 1836202 h 5440362"/>
              <a:gd name="connsiteX1403" fmla="*/ 293601 w 5092701"/>
              <a:gd name="connsiteY1403" fmla="*/ 1820701 h 5440362"/>
              <a:gd name="connsiteX1404" fmla="*/ 287791 w 5092701"/>
              <a:gd name="connsiteY1404" fmla="*/ 1790806 h 5440362"/>
              <a:gd name="connsiteX1405" fmla="*/ 280724 w 5092701"/>
              <a:gd name="connsiteY1405" fmla="*/ 1747840 h 5440362"/>
              <a:gd name="connsiteX1406" fmla="*/ 347860 w 5092701"/>
              <a:gd name="connsiteY1406" fmla="*/ 1733976 h 5440362"/>
              <a:gd name="connsiteX1407" fmla="*/ 325638 w 5092701"/>
              <a:gd name="connsiteY1407" fmla="*/ 1723209 h 5440362"/>
              <a:gd name="connsiteX1408" fmla="*/ 314953 w 5092701"/>
              <a:gd name="connsiteY1408" fmla="*/ 1719795 h 5440362"/>
              <a:gd name="connsiteX1409" fmla="*/ 319515 w 5092701"/>
              <a:gd name="connsiteY1409" fmla="*/ 1719317 h 5440362"/>
              <a:gd name="connsiteX1410" fmla="*/ 320848 w 5092701"/>
              <a:gd name="connsiteY1410" fmla="*/ 1703944 h 5440362"/>
              <a:gd name="connsiteX1411" fmla="*/ 320224 w 5092701"/>
              <a:gd name="connsiteY1411" fmla="*/ 1701035 h 5440362"/>
              <a:gd name="connsiteX1412" fmla="*/ 1160463 w 5092701"/>
              <a:gd name="connsiteY1412" fmla="*/ 1527930 h 5440362"/>
              <a:gd name="connsiteX1413" fmla="*/ 1160463 w 5092701"/>
              <a:gd name="connsiteY1413" fmla="*/ 1524252 h 5440362"/>
              <a:gd name="connsiteX1414" fmla="*/ 1133509 w 5092701"/>
              <a:gd name="connsiteY1414" fmla="*/ 1529871 h 5440362"/>
              <a:gd name="connsiteX1415" fmla="*/ 332776 w 5092701"/>
              <a:gd name="connsiteY1415" fmla="*/ 1698347 h 5440362"/>
              <a:gd name="connsiteX1416" fmla="*/ 320213 w 5092701"/>
              <a:gd name="connsiteY1416" fmla="*/ 1700984 h 5440362"/>
              <a:gd name="connsiteX1417" fmla="*/ 316931 w 5092701"/>
              <a:gd name="connsiteY1417" fmla="*/ 1685672 h 5440362"/>
              <a:gd name="connsiteX1418" fmla="*/ 299472 w 5092701"/>
              <a:gd name="connsiteY1418" fmla="*/ 1668603 h 5440362"/>
              <a:gd name="connsiteX1419" fmla="*/ 287071 w 5092701"/>
              <a:gd name="connsiteY1419" fmla="*/ 1657758 h 5440362"/>
              <a:gd name="connsiteX1420" fmla="*/ 323719 w 5092701"/>
              <a:gd name="connsiteY1420" fmla="*/ 1643089 h 5440362"/>
              <a:gd name="connsiteX1421" fmla="*/ 354145 w 5092701"/>
              <a:gd name="connsiteY1421" fmla="*/ 1630887 h 5440362"/>
              <a:gd name="connsiteX1422" fmla="*/ 383743 w 5092701"/>
              <a:gd name="connsiteY1422" fmla="*/ 1617597 h 5440362"/>
              <a:gd name="connsiteX1423" fmla="*/ 401187 w 5092701"/>
              <a:gd name="connsiteY1423" fmla="*/ 1613432 h 5440362"/>
              <a:gd name="connsiteX1424" fmla="*/ 372064 w 5092701"/>
              <a:gd name="connsiteY1424" fmla="*/ 1605397 h 5440362"/>
              <a:gd name="connsiteX1425" fmla="*/ 1126003 w 5092701"/>
              <a:gd name="connsiteY1425" fmla="*/ 1426678 h 5440362"/>
              <a:gd name="connsiteX1426" fmla="*/ 1160463 w 5092701"/>
              <a:gd name="connsiteY1426" fmla="*/ 1418616 h 5440362"/>
              <a:gd name="connsiteX1427" fmla="*/ 1160463 w 5092701"/>
              <a:gd name="connsiteY1427" fmla="*/ 1414473 h 5440362"/>
              <a:gd name="connsiteX1428" fmla="*/ 1115030 w 5092701"/>
              <a:gd name="connsiteY1428" fmla="*/ 1424244 h 5440362"/>
              <a:gd name="connsiteX1429" fmla="*/ 339679 w 5092701"/>
              <a:gd name="connsiteY1429" fmla="*/ 1589530 h 5440362"/>
              <a:gd name="connsiteX1430" fmla="*/ 885365 w 5092701"/>
              <a:gd name="connsiteY1430" fmla="*/ 1436813 h 5440362"/>
              <a:gd name="connsiteX1431" fmla="*/ 315107 w 5092701"/>
              <a:gd name="connsiteY1431" fmla="*/ 1565953 h 5440362"/>
              <a:gd name="connsiteX1432" fmla="*/ 303830 w 5092701"/>
              <a:gd name="connsiteY1432" fmla="*/ 1568595 h 5440362"/>
              <a:gd name="connsiteX1433" fmla="*/ 302382 w 5092701"/>
              <a:gd name="connsiteY1433" fmla="*/ 1563665 h 5440362"/>
              <a:gd name="connsiteX1434" fmla="*/ 324348 w 5092701"/>
              <a:gd name="connsiteY1434" fmla="*/ 1540744 h 5440362"/>
              <a:gd name="connsiteX1435" fmla="*/ 528384 w 5092701"/>
              <a:gd name="connsiteY1435" fmla="*/ 1462186 h 5440362"/>
              <a:gd name="connsiteX1436" fmla="*/ 634987 w 5092701"/>
              <a:gd name="connsiteY1436" fmla="*/ 1433018 h 5440362"/>
              <a:gd name="connsiteX1437" fmla="*/ 679958 w 5092701"/>
              <a:gd name="connsiteY1437" fmla="*/ 1422346 h 5440362"/>
              <a:gd name="connsiteX1438" fmla="*/ 777225 w 5092701"/>
              <a:gd name="connsiteY1438" fmla="*/ 1396804 h 5440362"/>
              <a:gd name="connsiteX1439" fmla="*/ 839406 w 5092701"/>
              <a:gd name="connsiteY1439" fmla="*/ 1379754 h 5440362"/>
              <a:gd name="connsiteX1440" fmla="*/ 898942 w 5092701"/>
              <a:gd name="connsiteY1440" fmla="*/ 1364529 h 5440362"/>
              <a:gd name="connsiteX1441" fmla="*/ 1025721 w 5092701"/>
              <a:gd name="connsiteY1441" fmla="*/ 1330070 h 5440362"/>
              <a:gd name="connsiteX1442" fmla="*/ 874460 w 5092701"/>
              <a:gd name="connsiteY1442" fmla="*/ 1370143 h 5440362"/>
              <a:gd name="connsiteX1443" fmla="*/ 839406 w 5092701"/>
              <a:gd name="connsiteY1443" fmla="*/ 1379754 h 5440362"/>
              <a:gd name="connsiteX1444" fmla="*/ 783517 w 5092701"/>
              <a:gd name="connsiteY1444" fmla="*/ 1394046 h 5440362"/>
              <a:gd name="connsiteX1445" fmla="*/ 654678 w 5092701"/>
              <a:gd name="connsiteY1445" fmla="*/ 1427630 h 5440362"/>
              <a:gd name="connsiteX1446" fmla="*/ 634987 w 5092701"/>
              <a:gd name="connsiteY1446" fmla="*/ 1433018 h 5440362"/>
              <a:gd name="connsiteX1447" fmla="*/ 596683 w 5092701"/>
              <a:gd name="connsiteY1447" fmla="*/ 1442108 h 5440362"/>
              <a:gd name="connsiteX1448" fmla="*/ 528211 w 5092701"/>
              <a:gd name="connsiteY1448" fmla="*/ 1445644 h 5440362"/>
              <a:gd name="connsiteX1449" fmla="*/ 562032 w 5092701"/>
              <a:gd name="connsiteY1449" fmla="*/ 1418778 h 5440362"/>
              <a:gd name="connsiteX1450" fmla="*/ 626481 w 5092701"/>
              <a:gd name="connsiteY1450" fmla="*/ 1389560 h 5440362"/>
              <a:gd name="connsiteX1451" fmla="*/ 215744 w 5092701"/>
              <a:gd name="connsiteY1451" fmla="*/ 1460009 h 5440362"/>
              <a:gd name="connsiteX1452" fmla="*/ 262053 w 5092701"/>
              <a:gd name="connsiteY1452" fmla="*/ 1423583 h 5440362"/>
              <a:gd name="connsiteX1453" fmla="*/ 881575 w 5092701"/>
              <a:gd name="connsiteY1453" fmla="*/ 1232256 h 5440362"/>
              <a:gd name="connsiteX1454" fmla="*/ 979515 w 5092701"/>
              <a:gd name="connsiteY1454" fmla="*/ 1203259 h 5440362"/>
              <a:gd name="connsiteX1455" fmla="*/ 986856 w 5092701"/>
              <a:gd name="connsiteY1455" fmla="*/ 1201287 h 5440362"/>
              <a:gd name="connsiteX1456" fmla="*/ 1243324 w 5092701"/>
              <a:gd name="connsiteY1456" fmla="*/ 1132457 h 5440362"/>
              <a:gd name="connsiteX1457" fmla="*/ 1313929 w 5092701"/>
              <a:gd name="connsiteY1457" fmla="*/ 1104536 h 5440362"/>
              <a:gd name="connsiteX1458" fmla="*/ 1340567 w 5092701"/>
              <a:gd name="connsiteY1458" fmla="*/ 1094416 h 5440362"/>
              <a:gd name="connsiteX1459" fmla="*/ 1372124 w 5092701"/>
              <a:gd name="connsiteY1459" fmla="*/ 1084523 h 5440362"/>
              <a:gd name="connsiteX1460" fmla="*/ 1478177 w 5092701"/>
              <a:gd name="connsiteY1460" fmla="*/ 1044690 h 5440362"/>
              <a:gd name="connsiteX1461" fmla="*/ 829207 w 5092701"/>
              <a:gd name="connsiteY1461" fmla="*/ 1210852 h 5440362"/>
              <a:gd name="connsiteX1462" fmla="*/ 765350 w 5092701"/>
              <a:gd name="connsiteY1462" fmla="*/ 1228716 h 5440362"/>
              <a:gd name="connsiteX1463" fmla="*/ 752764 w 5092701"/>
              <a:gd name="connsiteY1463" fmla="*/ 1231313 h 5440362"/>
              <a:gd name="connsiteX1464" fmla="*/ 534176 w 5092701"/>
              <a:gd name="connsiteY1464" fmla="*/ 1289746 h 5440362"/>
              <a:gd name="connsiteX1465" fmla="*/ 749397 w 5092701"/>
              <a:gd name="connsiteY1465" fmla="*/ 1233179 h 5440362"/>
              <a:gd name="connsiteX1466" fmla="*/ 765350 w 5092701"/>
              <a:gd name="connsiteY1466" fmla="*/ 1228716 h 5440362"/>
              <a:gd name="connsiteX1467" fmla="*/ 871363 w 5092701"/>
              <a:gd name="connsiteY1467" fmla="*/ 1206841 h 5440362"/>
              <a:gd name="connsiteX1468" fmla="*/ 951656 w 5092701"/>
              <a:gd name="connsiteY1468" fmla="*/ 1190528 h 5440362"/>
              <a:gd name="connsiteX1469" fmla="*/ 897337 w 5092701"/>
              <a:gd name="connsiteY1469" fmla="*/ 1204430 h 5440362"/>
              <a:gd name="connsiteX1470" fmla="*/ 286536 w 5092701"/>
              <a:gd name="connsiteY1470" fmla="*/ 1347073 h 5440362"/>
              <a:gd name="connsiteX1471" fmla="*/ 1509928 w 5092701"/>
              <a:gd name="connsiteY1471" fmla="*/ 915859 h 5440362"/>
              <a:gd name="connsiteX1472" fmla="*/ 369520 w 5092701"/>
              <a:gd name="connsiteY1472" fmla="*/ 1280685 h 5440362"/>
              <a:gd name="connsiteX1473" fmla="*/ 608386 w 5092701"/>
              <a:gd name="connsiteY1473" fmla="*/ 1179426 h 5440362"/>
              <a:gd name="connsiteX1474" fmla="*/ 775940 w 5092701"/>
              <a:gd name="connsiteY1474" fmla="*/ 1099455 h 5440362"/>
              <a:gd name="connsiteX1475" fmla="*/ 1031561 w 5092701"/>
              <a:gd name="connsiteY1475" fmla="*/ 999251 h 5440362"/>
              <a:gd name="connsiteX1476" fmla="*/ 1283500 w 5092701"/>
              <a:gd name="connsiteY1476" fmla="*/ 861601 h 5440362"/>
              <a:gd name="connsiteX1477" fmla="*/ 1377062 w 5092701"/>
              <a:gd name="connsiteY1477" fmla="*/ 803550 h 5440362"/>
              <a:gd name="connsiteX1478" fmla="*/ 1705516 w 5092701"/>
              <a:gd name="connsiteY1478" fmla="*/ 548295 h 5440362"/>
              <a:gd name="connsiteX1479" fmla="*/ 1711380 w 5092701"/>
              <a:gd name="connsiteY1479" fmla="*/ 574395 h 5440362"/>
              <a:gd name="connsiteX1480" fmla="*/ 1789036 w 5092701"/>
              <a:gd name="connsiteY1480" fmla="*/ 497268 h 5440362"/>
              <a:gd name="connsiteX1481" fmla="*/ 1890140 w 5092701"/>
              <a:gd name="connsiteY1481" fmla="*/ 443981 h 5440362"/>
              <a:gd name="connsiteX1482" fmla="*/ 1872038 w 5092701"/>
              <a:gd name="connsiteY1482" fmla="*/ 467534 h 5440362"/>
              <a:gd name="connsiteX1483" fmla="*/ 1891536 w 5092701"/>
              <a:gd name="connsiteY1483" fmla="*/ 461344 h 5440362"/>
              <a:gd name="connsiteX1484" fmla="*/ 1900613 w 5092701"/>
              <a:gd name="connsiteY1484" fmla="*/ 470572 h 5440362"/>
              <a:gd name="connsiteX1485" fmla="*/ 1961327 w 5092701"/>
              <a:gd name="connsiteY1485" fmla="*/ 439156 h 5440362"/>
              <a:gd name="connsiteX1486" fmla="*/ 2293029 w 5092701"/>
              <a:gd name="connsiteY1486" fmla="*/ 329137 h 5440362"/>
              <a:gd name="connsiteX1487" fmla="*/ 2285514 w 5092701"/>
              <a:gd name="connsiteY1487" fmla="*/ 336600 h 5440362"/>
              <a:gd name="connsiteX1488" fmla="*/ 2967996 w 5092701"/>
              <a:gd name="connsiteY1488" fmla="*/ 161970 h 5440362"/>
              <a:gd name="connsiteX1489" fmla="*/ 3380884 w 5092701"/>
              <a:gd name="connsiteY1489" fmla="*/ 56452 h 5440362"/>
              <a:gd name="connsiteX1490" fmla="*/ 3456302 w 5092701"/>
              <a:gd name="connsiteY1490" fmla="*/ 38305 h 5440362"/>
              <a:gd name="connsiteX1491" fmla="*/ 3377907 w 5092701"/>
              <a:gd name="connsiteY1491" fmla="*/ 68530 h 5440362"/>
              <a:gd name="connsiteX1492" fmla="*/ 3365689 w 5092701"/>
              <a:gd name="connsiteY1492" fmla="*/ 72051 h 5440362"/>
              <a:gd name="connsiteX1493" fmla="*/ 3321163 w 5092701"/>
              <a:gd name="connsiteY1493" fmla="*/ 83843 h 5440362"/>
              <a:gd name="connsiteX1494" fmla="*/ 3289445 w 5092701"/>
              <a:gd name="connsiteY1494" fmla="*/ 93553 h 5440362"/>
              <a:gd name="connsiteX1495" fmla="*/ 3277392 w 5092701"/>
              <a:gd name="connsiteY1495" fmla="*/ 96403 h 5440362"/>
              <a:gd name="connsiteX1496" fmla="*/ 3188930 w 5092701"/>
              <a:gd name="connsiteY1496" fmla="*/ 121425 h 5440362"/>
              <a:gd name="connsiteX1497" fmla="*/ 3158370 w 5092701"/>
              <a:gd name="connsiteY1497" fmla="*/ 126439 h 5440362"/>
              <a:gd name="connsiteX1498" fmla="*/ 3146317 w 5092701"/>
              <a:gd name="connsiteY1498" fmla="*/ 129288 h 5440362"/>
              <a:gd name="connsiteX1499" fmla="*/ 3158370 w 5092701"/>
              <a:gd name="connsiteY1499" fmla="*/ 126439 h 5440362"/>
              <a:gd name="connsiteX1500" fmla="*/ 3188930 w 5092701"/>
              <a:gd name="connsiteY1500" fmla="*/ 121425 h 5440362"/>
              <a:gd name="connsiteX1501" fmla="*/ 3269877 w 5092701"/>
              <a:gd name="connsiteY1501" fmla="*/ 103867 h 5440362"/>
              <a:gd name="connsiteX1502" fmla="*/ 3198928 w 5092701"/>
              <a:gd name="connsiteY1502" fmla="*/ 130752 h 5440362"/>
              <a:gd name="connsiteX1503" fmla="*/ 3159767 w 5092701"/>
              <a:gd name="connsiteY1503" fmla="*/ 143802 h 5440362"/>
              <a:gd name="connsiteX1504" fmla="*/ 3433899 w 5092701"/>
              <a:gd name="connsiteY1504" fmla="*/ 79305 h 5440362"/>
              <a:gd name="connsiteX1505" fmla="*/ 3419862 w 5092701"/>
              <a:gd name="connsiteY1505" fmla="*/ 90206 h 5440362"/>
              <a:gd name="connsiteX1506" fmla="*/ 3512696 w 5092701"/>
              <a:gd name="connsiteY1506" fmla="*/ 70468 h 5440362"/>
              <a:gd name="connsiteX1507" fmla="*/ 3601158 w 5092701"/>
              <a:gd name="connsiteY1507" fmla="*/ 45446 h 5440362"/>
              <a:gd name="connsiteX1508" fmla="*/ 3776005 w 5092701"/>
              <a:gd name="connsiteY1508" fmla="*/ 0 h 54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</a:cxnLst>
            <a:rect l="l" t="t" r="r" b="b"/>
            <a:pathLst>
              <a:path w="5092701" h="5440362">
                <a:moveTo>
                  <a:pt x="1798673" y="5374311"/>
                </a:moveTo>
                <a:lnTo>
                  <a:pt x="1676959" y="5387564"/>
                </a:lnTo>
                <a:cubicBezTo>
                  <a:pt x="1388877" y="5418713"/>
                  <a:pt x="1156840" y="5442428"/>
                  <a:pt x="1150645" y="5440220"/>
                </a:cubicBezTo>
                <a:cubicBezTo>
                  <a:pt x="1146870" y="5438269"/>
                  <a:pt x="1406314" y="5412468"/>
                  <a:pt x="1732148" y="5380767"/>
                </a:cubicBezTo>
                <a:close/>
                <a:moveTo>
                  <a:pt x="1160436" y="5336477"/>
                </a:moveTo>
                <a:cubicBezTo>
                  <a:pt x="1159559" y="5336826"/>
                  <a:pt x="1158942" y="5337470"/>
                  <a:pt x="1158694" y="5338476"/>
                </a:cubicBezTo>
                <a:cubicBezTo>
                  <a:pt x="1158694" y="5338476"/>
                  <a:pt x="1165621" y="5356428"/>
                  <a:pt x="1179588" y="5349650"/>
                </a:cubicBezTo>
                <a:cubicBezTo>
                  <a:pt x="1185440" y="5346055"/>
                  <a:pt x="1166574" y="5334031"/>
                  <a:pt x="1160436" y="5336477"/>
                </a:cubicBezTo>
                <a:close/>
                <a:moveTo>
                  <a:pt x="1270272" y="5311780"/>
                </a:moveTo>
                <a:cubicBezTo>
                  <a:pt x="1265732" y="5307166"/>
                  <a:pt x="1258052" y="5315301"/>
                  <a:pt x="1258052" y="5315301"/>
                </a:cubicBezTo>
                <a:cubicBezTo>
                  <a:pt x="1244156" y="5317955"/>
                  <a:pt x="1238585" y="5319686"/>
                  <a:pt x="1237893" y="5320635"/>
                </a:cubicBezTo>
                <a:cubicBezTo>
                  <a:pt x="1235817" y="5323480"/>
                  <a:pt x="1277646" y="5319278"/>
                  <a:pt x="1270272" y="5311780"/>
                </a:cubicBezTo>
                <a:close/>
                <a:moveTo>
                  <a:pt x="2991688" y="5255688"/>
                </a:moveTo>
                <a:cubicBezTo>
                  <a:pt x="2999442" y="5255438"/>
                  <a:pt x="3003440" y="5255591"/>
                  <a:pt x="3003292" y="5256188"/>
                </a:cubicBezTo>
                <a:cubicBezTo>
                  <a:pt x="3002735" y="5258454"/>
                  <a:pt x="2413429" y="5314753"/>
                  <a:pt x="1899686" y="5364507"/>
                </a:cubicBezTo>
                <a:lnTo>
                  <a:pt x="1798673" y="5374311"/>
                </a:lnTo>
                <a:lnTo>
                  <a:pt x="1824884" y="5371456"/>
                </a:lnTo>
                <a:cubicBezTo>
                  <a:pt x="1975908" y="5354900"/>
                  <a:pt x="2133869" y="5337257"/>
                  <a:pt x="2277542" y="5320836"/>
                </a:cubicBezTo>
                <a:lnTo>
                  <a:pt x="2391118" y="5307740"/>
                </a:lnTo>
                <a:lnTo>
                  <a:pt x="2410262" y="5305943"/>
                </a:lnTo>
                <a:cubicBezTo>
                  <a:pt x="2699096" y="5278954"/>
                  <a:pt x="2937412" y="5257442"/>
                  <a:pt x="2991688" y="5255688"/>
                </a:cubicBezTo>
                <a:close/>
                <a:moveTo>
                  <a:pt x="2099560" y="5255360"/>
                </a:moveTo>
                <a:cubicBezTo>
                  <a:pt x="2092046" y="5262824"/>
                  <a:pt x="2080984" y="5261648"/>
                  <a:pt x="2069002" y="5260374"/>
                </a:cubicBezTo>
                <a:cubicBezTo>
                  <a:pt x="2075524" y="5256936"/>
                  <a:pt x="2082969" y="5253596"/>
                  <a:pt x="2099560" y="5255360"/>
                </a:cubicBezTo>
                <a:close/>
                <a:moveTo>
                  <a:pt x="2104836" y="5251704"/>
                </a:moveTo>
                <a:cubicBezTo>
                  <a:pt x="2107862" y="5251423"/>
                  <a:pt x="2112240" y="5251888"/>
                  <a:pt x="2118232" y="5252526"/>
                </a:cubicBezTo>
                <a:cubicBezTo>
                  <a:pt x="2117074" y="5257222"/>
                  <a:pt x="2105092" y="5255948"/>
                  <a:pt x="2099560" y="5255360"/>
                </a:cubicBezTo>
                <a:cubicBezTo>
                  <a:pt x="2100140" y="5253012"/>
                  <a:pt x="2101812" y="5251984"/>
                  <a:pt x="2104836" y="5251704"/>
                </a:cubicBezTo>
                <a:close/>
                <a:moveTo>
                  <a:pt x="2148791" y="5247512"/>
                </a:moveTo>
                <a:cubicBezTo>
                  <a:pt x="2140354" y="5254878"/>
                  <a:pt x="2129293" y="5253702"/>
                  <a:pt x="2118232" y="5252526"/>
                </a:cubicBezTo>
                <a:cubicBezTo>
                  <a:pt x="2124754" y="5249088"/>
                  <a:pt x="2131278" y="5245649"/>
                  <a:pt x="2148791" y="5247512"/>
                </a:cubicBezTo>
                <a:close/>
                <a:moveTo>
                  <a:pt x="2179350" y="5242498"/>
                </a:moveTo>
                <a:cubicBezTo>
                  <a:pt x="2171835" y="5249963"/>
                  <a:pt x="2159851" y="5248688"/>
                  <a:pt x="2148791" y="5247512"/>
                </a:cubicBezTo>
                <a:cubicBezTo>
                  <a:pt x="2155314" y="5244074"/>
                  <a:pt x="2161837" y="5240636"/>
                  <a:pt x="2179350" y="5242498"/>
                </a:cubicBezTo>
                <a:close/>
                <a:moveTo>
                  <a:pt x="2184511" y="5238830"/>
                </a:moveTo>
                <a:cubicBezTo>
                  <a:pt x="2187422" y="5238536"/>
                  <a:pt x="2191570" y="5238977"/>
                  <a:pt x="2197100" y="5239566"/>
                </a:cubicBezTo>
                <a:cubicBezTo>
                  <a:pt x="2195942" y="5244263"/>
                  <a:pt x="2184881" y="5243087"/>
                  <a:pt x="2179350" y="5242498"/>
                </a:cubicBezTo>
                <a:cubicBezTo>
                  <a:pt x="2179929" y="5240150"/>
                  <a:pt x="2181601" y="5239123"/>
                  <a:pt x="2184511" y="5238830"/>
                </a:cubicBezTo>
                <a:close/>
                <a:moveTo>
                  <a:pt x="2201886" y="5236459"/>
                </a:moveTo>
                <a:cubicBezTo>
                  <a:pt x="2204314" y="5236201"/>
                  <a:pt x="2207310" y="5236520"/>
                  <a:pt x="2210075" y="5236813"/>
                </a:cubicBezTo>
                <a:cubicBezTo>
                  <a:pt x="2209083" y="5240839"/>
                  <a:pt x="2203552" y="5240252"/>
                  <a:pt x="2197100" y="5239566"/>
                </a:cubicBezTo>
                <a:cubicBezTo>
                  <a:pt x="2197596" y="5237552"/>
                  <a:pt x="2199457" y="5236717"/>
                  <a:pt x="2201886" y="5236459"/>
                </a:cubicBezTo>
                <a:close/>
                <a:moveTo>
                  <a:pt x="2215092" y="5233732"/>
                </a:moveTo>
                <a:cubicBezTo>
                  <a:pt x="2217980" y="5233523"/>
                  <a:pt x="2222128" y="5233964"/>
                  <a:pt x="2227659" y="5234553"/>
                </a:cubicBezTo>
                <a:cubicBezTo>
                  <a:pt x="2226667" y="5238578"/>
                  <a:pt x="2215605" y="5237402"/>
                  <a:pt x="2210075" y="5236813"/>
                </a:cubicBezTo>
                <a:cubicBezTo>
                  <a:pt x="2210571" y="5234801"/>
                  <a:pt x="2212202" y="5233942"/>
                  <a:pt x="2215092" y="5233732"/>
                </a:cubicBezTo>
                <a:close/>
                <a:moveTo>
                  <a:pt x="2232099" y="5231409"/>
                </a:moveTo>
                <a:cubicBezTo>
                  <a:pt x="2234412" y="5231138"/>
                  <a:pt x="2237408" y="5231457"/>
                  <a:pt x="2240634" y="5231801"/>
                </a:cubicBezTo>
                <a:cubicBezTo>
                  <a:pt x="2233189" y="5235141"/>
                  <a:pt x="2233189" y="5235141"/>
                  <a:pt x="2227659" y="5234553"/>
                </a:cubicBezTo>
                <a:cubicBezTo>
                  <a:pt x="2228155" y="5232539"/>
                  <a:pt x="2229786" y="5231680"/>
                  <a:pt x="2232099" y="5231409"/>
                </a:cubicBezTo>
                <a:close/>
                <a:moveTo>
                  <a:pt x="2245650" y="5228719"/>
                </a:moveTo>
                <a:cubicBezTo>
                  <a:pt x="2248539" y="5228509"/>
                  <a:pt x="2252687" y="5228950"/>
                  <a:pt x="2258218" y="5229539"/>
                </a:cubicBezTo>
                <a:cubicBezTo>
                  <a:pt x="2251695" y="5232977"/>
                  <a:pt x="2246165" y="5232389"/>
                  <a:pt x="2240634" y="5231801"/>
                </a:cubicBezTo>
                <a:cubicBezTo>
                  <a:pt x="2241130" y="5229788"/>
                  <a:pt x="2242762" y="5228928"/>
                  <a:pt x="2245650" y="5228719"/>
                </a:cubicBezTo>
                <a:close/>
                <a:moveTo>
                  <a:pt x="2260729" y="5225588"/>
                </a:moveTo>
                <a:cubicBezTo>
                  <a:pt x="2262372" y="5225161"/>
                  <a:pt x="2265367" y="5225479"/>
                  <a:pt x="2271359" y="5226116"/>
                </a:cubicBezTo>
                <a:cubicBezTo>
                  <a:pt x="2263749" y="5230127"/>
                  <a:pt x="2263749" y="5230127"/>
                  <a:pt x="2258218" y="5229539"/>
                </a:cubicBezTo>
                <a:cubicBezTo>
                  <a:pt x="2258797" y="5227190"/>
                  <a:pt x="2259086" y="5226017"/>
                  <a:pt x="2260729" y="5225588"/>
                </a:cubicBezTo>
                <a:close/>
                <a:moveTo>
                  <a:pt x="2299173" y="5224951"/>
                </a:moveTo>
                <a:lnTo>
                  <a:pt x="2298666" y="5225663"/>
                </a:lnTo>
                <a:lnTo>
                  <a:pt x="2298259" y="5226233"/>
                </a:lnTo>
                <a:close/>
                <a:moveTo>
                  <a:pt x="2301918" y="5221103"/>
                </a:moveTo>
                <a:lnTo>
                  <a:pt x="2299173" y="5224951"/>
                </a:lnTo>
                <a:lnTo>
                  <a:pt x="2300698" y="5222812"/>
                </a:lnTo>
                <a:close/>
                <a:moveTo>
                  <a:pt x="2551292" y="5153879"/>
                </a:moveTo>
                <a:lnTo>
                  <a:pt x="2550737" y="5154342"/>
                </a:lnTo>
                <a:lnTo>
                  <a:pt x="2551136" y="5154009"/>
                </a:lnTo>
                <a:close/>
                <a:moveTo>
                  <a:pt x="2560687" y="5146020"/>
                </a:moveTo>
                <a:lnTo>
                  <a:pt x="2552197" y="5153122"/>
                </a:lnTo>
                <a:lnTo>
                  <a:pt x="2551292" y="5153879"/>
                </a:lnTo>
                <a:lnTo>
                  <a:pt x="2554187" y="5151457"/>
                </a:lnTo>
                <a:close/>
                <a:moveTo>
                  <a:pt x="1347823" y="5144187"/>
                </a:moveTo>
                <a:lnTo>
                  <a:pt x="1349733" y="5144748"/>
                </a:lnTo>
                <a:lnTo>
                  <a:pt x="1352834" y="5145659"/>
                </a:lnTo>
                <a:close/>
                <a:moveTo>
                  <a:pt x="1343531" y="5142927"/>
                </a:moveTo>
                <a:lnTo>
                  <a:pt x="1344564" y="5143230"/>
                </a:lnTo>
                <a:lnTo>
                  <a:pt x="1347823" y="5144187"/>
                </a:lnTo>
                <a:lnTo>
                  <a:pt x="1346503" y="5143800"/>
                </a:lnTo>
                <a:close/>
                <a:moveTo>
                  <a:pt x="2565206" y="5142510"/>
                </a:moveTo>
                <a:lnTo>
                  <a:pt x="2564717" y="5142890"/>
                </a:lnTo>
                <a:lnTo>
                  <a:pt x="2560687" y="5146020"/>
                </a:lnTo>
                <a:lnTo>
                  <a:pt x="2562661" y="5144486"/>
                </a:lnTo>
                <a:close/>
                <a:moveTo>
                  <a:pt x="2566609" y="5141420"/>
                </a:moveTo>
                <a:lnTo>
                  <a:pt x="2565206" y="5142510"/>
                </a:lnTo>
                <a:lnTo>
                  <a:pt x="2565951" y="5141931"/>
                </a:lnTo>
                <a:close/>
                <a:moveTo>
                  <a:pt x="1243073" y="5138119"/>
                </a:moveTo>
                <a:cubicBezTo>
                  <a:pt x="1241915" y="5142816"/>
                  <a:pt x="1230855" y="5141640"/>
                  <a:pt x="1230855" y="5141640"/>
                </a:cubicBezTo>
                <a:cubicBezTo>
                  <a:pt x="1229241" y="5141469"/>
                  <a:pt x="1229199" y="5141163"/>
                  <a:pt x="1230041" y="5140800"/>
                </a:cubicBezTo>
                <a:cubicBezTo>
                  <a:pt x="1232571" y="5139713"/>
                  <a:pt x="1243073" y="5138119"/>
                  <a:pt x="1243073" y="5138119"/>
                </a:cubicBezTo>
                <a:close/>
                <a:moveTo>
                  <a:pt x="2585663" y="4997144"/>
                </a:moveTo>
                <a:cubicBezTo>
                  <a:pt x="2551078" y="4997680"/>
                  <a:pt x="2491031" y="5002756"/>
                  <a:pt x="2496047" y="4999675"/>
                </a:cubicBezTo>
                <a:cubicBezTo>
                  <a:pt x="2477305" y="5006633"/>
                  <a:pt x="2612710" y="5008001"/>
                  <a:pt x="2608408" y="4998592"/>
                </a:cubicBezTo>
                <a:cubicBezTo>
                  <a:pt x="2605890" y="4997291"/>
                  <a:pt x="2597191" y="4996965"/>
                  <a:pt x="2585663" y="4997144"/>
                </a:cubicBezTo>
                <a:close/>
                <a:moveTo>
                  <a:pt x="3670756" y="4980685"/>
                </a:moveTo>
                <a:lnTo>
                  <a:pt x="3673166" y="4981393"/>
                </a:lnTo>
                <a:lnTo>
                  <a:pt x="3673727" y="4981558"/>
                </a:lnTo>
                <a:lnTo>
                  <a:pt x="3675027" y="4981939"/>
                </a:lnTo>
                <a:lnTo>
                  <a:pt x="3680058" y="4983417"/>
                </a:lnTo>
                <a:lnTo>
                  <a:pt x="3676957" y="4982506"/>
                </a:lnTo>
                <a:lnTo>
                  <a:pt x="3675027" y="4981939"/>
                </a:lnTo>
                <a:lnTo>
                  <a:pt x="3673166" y="4981393"/>
                </a:lnTo>
                <a:lnTo>
                  <a:pt x="3671789" y="4980988"/>
                </a:lnTo>
                <a:close/>
                <a:moveTo>
                  <a:pt x="2139397" y="4978636"/>
                </a:moveTo>
                <a:lnTo>
                  <a:pt x="2140842" y="4978657"/>
                </a:lnTo>
                <a:lnTo>
                  <a:pt x="2140731" y="4978689"/>
                </a:lnTo>
                <a:cubicBezTo>
                  <a:pt x="2137035" y="4978813"/>
                  <a:pt x="2135411" y="4978829"/>
                  <a:pt x="2135356" y="4978799"/>
                </a:cubicBezTo>
                <a:cubicBezTo>
                  <a:pt x="2135302" y="4978770"/>
                  <a:pt x="2136815" y="4978694"/>
                  <a:pt x="2139397" y="4978636"/>
                </a:cubicBezTo>
                <a:close/>
                <a:moveTo>
                  <a:pt x="2618325" y="4950571"/>
                </a:moveTo>
                <a:cubicBezTo>
                  <a:pt x="2618254" y="4950499"/>
                  <a:pt x="2616907" y="4950628"/>
                  <a:pt x="2614443" y="4950933"/>
                </a:cubicBezTo>
                <a:lnTo>
                  <a:pt x="2613999" y="4950992"/>
                </a:lnTo>
                <a:lnTo>
                  <a:pt x="2433932" y="4968510"/>
                </a:lnTo>
                <a:cubicBezTo>
                  <a:pt x="2429836" y="4964975"/>
                  <a:pt x="2293649" y="4996547"/>
                  <a:pt x="2290363" y="4998909"/>
                </a:cubicBezTo>
                <a:cubicBezTo>
                  <a:pt x="2289405" y="4999598"/>
                  <a:pt x="2540351" y="4961189"/>
                  <a:pt x="2603862" y="4952349"/>
                </a:cubicBezTo>
                <a:lnTo>
                  <a:pt x="2613999" y="4950992"/>
                </a:lnTo>
                <a:close/>
                <a:moveTo>
                  <a:pt x="3986456" y="4907527"/>
                </a:moveTo>
                <a:cubicBezTo>
                  <a:pt x="3987854" y="4907375"/>
                  <a:pt x="3988108" y="4907471"/>
                  <a:pt x="3987454" y="4907762"/>
                </a:cubicBezTo>
                <a:cubicBezTo>
                  <a:pt x="3983095" y="4909706"/>
                  <a:pt x="3938353" y="4920334"/>
                  <a:pt x="3922710" y="4923835"/>
                </a:cubicBezTo>
                <a:cubicBezTo>
                  <a:pt x="3867878" y="4935220"/>
                  <a:pt x="3815672" y="4955145"/>
                  <a:pt x="3765449" y="4967019"/>
                </a:cubicBezTo>
                <a:cubicBezTo>
                  <a:pt x="3679066" y="4987443"/>
                  <a:pt x="3790477" y="4961418"/>
                  <a:pt x="3801468" y="4966718"/>
                </a:cubicBezTo>
                <a:cubicBezTo>
                  <a:pt x="3817068" y="4972508"/>
                  <a:pt x="3768759" y="4980454"/>
                  <a:pt x="3755784" y="4983207"/>
                </a:cubicBezTo>
                <a:cubicBezTo>
                  <a:pt x="3730755" y="4988809"/>
                  <a:pt x="3701188" y="4989795"/>
                  <a:pt x="3694665" y="4993234"/>
                </a:cubicBezTo>
                <a:cubicBezTo>
                  <a:pt x="3689135" y="4992646"/>
                  <a:pt x="3692516" y="5001957"/>
                  <a:pt x="3699039" y="4998519"/>
                </a:cubicBezTo>
                <a:cubicBezTo>
                  <a:pt x="3623716" y="5020118"/>
                  <a:pt x="3526343" y="5035242"/>
                  <a:pt x="3421360" y="5054376"/>
                </a:cubicBezTo>
                <a:cubicBezTo>
                  <a:pt x="3237673" y="5085799"/>
                  <a:pt x="3059283" y="5122605"/>
                  <a:pt x="2868153" y="5157368"/>
                </a:cubicBezTo>
                <a:cubicBezTo>
                  <a:pt x="2782762" y="5173766"/>
                  <a:pt x="2634008" y="5205461"/>
                  <a:pt x="2559345" y="5197521"/>
                </a:cubicBezTo>
                <a:cubicBezTo>
                  <a:pt x="2592054" y="5183784"/>
                  <a:pt x="2639135" y="5184659"/>
                  <a:pt x="2671843" y="5170922"/>
                </a:cubicBezTo>
                <a:cubicBezTo>
                  <a:pt x="2654330" y="5169060"/>
                  <a:pt x="2537222" y="5195169"/>
                  <a:pt x="2529374" y="5177120"/>
                </a:cubicBezTo>
                <a:cubicBezTo>
                  <a:pt x="2529374" y="5177120"/>
                  <a:pt x="2547880" y="5174955"/>
                  <a:pt x="2548872" y="5170930"/>
                </a:cubicBezTo>
                <a:cubicBezTo>
                  <a:pt x="2602711" y="5163571"/>
                  <a:pt x="2665909" y="5148945"/>
                  <a:pt x="2708687" y="5140411"/>
                </a:cubicBezTo>
                <a:lnTo>
                  <a:pt x="3255372" y="5040857"/>
                </a:lnTo>
                <a:cubicBezTo>
                  <a:pt x="3482827" y="4996874"/>
                  <a:pt x="3702769" y="4960354"/>
                  <a:pt x="3936678" y="4917057"/>
                </a:cubicBezTo>
                <a:cubicBezTo>
                  <a:pt x="3967780" y="4910682"/>
                  <a:pt x="3982262" y="4907985"/>
                  <a:pt x="3986456" y="4907527"/>
                </a:cubicBezTo>
                <a:close/>
                <a:moveTo>
                  <a:pt x="2218552" y="4858823"/>
                </a:moveTo>
                <a:lnTo>
                  <a:pt x="2247546" y="4858854"/>
                </a:lnTo>
                <a:lnTo>
                  <a:pt x="2246901" y="4862034"/>
                </a:lnTo>
                <a:lnTo>
                  <a:pt x="2133866" y="4865952"/>
                </a:lnTo>
                <a:cubicBezTo>
                  <a:pt x="2137210" y="4863898"/>
                  <a:pt x="2177391" y="4860232"/>
                  <a:pt x="2218552" y="4858823"/>
                </a:cubicBezTo>
                <a:close/>
                <a:moveTo>
                  <a:pt x="1291496" y="4842820"/>
                </a:moveTo>
                <a:lnTo>
                  <a:pt x="1233742" y="4853405"/>
                </a:lnTo>
                <a:cubicBezTo>
                  <a:pt x="981254" y="4899726"/>
                  <a:pt x="645159" y="4961823"/>
                  <a:pt x="646227" y="4961311"/>
                </a:cubicBezTo>
                <a:cubicBezTo>
                  <a:pt x="649432" y="4959776"/>
                  <a:pt x="993010" y="4896478"/>
                  <a:pt x="1251074" y="4850065"/>
                </a:cubicBezTo>
                <a:close/>
                <a:moveTo>
                  <a:pt x="1525606" y="4802269"/>
                </a:moveTo>
                <a:lnTo>
                  <a:pt x="1515289" y="4803784"/>
                </a:lnTo>
                <a:cubicBezTo>
                  <a:pt x="1485013" y="4808519"/>
                  <a:pt x="1414265" y="4820882"/>
                  <a:pt x="1325502" y="4836726"/>
                </a:cubicBezTo>
                <a:lnTo>
                  <a:pt x="1291496" y="4842820"/>
                </a:lnTo>
                <a:lnTo>
                  <a:pt x="1306559" y="4840059"/>
                </a:lnTo>
                <a:cubicBezTo>
                  <a:pt x="1422339" y="4818868"/>
                  <a:pt x="1506698" y="4803580"/>
                  <a:pt x="1507040" y="4803993"/>
                </a:cubicBezTo>
                <a:close/>
                <a:moveTo>
                  <a:pt x="1531241" y="4801745"/>
                </a:moveTo>
                <a:lnTo>
                  <a:pt x="1525606" y="4802269"/>
                </a:lnTo>
                <a:lnTo>
                  <a:pt x="1526950" y="4802071"/>
                </a:lnTo>
                <a:cubicBezTo>
                  <a:pt x="1529643" y="4801725"/>
                  <a:pt x="1531108" y="4801610"/>
                  <a:pt x="1531241" y="4801745"/>
                </a:cubicBezTo>
                <a:close/>
                <a:moveTo>
                  <a:pt x="2486297" y="4711057"/>
                </a:moveTo>
                <a:cubicBezTo>
                  <a:pt x="2493777" y="4711531"/>
                  <a:pt x="2503128" y="4712528"/>
                  <a:pt x="2512245" y="4713758"/>
                </a:cubicBezTo>
                <a:lnTo>
                  <a:pt x="2519553" y="4714980"/>
                </a:lnTo>
                <a:lnTo>
                  <a:pt x="2511663" y="4714994"/>
                </a:lnTo>
                <a:cubicBezTo>
                  <a:pt x="2482337" y="4714646"/>
                  <a:pt x="2459330" y="4713758"/>
                  <a:pt x="2461000" y="4712655"/>
                </a:cubicBezTo>
                <a:cubicBezTo>
                  <a:pt x="2461558" y="4712287"/>
                  <a:pt x="2464857" y="4711894"/>
                  <a:pt x="2471578" y="4711490"/>
                </a:cubicBezTo>
                <a:cubicBezTo>
                  <a:pt x="2473209" y="4710631"/>
                  <a:pt x="2478817" y="4710583"/>
                  <a:pt x="2486297" y="4711057"/>
                </a:cubicBezTo>
                <a:close/>
                <a:moveTo>
                  <a:pt x="4489294" y="4578506"/>
                </a:moveTo>
                <a:cubicBezTo>
                  <a:pt x="4489025" y="4579597"/>
                  <a:pt x="4488495" y="4580251"/>
                  <a:pt x="4487774" y="4580552"/>
                </a:cubicBezTo>
                <a:lnTo>
                  <a:pt x="4487026" y="4580533"/>
                </a:lnTo>
                <a:close/>
                <a:moveTo>
                  <a:pt x="4529369" y="4484989"/>
                </a:moveTo>
                <a:lnTo>
                  <a:pt x="4541352" y="4486263"/>
                </a:lnTo>
                <a:cubicBezTo>
                  <a:pt x="4540360" y="4490289"/>
                  <a:pt x="4533907" y="4489603"/>
                  <a:pt x="4528376" y="4489015"/>
                </a:cubicBezTo>
                <a:close/>
                <a:moveTo>
                  <a:pt x="4542510" y="4481566"/>
                </a:moveTo>
                <a:lnTo>
                  <a:pt x="4548040" y="4482154"/>
                </a:lnTo>
                <a:cubicBezTo>
                  <a:pt x="4548040" y="4482154"/>
                  <a:pt x="4546882" y="4486851"/>
                  <a:pt x="4541352" y="4486263"/>
                </a:cubicBezTo>
                <a:close/>
                <a:moveTo>
                  <a:pt x="4672062" y="4280407"/>
                </a:moveTo>
                <a:cubicBezTo>
                  <a:pt x="4671351" y="4278792"/>
                  <a:pt x="4668491" y="4278402"/>
                  <a:pt x="4661986" y="4280809"/>
                </a:cubicBezTo>
                <a:lnTo>
                  <a:pt x="4660829" y="4285506"/>
                </a:lnTo>
                <a:cubicBezTo>
                  <a:pt x="4656984" y="4301107"/>
                  <a:pt x="4674194" y="4285249"/>
                  <a:pt x="4672062" y="4280407"/>
                </a:cubicBezTo>
                <a:close/>
                <a:moveTo>
                  <a:pt x="4895797" y="3973084"/>
                </a:moveTo>
                <a:cubicBezTo>
                  <a:pt x="4887501" y="3972202"/>
                  <a:pt x="4864475" y="3977113"/>
                  <a:pt x="4854977" y="3983268"/>
                </a:cubicBezTo>
                <a:cubicBezTo>
                  <a:pt x="4851810" y="3985321"/>
                  <a:pt x="4850147" y="3987510"/>
                  <a:pt x="4851034" y="3989671"/>
                </a:cubicBezTo>
                <a:cubicBezTo>
                  <a:pt x="4852026" y="3985646"/>
                  <a:pt x="4913714" y="3996336"/>
                  <a:pt x="4923309" y="3984273"/>
                </a:cubicBezTo>
                <a:cubicBezTo>
                  <a:pt x="4926286" y="3972194"/>
                  <a:pt x="4914302" y="3970922"/>
                  <a:pt x="4895797" y="3973084"/>
                </a:cubicBezTo>
                <a:close/>
                <a:moveTo>
                  <a:pt x="4934679" y="3962539"/>
                </a:moveTo>
                <a:cubicBezTo>
                  <a:pt x="4931860" y="3962578"/>
                  <a:pt x="4928590" y="3963295"/>
                  <a:pt x="4927163" y="3964499"/>
                </a:cubicBezTo>
                <a:cubicBezTo>
                  <a:pt x="4926211" y="3965302"/>
                  <a:pt x="4926078" y="3966321"/>
                  <a:pt x="4927443" y="3967498"/>
                </a:cubicBezTo>
                <a:lnTo>
                  <a:pt x="4939497" y="3964648"/>
                </a:lnTo>
                <a:cubicBezTo>
                  <a:pt x="4939869" y="3963138"/>
                  <a:pt x="4937499" y="3962499"/>
                  <a:pt x="4934679" y="3962539"/>
                </a:cubicBezTo>
                <a:close/>
                <a:moveTo>
                  <a:pt x="5039980" y="3843342"/>
                </a:moveTo>
                <a:cubicBezTo>
                  <a:pt x="5037302" y="3843275"/>
                  <a:pt x="5034281" y="3843390"/>
                  <a:pt x="5032905" y="3844115"/>
                </a:cubicBezTo>
                <a:cubicBezTo>
                  <a:pt x="5031988" y="3844599"/>
                  <a:pt x="5031802" y="3845354"/>
                  <a:pt x="5032936" y="3846507"/>
                </a:cubicBezTo>
                <a:lnTo>
                  <a:pt x="5044990" y="3843657"/>
                </a:lnTo>
                <a:cubicBezTo>
                  <a:pt x="5044990" y="3843657"/>
                  <a:pt x="5042657" y="3843409"/>
                  <a:pt x="5039980" y="3843342"/>
                </a:cubicBezTo>
                <a:close/>
                <a:moveTo>
                  <a:pt x="2547796" y="3819977"/>
                </a:moveTo>
                <a:cubicBezTo>
                  <a:pt x="2543141" y="3819841"/>
                  <a:pt x="2538258" y="3820491"/>
                  <a:pt x="2535709" y="3821657"/>
                </a:cubicBezTo>
                <a:cubicBezTo>
                  <a:pt x="2534011" y="3822433"/>
                  <a:pt x="2533349" y="3823439"/>
                  <a:pt x="2534484" y="3824592"/>
                </a:cubicBezTo>
                <a:lnTo>
                  <a:pt x="2558520" y="3823017"/>
                </a:lnTo>
                <a:cubicBezTo>
                  <a:pt x="2556880" y="3821035"/>
                  <a:pt x="2552452" y="3820112"/>
                  <a:pt x="2547796" y="3819977"/>
                </a:cubicBezTo>
                <a:close/>
                <a:moveTo>
                  <a:pt x="2522047" y="3812758"/>
                </a:moveTo>
                <a:cubicBezTo>
                  <a:pt x="2518360" y="3812741"/>
                  <a:pt x="2514652" y="3813485"/>
                  <a:pt x="2512866" y="3814795"/>
                </a:cubicBezTo>
                <a:cubicBezTo>
                  <a:pt x="2511675" y="3815669"/>
                  <a:pt x="2511339" y="3816795"/>
                  <a:pt x="2512431" y="3818116"/>
                </a:cubicBezTo>
                <a:lnTo>
                  <a:pt x="2531103" y="3815282"/>
                </a:lnTo>
                <a:cubicBezTo>
                  <a:pt x="2529401" y="3813551"/>
                  <a:pt x="2525735" y="3812774"/>
                  <a:pt x="2522047" y="3812758"/>
                </a:cubicBezTo>
                <a:close/>
                <a:moveTo>
                  <a:pt x="2216422" y="3767525"/>
                </a:moveTo>
                <a:cubicBezTo>
                  <a:pt x="2214230" y="3767651"/>
                  <a:pt x="2211421" y="3768522"/>
                  <a:pt x="2209391" y="3769742"/>
                </a:cubicBezTo>
                <a:cubicBezTo>
                  <a:pt x="2208038" y="3770556"/>
                  <a:pt x="2207030" y="3771525"/>
                  <a:pt x="2206782" y="3772532"/>
                </a:cubicBezTo>
                <a:cubicBezTo>
                  <a:pt x="2206782" y="3772532"/>
                  <a:pt x="2225288" y="3770368"/>
                  <a:pt x="2219757" y="3769780"/>
                </a:cubicBezTo>
                <a:cubicBezTo>
                  <a:pt x="2220191" y="3768019"/>
                  <a:pt x="2218615" y="3767399"/>
                  <a:pt x="2216422" y="3767525"/>
                </a:cubicBezTo>
                <a:close/>
                <a:moveTo>
                  <a:pt x="2020165" y="3755221"/>
                </a:moveTo>
                <a:cubicBezTo>
                  <a:pt x="2018139" y="3755345"/>
                  <a:pt x="2015550" y="3756135"/>
                  <a:pt x="2013669" y="3757290"/>
                </a:cubicBezTo>
                <a:cubicBezTo>
                  <a:pt x="2012415" y="3758062"/>
                  <a:pt x="2011475" y="3758994"/>
                  <a:pt x="2011227" y="3760000"/>
                </a:cubicBezTo>
                <a:cubicBezTo>
                  <a:pt x="2016758" y="3760588"/>
                  <a:pt x="2028811" y="3757739"/>
                  <a:pt x="2023281" y="3757151"/>
                </a:cubicBezTo>
                <a:cubicBezTo>
                  <a:pt x="2023653" y="3755641"/>
                  <a:pt x="2022190" y="3755098"/>
                  <a:pt x="2020165" y="3755221"/>
                </a:cubicBezTo>
                <a:close/>
                <a:moveTo>
                  <a:pt x="4993740" y="3744560"/>
                </a:moveTo>
                <a:cubicBezTo>
                  <a:pt x="4992748" y="3748586"/>
                  <a:pt x="4981686" y="3747410"/>
                  <a:pt x="4981686" y="3747410"/>
                </a:cubicBezTo>
                <a:cubicBezTo>
                  <a:pt x="4980073" y="3747238"/>
                  <a:pt x="4980020" y="3746975"/>
                  <a:pt x="4980847" y="3746675"/>
                </a:cubicBezTo>
                <a:cubicBezTo>
                  <a:pt x="4983330" y="3745777"/>
                  <a:pt x="4993740" y="3744560"/>
                  <a:pt x="4993740" y="3744560"/>
                </a:cubicBezTo>
                <a:close/>
                <a:moveTo>
                  <a:pt x="2247263" y="3736677"/>
                </a:moveTo>
                <a:cubicBezTo>
                  <a:pt x="2243293" y="3736594"/>
                  <a:pt x="2239019" y="3737205"/>
                  <a:pt x="2236101" y="3738251"/>
                </a:cubicBezTo>
                <a:cubicBezTo>
                  <a:pt x="2234155" y="3738948"/>
                  <a:pt x="2232812" y="3739838"/>
                  <a:pt x="2232565" y="3740844"/>
                </a:cubicBezTo>
                <a:cubicBezTo>
                  <a:pt x="2238095" y="3741432"/>
                  <a:pt x="2262132" y="3739856"/>
                  <a:pt x="2256601" y="3739269"/>
                </a:cubicBezTo>
                <a:cubicBezTo>
                  <a:pt x="2254899" y="3737538"/>
                  <a:pt x="2251233" y="3736761"/>
                  <a:pt x="2247263" y="3736677"/>
                </a:cubicBezTo>
                <a:close/>
                <a:moveTo>
                  <a:pt x="1960326" y="3735812"/>
                </a:moveTo>
                <a:cubicBezTo>
                  <a:pt x="1958130" y="3735954"/>
                  <a:pt x="1955329" y="3736794"/>
                  <a:pt x="1953283" y="3738077"/>
                </a:cubicBezTo>
                <a:cubicBezTo>
                  <a:pt x="1951920" y="3738933"/>
                  <a:pt x="1950892" y="3739985"/>
                  <a:pt x="1950602" y="3741159"/>
                </a:cubicBezTo>
                <a:cubicBezTo>
                  <a:pt x="1957055" y="3741845"/>
                  <a:pt x="1969273" y="3738325"/>
                  <a:pt x="1963743" y="3737736"/>
                </a:cubicBezTo>
                <a:cubicBezTo>
                  <a:pt x="1964115" y="3736227"/>
                  <a:pt x="1962523" y="3735670"/>
                  <a:pt x="1960326" y="3735812"/>
                </a:cubicBezTo>
                <a:close/>
                <a:moveTo>
                  <a:pt x="2225611" y="3730244"/>
                </a:moveTo>
                <a:cubicBezTo>
                  <a:pt x="2223423" y="3730350"/>
                  <a:pt x="2220640" y="3731119"/>
                  <a:pt x="2218629" y="3732261"/>
                </a:cubicBezTo>
                <a:cubicBezTo>
                  <a:pt x="2217288" y="3733022"/>
                  <a:pt x="2216291" y="3733950"/>
                  <a:pt x="2216043" y="3734955"/>
                </a:cubicBezTo>
                <a:cubicBezTo>
                  <a:pt x="2216043" y="3734955"/>
                  <a:pt x="2234549" y="3732792"/>
                  <a:pt x="2229019" y="3732204"/>
                </a:cubicBezTo>
                <a:cubicBezTo>
                  <a:pt x="2229391" y="3730695"/>
                  <a:pt x="2227799" y="3730138"/>
                  <a:pt x="2225611" y="3730244"/>
                </a:cubicBezTo>
                <a:close/>
                <a:moveTo>
                  <a:pt x="2192498" y="3722592"/>
                </a:moveTo>
                <a:cubicBezTo>
                  <a:pt x="2190310" y="3722698"/>
                  <a:pt x="2187526" y="3723467"/>
                  <a:pt x="2185516" y="3724609"/>
                </a:cubicBezTo>
                <a:cubicBezTo>
                  <a:pt x="2184175" y="3725369"/>
                  <a:pt x="2183178" y="3726296"/>
                  <a:pt x="2182930" y="3727303"/>
                </a:cubicBezTo>
                <a:cubicBezTo>
                  <a:pt x="2182930" y="3727303"/>
                  <a:pt x="2201436" y="3725139"/>
                  <a:pt x="2195906" y="3724551"/>
                </a:cubicBezTo>
                <a:cubicBezTo>
                  <a:pt x="2196278" y="3723042"/>
                  <a:pt x="2194685" y="3722485"/>
                  <a:pt x="2192498" y="3722592"/>
                </a:cubicBezTo>
                <a:close/>
                <a:moveTo>
                  <a:pt x="2174299" y="3716222"/>
                </a:moveTo>
                <a:cubicBezTo>
                  <a:pt x="2171135" y="3716244"/>
                  <a:pt x="2167159" y="3716992"/>
                  <a:pt x="2164351" y="3718129"/>
                </a:cubicBezTo>
                <a:cubicBezTo>
                  <a:pt x="2162480" y="3718888"/>
                  <a:pt x="2161126" y="3719821"/>
                  <a:pt x="2160879" y="3720826"/>
                </a:cubicBezTo>
                <a:cubicBezTo>
                  <a:pt x="2167331" y="3721513"/>
                  <a:pt x="2184914" y="3719251"/>
                  <a:pt x="2179385" y="3718663"/>
                </a:cubicBezTo>
                <a:cubicBezTo>
                  <a:pt x="2179819" y="3716901"/>
                  <a:pt x="2177464" y="3716199"/>
                  <a:pt x="2174299" y="3716222"/>
                </a:cubicBezTo>
                <a:close/>
                <a:moveTo>
                  <a:pt x="5019820" y="3715562"/>
                </a:moveTo>
                <a:cubicBezTo>
                  <a:pt x="5021174" y="3720321"/>
                  <a:pt x="5007074" y="3736511"/>
                  <a:pt x="5010919" y="3720909"/>
                </a:cubicBezTo>
                <a:lnTo>
                  <a:pt x="5012078" y="3716212"/>
                </a:lnTo>
                <a:cubicBezTo>
                  <a:pt x="5017200" y="3713658"/>
                  <a:pt x="5019369" y="3713975"/>
                  <a:pt x="5019820" y="3715562"/>
                </a:cubicBezTo>
                <a:close/>
                <a:moveTo>
                  <a:pt x="1768385" y="3715546"/>
                </a:moveTo>
                <a:cubicBezTo>
                  <a:pt x="1765008" y="3715141"/>
                  <a:pt x="1763277" y="3715387"/>
                  <a:pt x="1763720" y="3716467"/>
                </a:cubicBezTo>
                <a:lnTo>
                  <a:pt x="1834319" y="3737057"/>
                </a:lnTo>
                <a:cubicBezTo>
                  <a:pt x="1986437" y="3787662"/>
                  <a:pt x="2133261" y="3832884"/>
                  <a:pt x="2299583" y="3871915"/>
                </a:cubicBezTo>
                <a:cubicBezTo>
                  <a:pt x="2167296" y="3840635"/>
                  <a:pt x="2342528" y="3889565"/>
                  <a:pt x="2340140" y="3876228"/>
                </a:cubicBezTo>
                <a:lnTo>
                  <a:pt x="2317096" y="3873778"/>
                </a:lnTo>
                <a:cubicBezTo>
                  <a:pt x="2161836" y="3835923"/>
                  <a:pt x="2041602" y="3801791"/>
                  <a:pt x="1900309" y="3757157"/>
                </a:cubicBezTo>
                <a:cubicBezTo>
                  <a:pt x="1896338" y="3753120"/>
                  <a:pt x="1792025" y="3718380"/>
                  <a:pt x="1768385" y="3715546"/>
                </a:cubicBezTo>
                <a:close/>
                <a:moveTo>
                  <a:pt x="2152623" y="3709436"/>
                </a:moveTo>
                <a:cubicBezTo>
                  <a:pt x="2149616" y="3709491"/>
                  <a:pt x="2145843" y="3710228"/>
                  <a:pt x="2143150" y="3711442"/>
                </a:cubicBezTo>
                <a:cubicBezTo>
                  <a:pt x="2141354" y="3712252"/>
                  <a:pt x="2140038" y="3713274"/>
                  <a:pt x="2139748" y="3714449"/>
                </a:cubicBezTo>
                <a:cubicBezTo>
                  <a:pt x="2145279" y="3715037"/>
                  <a:pt x="2163028" y="3712103"/>
                  <a:pt x="2157498" y="3711515"/>
                </a:cubicBezTo>
                <a:cubicBezTo>
                  <a:pt x="2157870" y="3710006"/>
                  <a:pt x="2155630" y="3709380"/>
                  <a:pt x="2152623" y="3709436"/>
                </a:cubicBezTo>
                <a:close/>
                <a:moveTo>
                  <a:pt x="4922807" y="3698457"/>
                </a:moveTo>
                <a:lnTo>
                  <a:pt x="4930081" y="3698744"/>
                </a:lnTo>
                <a:lnTo>
                  <a:pt x="4928089" y="3700052"/>
                </a:lnTo>
                <a:cubicBezTo>
                  <a:pt x="4926459" y="3700912"/>
                  <a:pt x="4925076" y="3700765"/>
                  <a:pt x="4922807" y="3698457"/>
                </a:cubicBezTo>
                <a:close/>
                <a:moveTo>
                  <a:pt x="4934860" y="3695608"/>
                </a:moveTo>
                <a:cubicBezTo>
                  <a:pt x="4934364" y="3697620"/>
                  <a:pt x="4932734" y="3698480"/>
                  <a:pt x="4930535" y="3698762"/>
                </a:cubicBezTo>
                <a:lnTo>
                  <a:pt x="4930081" y="3698744"/>
                </a:lnTo>
                <a:close/>
                <a:moveTo>
                  <a:pt x="4878395" y="3663730"/>
                </a:moveTo>
                <a:lnTo>
                  <a:pt x="4877306" y="3668141"/>
                </a:lnTo>
                <a:lnTo>
                  <a:pt x="4878028" y="3665216"/>
                </a:lnTo>
                <a:close/>
                <a:moveTo>
                  <a:pt x="4879098" y="3660873"/>
                </a:moveTo>
                <a:lnTo>
                  <a:pt x="4878395" y="3663730"/>
                </a:lnTo>
                <a:lnTo>
                  <a:pt x="4878779" y="3662169"/>
                </a:lnTo>
                <a:close/>
                <a:moveTo>
                  <a:pt x="4879470" y="3659366"/>
                </a:moveTo>
                <a:lnTo>
                  <a:pt x="4879098" y="3660873"/>
                </a:lnTo>
                <a:lnTo>
                  <a:pt x="4879229" y="3660341"/>
                </a:lnTo>
                <a:close/>
                <a:moveTo>
                  <a:pt x="4668777" y="3658361"/>
                </a:moveTo>
                <a:lnTo>
                  <a:pt x="4684535" y="3658672"/>
                </a:lnTo>
                <a:lnTo>
                  <a:pt x="4691666" y="3660634"/>
                </a:lnTo>
                <a:lnTo>
                  <a:pt x="4715974" y="3667334"/>
                </a:lnTo>
                <a:lnTo>
                  <a:pt x="4684756" y="3662911"/>
                </a:lnTo>
                <a:cubicBezTo>
                  <a:pt x="4671323" y="3660741"/>
                  <a:pt x="4664109" y="3659070"/>
                  <a:pt x="4668777" y="3658361"/>
                </a:cubicBezTo>
                <a:close/>
                <a:moveTo>
                  <a:pt x="4874919" y="3654804"/>
                </a:moveTo>
                <a:cubicBezTo>
                  <a:pt x="4874919" y="3654804"/>
                  <a:pt x="4854263" y="3665691"/>
                  <a:pt x="4845352" y="3655791"/>
                </a:cubicBezTo>
                <a:close/>
                <a:moveTo>
                  <a:pt x="1805058" y="3644864"/>
                </a:moveTo>
                <a:cubicBezTo>
                  <a:pt x="1804535" y="3644934"/>
                  <a:pt x="1803752" y="3645145"/>
                  <a:pt x="1803725" y="3645532"/>
                </a:cubicBezTo>
                <a:lnTo>
                  <a:pt x="1804635" y="3646023"/>
                </a:lnTo>
                <a:lnTo>
                  <a:pt x="1804128" y="3648462"/>
                </a:lnTo>
                <a:cubicBezTo>
                  <a:pt x="1804128" y="3648462"/>
                  <a:pt x="1852676" y="3662576"/>
                  <a:pt x="1847145" y="3661988"/>
                </a:cubicBezTo>
                <a:cubicBezTo>
                  <a:pt x="1891248" y="3674941"/>
                  <a:pt x="1922212" y="3691316"/>
                  <a:pt x="1972839" y="3700832"/>
                </a:cubicBezTo>
                <a:cubicBezTo>
                  <a:pt x="1982907" y="3706033"/>
                  <a:pt x="1999428" y="3711922"/>
                  <a:pt x="2016020" y="3713686"/>
                </a:cubicBezTo>
                <a:cubicBezTo>
                  <a:pt x="2021480" y="3718399"/>
                  <a:pt x="2033534" y="3715549"/>
                  <a:pt x="2038072" y="3720163"/>
                </a:cubicBezTo>
                <a:cubicBezTo>
                  <a:pt x="2082011" y="3733786"/>
                  <a:pt x="2125192" y="3746641"/>
                  <a:pt x="2174826" y="3760182"/>
                </a:cubicBezTo>
                <a:cubicBezTo>
                  <a:pt x="2138168" y="3743890"/>
                  <a:pt x="2094230" y="3730266"/>
                  <a:pt x="2038072" y="3720163"/>
                </a:cubicBezTo>
                <a:cubicBezTo>
                  <a:pt x="2040056" y="3712110"/>
                  <a:pt x="2028004" y="3714961"/>
                  <a:pt x="2016020" y="3713686"/>
                </a:cubicBezTo>
                <a:cubicBezTo>
                  <a:pt x="2012475" y="3705047"/>
                  <a:pt x="1996972" y="3676815"/>
                  <a:pt x="1973927" y="3674365"/>
                </a:cubicBezTo>
                <a:cubicBezTo>
                  <a:pt x="1948495" y="3658577"/>
                  <a:pt x="1848902" y="3655112"/>
                  <a:pt x="1820720" y="3650226"/>
                </a:cubicBezTo>
                <a:cubicBezTo>
                  <a:pt x="1813675" y="3649004"/>
                  <a:pt x="1809411" y="3648025"/>
                  <a:pt x="1806917" y="3647254"/>
                </a:cubicBezTo>
                <a:lnTo>
                  <a:pt x="1804635" y="3646023"/>
                </a:lnTo>
                <a:lnTo>
                  <a:pt x="1804836" y="3645051"/>
                </a:lnTo>
                <a:cubicBezTo>
                  <a:pt x="1805846" y="3644868"/>
                  <a:pt x="1805582" y="3644795"/>
                  <a:pt x="1805058" y="3644864"/>
                </a:cubicBezTo>
                <a:close/>
                <a:moveTo>
                  <a:pt x="2890489" y="3617128"/>
                </a:moveTo>
                <a:cubicBezTo>
                  <a:pt x="2887483" y="3617183"/>
                  <a:pt x="2883710" y="3617920"/>
                  <a:pt x="2881016" y="3619134"/>
                </a:cubicBezTo>
                <a:cubicBezTo>
                  <a:pt x="2879221" y="3619944"/>
                  <a:pt x="2877905" y="3620966"/>
                  <a:pt x="2877615" y="3622140"/>
                </a:cubicBezTo>
                <a:cubicBezTo>
                  <a:pt x="2883146" y="3622729"/>
                  <a:pt x="2901817" y="3619893"/>
                  <a:pt x="2895365" y="3619208"/>
                </a:cubicBezTo>
                <a:cubicBezTo>
                  <a:pt x="2895737" y="3617698"/>
                  <a:pt x="2893496" y="3617073"/>
                  <a:pt x="2890489" y="3617128"/>
                </a:cubicBezTo>
                <a:close/>
                <a:moveTo>
                  <a:pt x="2867327" y="3610497"/>
                </a:moveTo>
                <a:cubicBezTo>
                  <a:pt x="2863195" y="3610397"/>
                  <a:pt x="2858078" y="3610918"/>
                  <a:pt x="2854511" y="3611895"/>
                </a:cubicBezTo>
                <a:cubicBezTo>
                  <a:pt x="2852134" y="3612545"/>
                  <a:pt x="2850446" y="3613399"/>
                  <a:pt x="2850198" y="3614405"/>
                </a:cubicBezTo>
                <a:cubicBezTo>
                  <a:pt x="2854571" y="3619689"/>
                  <a:pt x="2879765" y="3613418"/>
                  <a:pt x="2874234" y="3612829"/>
                </a:cubicBezTo>
                <a:cubicBezTo>
                  <a:pt x="2874607" y="3611319"/>
                  <a:pt x="2871459" y="3610597"/>
                  <a:pt x="2867327" y="3610497"/>
                </a:cubicBezTo>
                <a:close/>
                <a:moveTo>
                  <a:pt x="2828053" y="3602190"/>
                </a:moveTo>
                <a:cubicBezTo>
                  <a:pt x="2824083" y="3602107"/>
                  <a:pt x="2819161" y="3602649"/>
                  <a:pt x="2815724" y="3603639"/>
                </a:cubicBezTo>
                <a:cubicBezTo>
                  <a:pt x="2813433" y="3604298"/>
                  <a:pt x="2811803" y="3605157"/>
                  <a:pt x="2811554" y="3606164"/>
                </a:cubicBezTo>
                <a:cubicBezTo>
                  <a:pt x="2816093" y="3610778"/>
                  <a:pt x="2841121" y="3605177"/>
                  <a:pt x="2834669" y="3604490"/>
                </a:cubicBezTo>
                <a:cubicBezTo>
                  <a:pt x="2835041" y="3602981"/>
                  <a:pt x="2832023" y="3602273"/>
                  <a:pt x="2828053" y="3602190"/>
                </a:cubicBezTo>
                <a:close/>
                <a:moveTo>
                  <a:pt x="2798219" y="3595386"/>
                </a:moveTo>
                <a:cubicBezTo>
                  <a:pt x="2791598" y="3595264"/>
                  <a:pt x="2777520" y="3598414"/>
                  <a:pt x="2777520" y="3598414"/>
                </a:cubicBezTo>
                <a:cubicBezTo>
                  <a:pt x="2787518" y="3607740"/>
                  <a:pt x="2807087" y="3597426"/>
                  <a:pt x="2801556" y="3596838"/>
                </a:cubicBezTo>
                <a:cubicBezTo>
                  <a:pt x="2801804" y="3595832"/>
                  <a:pt x="2800426" y="3595427"/>
                  <a:pt x="2798219" y="3595386"/>
                </a:cubicBezTo>
                <a:close/>
                <a:moveTo>
                  <a:pt x="2737003" y="3580323"/>
                </a:moveTo>
                <a:lnTo>
                  <a:pt x="2739465" y="3582204"/>
                </a:lnTo>
                <a:lnTo>
                  <a:pt x="2742190" y="3584285"/>
                </a:lnTo>
                <a:lnTo>
                  <a:pt x="2745399" y="3586735"/>
                </a:lnTo>
                <a:lnTo>
                  <a:pt x="2742600" y="3584598"/>
                </a:lnTo>
                <a:lnTo>
                  <a:pt x="2742190" y="3584285"/>
                </a:lnTo>
                <a:lnTo>
                  <a:pt x="2739685" y="3582371"/>
                </a:lnTo>
                <a:lnTo>
                  <a:pt x="2739465" y="3582204"/>
                </a:lnTo>
                <a:lnTo>
                  <a:pt x="2737935" y="3581035"/>
                </a:lnTo>
                <a:close/>
                <a:moveTo>
                  <a:pt x="2565233" y="3579347"/>
                </a:moveTo>
                <a:cubicBezTo>
                  <a:pt x="2561953" y="3578923"/>
                  <a:pt x="2560037" y="3578902"/>
                  <a:pt x="2559913" y="3579406"/>
                </a:cubicBezTo>
                <a:cubicBezTo>
                  <a:pt x="2558920" y="3583432"/>
                  <a:pt x="2598557" y="3587647"/>
                  <a:pt x="2620443" y="3594793"/>
                </a:cubicBezTo>
                <a:cubicBezTo>
                  <a:pt x="2670077" y="3608335"/>
                  <a:pt x="2702198" y="3620013"/>
                  <a:pt x="2746207" y="3629513"/>
                </a:cubicBezTo>
                <a:cubicBezTo>
                  <a:pt x="2773789" y="3636578"/>
                  <a:pt x="2825408" y="3642067"/>
                  <a:pt x="2792295" y="3634414"/>
                </a:cubicBezTo>
                <a:cubicBezTo>
                  <a:pt x="2760339" y="3622064"/>
                  <a:pt x="2721697" y="3613823"/>
                  <a:pt x="2687662" y="3606073"/>
                </a:cubicBezTo>
                <a:cubicBezTo>
                  <a:pt x="2677983" y="3605044"/>
                  <a:pt x="2588194" y="3582316"/>
                  <a:pt x="2565233" y="3579347"/>
                </a:cubicBezTo>
                <a:close/>
                <a:moveTo>
                  <a:pt x="541539" y="3577984"/>
                </a:moveTo>
                <a:cubicBezTo>
                  <a:pt x="552833" y="3577978"/>
                  <a:pt x="620957" y="3599771"/>
                  <a:pt x="614044" y="3599036"/>
                </a:cubicBezTo>
                <a:cubicBezTo>
                  <a:pt x="601777" y="3594117"/>
                  <a:pt x="1033911" y="3769341"/>
                  <a:pt x="1249419" y="3862639"/>
                </a:cubicBezTo>
                <a:lnTo>
                  <a:pt x="1282953" y="3877336"/>
                </a:lnTo>
                <a:lnTo>
                  <a:pt x="1171297" y="3833573"/>
                </a:lnTo>
                <a:cubicBezTo>
                  <a:pt x="942557" y="3743578"/>
                  <a:pt x="694565" y="3644812"/>
                  <a:pt x="611068" y="3611114"/>
                </a:cubicBezTo>
                <a:cubicBezTo>
                  <a:pt x="548444" y="3585839"/>
                  <a:pt x="534763" y="3577988"/>
                  <a:pt x="541539" y="3577984"/>
                </a:cubicBezTo>
                <a:close/>
                <a:moveTo>
                  <a:pt x="2702647" y="3571640"/>
                </a:moveTo>
                <a:cubicBezTo>
                  <a:pt x="2697996" y="3571484"/>
                  <a:pt x="2693139" y="3572033"/>
                  <a:pt x="2690610" y="3573120"/>
                </a:cubicBezTo>
                <a:cubicBezTo>
                  <a:pt x="2688924" y="3573844"/>
                  <a:pt x="2688272" y="3574808"/>
                  <a:pt x="2689407" y="3575961"/>
                </a:cubicBezTo>
                <a:cubicBezTo>
                  <a:pt x="2688250" y="3580658"/>
                  <a:pt x="2713443" y="3574386"/>
                  <a:pt x="2713443" y="3574386"/>
                </a:cubicBezTo>
                <a:cubicBezTo>
                  <a:pt x="2711741" y="3572656"/>
                  <a:pt x="2707298" y="3571796"/>
                  <a:pt x="2702647" y="3571640"/>
                </a:cubicBezTo>
                <a:close/>
                <a:moveTo>
                  <a:pt x="2670879" y="3564131"/>
                </a:moveTo>
                <a:cubicBezTo>
                  <a:pt x="2667228" y="3564081"/>
                  <a:pt x="2663677" y="3564769"/>
                  <a:pt x="2662033" y="3565949"/>
                </a:cubicBezTo>
                <a:cubicBezTo>
                  <a:pt x="2660938" y="3566736"/>
                  <a:pt x="2660690" y="3567743"/>
                  <a:pt x="2661825" y="3568897"/>
                </a:cubicBezTo>
                <a:lnTo>
                  <a:pt x="2680331" y="3566733"/>
                </a:lnTo>
                <a:cubicBezTo>
                  <a:pt x="2678283" y="3564966"/>
                  <a:pt x="2674531" y="3564180"/>
                  <a:pt x="2670879" y="3564131"/>
                </a:cubicBezTo>
                <a:close/>
                <a:moveTo>
                  <a:pt x="2502294" y="3562143"/>
                </a:moveTo>
                <a:cubicBezTo>
                  <a:pt x="2500012" y="3562245"/>
                  <a:pt x="2498804" y="3563010"/>
                  <a:pt x="2499217" y="3564689"/>
                </a:cubicBezTo>
                <a:cubicBezTo>
                  <a:pt x="2500209" y="3560662"/>
                  <a:pt x="2520348" y="3571067"/>
                  <a:pt x="2520348" y="3571067"/>
                </a:cubicBezTo>
                <a:cubicBezTo>
                  <a:pt x="2586899" y="3593207"/>
                  <a:pt x="2518273" y="3561432"/>
                  <a:pt x="2502294" y="3562143"/>
                </a:cubicBezTo>
                <a:close/>
                <a:moveTo>
                  <a:pt x="3881604" y="3480516"/>
                </a:moveTo>
                <a:cubicBezTo>
                  <a:pt x="3887134" y="3481105"/>
                  <a:pt x="4656558" y="3661882"/>
                  <a:pt x="4656558" y="3661882"/>
                </a:cubicBezTo>
                <a:cubicBezTo>
                  <a:pt x="4656558" y="3661882"/>
                  <a:pt x="3896141" y="3494456"/>
                  <a:pt x="3881604" y="3480516"/>
                </a:cubicBezTo>
                <a:close/>
                <a:moveTo>
                  <a:pt x="3910364" y="3444677"/>
                </a:moveTo>
                <a:cubicBezTo>
                  <a:pt x="3897824" y="3439428"/>
                  <a:pt x="4414670" y="3582341"/>
                  <a:pt x="4688399" y="3657902"/>
                </a:cubicBezTo>
                <a:lnTo>
                  <a:pt x="4691700" y="3658813"/>
                </a:lnTo>
                <a:lnTo>
                  <a:pt x="4684535" y="3658672"/>
                </a:lnTo>
                <a:lnTo>
                  <a:pt x="4621152" y="3641235"/>
                </a:lnTo>
                <a:cubicBezTo>
                  <a:pt x="4346940" y="3565846"/>
                  <a:pt x="3917920" y="3448322"/>
                  <a:pt x="3910364" y="3444677"/>
                </a:cubicBezTo>
                <a:close/>
                <a:moveTo>
                  <a:pt x="941555" y="3402328"/>
                </a:moveTo>
                <a:lnTo>
                  <a:pt x="1731230" y="3697785"/>
                </a:lnTo>
                <a:cubicBezTo>
                  <a:pt x="1731684" y="3698778"/>
                  <a:pt x="1732137" y="3699770"/>
                  <a:pt x="1732591" y="3700762"/>
                </a:cubicBezTo>
                <a:cubicBezTo>
                  <a:pt x="1732591" y="3700762"/>
                  <a:pt x="1732322" y="3700175"/>
                  <a:pt x="1731987" y="3699439"/>
                </a:cubicBezTo>
                <a:cubicBezTo>
                  <a:pt x="1731734" y="3698888"/>
                  <a:pt x="1731482" y="3698337"/>
                  <a:pt x="1731230" y="3697785"/>
                </a:cubicBezTo>
                <a:cubicBezTo>
                  <a:pt x="1731146" y="3697602"/>
                  <a:pt x="1731062" y="3697417"/>
                  <a:pt x="1730978" y="3697233"/>
                </a:cubicBezTo>
                <a:cubicBezTo>
                  <a:pt x="1730709" y="3696646"/>
                  <a:pt x="941354" y="3401886"/>
                  <a:pt x="941555" y="3402328"/>
                </a:cubicBezTo>
                <a:close/>
                <a:moveTo>
                  <a:pt x="1175164" y="3392285"/>
                </a:moveTo>
                <a:cubicBezTo>
                  <a:pt x="1174101" y="3393722"/>
                  <a:pt x="1748871" y="3657735"/>
                  <a:pt x="1753906" y="3660337"/>
                </a:cubicBezTo>
                <a:cubicBezTo>
                  <a:pt x="1759436" y="3660925"/>
                  <a:pt x="1767874" y="3653558"/>
                  <a:pt x="1776950" y="3662787"/>
                </a:cubicBezTo>
                <a:cubicBezTo>
                  <a:pt x="1787019" y="3667989"/>
                  <a:pt x="1780497" y="3671427"/>
                  <a:pt x="1790400" y="3677300"/>
                </a:cubicBezTo>
                <a:cubicBezTo>
                  <a:pt x="1822450" y="3693103"/>
                  <a:pt x="1880592" y="3695154"/>
                  <a:pt x="1922781" y="3712035"/>
                </a:cubicBezTo>
                <a:cubicBezTo>
                  <a:pt x="2054897" y="3748807"/>
                  <a:pt x="2185378" y="3790053"/>
                  <a:pt x="2324584" y="3826126"/>
                </a:cubicBezTo>
                <a:lnTo>
                  <a:pt x="2382758" y="3840003"/>
                </a:lnTo>
                <a:lnTo>
                  <a:pt x="2570002" y="3896057"/>
                </a:lnTo>
                <a:cubicBezTo>
                  <a:pt x="2859405" y="3981978"/>
                  <a:pt x="3154395" y="4066341"/>
                  <a:pt x="3290947" y="4095666"/>
                </a:cubicBezTo>
                <a:cubicBezTo>
                  <a:pt x="3301938" y="4100966"/>
                  <a:pt x="2746709" y="3915330"/>
                  <a:pt x="2679726" y="3899255"/>
                </a:cubicBezTo>
                <a:cubicBezTo>
                  <a:pt x="2594994" y="3886113"/>
                  <a:pt x="2527776" y="3874835"/>
                  <a:pt x="2467081" y="3860118"/>
                </a:cubicBezTo>
                <a:lnTo>
                  <a:pt x="2382758" y="3840003"/>
                </a:lnTo>
                <a:lnTo>
                  <a:pt x="2356560" y="3832160"/>
                </a:lnTo>
                <a:cubicBezTo>
                  <a:pt x="2149292" y="3769642"/>
                  <a:pt x="1968231" y="3713769"/>
                  <a:pt x="1882576" y="3687101"/>
                </a:cubicBezTo>
                <a:cubicBezTo>
                  <a:pt x="1844169" y="3674066"/>
                  <a:pt x="1787607" y="3642574"/>
                  <a:pt x="1755890" y="3652285"/>
                </a:cubicBezTo>
                <a:cubicBezTo>
                  <a:pt x="1753125" y="3651991"/>
                  <a:pt x="1176228" y="3390850"/>
                  <a:pt x="1175164" y="3392285"/>
                </a:cubicBezTo>
                <a:close/>
                <a:moveTo>
                  <a:pt x="1385248" y="3303243"/>
                </a:moveTo>
                <a:cubicBezTo>
                  <a:pt x="1384443" y="3304006"/>
                  <a:pt x="2101357" y="3602516"/>
                  <a:pt x="2101780" y="3603680"/>
                </a:cubicBezTo>
                <a:cubicBezTo>
                  <a:pt x="2097406" y="3598395"/>
                  <a:pt x="2194360" y="3634871"/>
                  <a:pt x="2188829" y="3634283"/>
                </a:cubicBezTo>
                <a:cubicBezTo>
                  <a:pt x="2221942" y="3641935"/>
                  <a:pt x="2282638" y="3656653"/>
                  <a:pt x="2347707" y="3676655"/>
                </a:cubicBezTo>
                <a:cubicBezTo>
                  <a:pt x="2408402" y="3691371"/>
                  <a:pt x="2464489" y="3705599"/>
                  <a:pt x="2519559" y="3716275"/>
                </a:cubicBezTo>
                <a:cubicBezTo>
                  <a:pt x="2414854" y="3692058"/>
                  <a:pt x="2264720" y="3633400"/>
                  <a:pt x="2149025" y="3603884"/>
                </a:cubicBezTo>
                <a:cubicBezTo>
                  <a:pt x="2140216" y="3599332"/>
                  <a:pt x="1390884" y="3297902"/>
                  <a:pt x="1385248" y="3303243"/>
                </a:cubicBezTo>
                <a:close/>
                <a:moveTo>
                  <a:pt x="1294170" y="3099946"/>
                </a:moveTo>
                <a:cubicBezTo>
                  <a:pt x="1293066" y="3100828"/>
                  <a:pt x="2476072" y="3556891"/>
                  <a:pt x="2477166" y="3558213"/>
                </a:cubicBezTo>
                <a:lnTo>
                  <a:pt x="2494915" y="3555280"/>
                </a:lnTo>
                <a:cubicBezTo>
                  <a:pt x="2491511" y="3551819"/>
                  <a:pt x="1297484" y="3097296"/>
                  <a:pt x="1294170" y="3099946"/>
                </a:cubicBezTo>
                <a:close/>
                <a:moveTo>
                  <a:pt x="1776541" y="2895401"/>
                </a:moveTo>
                <a:cubicBezTo>
                  <a:pt x="1772009" y="2896038"/>
                  <a:pt x="1768707" y="2897925"/>
                  <a:pt x="1764866" y="2901993"/>
                </a:cubicBezTo>
                <a:cubicBezTo>
                  <a:pt x="1735299" y="2902980"/>
                  <a:pt x="1711263" y="2904556"/>
                  <a:pt x="1691529" y="2915541"/>
                </a:cubicBezTo>
                <a:cubicBezTo>
                  <a:pt x="1721262" y="2913882"/>
                  <a:pt x="1745368" y="2908182"/>
                  <a:pt x="1764866" y="2901993"/>
                </a:cubicBezTo>
                <a:cubicBezTo>
                  <a:pt x="1775927" y="2903168"/>
                  <a:pt x="1789068" y="2899746"/>
                  <a:pt x="1795590" y="2896308"/>
                </a:cubicBezTo>
                <a:cubicBezTo>
                  <a:pt x="1786833" y="2895377"/>
                  <a:pt x="1781073" y="2894764"/>
                  <a:pt x="1776541" y="2895401"/>
                </a:cubicBezTo>
                <a:close/>
                <a:moveTo>
                  <a:pt x="1813121" y="2890426"/>
                </a:moveTo>
                <a:cubicBezTo>
                  <a:pt x="1810001" y="2890610"/>
                  <a:pt x="1808140" y="2891445"/>
                  <a:pt x="1807644" y="2893458"/>
                </a:cubicBezTo>
                <a:cubicBezTo>
                  <a:pt x="1814096" y="2894144"/>
                  <a:pt x="1825158" y="2895321"/>
                  <a:pt x="1826150" y="2891295"/>
                </a:cubicBezTo>
                <a:cubicBezTo>
                  <a:pt x="1820619" y="2890706"/>
                  <a:pt x="1816241" y="2890241"/>
                  <a:pt x="1813121" y="2890426"/>
                </a:cubicBezTo>
                <a:close/>
                <a:moveTo>
                  <a:pt x="2936552" y="2800040"/>
                </a:moveTo>
                <a:lnTo>
                  <a:pt x="2937663" y="2800158"/>
                </a:lnTo>
                <a:lnTo>
                  <a:pt x="2939218" y="2800324"/>
                </a:lnTo>
                <a:close/>
                <a:moveTo>
                  <a:pt x="2934552" y="2799827"/>
                </a:moveTo>
                <a:lnTo>
                  <a:pt x="2936552" y="2800040"/>
                </a:lnTo>
                <a:lnTo>
                  <a:pt x="2935070" y="2799883"/>
                </a:lnTo>
                <a:close/>
                <a:moveTo>
                  <a:pt x="2919843" y="2799296"/>
                </a:moveTo>
                <a:cubicBezTo>
                  <a:pt x="2922148" y="2799542"/>
                  <a:pt x="2924896" y="2800866"/>
                  <a:pt x="2927165" y="2803173"/>
                </a:cubicBezTo>
                <a:lnTo>
                  <a:pt x="2915182" y="2801898"/>
                </a:lnTo>
                <a:cubicBezTo>
                  <a:pt x="2915678" y="2799886"/>
                  <a:pt x="2917539" y="2799052"/>
                  <a:pt x="2919843" y="2799296"/>
                </a:cubicBezTo>
                <a:close/>
                <a:moveTo>
                  <a:pt x="2555694" y="2763673"/>
                </a:moveTo>
                <a:lnTo>
                  <a:pt x="2542718" y="2766425"/>
                </a:lnTo>
                <a:cubicBezTo>
                  <a:pt x="2542718" y="2766425"/>
                  <a:pt x="2554701" y="2767698"/>
                  <a:pt x="2555694" y="2763673"/>
                </a:cubicBezTo>
                <a:close/>
                <a:moveTo>
                  <a:pt x="3301629" y="2757607"/>
                </a:moveTo>
                <a:cubicBezTo>
                  <a:pt x="3296098" y="2757020"/>
                  <a:pt x="3289575" y="2760457"/>
                  <a:pt x="3289575" y="2760457"/>
                </a:cubicBezTo>
                <a:cubicBezTo>
                  <a:pt x="3283123" y="2759771"/>
                  <a:pt x="3276435" y="2763879"/>
                  <a:pt x="3276435" y="2763879"/>
                </a:cubicBezTo>
                <a:cubicBezTo>
                  <a:pt x="3270904" y="2763292"/>
                  <a:pt x="3264381" y="2766731"/>
                  <a:pt x="3264381" y="2766731"/>
                </a:cubicBezTo>
                <a:cubicBezTo>
                  <a:pt x="3258851" y="2766142"/>
                  <a:pt x="3252328" y="2769580"/>
                  <a:pt x="3252328" y="2769580"/>
                </a:cubicBezTo>
                <a:cubicBezTo>
                  <a:pt x="3246815" y="2767960"/>
                  <a:pt x="3243872" y="2767905"/>
                  <a:pt x="3242606" y="2768546"/>
                </a:cubicBezTo>
                <a:cubicBezTo>
                  <a:pt x="3238808" y="2770466"/>
                  <a:pt x="3250095" y="2778638"/>
                  <a:pt x="3252328" y="2769580"/>
                </a:cubicBezTo>
                <a:cubicBezTo>
                  <a:pt x="3257859" y="2770168"/>
                  <a:pt x="3263389" y="2770756"/>
                  <a:pt x="3264381" y="2766731"/>
                </a:cubicBezTo>
                <a:cubicBezTo>
                  <a:pt x="3269911" y="2767318"/>
                  <a:pt x="3275443" y="2767906"/>
                  <a:pt x="3276435" y="2763879"/>
                </a:cubicBezTo>
                <a:cubicBezTo>
                  <a:pt x="3281965" y="2764468"/>
                  <a:pt x="3288417" y="2765154"/>
                  <a:pt x="3289575" y="2760457"/>
                </a:cubicBezTo>
                <a:cubicBezTo>
                  <a:pt x="3295105" y="2761046"/>
                  <a:pt x="3300637" y="2761634"/>
                  <a:pt x="3301629" y="2757607"/>
                </a:cubicBezTo>
                <a:close/>
                <a:moveTo>
                  <a:pt x="2780157" y="2749583"/>
                </a:moveTo>
                <a:cubicBezTo>
                  <a:pt x="2783182" y="2749302"/>
                  <a:pt x="2787560" y="2749768"/>
                  <a:pt x="2793552" y="2750405"/>
                </a:cubicBezTo>
                <a:cubicBezTo>
                  <a:pt x="2792395" y="2755101"/>
                  <a:pt x="2780412" y="2753827"/>
                  <a:pt x="2774881" y="2753239"/>
                </a:cubicBezTo>
                <a:cubicBezTo>
                  <a:pt x="2775460" y="2750891"/>
                  <a:pt x="2777132" y="2749863"/>
                  <a:pt x="2780157" y="2749583"/>
                </a:cubicBezTo>
                <a:close/>
                <a:moveTo>
                  <a:pt x="2797877" y="2747250"/>
                </a:moveTo>
                <a:cubicBezTo>
                  <a:pt x="2800075" y="2746967"/>
                  <a:pt x="2802840" y="2747262"/>
                  <a:pt x="2805606" y="2747555"/>
                </a:cubicBezTo>
                <a:cubicBezTo>
                  <a:pt x="2804613" y="2751581"/>
                  <a:pt x="2799083" y="2750993"/>
                  <a:pt x="2793552" y="2750405"/>
                </a:cubicBezTo>
                <a:cubicBezTo>
                  <a:pt x="2794049" y="2748391"/>
                  <a:pt x="2795679" y="2747532"/>
                  <a:pt x="2797877" y="2747250"/>
                </a:cubicBezTo>
                <a:close/>
                <a:moveTo>
                  <a:pt x="2810737" y="2744485"/>
                </a:moveTo>
                <a:cubicBezTo>
                  <a:pt x="2813742" y="2744288"/>
                  <a:pt x="2818120" y="2744754"/>
                  <a:pt x="2824111" y="2745391"/>
                </a:cubicBezTo>
                <a:cubicBezTo>
                  <a:pt x="2823119" y="2749417"/>
                  <a:pt x="2811136" y="2748143"/>
                  <a:pt x="2805606" y="2747555"/>
                </a:cubicBezTo>
                <a:cubicBezTo>
                  <a:pt x="2806101" y="2745542"/>
                  <a:pt x="2807733" y="2744682"/>
                  <a:pt x="2810737" y="2744485"/>
                </a:cubicBezTo>
                <a:close/>
                <a:moveTo>
                  <a:pt x="2836165" y="2742542"/>
                </a:moveTo>
                <a:cubicBezTo>
                  <a:pt x="2829642" y="2745979"/>
                  <a:pt x="2829642" y="2745979"/>
                  <a:pt x="2824111" y="2745391"/>
                </a:cubicBezTo>
                <a:cubicBezTo>
                  <a:pt x="2824111" y="2745391"/>
                  <a:pt x="2830634" y="2741954"/>
                  <a:pt x="2836165" y="2742542"/>
                </a:cubicBezTo>
                <a:close/>
                <a:moveTo>
                  <a:pt x="2866889" y="2736857"/>
                </a:moveTo>
                <a:cubicBezTo>
                  <a:pt x="2859209" y="2744992"/>
                  <a:pt x="2847225" y="2743717"/>
                  <a:pt x="2836165" y="2742542"/>
                </a:cubicBezTo>
                <a:cubicBezTo>
                  <a:pt x="2842854" y="2738432"/>
                  <a:pt x="2849376" y="2734995"/>
                  <a:pt x="2866889" y="2736857"/>
                </a:cubicBezTo>
                <a:close/>
                <a:moveTo>
                  <a:pt x="2897449" y="2731843"/>
                </a:moveTo>
                <a:cubicBezTo>
                  <a:pt x="2889933" y="2739307"/>
                  <a:pt x="2877951" y="2738032"/>
                  <a:pt x="2866889" y="2736857"/>
                </a:cubicBezTo>
                <a:cubicBezTo>
                  <a:pt x="2873412" y="2733418"/>
                  <a:pt x="2879935" y="2729981"/>
                  <a:pt x="2897449" y="2731843"/>
                </a:cubicBezTo>
                <a:close/>
                <a:moveTo>
                  <a:pt x="3323798" y="2729869"/>
                </a:moveTo>
                <a:lnTo>
                  <a:pt x="3052007" y="2789335"/>
                </a:lnTo>
                <a:cubicBezTo>
                  <a:pt x="2897381" y="2821352"/>
                  <a:pt x="2738883" y="2851322"/>
                  <a:pt x="2574234" y="2876507"/>
                </a:cubicBezTo>
                <a:cubicBezTo>
                  <a:pt x="2562181" y="2879356"/>
                  <a:pt x="2532449" y="2881015"/>
                  <a:pt x="2501889" y="2886028"/>
                </a:cubicBezTo>
                <a:cubicBezTo>
                  <a:pt x="2495367" y="2889466"/>
                  <a:pt x="2484376" y="2884166"/>
                  <a:pt x="2465635" y="2891125"/>
                </a:cubicBezTo>
                <a:cubicBezTo>
                  <a:pt x="2472323" y="2887016"/>
                  <a:pt x="2460508" y="2911926"/>
                  <a:pt x="2456134" y="2906641"/>
                </a:cubicBezTo>
                <a:cubicBezTo>
                  <a:pt x="2470577" y="2917127"/>
                  <a:pt x="2559039" y="2892106"/>
                  <a:pt x="2595129" y="2887681"/>
                </a:cubicBezTo>
                <a:cubicBezTo>
                  <a:pt x="2828967" y="2848507"/>
                  <a:pt x="3070754" y="2805144"/>
                  <a:pt x="3292513" y="2749676"/>
                </a:cubicBezTo>
                <a:lnTo>
                  <a:pt x="3363417" y="2729869"/>
                </a:lnTo>
                <a:close/>
                <a:moveTo>
                  <a:pt x="3104369" y="2729869"/>
                </a:moveTo>
                <a:lnTo>
                  <a:pt x="2973549" y="2756978"/>
                </a:lnTo>
                <a:cubicBezTo>
                  <a:pt x="2702913" y="2808248"/>
                  <a:pt x="2422285" y="2852086"/>
                  <a:pt x="2131226" y="2889305"/>
                </a:cubicBezTo>
                <a:cubicBezTo>
                  <a:pt x="1980085" y="2907663"/>
                  <a:pt x="1796398" y="2939087"/>
                  <a:pt x="1623538" y="2976480"/>
                </a:cubicBezTo>
                <a:cubicBezTo>
                  <a:pt x="1615062" y="2978248"/>
                  <a:pt x="1609365" y="2979836"/>
                  <a:pt x="1605930" y="2981261"/>
                </a:cubicBezTo>
                <a:cubicBezTo>
                  <a:pt x="1581887" y="2991235"/>
                  <a:pt x="1668732" y="2993165"/>
                  <a:pt x="1689764" y="2991786"/>
                </a:cubicBezTo>
                <a:lnTo>
                  <a:pt x="1933741" y="2953691"/>
                </a:lnTo>
                <a:cubicBezTo>
                  <a:pt x="2268570" y="2903910"/>
                  <a:pt x="2595883" y="2861594"/>
                  <a:pt x="2915182" y="2801898"/>
                </a:cubicBezTo>
                <a:cubicBezTo>
                  <a:pt x="2914189" y="2805925"/>
                  <a:pt x="2926172" y="2807199"/>
                  <a:pt x="2927165" y="2803173"/>
                </a:cubicBezTo>
                <a:cubicBezTo>
                  <a:pt x="2932695" y="2803761"/>
                  <a:pt x="2932695" y="2803761"/>
                  <a:pt x="2939218" y="2800324"/>
                </a:cubicBezTo>
                <a:cubicBezTo>
                  <a:pt x="2958716" y="2794134"/>
                  <a:pt x="2951271" y="2797473"/>
                  <a:pt x="2989440" y="2788449"/>
                </a:cubicBezTo>
                <a:cubicBezTo>
                  <a:pt x="2990433" y="2784423"/>
                  <a:pt x="2995963" y="2785012"/>
                  <a:pt x="2995963" y="2785012"/>
                </a:cubicBezTo>
                <a:cubicBezTo>
                  <a:pt x="3004636" y="2772850"/>
                  <a:pt x="3015865" y="2800211"/>
                  <a:pt x="3020000" y="2783436"/>
                </a:cubicBezTo>
                <a:cubicBezTo>
                  <a:pt x="3047582" y="2790500"/>
                  <a:pt x="3016619" y="2774124"/>
                  <a:pt x="3038741" y="2776476"/>
                </a:cubicBezTo>
                <a:cubicBezTo>
                  <a:pt x="3048171" y="2765085"/>
                  <a:pt x="3058644" y="2791676"/>
                  <a:pt x="3062778" y="2774901"/>
                </a:cubicBezTo>
                <a:cubicBezTo>
                  <a:pt x="3073839" y="2776077"/>
                  <a:pt x="3073839" y="2776077"/>
                  <a:pt x="3074831" y="2772051"/>
                </a:cubicBezTo>
                <a:cubicBezTo>
                  <a:pt x="3086814" y="2773325"/>
                  <a:pt x="3086814" y="2773325"/>
                  <a:pt x="3087806" y="2769300"/>
                </a:cubicBezTo>
                <a:cubicBezTo>
                  <a:pt x="3133769" y="2761277"/>
                  <a:pt x="3182581" y="2752007"/>
                  <a:pt x="3233000" y="2741735"/>
                </a:cubicBezTo>
                <a:lnTo>
                  <a:pt x="3287717" y="2729869"/>
                </a:lnTo>
                <a:close/>
                <a:moveTo>
                  <a:pt x="2862459" y="2729869"/>
                </a:moveTo>
                <a:lnTo>
                  <a:pt x="2637642" y="2767179"/>
                </a:lnTo>
                <a:cubicBezTo>
                  <a:pt x="2409889" y="2802351"/>
                  <a:pt x="2192961" y="2829766"/>
                  <a:pt x="1990338" y="2866061"/>
                </a:cubicBezTo>
                <a:cubicBezTo>
                  <a:pt x="1973746" y="2864297"/>
                  <a:pt x="1962685" y="2863121"/>
                  <a:pt x="1954249" y="2870487"/>
                </a:cubicBezTo>
                <a:cubicBezTo>
                  <a:pt x="1937656" y="2868722"/>
                  <a:pt x="1925674" y="2867449"/>
                  <a:pt x="1918158" y="2874912"/>
                </a:cubicBezTo>
                <a:cubicBezTo>
                  <a:pt x="1900644" y="2873050"/>
                  <a:pt x="1895114" y="2872462"/>
                  <a:pt x="1887433" y="2880597"/>
                </a:cubicBezTo>
                <a:cubicBezTo>
                  <a:pt x="1881921" y="2878977"/>
                  <a:pt x="1878978" y="2878923"/>
                  <a:pt x="1877713" y="2879563"/>
                </a:cubicBezTo>
                <a:cubicBezTo>
                  <a:pt x="1873914" y="2881483"/>
                  <a:pt x="1885201" y="2889655"/>
                  <a:pt x="1887433" y="2880597"/>
                </a:cubicBezTo>
                <a:cubicBezTo>
                  <a:pt x="1898495" y="2881773"/>
                  <a:pt x="1911470" y="2879021"/>
                  <a:pt x="1918158" y="2874912"/>
                </a:cubicBezTo>
                <a:cubicBezTo>
                  <a:pt x="1935671" y="2876774"/>
                  <a:pt x="1946733" y="2877951"/>
                  <a:pt x="1954249" y="2870487"/>
                </a:cubicBezTo>
                <a:cubicBezTo>
                  <a:pt x="1966231" y="2871761"/>
                  <a:pt x="1978285" y="2868910"/>
                  <a:pt x="1990338" y="2866061"/>
                </a:cubicBezTo>
                <a:lnTo>
                  <a:pt x="2774881" y="2753239"/>
                </a:lnTo>
                <a:cubicBezTo>
                  <a:pt x="2753399" y="2767481"/>
                  <a:pt x="2726738" y="2760515"/>
                  <a:pt x="2701544" y="2766786"/>
                </a:cubicBezTo>
                <a:cubicBezTo>
                  <a:pt x="2695021" y="2770225"/>
                  <a:pt x="2681053" y="2777002"/>
                  <a:pt x="2674530" y="2780441"/>
                </a:cubicBezTo>
                <a:cubicBezTo>
                  <a:pt x="2599043" y="2802711"/>
                  <a:pt x="2503891" y="2804988"/>
                  <a:pt x="2417343" y="2826082"/>
                </a:cubicBezTo>
                <a:cubicBezTo>
                  <a:pt x="2410890" y="2825396"/>
                  <a:pt x="2399829" y="2824220"/>
                  <a:pt x="2398837" y="2828246"/>
                </a:cubicBezTo>
                <a:cubicBezTo>
                  <a:pt x="2393306" y="2827658"/>
                  <a:pt x="2381323" y="2826384"/>
                  <a:pt x="2380331" y="2830410"/>
                </a:cubicBezTo>
                <a:cubicBezTo>
                  <a:pt x="2374800" y="2829821"/>
                  <a:pt x="2363739" y="2828646"/>
                  <a:pt x="2362746" y="2832671"/>
                </a:cubicBezTo>
                <a:cubicBezTo>
                  <a:pt x="2338710" y="2834248"/>
                  <a:pt x="2314509" y="2836494"/>
                  <a:pt x="2295933" y="2842781"/>
                </a:cubicBezTo>
                <a:cubicBezTo>
                  <a:pt x="2289480" y="2842095"/>
                  <a:pt x="2278419" y="2840919"/>
                  <a:pt x="2277427" y="2844945"/>
                </a:cubicBezTo>
                <a:cubicBezTo>
                  <a:pt x="2247860" y="2845932"/>
                  <a:pt x="2218128" y="2847591"/>
                  <a:pt x="2192106" y="2857219"/>
                </a:cubicBezTo>
                <a:cubicBezTo>
                  <a:pt x="2150321" y="2861727"/>
                  <a:pt x="2107779" y="2865466"/>
                  <a:pt x="2076062" y="2875177"/>
                </a:cubicBezTo>
                <a:cubicBezTo>
                  <a:pt x="2059470" y="2873412"/>
                  <a:pt x="2046495" y="2876164"/>
                  <a:pt x="2039972" y="2879602"/>
                </a:cubicBezTo>
                <a:cubicBezTo>
                  <a:pt x="2028911" y="2878426"/>
                  <a:pt x="2023381" y="2877838"/>
                  <a:pt x="2022388" y="2881865"/>
                </a:cubicBezTo>
                <a:cubicBezTo>
                  <a:pt x="2027918" y="2882453"/>
                  <a:pt x="2033449" y="2883040"/>
                  <a:pt x="2039972" y="2879602"/>
                </a:cubicBezTo>
                <a:cubicBezTo>
                  <a:pt x="2051955" y="2880876"/>
                  <a:pt x="2068547" y="2882641"/>
                  <a:pt x="2076062" y="2875177"/>
                </a:cubicBezTo>
                <a:cubicBezTo>
                  <a:pt x="2118770" y="2870767"/>
                  <a:pt x="2160389" y="2866929"/>
                  <a:pt x="2192106" y="2857219"/>
                </a:cubicBezTo>
                <a:cubicBezTo>
                  <a:pt x="2227205" y="2856819"/>
                  <a:pt x="2256771" y="2855832"/>
                  <a:pt x="2277427" y="2844945"/>
                </a:cubicBezTo>
                <a:cubicBezTo>
                  <a:pt x="2288488" y="2846121"/>
                  <a:pt x="2294940" y="2846807"/>
                  <a:pt x="2295933" y="2842781"/>
                </a:cubicBezTo>
                <a:cubicBezTo>
                  <a:pt x="2325500" y="2841794"/>
                  <a:pt x="2348614" y="2840120"/>
                  <a:pt x="2362746" y="2832671"/>
                </a:cubicBezTo>
                <a:cubicBezTo>
                  <a:pt x="2373808" y="2833848"/>
                  <a:pt x="2379339" y="2834436"/>
                  <a:pt x="2380331" y="2830410"/>
                </a:cubicBezTo>
                <a:cubicBezTo>
                  <a:pt x="2392313" y="2831684"/>
                  <a:pt x="2397845" y="2832272"/>
                  <a:pt x="2398837" y="2828246"/>
                </a:cubicBezTo>
                <a:cubicBezTo>
                  <a:pt x="2409897" y="2829423"/>
                  <a:pt x="2416350" y="2830108"/>
                  <a:pt x="2417343" y="2826082"/>
                </a:cubicBezTo>
                <a:cubicBezTo>
                  <a:pt x="2605070" y="2801286"/>
                  <a:pt x="2803144" y="2770017"/>
                  <a:pt x="2999734" y="2733251"/>
                </a:cubicBezTo>
                <a:lnTo>
                  <a:pt x="3016451" y="2729869"/>
                </a:lnTo>
                <a:lnTo>
                  <a:pt x="2920858" y="2729869"/>
                </a:lnTo>
                <a:lnTo>
                  <a:pt x="2914403" y="2732614"/>
                </a:lnTo>
                <a:cubicBezTo>
                  <a:pt x="2909201" y="2733092"/>
                  <a:pt x="2903440" y="2732480"/>
                  <a:pt x="2897449" y="2731843"/>
                </a:cubicBezTo>
                <a:lnTo>
                  <a:pt x="2899516" y="2729869"/>
                </a:lnTo>
                <a:close/>
                <a:moveTo>
                  <a:pt x="2505301" y="2729869"/>
                </a:moveTo>
                <a:lnTo>
                  <a:pt x="2381136" y="2748704"/>
                </a:lnTo>
                <a:cubicBezTo>
                  <a:pt x="2130052" y="2783010"/>
                  <a:pt x="1869057" y="2812194"/>
                  <a:pt x="1643640" y="2871888"/>
                </a:cubicBezTo>
                <a:cubicBezTo>
                  <a:pt x="1629455" y="2875715"/>
                  <a:pt x="1621488" y="2878054"/>
                  <a:pt x="1618201" y="2879274"/>
                </a:cubicBezTo>
                <a:cubicBezTo>
                  <a:pt x="1608341" y="2882938"/>
                  <a:pt x="1640598" y="2876556"/>
                  <a:pt x="1673373" y="2870229"/>
                </a:cubicBezTo>
                <a:cubicBezTo>
                  <a:pt x="1766208" y="2850491"/>
                  <a:pt x="1857059" y="2838806"/>
                  <a:pt x="1934935" y="2829872"/>
                </a:cubicBezTo>
                <a:cubicBezTo>
                  <a:pt x="2073858" y="2815036"/>
                  <a:pt x="2197418" y="2789614"/>
                  <a:pt x="2329889" y="2774090"/>
                </a:cubicBezTo>
                <a:cubicBezTo>
                  <a:pt x="2384649" y="2766830"/>
                  <a:pt x="2445933" y="2756133"/>
                  <a:pt x="2494006" y="2752981"/>
                </a:cubicBezTo>
                <a:cubicBezTo>
                  <a:pt x="2510597" y="2754746"/>
                  <a:pt x="2533642" y="2757196"/>
                  <a:pt x="2552147" y="2755033"/>
                </a:cubicBezTo>
                <a:cubicBezTo>
                  <a:pt x="2573041" y="2752778"/>
                  <a:pt x="2594678" y="2747504"/>
                  <a:pt x="2617224" y="2741898"/>
                </a:cubicBezTo>
                <a:lnTo>
                  <a:pt x="2673277" y="2729869"/>
                </a:lnTo>
                <a:close/>
                <a:moveTo>
                  <a:pt x="2376146" y="2729869"/>
                </a:moveTo>
                <a:lnTo>
                  <a:pt x="2190279" y="2754770"/>
                </a:lnTo>
                <a:cubicBezTo>
                  <a:pt x="2040871" y="2775205"/>
                  <a:pt x="1893156" y="2797886"/>
                  <a:pt x="1752829" y="2831854"/>
                </a:cubicBezTo>
                <a:cubicBezTo>
                  <a:pt x="1747316" y="2830235"/>
                  <a:pt x="1744363" y="2830222"/>
                  <a:pt x="1743084" y="2830914"/>
                </a:cubicBezTo>
                <a:cubicBezTo>
                  <a:pt x="1739247" y="2832992"/>
                  <a:pt x="1750472" y="2841416"/>
                  <a:pt x="1752829" y="2831854"/>
                </a:cubicBezTo>
                <a:cubicBezTo>
                  <a:pt x="1901908" y="2810350"/>
                  <a:pt x="2051829" y="2789755"/>
                  <a:pt x="2201280" y="2768721"/>
                </a:cubicBezTo>
                <a:lnTo>
                  <a:pt x="2464588" y="2729869"/>
                </a:lnTo>
                <a:close/>
                <a:moveTo>
                  <a:pt x="1786116" y="2729869"/>
                </a:moveTo>
                <a:lnTo>
                  <a:pt x="1777304" y="2732546"/>
                </a:lnTo>
                <a:cubicBezTo>
                  <a:pt x="1790515" y="2724999"/>
                  <a:pt x="1786381" y="2741775"/>
                  <a:pt x="1786381" y="2741775"/>
                </a:cubicBezTo>
                <a:cubicBezTo>
                  <a:pt x="1772177" y="2753347"/>
                  <a:pt x="1726090" y="2748446"/>
                  <a:pt x="1724105" y="2756498"/>
                </a:cubicBezTo>
                <a:lnTo>
                  <a:pt x="1895449" y="2729869"/>
                </a:lnTo>
                <a:close/>
                <a:moveTo>
                  <a:pt x="3763221" y="2571894"/>
                </a:moveTo>
                <a:cubicBezTo>
                  <a:pt x="3761008" y="2572595"/>
                  <a:pt x="3758581" y="2575005"/>
                  <a:pt x="3755917" y="2580058"/>
                </a:cubicBezTo>
                <a:lnTo>
                  <a:pt x="3674394" y="2600094"/>
                </a:lnTo>
                <a:lnTo>
                  <a:pt x="3674394" y="2634866"/>
                </a:lnTo>
                <a:lnTo>
                  <a:pt x="3696599" y="2628838"/>
                </a:lnTo>
                <a:cubicBezTo>
                  <a:pt x="3722620" y="2619210"/>
                  <a:pt x="3773835" y="2603309"/>
                  <a:pt x="3774993" y="2598613"/>
                </a:cubicBezTo>
                <a:cubicBezTo>
                  <a:pt x="3775985" y="2594587"/>
                  <a:pt x="3749394" y="2583496"/>
                  <a:pt x="3755917" y="2580058"/>
                </a:cubicBezTo>
                <a:cubicBezTo>
                  <a:pt x="3764994" y="2589286"/>
                  <a:pt x="3799028" y="2597038"/>
                  <a:pt x="3777969" y="2586535"/>
                </a:cubicBezTo>
                <a:cubicBezTo>
                  <a:pt x="3774565" y="2583074"/>
                  <a:pt x="3769858" y="2569792"/>
                  <a:pt x="3763221" y="2571894"/>
                </a:cubicBezTo>
                <a:close/>
                <a:moveTo>
                  <a:pt x="3700514" y="2543870"/>
                </a:moveTo>
                <a:lnTo>
                  <a:pt x="3674394" y="2550272"/>
                </a:lnTo>
                <a:lnTo>
                  <a:pt x="3674394" y="2558539"/>
                </a:lnTo>
                <a:lnTo>
                  <a:pt x="3697371" y="2556618"/>
                </a:lnTo>
                <a:cubicBezTo>
                  <a:pt x="3690884" y="2557994"/>
                  <a:pt x="3684379" y="2560401"/>
                  <a:pt x="3677277" y="2562831"/>
                </a:cubicBezTo>
                <a:lnTo>
                  <a:pt x="3674394" y="2563603"/>
                </a:lnTo>
                <a:lnTo>
                  <a:pt x="3674394" y="2578765"/>
                </a:lnTo>
                <a:lnTo>
                  <a:pt x="3700622" y="2570359"/>
                </a:lnTo>
                <a:cubicBezTo>
                  <a:pt x="3712082" y="2566015"/>
                  <a:pt x="3719672" y="2562088"/>
                  <a:pt x="3720416" y="2559068"/>
                </a:cubicBezTo>
                <a:cubicBezTo>
                  <a:pt x="3723558" y="2546320"/>
                  <a:pt x="3712971" y="2562409"/>
                  <a:pt x="3697371" y="2556618"/>
                </a:cubicBezTo>
                <a:cubicBezTo>
                  <a:pt x="3691841" y="2556030"/>
                  <a:pt x="3730081" y="2542882"/>
                  <a:pt x="3700514" y="2543870"/>
                </a:cubicBezTo>
                <a:close/>
                <a:moveTo>
                  <a:pt x="4508324" y="1897071"/>
                </a:moveTo>
                <a:lnTo>
                  <a:pt x="4509820" y="1900715"/>
                </a:lnTo>
                <a:cubicBezTo>
                  <a:pt x="4509820" y="1900715"/>
                  <a:pt x="4507825" y="1895855"/>
                  <a:pt x="4508324" y="1897071"/>
                </a:cubicBezTo>
                <a:close/>
                <a:moveTo>
                  <a:pt x="4484642" y="1834000"/>
                </a:moveTo>
                <a:cubicBezTo>
                  <a:pt x="4482492" y="1842723"/>
                  <a:pt x="4557892" y="1897565"/>
                  <a:pt x="4561034" y="1884816"/>
                </a:cubicBezTo>
                <a:cubicBezTo>
                  <a:pt x="4563019" y="1876763"/>
                  <a:pt x="4486626" y="1825948"/>
                  <a:pt x="4484642" y="1834000"/>
                </a:cubicBezTo>
                <a:close/>
                <a:moveTo>
                  <a:pt x="4420162" y="1788583"/>
                </a:moveTo>
                <a:lnTo>
                  <a:pt x="4407021" y="1792005"/>
                </a:lnTo>
                <a:cubicBezTo>
                  <a:pt x="4407021" y="1792005"/>
                  <a:pt x="4424535" y="1793868"/>
                  <a:pt x="4420162" y="1788583"/>
                </a:cubicBezTo>
                <a:close/>
                <a:moveTo>
                  <a:pt x="4463766" y="1776693"/>
                </a:moveTo>
                <a:cubicBezTo>
                  <a:pt x="4468235" y="1785431"/>
                  <a:pt x="4483834" y="1791222"/>
                  <a:pt x="4515789" y="1803572"/>
                </a:cubicBezTo>
                <a:cubicBezTo>
                  <a:pt x="4528930" y="1800148"/>
                  <a:pt x="4464924" y="1771996"/>
                  <a:pt x="4463766" y="1776693"/>
                </a:cubicBezTo>
                <a:close/>
                <a:moveTo>
                  <a:pt x="4522508" y="1736191"/>
                </a:moveTo>
                <a:cubicBezTo>
                  <a:pt x="4520666" y="1737727"/>
                  <a:pt x="4526342" y="1744442"/>
                  <a:pt x="4544714" y="1759135"/>
                </a:cubicBezTo>
                <a:cubicBezTo>
                  <a:pt x="4553624" y="1769034"/>
                  <a:pt x="4581208" y="1776098"/>
                  <a:pt x="4602267" y="1786600"/>
                </a:cubicBezTo>
                <a:cubicBezTo>
                  <a:pt x="4601220" y="1773578"/>
                  <a:pt x="4528034" y="1731581"/>
                  <a:pt x="4522508" y="1736191"/>
                </a:cubicBezTo>
                <a:close/>
                <a:moveTo>
                  <a:pt x="294981" y="1713189"/>
                </a:moveTo>
                <a:cubicBezTo>
                  <a:pt x="296162" y="1713799"/>
                  <a:pt x="300464" y="1715189"/>
                  <a:pt x="306153" y="1716983"/>
                </a:cubicBezTo>
                <a:lnTo>
                  <a:pt x="314953" y="1719795"/>
                </a:lnTo>
                <a:lnTo>
                  <a:pt x="313474" y="1719951"/>
                </a:lnTo>
                <a:cubicBezTo>
                  <a:pt x="304952" y="1718299"/>
                  <a:pt x="291437" y="1711357"/>
                  <a:pt x="294981" y="1713189"/>
                </a:cubicBezTo>
                <a:close/>
                <a:moveTo>
                  <a:pt x="4129139" y="1706681"/>
                </a:moveTo>
                <a:cubicBezTo>
                  <a:pt x="4138145" y="1720033"/>
                  <a:pt x="4166720" y="1723072"/>
                  <a:pt x="4188606" y="1730219"/>
                </a:cubicBezTo>
                <a:cubicBezTo>
                  <a:pt x="4205198" y="1731983"/>
                  <a:pt x="4266227" y="1772214"/>
                  <a:pt x="4292722" y="1779851"/>
                </a:cubicBezTo>
                <a:cubicBezTo>
                  <a:pt x="4343349" y="1789365"/>
                  <a:pt x="4257221" y="1758862"/>
                  <a:pt x="4247152" y="1753659"/>
                </a:cubicBezTo>
                <a:cubicBezTo>
                  <a:pt x="4226258" y="1742486"/>
                  <a:pt x="4210728" y="1732572"/>
                  <a:pt x="4188606" y="1730219"/>
                </a:cubicBezTo>
                <a:cubicBezTo>
                  <a:pt x="4173242" y="1719634"/>
                  <a:pt x="4152183" y="1709132"/>
                  <a:pt x="4129139" y="1706681"/>
                </a:cubicBezTo>
                <a:close/>
                <a:moveTo>
                  <a:pt x="320213" y="1700984"/>
                </a:moveTo>
                <a:lnTo>
                  <a:pt x="320224" y="1701035"/>
                </a:lnTo>
                <a:lnTo>
                  <a:pt x="300607" y="1705076"/>
                </a:lnTo>
                <a:cubicBezTo>
                  <a:pt x="300528" y="1705105"/>
                  <a:pt x="303389" y="1704512"/>
                  <a:pt x="308860" y="1703367"/>
                </a:cubicBezTo>
                <a:close/>
                <a:moveTo>
                  <a:pt x="4092646" y="1689717"/>
                </a:moveTo>
                <a:cubicBezTo>
                  <a:pt x="4088497" y="1689276"/>
                  <a:pt x="4080068" y="1691092"/>
                  <a:pt x="4078835" y="1692317"/>
                </a:cubicBezTo>
                <a:cubicBezTo>
                  <a:pt x="4078424" y="1692724"/>
                  <a:pt x="4078813" y="1693067"/>
                  <a:pt x="4080426" y="1693238"/>
                </a:cubicBezTo>
                <a:cubicBezTo>
                  <a:pt x="4080426" y="1693238"/>
                  <a:pt x="4091487" y="1694414"/>
                  <a:pt x="4092646" y="1689717"/>
                </a:cubicBezTo>
                <a:close/>
                <a:moveTo>
                  <a:pt x="4710791" y="1685290"/>
                </a:moveTo>
                <a:cubicBezTo>
                  <a:pt x="4709933" y="1685519"/>
                  <a:pt x="4709334" y="1686091"/>
                  <a:pt x="4709086" y="1687097"/>
                </a:cubicBezTo>
                <a:cubicBezTo>
                  <a:pt x="4706936" y="1695820"/>
                  <a:pt x="4733526" y="1706911"/>
                  <a:pt x="4735511" y="1698858"/>
                </a:cubicBezTo>
                <a:cubicBezTo>
                  <a:pt x="4735511" y="1698858"/>
                  <a:pt x="4716798" y="1683689"/>
                  <a:pt x="4710791" y="1685290"/>
                </a:cubicBezTo>
                <a:close/>
                <a:moveTo>
                  <a:pt x="4687393" y="1660260"/>
                </a:moveTo>
                <a:cubicBezTo>
                  <a:pt x="4686615" y="1660790"/>
                  <a:pt x="4686009" y="1661748"/>
                  <a:pt x="4685638" y="1663258"/>
                </a:cubicBezTo>
                <a:cubicBezTo>
                  <a:pt x="4682496" y="1676006"/>
                  <a:pt x="4704548" y="1682484"/>
                  <a:pt x="4707689" y="1669734"/>
                </a:cubicBezTo>
                <a:cubicBezTo>
                  <a:pt x="4706677" y="1673843"/>
                  <a:pt x="4692832" y="1656556"/>
                  <a:pt x="4687393" y="1660260"/>
                </a:cubicBezTo>
                <a:close/>
                <a:moveTo>
                  <a:pt x="4070374" y="1615048"/>
                </a:moveTo>
                <a:cubicBezTo>
                  <a:pt x="4069382" y="1619074"/>
                  <a:pt x="4074912" y="1619663"/>
                  <a:pt x="4085973" y="1620838"/>
                </a:cubicBezTo>
                <a:cubicBezTo>
                  <a:pt x="4083823" y="1629562"/>
                  <a:pt x="4096964" y="1626138"/>
                  <a:pt x="4108025" y="1627314"/>
                </a:cubicBezTo>
                <a:cubicBezTo>
                  <a:pt x="4103487" y="1622701"/>
                  <a:pt x="4091503" y="1621426"/>
                  <a:pt x="4085973" y="1620838"/>
                </a:cubicBezTo>
                <a:cubicBezTo>
                  <a:pt x="4081435" y="1616224"/>
                  <a:pt x="4075904" y="1615635"/>
                  <a:pt x="4070374" y="1615048"/>
                </a:cubicBezTo>
                <a:close/>
                <a:moveTo>
                  <a:pt x="3835951" y="1578491"/>
                </a:moveTo>
                <a:lnTo>
                  <a:pt x="3833769" y="1578613"/>
                </a:lnTo>
                <a:lnTo>
                  <a:pt x="3831853" y="1578719"/>
                </a:lnTo>
                <a:lnTo>
                  <a:pt x="3832375" y="1578690"/>
                </a:lnTo>
                <a:close/>
                <a:moveTo>
                  <a:pt x="3837488" y="1578405"/>
                </a:moveTo>
                <a:lnTo>
                  <a:pt x="3836381" y="1578467"/>
                </a:lnTo>
                <a:lnTo>
                  <a:pt x="3835951" y="1578491"/>
                </a:lnTo>
                <a:close/>
                <a:moveTo>
                  <a:pt x="3844918" y="1577991"/>
                </a:moveTo>
                <a:lnTo>
                  <a:pt x="3840738" y="1578224"/>
                </a:lnTo>
                <a:lnTo>
                  <a:pt x="3837488" y="1578405"/>
                </a:lnTo>
                <a:close/>
                <a:moveTo>
                  <a:pt x="3844918" y="1577991"/>
                </a:moveTo>
                <a:cubicBezTo>
                  <a:pt x="3850449" y="1578578"/>
                  <a:pt x="3867041" y="1580344"/>
                  <a:pt x="3865883" y="1585040"/>
                </a:cubicBezTo>
                <a:lnTo>
                  <a:pt x="3843761" y="1582687"/>
                </a:lnTo>
                <a:close/>
                <a:moveTo>
                  <a:pt x="303830" y="1568595"/>
                </a:moveTo>
                <a:lnTo>
                  <a:pt x="304111" y="1569555"/>
                </a:lnTo>
                <a:cubicBezTo>
                  <a:pt x="304440" y="1570118"/>
                  <a:pt x="302703" y="1569946"/>
                  <a:pt x="293450" y="1571028"/>
                </a:cubicBezTo>
                <a:cubicBezTo>
                  <a:pt x="292696" y="1571206"/>
                  <a:pt x="294320" y="1570825"/>
                  <a:pt x="298026" y="1569956"/>
                </a:cubicBezTo>
                <a:close/>
                <a:moveTo>
                  <a:pt x="3906037" y="1567963"/>
                </a:moveTo>
                <a:cubicBezTo>
                  <a:pt x="3903060" y="1580042"/>
                  <a:pt x="3921636" y="1573754"/>
                  <a:pt x="3933619" y="1575028"/>
                </a:cubicBezTo>
                <a:cubicBezTo>
                  <a:pt x="3931635" y="1583080"/>
                  <a:pt x="4074912" y="1619663"/>
                  <a:pt x="3982332" y="1588471"/>
                </a:cubicBezTo>
                <a:cubicBezTo>
                  <a:pt x="3965740" y="1586706"/>
                  <a:pt x="3955741" y="1577380"/>
                  <a:pt x="3933619" y="1575028"/>
                </a:cubicBezTo>
                <a:cubicBezTo>
                  <a:pt x="3935769" y="1566306"/>
                  <a:pt x="3910575" y="1572577"/>
                  <a:pt x="3906037" y="1567963"/>
                </a:cubicBezTo>
                <a:close/>
                <a:moveTo>
                  <a:pt x="3818328" y="1566900"/>
                </a:moveTo>
                <a:cubicBezTo>
                  <a:pt x="3817336" y="1570926"/>
                  <a:pt x="3798830" y="1573090"/>
                  <a:pt x="3799822" y="1569064"/>
                </a:cubicBezTo>
                <a:cubicBezTo>
                  <a:pt x="3798439" y="1568917"/>
                  <a:pt x="3798501" y="1568665"/>
                  <a:pt x="3799474" y="1568381"/>
                </a:cubicBezTo>
                <a:cubicBezTo>
                  <a:pt x="3802388" y="1567529"/>
                  <a:pt x="3813488" y="1566386"/>
                  <a:pt x="3818328" y="1566900"/>
                </a:cubicBezTo>
                <a:close/>
                <a:moveTo>
                  <a:pt x="3802395" y="1535597"/>
                </a:moveTo>
                <a:cubicBezTo>
                  <a:pt x="3798247" y="1535156"/>
                  <a:pt x="3783690" y="1535932"/>
                  <a:pt x="3779003" y="1536596"/>
                </a:cubicBezTo>
                <a:cubicBezTo>
                  <a:pt x="3777441" y="1536817"/>
                  <a:pt x="3776976" y="1537026"/>
                  <a:pt x="3778358" y="1537173"/>
                </a:cubicBezTo>
                <a:cubicBezTo>
                  <a:pt x="3782897" y="1541787"/>
                  <a:pt x="3801403" y="1539623"/>
                  <a:pt x="3802395" y="1535597"/>
                </a:cubicBezTo>
                <a:close/>
                <a:moveTo>
                  <a:pt x="4439083" y="1520927"/>
                </a:moveTo>
                <a:cubicBezTo>
                  <a:pt x="4434748" y="1517110"/>
                  <a:pt x="4472262" y="1534009"/>
                  <a:pt x="4490592" y="1548869"/>
                </a:cubicBezTo>
                <a:cubicBezTo>
                  <a:pt x="4478539" y="1551720"/>
                  <a:pt x="4469699" y="1537696"/>
                  <a:pt x="4459629" y="1532494"/>
                </a:cubicBezTo>
                <a:cubicBezTo>
                  <a:pt x="4446623" y="1525775"/>
                  <a:pt x="4440528" y="1522200"/>
                  <a:pt x="4439083" y="1520927"/>
                </a:cubicBezTo>
                <a:close/>
                <a:moveTo>
                  <a:pt x="3747396" y="1520797"/>
                </a:moveTo>
                <a:cubicBezTo>
                  <a:pt x="3741865" y="1520209"/>
                  <a:pt x="3723194" y="1523044"/>
                  <a:pt x="3723194" y="1523044"/>
                </a:cubicBezTo>
                <a:cubicBezTo>
                  <a:pt x="3727731" y="1527658"/>
                  <a:pt x="3751769" y="1526082"/>
                  <a:pt x="3747396" y="1520797"/>
                </a:cubicBezTo>
                <a:close/>
                <a:moveTo>
                  <a:pt x="3707830" y="1512459"/>
                </a:moveTo>
                <a:lnTo>
                  <a:pt x="3695777" y="1515308"/>
                </a:lnTo>
                <a:cubicBezTo>
                  <a:pt x="3694619" y="1520005"/>
                  <a:pt x="3713290" y="1517170"/>
                  <a:pt x="3707830" y="1512459"/>
                </a:cubicBezTo>
                <a:close/>
                <a:moveTo>
                  <a:pt x="3396246" y="1444897"/>
                </a:moveTo>
                <a:lnTo>
                  <a:pt x="3384028" y="1448417"/>
                </a:lnTo>
                <a:cubicBezTo>
                  <a:pt x="3388566" y="1453031"/>
                  <a:pt x="3400620" y="1450182"/>
                  <a:pt x="3396246" y="1444897"/>
                </a:cubicBezTo>
                <a:close/>
                <a:moveTo>
                  <a:pt x="3328657" y="1436523"/>
                </a:moveTo>
                <a:cubicBezTo>
                  <a:pt x="3327057" y="1436635"/>
                  <a:pt x="3326662" y="1436981"/>
                  <a:pt x="3328036" y="1437643"/>
                </a:cubicBezTo>
                <a:cubicBezTo>
                  <a:pt x="3326878" y="1442340"/>
                  <a:pt x="3345549" y="1439506"/>
                  <a:pt x="3345549" y="1439506"/>
                </a:cubicBezTo>
                <a:cubicBezTo>
                  <a:pt x="3410073" y="1446367"/>
                  <a:pt x="3339857" y="1435737"/>
                  <a:pt x="3328657" y="1436523"/>
                </a:cubicBezTo>
                <a:close/>
                <a:moveTo>
                  <a:pt x="3182290" y="1406039"/>
                </a:moveTo>
                <a:cubicBezTo>
                  <a:pt x="3183069" y="1406477"/>
                  <a:pt x="3194207" y="1408780"/>
                  <a:pt x="3222244" y="1413999"/>
                </a:cubicBezTo>
                <a:cubicBezTo>
                  <a:pt x="3233235" y="1419300"/>
                  <a:pt x="3248835" y="1425090"/>
                  <a:pt x="3278402" y="1424102"/>
                </a:cubicBezTo>
                <a:cubicBezTo>
                  <a:pt x="3270850" y="1420201"/>
                  <a:pt x="3179954" y="1404725"/>
                  <a:pt x="3182290" y="1406039"/>
                </a:cubicBezTo>
                <a:close/>
                <a:moveTo>
                  <a:pt x="2340919" y="1398485"/>
                </a:moveTo>
                <a:cubicBezTo>
                  <a:pt x="2337061" y="1398649"/>
                  <a:pt x="2335106" y="1398998"/>
                  <a:pt x="2334618" y="1399478"/>
                </a:cubicBezTo>
                <a:cubicBezTo>
                  <a:pt x="2331689" y="1402362"/>
                  <a:pt x="2381598" y="1409994"/>
                  <a:pt x="2390585" y="1410949"/>
                </a:cubicBezTo>
                <a:cubicBezTo>
                  <a:pt x="2928782" y="1510871"/>
                  <a:pt x="3485316" y="1582444"/>
                  <a:pt x="3942900" y="1725438"/>
                </a:cubicBezTo>
                <a:cubicBezTo>
                  <a:pt x="4072138" y="1772922"/>
                  <a:pt x="4194690" y="1824513"/>
                  <a:pt x="4315327" y="1880034"/>
                </a:cubicBezTo>
                <a:cubicBezTo>
                  <a:pt x="4307812" y="1887498"/>
                  <a:pt x="4398313" y="1923288"/>
                  <a:pt x="4399306" y="1919262"/>
                </a:cubicBezTo>
                <a:cubicBezTo>
                  <a:pt x="4401455" y="1910538"/>
                  <a:pt x="4337379" y="1886510"/>
                  <a:pt x="4315327" y="1880034"/>
                </a:cubicBezTo>
                <a:cubicBezTo>
                  <a:pt x="4219789" y="1814788"/>
                  <a:pt x="4085184" y="1766045"/>
                  <a:pt x="3942900" y="1725438"/>
                </a:cubicBezTo>
                <a:cubicBezTo>
                  <a:pt x="3863459" y="1690825"/>
                  <a:pt x="3682530" y="1641976"/>
                  <a:pt x="3571208" y="1617744"/>
                </a:cubicBezTo>
                <a:cubicBezTo>
                  <a:pt x="3248634" y="1544882"/>
                  <a:pt x="2901953" y="1477720"/>
                  <a:pt x="2544520" y="1427317"/>
                </a:cubicBezTo>
                <a:cubicBezTo>
                  <a:pt x="2487370" y="1421241"/>
                  <a:pt x="2421310" y="1405265"/>
                  <a:pt x="2358630" y="1398599"/>
                </a:cubicBezTo>
                <a:cubicBezTo>
                  <a:pt x="2350535" y="1398341"/>
                  <a:pt x="2344776" y="1398320"/>
                  <a:pt x="2340919" y="1398485"/>
                </a:cubicBezTo>
                <a:close/>
                <a:moveTo>
                  <a:pt x="3161064" y="1398133"/>
                </a:moveTo>
                <a:cubicBezTo>
                  <a:pt x="3146127" y="1398288"/>
                  <a:pt x="3124325" y="1402554"/>
                  <a:pt x="3120921" y="1399093"/>
                </a:cubicBezTo>
                <a:cubicBezTo>
                  <a:pt x="3129005" y="1412347"/>
                  <a:pt x="3172776" y="1399787"/>
                  <a:pt x="3172776" y="1399787"/>
                </a:cubicBezTo>
                <a:cubicBezTo>
                  <a:pt x="3170258" y="1398487"/>
                  <a:pt x="3166043" y="1398081"/>
                  <a:pt x="3161064" y="1398133"/>
                </a:cubicBezTo>
                <a:close/>
                <a:moveTo>
                  <a:pt x="2444205" y="1335397"/>
                </a:moveTo>
                <a:cubicBezTo>
                  <a:pt x="2438674" y="1334809"/>
                  <a:pt x="2437682" y="1338836"/>
                  <a:pt x="2437682" y="1338836"/>
                </a:cubicBezTo>
                <a:cubicBezTo>
                  <a:pt x="2422320" y="1341678"/>
                  <a:pt x="2409516" y="1345653"/>
                  <a:pt x="2400428" y="1349420"/>
                </a:cubicBezTo>
                <a:cubicBezTo>
                  <a:pt x="2391342" y="1353189"/>
                  <a:pt x="2385971" y="1356749"/>
                  <a:pt x="2385475" y="1358761"/>
                </a:cubicBezTo>
                <a:cubicBezTo>
                  <a:pt x="2382333" y="1371511"/>
                  <a:pt x="2449315" y="1387585"/>
                  <a:pt x="2411900" y="1370523"/>
                </a:cubicBezTo>
                <a:cubicBezTo>
                  <a:pt x="2476898" y="1394650"/>
                  <a:pt x="2546100" y="1397877"/>
                  <a:pt x="2613319" y="1409156"/>
                </a:cubicBezTo>
                <a:cubicBezTo>
                  <a:pt x="2893939" y="1460341"/>
                  <a:pt x="3350476" y="1538497"/>
                  <a:pt x="3632492" y="1607046"/>
                </a:cubicBezTo>
                <a:cubicBezTo>
                  <a:pt x="3681205" y="1620489"/>
                  <a:pt x="3741664" y="1640001"/>
                  <a:pt x="3776762" y="1639601"/>
                </a:cubicBezTo>
                <a:cubicBezTo>
                  <a:pt x="3771232" y="1639015"/>
                  <a:pt x="3801956" y="1633330"/>
                  <a:pt x="3807486" y="1633918"/>
                </a:cubicBezTo>
                <a:cubicBezTo>
                  <a:pt x="3836061" y="1636956"/>
                  <a:pt x="3856956" y="1648129"/>
                  <a:pt x="3884538" y="1655193"/>
                </a:cubicBezTo>
                <a:cubicBezTo>
                  <a:pt x="3912120" y="1662258"/>
                  <a:pt x="3940695" y="1665296"/>
                  <a:pt x="3968278" y="1672362"/>
                </a:cubicBezTo>
                <a:cubicBezTo>
                  <a:pt x="4055398" y="1698840"/>
                  <a:pt x="4160435" y="1748570"/>
                  <a:pt x="4262093" y="1788989"/>
                </a:cubicBezTo>
                <a:cubicBezTo>
                  <a:pt x="4330707" y="1817631"/>
                  <a:pt x="4404782" y="1850985"/>
                  <a:pt x="4459193" y="1891200"/>
                </a:cubicBezTo>
                <a:cubicBezTo>
                  <a:pt x="4469262" y="1896402"/>
                  <a:pt x="4512612" y="1935442"/>
                  <a:pt x="4514762" y="1926719"/>
                </a:cubicBezTo>
                <a:cubicBezTo>
                  <a:pt x="4519889" y="1905917"/>
                  <a:pt x="4369351" y="1825872"/>
                  <a:pt x="4349213" y="1815467"/>
                </a:cubicBezTo>
                <a:cubicBezTo>
                  <a:pt x="4176623" y="1728945"/>
                  <a:pt x="3984869" y="1674125"/>
                  <a:pt x="3784038" y="1610078"/>
                </a:cubicBezTo>
                <a:cubicBezTo>
                  <a:pt x="3739934" y="1597125"/>
                  <a:pt x="3694768" y="1592322"/>
                  <a:pt x="3657353" y="1575261"/>
                </a:cubicBezTo>
                <a:cubicBezTo>
                  <a:pt x="3647283" y="1570058"/>
                  <a:pt x="3631755" y="1560144"/>
                  <a:pt x="3621852" y="1554271"/>
                </a:cubicBezTo>
                <a:cubicBezTo>
                  <a:pt x="3534565" y="1528463"/>
                  <a:pt x="3431328" y="1517486"/>
                  <a:pt x="3337685" y="1494444"/>
                </a:cubicBezTo>
                <a:cubicBezTo>
                  <a:pt x="3047066" y="1433933"/>
                  <a:pt x="2734894" y="1391786"/>
                  <a:pt x="2444205" y="1335397"/>
                </a:cubicBezTo>
                <a:close/>
                <a:moveTo>
                  <a:pt x="2532749" y="1319400"/>
                </a:moveTo>
                <a:cubicBezTo>
                  <a:pt x="2531656" y="1319994"/>
                  <a:pt x="2538547" y="1322018"/>
                  <a:pt x="2558100" y="1326163"/>
                </a:cubicBezTo>
                <a:cubicBezTo>
                  <a:pt x="2613264" y="1340292"/>
                  <a:pt x="2726406" y="1357143"/>
                  <a:pt x="2783554" y="1363219"/>
                </a:cubicBezTo>
                <a:cubicBezTo>
                  <a:pt x="3165500" y="1429312"/>
                  <a:pt x="3496746" y="1490012"/>
                  <a:pt x="3843761" y="1582687"/>
                </a:cubicBezTo>
                <a:cubicBezTo>
                  <a:pt x="3835324" y="1590054"/>
                  <a:pt x="3870351" y="1593778"/>
                  <a:pt x="3865883" y="1585040"/>
                </a:cubicBezTo>
                <a:cubicBezTo>
                  <a:pt x="3872335" y="1585727"/>
                  <a:pt x="3888928" y="1587490"/>
                  <a:pt x="3887935" y="1591516"/>
                </a:cubicBezTo>
                <a:cubicBezTo>
                  <a:pt x="3961605" y="1603482"/>
                  <a:pt x="4076712" y="1658415"/>
                  <a:pt x="4164825" y="1680867"/>
                </a:cubicBezTo>
                <a:cubicBezTo>
                  <a:pt x="3944496" y="1623009"/>
                  <a:pt x="4200256" y="1705981"/>
                  <a:pt x="4199852" y="1684591"/>
                </a:cubicBezTo>
                <a:cubicBezTo>
                  <a:pt x="4199852" y="1684591"/>
                  <a:pt x="4123793" y="1659288"/>
                  <a:pt x="4112802" y="1653988"/>
                </a:cubicBezTo>
                <a:cubicBezTo>
                  <a:pt x="3686700" y="1506080"/>
                  <a:pt x="3186154" y="1418425"/>
                  <a:pt x="2631841" y="1334004"/>
                </a:cubicBezTo>
                <a:cubicBezTo>
                  <a:pt x="2611154" y="1328706"/>
                  <a:pt x="2536025" y="1317618"/>
                  <a:pt x="2532749" y="1319400"/>
                </a:cubicBezTo>
                <a:close/>
                <a:moveTo>
                  <a:pt x="2583716" y="1307726"/>
                </a:moveTo>
                <a:cubicBezTo>
                  <a:pt x="2580961" y="1307554"/>
                  <a:pt x="2579860" y="1307614"/>
                  <a:pt x="2580022" y="1307858"/>
                </a:cubicBezTo>
                <a:cubicBezTo>
                  <a:pt x="2580992" y="1309317"/>
                  <a:pt x="2627431" y="1317353"/>
                  <a:pt x="2634982" y="1321255"/>
                </a:cubicBezTo>
                <a:cubicBezTo>
                  <a:pt x="2690974" y="1332029"/>
                  <a:pt x="2747132" y="1342132"/>
                  <a:pt x="2803289" y="1352235"/>
                </a:cubicBezTo>
                <a:cubicBezTo>
                  <a:pt x="2916595" y="1368414"/>
                  <a:pt x="2984736" y="1379792"/>
                  <a:pt x="3053938" y="1383019"/>
                </a:cubicBezTo>
                <a:cubicBezTo>
                  <a:pt x="3073840" y="1398219"/>
                  <a:pt x="3150653" y="1397435"/>
                  <a:pt x="3088043" y="1386646"/>
                </a:cubicBezTo>
                <a:cubicBezTo>
                  <a:pt x="3076983" y="1385470"/>
                  <a:pt x="3064929" y="1388319"/>
                  <a:pt x="3053938" y="1383019"/>
                </a:cubicBezTo>
                <a:cubicBezTo>
                  <a:pt x="2981260" y="1367028"/>
                  <a:pt x="2812884" y="1340172"/>
                  <a:pt x="2693125" y="1323306"/>
                </a:cubicBezTo>
                <a:cubicBezTo>
                  <a:pt x="2643419" y="1313889"/>
                  <a:pt x="2649943" y="1310450"/>
                  <a:pt x="2597332" y="1308989"/>
                </a:cubicBezTo>
                <a:cubicBezTo>
                  <a:pt x="2590879" y="1308302"/>
                  <a:pt x="2586471" y="1307898"/>
                  <a:pt x="2583716" y="1307726"/>
                </a:cubicBezTo>
                <a:close/>
                <a:moveTo>
                  <a:pt x="2771642" y="1252156"/>
                </a:moveTo>
                <a:cubicBezTo>
                  <a:pt x="2757493" y="1251394"/>
                  <a:pt x="2745858" y="1252308"/>
                  <a:pt x="2739063" y="1255890"/>
                </a:cubicBezTo>
                <a:cubicBezTo>
                  <a:pt x="2712807" y="1270312"/>
                  <a:pt x="2759131" y="1270418"/>
                  <a:pt x="2815122" y="1281192"/>
                </a:cubicBezTo>
                <a:cubicBezTo>
                  <a:pt x="3024152" y="1315813"/>
                  <a:pt x="3220111" y="1349733"/>
                  <a:pt x="3421459" y="1392490"/>
                </a:cubicBezTo>
                <a:cubicBezTo>
                  <a:pt x="3628409" y="1431711"/>
                  <a:pt x="3805721" y="1476043"/>
                  <a:pt x="3993173" y="1521454"/>
                </a:cubicBezTo>
                <a:cubicBezTo>
                  <a:pt x="4052711" y="1540868"/>
                  <a:pt x="4096815" y="1553821"/>
                  <a:pt x="4173866" y="1575098"/>
                </a:cubicBezTo>
                <a:cubicBezTo>
                  <a:pt x="4220358" y="1601387"/>
                  <a:pt x="4312017" y="1632480"/>
                  <a:pt x="4370728" y="1655249"/>
                </a:cubicBezTo>
                <a:cubicBezTo>
                  <a:pt x="4418212" y="1677514"/>
                  <a:pt x="4362644" y="1641995"/>
                  <a:pt x="4346123" y="1636106"/>
                </a:cubicBezTo>
                <a:cubicBezTo>
                  <a:pt x="4293108" y="1613255"/>
                  <a:pt x="4239100" y="1594429"/>
                  <a:pt x="4173866" y="1575098"/>
                </a:cubicBezTo>
                <a:cubicBezTo>
                  <a:pt x="3824059" y="1447696"/>
                  <a:pt x="3366056" y="1356301"/>
                  <a:pt x="2903989" y="1277558"/>
                </a:cubicBezTo>
                <a:cubicBezTo>
                  <a:pt x="2879154" y="1271819"/>
                  <a:pt x="2814089" y="1254442"/>
                  <a:pt x="2771642" y="1252156"/>
                </a:cubicBezTo>
                <a:close/>
                <a:moveTo>
                  <a:pt x="2984176" y="1199102"/>
                </a:moveTo>
                <a:cubicBezTo>
                  <a:pt x="2980525" y="1199053"/>
                  <a:pt x="2976975" y="1199741"/>
                  <a:pt x="2975331" y="1200922"/>
                </a:cubicBezTo>
                <a:cubicBezTo>
                  <a:pt x="2974235" y="1201709"/>
                  <a:pt x="2973987" y="1202716"/>
                  <a:pt x="2975122" y="1203869"/>
                </a:cubicBezTo>
                <a:lnTo>
                  <a:pt x="2993627" y="1201705"/>
                </a:lnTo>
                <a:cubicBezTo>
                  <a:pt x="2991580" y="1199938"/>
                  <a:pt x="2987828" y="1199152"/>
                  <a:pt x="2984176" y="1199102"/>
                </a:cubicBezTo>
                <a:close/>
                <a:moveTo>
                  <a:pt x="1052192" y="1164994"/>
                </a:moveTo>
                <a:lnTo>
                  <a:pt x="995650" y="1181541"/>
                </a:lnTo>
                <a:lnTo>
                  <a:pt x="988462" y="1183050"/>
                </a:lnTo>
                <a:lnTo>
                  <a:pt x="951656" y="1190528"/>
                </a:lnTo>
                <a:lnTo>
                  <a:pt x="973567" y="1184920"/>
                </a:lnTo>
                <a:cubicBezTo>
                  <a:pt x="997820" y="1178730"/>
                  <a:pt x="1020771" y="1172895"/>
                  <a:pt x="1041977" y="1167544"/>
                </a:cubicBezTo>
                <a:close/>
                <a:moveTo>
                  <a:pt x="3044689" y="1153688"/>
                </a:moveTo>
                <a:cubicBezTo>
                  <a:pt x="3036707" y="1153389"/>
                  <a:pt x="3029421" y="1153806"/>
                  <a:pt x="3023836" y="1155415"/>
                </a:cubicBezTo>
                <a:cubicBezTo>
                  <a:pt x="3016391" y="1157560"/>
                  <a:pt x="3011970" y="1161824"/>
                  <a:pt x="3012957" y="1169331"/>
                </a:cubicBezTo>
                <a:cubicBezTo>
                  <a:pt x="3014354" y="1186695"/>
                  <a:pt x="3152689" y="1197273"/>
                  <a:pt x="3191333" y="1205514"/>
                </a:cubicBezTo>
                <a:cubicBezTo>
                  <a:pt x="3349570" y="1231292"/>
                  <a:pt x="3499370" y="1264435"/>
                  <a:pt x="3643805" y="1296320"/>
                </a:cubicBezTo>
                <a:cubicBezTo>
                  <a:pt x="3789989" y="1324947"/>
                  <a:pt x="3919298" y="1368307"/>
                  <a:pt x="4063498" y="1404987"/>
                </a:cubicBezTo>
                <a:cubicBezTo>
                  <a:pt x="4240881" y="1445196"/>
                  <a:pt x="4357972" y="1492075"/>
                  <a:pt x="4495060" y="1557607"/>
                </a:cubicBezTo>
                <a:cubicBezTo>
                  <a:pt x="4495060" y="1557607"/>
                  <a:pt x="4489600" y="1552895"/>
                  <a:pt x="4490592" y="1548869"/>
                </a:cubicBezTo>
                <a:cubicBezTo>
                  <a:pt x="4548146" y="1576336"/>
                  <a:pt x="4580434" y="1614199"/>
                  <a:pt x="4644677" y="1637555"/>
                </a:cubicBezTo>
                <a:cubicBezTo>
                  <a:pt x="4570786" y="1557397"/>
                  <a:pt x="4393991" y="1491774"/>
                  <a:pt x="4241874" y="1441169"/>
                </a:cubicBezTo>
                <a:cubicBezTo>
                  <a:pt x="3912960" y="1324940"/>
                  <a:pt x="3543658" y="1230584"/>
                  <a:pt x="3108182" y="1162931"/>
                </a:cubicBezTo>
                <a:cubicBezTo>
                  <a:pt x="3098848" y="1161939"/>
                  <a:pt x="3068636" y="1154587"/>
                  <a:pt x="3044689" y="1153688"/>
                </a:cubicBezTo>
                <a:close/>
                <a:moveTo>
                  <a:pt x="3079919" y="1140338"/>
                </a:moveTo>
                <a:cubicBezTo>
                  <a:pt x="3078414" y="1140743"/>
                  <a:pt x="3077767" y="1141449"/>
                  <a:pt x="3078210" y="1142530"/>
                </a:cubicBezTo>
                <a:cubicBezTo>
                  <a:pt x="3081756" y="1151170"/>
                  <a:pt x="3196055" y="1163324"/>
                  <a:pt x="3223638" y="1170388"/>
                </a:cubicBezTo>
                <a:cubicBezTo>
                  <a:pt x="3465614" y="1213333"/>
                  <a:pt x="3682633" y="1257756"/>
                  <a:pt x="3902962" y="1315614"/>
                </a:cubicBezTo>
                <a:cubicBezTo>
                  <a:pt x="3992162" y="1337494"/>
                  <a:pt x="4071601" y="1372108"/>
                  <a:pt x="4148888" y="1388589"/>
                </a:cubicBezTo>
                <a:cubicBezTo>
                  <a:pt x="4160872" y="1389863"/>
                  <a:pt x="4128751" y="1378184"/>
                  <a:pt x="4157326" y="1381223"/>
                </a:cubicBezTo>
                <a:cubicBezTo>
                  <a:pt x="4185900" y="1384261"/>
                  <a:pt x="4266498" y="1414178"/>
                  <a:pt x="4297626" y="1429883"/>
                </a:cubicBezTo>
                <a:cubicBezTo>
                  <a:pt x="4351633" y="1448709"/>
                  <a:pt x="4400275" y="1466275"/>
                  <a:pt x="4436769" y="1483240"/>
                </a:cubicBezTo>
                <a:cubicBezTo>
                  <a:pt x="4119102" y="1321383"/>
                  <a:pt x="3636070" y="1235591"/>
                  <a:pt x="3158404" y="1151057"/>
                </a:cubicBezTo>
                <a:cubicBezTo>
                  <a:pt x="3143079" y="1149428"/>
                  <a:pt x="3090459" y="1137506"/>
                  <a:pt x="3079919" y="1140338"/>
                </a:cubicBezTo>
                <a:close/>
                <a:moveTo>
                  <a:pt x="1478177" y="1044690"/>
                </a:moveTo>
                <a:cubicBezTo>
                  <a:pt x="1465580" y="1047827"/>
                  <a:pt x="1408539" y="1068741"/>
                  <a:pt x="1353810" y="1089386"/>
                </a:cubicBezTo>
                <a:lnTo>
                  <a:pt x="1340567" y="1094416"/>
                </a:lnTo>
                <a:lnTo>
                  <a:pt x="1295958" y="1108402"/>
                </a:lnTo>
                <a:cubicBezTo>
                  <a:pt x="1239952" y="1125676"/>
                  <a:pt x="1174272" y="1145458"/>
                  <a:pt x="1103635" y="1166511"/>
                </a:cubicBezTo>
                <a:lnTo>
                  <a:pt x="979515" y="1203259"/>
                </a:lnTo>
                <a:lnTo>
                  <a:pt x="841578" y="1240313"/>
                </a:lnTo>
                <a:cubicBezTo>
                  <a:pt x="644385" y="1293216"/>
                  <a:pt x="449689" y="1345102"/>
                  <a:pt x="454805" y="1342063"/>
                </a:cubicBezTo>
                <a:cubicBezTo>
                  <a:pt x="456511" y="1341050"/>
                  <a:pt x="710067" y="1265431"/>
                  <a:pt x="964340" y="1190703"/>
                </a:cubicBezTo>
                <a:lnTo>
                  <a:pt x="995650" y="1181541"/>
                </a:lnTo>
                <a:lnTo>
                  <a:pt x="1089446" y="1161844"/>
                </a:lnTo>
                <a:cubicBezTo>
                  <a:pt x="1148148" y="1148993"/>
                  <a:pt x="1186358" y="1139137"/>
                  <a:pt x="1184585" y="1134816"/>
                </a:cubicBezTo>
                <a:cubicBezTo>
                  <a:pt x="1183951" y="1133070"/>
                  <a:pt x="1151768" y="1140314"/>
                  <a:pt x="1099928" y="1153074"/>
                </a:cubicBezTo>
                <a:lnTo>
                  <a:pt x="1052192" y="1164994"/>
                </a:lnTo>
                <a:lnTo>
                  <a:pt x="1151255" y="1136004"/>
                </a:lnTo>
                <a:cubicBezTo>
                  <a:pt x="1330457" y="1083831"/>
                  <a:pt x="1474747" y="1042777"/>
                  <a:pt x="1478177" y="1044690"/>
                </a:cubicBezTo>
                <a:close/>
                <a:moveTo>
                  <a:pt x="3395305" y="1022694"/>
                </a:moveTo>
                <a:cubicBezTo>
                  <a:pt x="3369285" y="1032321"/>
                  <a:pt x="3519085" y="1065465"/>
                  <a:pt x="3524615" y="1066053"/>
                </a:cubicBezTo>
                <a:cubicBezTo>
                  <a:pt x="3569711" y="1074980"/>
                  <a:pt x="3636765" y="1086929"/>
                  <a:pt x="3687391" y="1096444"/>
                </a:cubicBezTo>
                <a:cubicBezTo>
                  <a:pt x="3832819" y="1124303"/>
                  <a:pt x="3913416" y="1154221"/>
                  <a:pt x="4033175" y="1171086"/>
                </a:cubicBezTo>
                <a:cubicBezTo>
                  <a:pt x="4224929" y="1225906"/>
                  <a:pt x="4443678" y="1313205"/>
                  <a:pt x="4618322" y="1387552"/>
                </a:cubicBezTo>
                <a:cubicBezTo>
                  <a:pt x="4624774" y="1388237"/>
                  <a:pt x="4650372" y="1403353"/>
                  <a:pt x="4652357" y="1395302"/>
                </a:cubicBezTo>
                <a:cubicBezTo>
                  <a:pt x="4654341" y="1387250"/>
                  <a:pt x="4519807" y="1334383"/>
                  <a:pt x="4509903" y="1328510"/>
                </a:cubicBezTo>
                <a:cubicBezTo>
                  <a:pt x="4372745" y="1267101"/>
                  <a:pt x="4205027" y="1210707"/>
                  <a:pt x="4033175" y="1171086"/>
                </a:cubicBezTo>
                <a:cubicBezTo>
                  <a:pt x="3896421" y="1131066"/>
                  <a:pt x="3712585" y="1090172"/>
                  <a:pt x="3550801" y="1055754"/>
                </a:cubicBezTo>
                <a:cubicBezTo>
                  <a:pt x="3517689" y="1048102"/>
                  <a:pt x="3401829" y="1019256"/>
                  <a:pt x="3395305" y="1022694"/>
                </a:cubicBezTo>
                <a:close/>
                <a:moveTo>
                  <a:pt x="1526179" y="975896"/>
                </a:moveTo>
                <a:cubicBezTo>
                  <a:pt x="1522549" y="975849"/>
                  <a:pt x="1518956" y="976532"/>
                  <a:pt x="1517399" y="977722"/>
                </a:cubicBezTo>
                <a:cubicBezTo>
                  <a:pt x="1516361" y="978515"/>
                  <a:pt x="1516228" y="979534"/>
                  <a:pt x="1517593" y="980712"/>
                </a:cubicBezTo>
                <a:lnTo>
                  <a:pt x="1535177" y="978450"/>
                </a:lnTo>
                <a:cubicBezTo>
                  <a:pt x="1533475" y="976720"/>
                  <a:pt x="1529809" y="975943"/>
                  <a:pt x="1526179" y="975896"/>
                </a:cubicBezTo>
                <a:close/>
                <a:moveTo>
                  <a:pt x="3638895" y="890221"/>
                </a:moveTo>
                <a:cubicBezTo>
                  <a:pt x="3637903" y="894247"/>
                  <a:pt x="3636746" y="898944"/>
                  <a:pt x="3632373" y="893659"/>
                </a:cubicBezTo>
                <a:cubicBezTo>
                  <a:pt x="3632373" y="893659"/>
                  <a:pt x="3632620" y="892652"/>
                  <a:pt x="3633560" y="891719"/>
                </a:cubicBezTo>
                <a:cubicBezTo>
                  <a:pt x="3634499" y="890787"/>
                  <a:pt x="3636130" y="889927"/>
                  <a:pt x="3638895" y="890221"/>
                </a:cubicBezTo>
                <a:close/>
                <a:moveTo>
                  <a:pt x="3671439" y="877156"/>
                </a:moveTo>
                <a:cubicBezTo>
                  <a:pt x="3663924" y="884619"/>
                  <a:pt x="3655487" y="891986"/>
                  <a:pt x="3638895" y="890221"/>
                </a:cubicBezTo>
                <a:cubicBezTo>
                  <a:pt x="3647935" y="888084"/>
                  <a:pt x="3651870" y="880756"/>
                  <a:pt x="3660661" y="878011"/>
                </a:cubicBezTo>
                <a:cubicBezTo>
                  <a:pt x="3663591" y="877096"/>
                  <a:pt x="3667061" y="876690"/>
                  <a:pt x="3671439" y="877156"/>
                </a:cubicBezTo>
                <a:close/>
                <a:moveTo>
                  <a:pt x="3678127" y="873047"/>
                </a:moveTo>
                <a:cubicBezTo>
                  <a:pt x="3676969" y="877744"/>
                  <a:pt x="3675977" y="881770"/>
                  <a:pt x="3671439" y="877156"/>
                </a:cubicBezTo>
                <a:cubicBezTo>
                  <a:pt x="3671439" y="877156"/>
                  <a:pt x="3671729" y="875981"/>
                  <a:pt x="3672709" y="874880"/>
                </a:cubicBezTo>
                <a:cubicBezTo>
                  <a:pt x="3673689" y="873780"/>
                  <a:pt x="3675362" y="872753"/>
                  <a:pt x="3678127" y="873047"/>
                </a:cubicBezTo>
                <a:close/>
                <a:moveTo>
                  <a:pt x="1651273" y="768383"/>
                </a:moveTo>
                <a:cubicBezTo>
                  <a:pt x="1647125" y="767941"/>
                  <a:pt x="1639215" y="769812"/>
                  <a:pt x="1637852" y="771023"/>
                </a:cubicBezTo>
                <a:cubicBezTo>
                  <a:pt x="1637398" y="771426"/>
                  <a:pt x="1637672" y="771757"/>
                  <a:pt x="1639055" y="771903"/>
                </a:cubicBezTo>
                <a:cubicBezTo>
                  <a:pt x="1639055" y="771903"/>
                  <a:pt x="1650116" y="773079"/>
                  <a:pt x="1651273" y="768383"/>
                </a:cubicBezTo>
                <a:close/>
                <a:moveTo>
                  <a:pt x="1599203" y="706233"/>
                </a:moveTo>
                <a:cubicBezTo>
                  <a:pt x="1598462" y="705184"/>
                  <a:pt x="1597500" y="705426"/>
                  <a:pt x="1596292" y="707450"/>
                </a:cubicBezTo>
                <a:cubicBezTo>
                  <a:pt x="1580105" y="727074"/>
                  <a:pt x="1587031" y="745025"/>
                  <a:pt x="1591569" y="749639"/>
                </a:cubicBezTo>
                <a:cubicBezTo>
                  <a:pt x="1598791" y="784148"/>
                  <a:pt x="1604390" y="713572"/>
                  <a:pt x="1599203" y="706233"/>
                </a:cubicBezTo>
                <a:close/>
                <a:moveTo>
                  <a:pt x="3618924" y="680521"/>
                </a:moveTo>
                <a:cubicBezTo>
                  <a:pt x="3614872" y="681607"/>
                  <a:pt x="3610128" y="684545"/>
                  <a:pt x="3605833" y="690458"/>
                </a:cubicBezTo>
                <a:cubicBezTo>
                  <a:pt x="3605833" y="690458"/>
                  <a:pt x="3600303" y="689871"/>
                  <a:pt x="3599310" y="693897"/>
                </a:cubicBezTo>
                <a:cubicBezTo>
                  <a:pt x="3604841" y="694485"/>
                  <a:pt x="3605833" y="690458"/>
                  <a:pt x="3605833" y="690458"/>
                </a:cubicBezTo>
                <a:cubicBezTo>
                  <a:pt x="3636996" y="690674"/>
                  <a:pt x="3631078" y="677262"/>
                  <a:pt x="3618924" y="680521"/>
                </a:cubicBezTo>
                <a:close/>
                <a:moveTo>
                  <a:pt x="1667686" y="665378"/>
                </a:moveTo>
                <a:cubicBezTo>
                  <a:pt x="1666778" y="665593"/>
                  <a:pt x="1665771" y="666378"/>
                  <a:pt x="1664688" y="667898"/>
                </a:cubicBezTo>
                <a:cubicBezTo>
                  <a:pt x="1657172" y="675363"/>
                  <a:pt x="1654030" y="688111"/>
                  <a:pt x="1665092" y="689288"/>
                </a:cubicBezTo>
                <a:cubicBezTo>
                  <a:pt x="1675577" y="690402"/>
                  <a:pt x="1674043" y="663880"/>
                  <a:pt x="1667686" y="665378"/>
                </a:cubicBezTo>
                <a:close/>
                <a:moveTo>
                  <a:pt x="2764194" y="654979"/>
                </a:moveTo>
                <a:lnTo>
                  <a:pt x="2763648" y="657196"/>
                </a:lnTo>
                <a:lnTo>
                  <a:pt x="2763508" y="657762"/>
                </a:lnTo>
                <a:close/>
                <a:moveTo>
                  <a:pt x="2764764" y="652667"/>
                </a:moveTo>
                <a:lnTo>
                  <a:pt x="2764194" y="654979"/>
                </a:lnTo>
                <a:lnTo>
                  <a:pt x="2764345" y="654366"/>
                </a:lnTo>
                <a:close/>
                <a:moveTo>
                  <a:pt x="2771795" y="647648"/>
                </a:moveTo>
                <a:cubicBezTo>
                  <a:pt x="2773561" y="646716"/>
                  <a:pt x="2775175" y="646888"/>
                  <a:pt x="2777904" y="649244"/>
                </a:cubicBezTo>
                <a:cubicBezTo>
                  <a:pt x="2777904" y="649244"/>
                  <a:pt x="2776747" y="653941"/>
                  <a:pt x="2764764" y="652667"/>
                </a:cubicBezTo>
                <a:cubicBezTo>
                  <a:pt x="2768108" y="650612"/>
                  <a:pt x="2770028" y="648579"/>
                  <a:pt x="2771795" y="647648"/>
                </a:cubicBezTo>
                <a:close/>
                <a:moveTo>
                  <a:pt x="2794008" y="638417"/>
                </a:moveTo>
                <a:cubicBezTo>
                  <a:pt x="2784110" y="639597"/>
                  <a:pt x="2750944" y="649735"/>
                  <a:pt x="2735197" y="653655"/>
                </a:cubicBezTo>
                <a:cubicBezTo>
                  <a:pt x="2678452" y="668967"/>
                  <a:pt x="2664413" y="679869"/>
                  <a:pt x="2600980" y="699290"/>
                </a:cubicBezTo>
                <a:cubicBezTo>
                  <a:pt x="2585204" y="703810"/>
                  <a:pt x="2564264" y="711051"/>
                  <a:pt x="2555984" y="714904"/>
                </a:cubicBezTo>
                <a:cubicBezTo>
                  <a:pt x="2547704" y="718758"/>
                  <a:pt x="2552082" y="719223"/>
                  <a:pt x="2586942" y="710191"/>
                </a:cubicBezTo>
                <a:cubicBezTo>
                  <a:pt x="2624024" y="701740"/>
                  <a:pt x="2699511" y="679469"/>
                  <a:pt x="2736593" y="671017"/>
                </a:cubicBezTo>
                <a:cubicBezTo>
                  <a:pt x="2749734" y="667595"/>
                  <a:pt x="2817541" y="653459"/>
                  <a:pt x="2777904" y="649244"/>
                </a:cubicBezTo>
                <a:cubicBezTo>
                  <a:pt x="2797508" y="640225"/>
                  <a:pt x="2799947" y="637709"/>
                  <a:pt x="2794008" y="638417"/>
                </a:cubicBezTo>
                <a:close/>
                <a:moveTo>
                  <a:pt x="2860742" y="620181"/>
                </a:moveTo>
                <a:cubicBezTo>
                  <a:pt x="2866272" y="620769"/>
                  <a:pt x="2866272" y="620769"/>
                  <a:pt x="2859749" y="624206"/>
                </a:cubicBezTo>
                <a:close/>
                <a:moveTo>
                  <a:pt x="1690426" y="590093"/>
                </a:moveTo>
                <a:cubicBezTo>
                  <a:pt x="1689829" y="590351"/>
                  <a:pt x="1689236" y="591322"/>
                  <a:pt x="1688740" y="593334"/>
                </a:cubicBezTo>
                <a:cubicBezTo>
                  <a:pt x="1682217" y="596773"/>
                  <a:pt x="1685598" y="606084"/>
                  <a:pt x="1693279" y="597949"/>
                </a:cubicBezTo>
                <a:cubicBezTo>
                  <a:pt x="1694022" y="594929"/>
                  <a:pt x="1692214" y="589314"/>
                  <a:pt x="1690426" y="590093"/>
                </a:cubicBezTo>
                <a:close/>
                <a:moveTo>
                  <a:pt x="3674833" y="552505"/>
                </a:moveTo>
                <a:cubicBezTo>
                  <a:pt x="3673675" y="557202"/>
                  <a:pt x="3673675" y="557202"/>
                  <a:pt x="3668145" y="556613"/>
                </a:cubicBezTo>
                <a:cubicBezTo>
                  <a:pt x="3668723" y="554265"/>
                  <a:pt x="3670396" y="553238"/>
                  <a:pt x="3671923" y="552798"/>
                </a:cubicBezTo>
                <a:cubicBezTo>
                  <a:pt x="3673450" y="552357"/>
                  <a:pt x="3674833" y="552505"/>
                  <a:pt x="3674833" y="552505"/>
                </a:cubicBezTo>
                <a:close/>
                <a:moveTo>
                  <a:pt x="3682278" y="549165"/>
                </a:moveTo>
                <a:cubicBezTo>
                  <a:pt x="3681286" y="553191"/>
                  <a:pt x="3681286" y="553191"/>
                  <a:pt x="3674833" y="552505"/>
                </a:cubicBezTo>
                <a:cubicBezTo>
                  <a:pt x="3675329" y="550491"/>
                  <a:pt x="3677191" y="549657"/>
                  <a:pt x="3678927" y="549325"/>
                </a:cubicBezTo>
                <a:cubicBezTo>
                  <a:pt x="3680664" y="548992"/>
                  <a:pt x="3682278" y="549165"/>
                  <a:pt x="3682278" y="549165"/>
                </a:cubicBezTo>
                <a:close/>
                <a:moveTo>
                  <a:pt x="3688676" y="546230"/>
                </a:moveTo>
                <a:cubicBezTo>
                  <a:pt x="3690183" y="545873"/>
                  <a:pt x="3691566" y="546020"/>
                  <a:pt x="3694331" y="546314"/>
                </a:cubicBezTo>
                <a:cubicBezTo>
                  <a:pt x="3693338" y="550340"/>
                  <a:pt x="3693338" y="550340"/>
                  <a:pt x="3682278" y="549165"/>
                </a:cubicBezTo>
                <a:cubicBezTo>
                  <a:pt x="3685539" y="547445"/>
                  <a:pt x="3687170" y="546586"/>
                  <a:pt x="3688676" y="546230"/>
                </a:cubicBezTo>
                <a:close/>
                <a:moveTo>
                  <a:pt x="3836651" y="467800"/>
                </a:moveTo>
                <a:cubicBezTo>
                  <a:pt x="3835659" y="471827"/>
                  <a:pt x="3829136" y="475265"/>
                  <a:pt x="3818075" y="474088"/>
                </a:cubicBezTo>
                <a:cubicBezTo>
                  <a:pt x="3821336" y="472370"/>
                  <a:pt x="3824597" y="470651"/>
                  <a:pt x="3827735" y="469435"/>
                </a:cubicBezTo>
                <a:cubicBezTo>
                  <a:pt x="3830872" y="468219"/>
                  <a:pt x="3833886" y="467506"/>
                  <a:pt x="3836651" y="467800"/>
                </a:cubicBezTo>
                <a:close/>
                <a:moveTo>
                  <a:pt x="3190759" y="416248"/>
                </a:moveTo>
                <a:cubicBezTo>
                  <a:pt x="3188540" y="416615"/>
                  <a:pt x="3186868" y="417642"/>
                  <a:pt x="3186289" y="419990"/>
                </a:cubicBezTo>
                <a:cubicBezTo>
                  <a:pt x="3191819" y="420578"/>
                  <a:pt x="3197351" y="421167"/>
                  <a:pt x="3198508" y="416470"/>
                </a:cubicBezTo>
                <a:cubicBezTo>
                  <a:pt x="3195743" y="416175"/>
                  <a:pt x="3192977" y="415881"/>
                  <a:pt x="3190759" y="416248"/>
                </a:cubicBezTo>
                <a:close/>
                <a:moveTo>
                  <a:pt x="3504411" y="411126"/>
                </a:moveTo>
                <a:cubicBezTo>
                  <a:pt x="3497889" y="414563"/>
                  <a:pt x="3491366" y="418002"/>
                  <a:pt x="3485835" y="417414"/>
                </a:cubicBezTo>
                <a:cubicBezTo>
                  <a:pt x="3486332" y="415400"/>
                  <a:pt x="3488210" y="413534"/>
                  <a:pt x="3491348" y="412319"/>
                </a:cubicBezTo>
                <a:cubicBezTo>
                  <a:pt x="3494485" y="411103"/>
                  <a:pt x="3498882" y="410538"/>
                  <a:pt x="3504411" y="411126"/>
                </a:cubicBezTo>
                <a:close/>
                <a:moveTo>
                  <a:pt x="3524076" y="404266"/>
                </a:moveTo>
                <a:cubicBezTo>
                  <a:pt x="3517388" y="408374"/>
                  <a:pt x="3510864" y="411812"/>
                  <a:pt x="3504411" y="411126"/>
                </a:cubicBezTo>
                <a:cubicBezTo>
                  <a:pt x="3504908" y="409112"/>
                  <a:pt x="3507058" y="407104"/>
                  <a:pt x="3510468" y="405744"/>
                </a:cubicBezTo>
                <a:cubicBezTo>
                  <a:pt x="3513877" y="404386"/>
                  <a:pt x="3518545" y="403678"/>
                  <a:pt x="3524076" y="404266"/>
                </a:cubicBezTo>
                <a:close/>
                <a:moveTo>
                  <a:pt x="3526327" y="400889"/>
                </a:moveTo>
                <a:cubicBezTo>
                  <a:pt x="3527833" y="400533"/>
                  <a:pt x="3530598" y="400827"/>
                  <a:pt x="3536129" y="401415"/>
                </a:cubicBezTo>
                <a:cubicBezTo>
                  <a:pt x="3529606" y="404853"/>
                  <a:pt x="3529606" y="404853"/>
                  <a:pt x="3524076" y="404266"/>
                </a:cubicBezTo>
                <a:cubicBezTo>
                  <a:pt x="3524572" y="402252"/>
                  <a:pt x="3524819" y="401245"/>
                  <a:pt x="3526327" y="400889"/>
                </a:cubicBezTo>
                <a:close/>
                <a:moveTo>
                  <a:pt x="3542652" y="397978"/>
                </a:moveTo>
                <a:cubicBezTo>
                  <a:pt x="3541660" y="402003"/>
                  <a:pt x="3536129" y="401415"/>
                  <a:pt x="3536129" y="401415"/>
                </a:cubicBezTo>
                <a:cubicBezTo>
                  <a:pt x="3536129" y="401415"/>
                  <a:pt x="3536377" y="400409"/>
                  <a:pt x="3537316" y="399476"/>
                </a:cubicBezTo>
                <a:cubicBezTo>
                  <a:pt x="3538255" y="398543"/>
                  <a:pt x="3539886" y="397684"/>
                  <a:pt x="3542652" y="397978"/>
                </a:cubicBezTo>
                <a:close/>
                <a:moveTo>
                  <a:pt x="3502023" y="397789"/>
                </a:moveTo>
                <a:cubicBezTo>
                  <a:pt x="3495501" y="401226"/>
                  <a:pt x="3488812" y="405335"/>
                  <a:pt x="3483282" y="404747"/>
                </a:cubicBezTo>
                <a:cubicBezTo>
                  <a:pt x="3483861" y="402399"/>
                  <a:pt x="3485781" y="400365"/>
                  <a:pt x="3488939" y="399066"/>
                </a:cubicBezTo>
                <a:cubicBezTo>
                  <a:pt x="3492097" y="397766"/>
                  <a:pt x="3496493" y="397201"/>
                  <a:pt x="3502023" y="397789"/>
                </a:cubicBezTo>
                <a:close/>
                <a:moveTo>
                  <a:pt x="3261776" y="397720"/>
                </a:moveTo>
                <a:cubicBezTo>
                  <a:pt x="3250716" y="396543"/>
                  <a:pt x="3237741" y="399296"/>
                  <a:pt x="3230059" y="407430"/>
                </a:cubicBezTo>
                <a:cubicBezTo>
                  <a:pt x="3224530" y="406842"/>
                  <a:pt x="3218077" y="406156"/>
                  <a:pt x="3217084" y="410181"/>
                </a:cubicBezTo>
                <a:cubicBezTo>
                  <a:pt x="3223537" y="410868"/>
                  <a:pt x="3229067" y="411456"/>
                  <a:pt x="3230059" y="407430"/>
                </a:cubicBezTo>
                <a:cubicBezTo>
                  <a:pt x="3241121" y="408607"/>
                  <a:pt x="3254096" y="405854"/>
                  <a:pt x="3261776" y="397720"/>
                </a:cubicBezTo>
                <a:close/>
                <a:moveTo>
                  <a:pt x="3543395" y="394960"/>
                </a:moveTo>
                <a:lnTo>
                  <a:pt x="3542652" y="397978"/>
                </a:lnTo>
                <a:lnTo>
                  <a:pt x="3543093" y="396184"/>
                </a:lnTo>
                <a:close/>
                <a:moveTo>
                  <a:pt x="3543977" y="392599"/>
                </a:moveTo>
                <a:lnTo>
                  <a:pt x="3543830" y="393197"/>
                </a:lnTo>
                <a:lnTo>
                  <a:pt x="3543395" y="394960"/>
                </a:lnTo>
                <a:close/>
                <a:moveTo>
                  <a:pt x="3521521" y="391599"/>
                </a:moveTo>
                <a:cubicBezTo>
                  <a:pt x="3514998" y="395036"/>
                  <a:pt x="3507554" y="398377"/>
                  <a:pt x="3502023" y="397789"/>
                </a:cubicBezTo>
                <a:cubicBezTo>
                  <a:pt x="3502520" y="395776"/>
                  <a:pt x="3504399" y="393910"/>
                  <a:pt x="3507651" y="392706"/>
                </a:cubicBezTo>
                <a:cubicBezTo>
                  <a:pt x="3510904" y="391503"/>
                  <a:pt x="3515530" y="390962"/>
                  <a:pt x="3521521" y="391599"/>
                </a:cubicBezTo>
                <a:close/>
                <a:moveTo>
                  <a:pt x="3540263" y="384640"/>
                </a:moveTo>
                <a:cubicBezTo>
                  <a:pt x="3533741" y="388078"/>
                  <a:pt x="3527053" y="392187"/>
                  <a:pt x="3521521" y="391599"/>
                </a:cubicBezTo>
                <a:cubicBezTo>
                  <a:pt x="3522101" y="389251"/>
                  <a:pt x="3524021" y="387216"/>
                  <a:pt x="3527179" y="385917"/>
                </a:cubicBezTo>
                <a:cubicBezTo>
                  <a:pt x="3530336" y="384618"/>
                  <a:pt x="3534733" y="384052"/>
                  <a:pt x="3540263" y="384640"/>
                </a:cubicBezTo>
                <a:close/>
                <a:moveTo>
                  <a:pt x="2324746" y="319426"/>
                </a:moveTo>
                <a:cubicBezTo>
                  <a:pt x="2317065" y="327561"/>
                  <a:pt x="2305012" y="330411"/>
                  <a:pt x="2293029" y="329137"/>
                </a:cubicBezTo>
                <a:cubicBezTo>
                  <a:pt x="2297331" y="325118"/>
                  <a:pt x="2302494" y="322396"/>
                  <a:pt x="2307965" y="320827"/>
                </a:cubicBezTo>
                <a:cubicBezTo>
                  <a:pt x="2313436" y="319257"/>
                  <a:pt x="2319216" y="318838"/>
                  <a:pt x="2324746" y="319426"/>
                </a:cubicBezTo>
                <a:close/>
                <a:moveTo>
                  <a:pt x="2329532" y="316320"/>
                </a:moveTo>
                <a:cubicBezTo>
                  <a:pt x="2331960" y="316062"/>
                  <a:pt x="2334956" y="316381"/>
                  <a:pt x="2337722" y="316675"/>
                </a:cubicBezTo>
                <a:cubicBezTo>
                  <a:pt x="2336729" y="320701"/>
                  <a:pt x="2331198" y="320112"/>
                  <a:pt x="2324746" y="319426"/>
                </a:cubicBezTo>
                <a:cubicBezTo>
                  <a:pt x="2325242" y="317413"/>
                  <a:pt x="2327103" y="316579"/>
                  <a:pt x="2329532" y="316320"/>
                </a:cubicBezTo>
                <a:close/>
                <a:moveTo>
                  <a:pt x="2357219" y="310485"/>
                </a:moveTo>
                <a:cubicBezTo>
                  <a:pt x="2356227" y="314511"/>
                  <a:pt x="2348782" y="317850"/>
                  <a:pt x="2337722" y="316675"/>
                </a:cubicBezTo>
                <a:cubicBezTo>
                  <a:pt x="2338217" y="314661"/>
                  <a:pt x="2340096" y="312795"/>
                  <a:pt x="2343348" y="311592"/>
                </a:cubicBezTo>
                <a:cubicBezTo>
                  <a:pt x="2346601" y="310389"/>
                  <a:pt x="2351228" y="309848"/>
                  <a:pt x="2357219" y="310485"/>
                </a:cubicBezTo>
                <a:close/>
                <a:moveTo>
                  <a:pt x="2361689" y="306743"/>
                </a:moveTo>
                <a:cubicBezTo>
                  <a:pt x="2363908" y="306376"/>
                  <a:pt x="2366673" y="306670"/>
                  <a:pt x="2369438" y="306964"/>
                </a:cubicBezTo>
                <a:cubicBezTo>
                  <a:pt x="2368280" y="311661"/>
                  <a:pt x="2362750" y="311073"/>
                  <a:pt x="2357219" y="310485"/>
                </a:cubicBezTo>
                <a:cubicBezTo>
                  <a:pt x="2357798" y="308136"/>
                  <a:pt x="2359470" y="307109"/>
                  <a:pt x="2361689" y="306743"/>
                </a:cubicBezTo>
                <a:close/>
                <a:moveTo>
                  <a:pt x="3629165" y="261885"/>
                </a:moveTo>
                <a:cubicBezTo>
                  <a:pt x="3628627" y="264066"/>
                  <a:pt x="3625747" y="265438"/>
                  <a:pt x="3622239" y="266055"/>
                </a:cubicBezTo>
                <a:lnTo>
                  <a:pt x="3621864" y="266042"/>
                </a:lnTo>
                <a:close/>
                <a:moveTo>
                  <a:pt x="3302181" y="91292"/>
                </a:moveTo>
                <a:cubicBezTo>
                  <a:pt x="3305434" y="90089"/>
                  <a:pt x="3308447" y="89376"/>
                  <a:pt x="3313482" y="91977"/>
                </a:cubicBezTo>
                <a:cubicBezTo>
                  <a:pt x="3305966" y="99441"/>
                  <a:pt x="3287460" y="101605"/>
                  <a:pt x="3269877" y="103867"/>
                </a:cubicBezTo>
                <a:cubicBezTo>
                  <a:pt x="3270869" y="99840"/>
                  <a:pt x="3276400" y="100428"/>
                  <a:pt x="3277392" y="96403"/>
                </a:cubicBezTo>
                <a:cubicBezTo>
                  <a:pt x="3282923" y="96991"/>
                  <a:pt x="3289445" y="93553"/>
                  <a:pt x="3289445" y="93553"/>
                </a:cubicBezTo>
                <a:cubicBezTo>
                  <a:pt x="3295437" y="94190"/>
                  <a:pt x="3298929" y="92496"/>
                  <a:pt x="3302181" y="91292"/>
                </a:cubicBezTo>
                <a:close/>
                <a:moveTo>
                  <a:pt x="3333898" y="81581"/>
                </a:moveTo>
                <a:cubicBezTo>
                  <a:pt x="3337151" y="80378"/>
                  <a:pt x="3340164" y="79665"/>
                  <a:pt x="3345199" y="82267"/>
                </a:cubicBezTo>
                <a:cubicBezTo>
                  <a:pt x="3337518" y="90401"/>
                  <a:pt x="3326457" y="89226"/>
                  <a:pt x="3313482" y="91977"/>
                </a:cubicBezTo>
                <a:cubicBezTo>
                  <a:pt x="3314474" y="87951"/>
                  <a:pt x="3320005" y="88540"/>
                  <a:pt x="3321163" y="83843"/>
                </a:cubicBezTo>
                <a:cubicBezTo>
                  <a:pt x="3327154" y="84480"/>
                  <a:pt x="3330646" y="82785"/>
                  <a:pt x="3333898" y="81581"/>
                </a:cubicBezTo>
                <a:close/>
                <a:moveTo>
                  <a:pt x="3350011" y="77614"/>
                </a:moveTo>
                <a:cubicBezTo>
                  <a:pt x="3352448" y="76840"/>
                  <a:pt x="3355444" y="77159"/>
                  <a:pt x="3358174" y="79515"/>
                </a:cubicBezTo>
                <a:cubicBezTo>
                  <a:pt x="3358174" y="79515"/>
                  <a:pt x="3350729" y="82855"/>
                  <a:pt x="3345199" y="82267"/>
                </a:cubicBezTo>
                <a:cubicBezTo>
                  <a:pt x="3345695" y="80253"/>
                  <a:pt x="3347573" y="78388"/>
                  <a:pt x="3350011" y="77614"/>
                </a:cubicBezTo>
                <a:close/>
                <a:moveTo>
                  <a:pt x="3360106" y="74556"/>
                </a:moveTo>
                <a:cubicBezTo>
                  <a:pt x="3361045" y="73623"/>
                  <a:pt x="3362427" y="73770"/>
                  <a:pt x="3364697" y="76077"/>
                </a:cubicBezTo>
                <a:cubicBezTo>
                  <a:pt x="3364697" y="76077"/>
                  <a:pt x="3363704" y="80103"/>
                  <a:pt x="3358174" y="79515"/>
                </a:cubicBezTo>
                <a:cubicBezTo>
                  <a:pt x="3358669" y="77502"/>
                  <a:pt x="3359166" y="75489"/>
                  <a:pt x="3360106" y="74556"/>
                </a:cubicBezTo>
                <a:close/>
                <a:moveTo>
                  <a:pt x="3365689" y="72051"/>
                </a:moveTo>
                <a:lnTo>
                  <a:pt x="3376750" y="73227"/>
                </a:lnTo>
                <a:cubicBezTo>
                  <a:pt x="3376750" y="73227"/>
                  <a:pt x="3370227" y="76665"/>
                  <a:pt x="3364697" y="76077"/>
                </a:cubicBezTo>
                <a:close/>
                <a:moveTo>
                  <a:pt x="3377907" y="68530"/>
                </a:moveTo>
                <a:cubicBezTo>
                  <a:pt x="3377907" y="68530"/>
                  <a:pt x="3383439" y="69119"/>
                  <a:pt x="3376750" y="73227"/>
                </a:cubicBezTo>
                <a:close/>
                <a:moveTo>
                  <a:pt x="3776005" y="0"/>
                </a:moveTo>
                <a:cubicBezTo>
                  <a:pt x="3776005" y="0"/>
                  <a:pt x="3767332" y="12160"/>
                  <a:pt x="3761801" y="11573"/>
                </a:cubicBezTo>
                <a:cubicBezTo>
                  <a:pt x="3772862" y="12748"/>
                  <a:pt x="3900961" y="-8059"/>
                  <a:pt x="3835542" y="19414"/>
                </a:cubicBezTo>
                <a:cubicBezTo>
                  <a:pt x="3796310" y="36588"/>
                  <a:pt x="3845541" y="28740"/>
                  <a:pt x="3845541" y="28740"/>
                </a:cubicBezTo>
                <a:cubicBezTo>
                  <a:pt x="3827439" y="52292"/>
                  <a:pt x="3757078" y="53763"/>
                  <a:pt x="3715862" y="78989"/>
                </a:cubicBezTo>
                <a:cubicBezTo>
                  <a:pt x="3714870" y="83015"/>
                  <a:pt x="3713712" y="87712"/>
                  <a:pt x="3707188" y="91150"/>
                </a:cubicBezTo>
                <a:cubicBezTo>
                  <a:pt x="3699745" y="94489"/>
                  <a:pt x="3600221" y="118336"/>
                  <a:pt x="3598236" y="126388"/>
                </a:cubicBezTo>
                <a:lnTo>
                  <a:pt x="3673488" y="108912"/>
                </a:lnTo>
                <a:cubicBezTo>
                  <a:pt x="3692230" y="101954"/>
                  <a:pt x="3806713" y="67303"/>
                  <a:pt x="3734842" y="94091"/>
                </a:cubicBezTo>
                <a:cubicBezTo>
                  <a:pt x="3678026" y="113527"/>
                  <a:pt x="3612773" y="140328"/>
                  <a:pt x="3561392" y="156900"/>
                </a:cubicBezTo>
                <a:cubicBezTo>
                  <a:pt x="3511336" y="168102"/>
                  <a:pt x="3584438" y="159350"/>
                  <a:pt x="3585595" y="154653"/>
                </a:cubicBezTo>
                <a:cubicBezTo>
                  <a:pt x="3587983" y="167990"/>
                  <a:pt x="3472508" y="206666"/>
                  <a:pt x="3561797" y="178289"/>
                </a:cubicBezTo>
                <a:cubicBezTo>
                  <a:pt x="3580468" y="175454"/>
                  <a:pt x="3598052" y="173192"/>
                  <a:pt x="3622088" y="171617"/>
                </a:cubicBezTo>
                <a:cubicBezTo>
                  <a:pt x="3653806" y="161907"/>
                  <a:pt x="3631753" y="155430"/>
                  <a:pt x="3661250" y="158566"/>
                </a:cubicBezTo>
                <a:cubicBezTo>
                  <a:pt x="3654798" y="157880"/>
                  <a:pt x="3675691" y="169054"/>
                  <a:pt x="3682380" y="164945"/>
                </a:cubicBezTo>
                <a:cubicBezTo>
                  <a:pt x="3656123" y="179367"/>
                  <a:pt x="3514462" y="228342"/>
                  <a:pt x="3589783" y="206742"/>
                </a:cubicBezTo>
                <a:cubicBezTo>
                  <a:pt x="3621500" y="197031"/>
                  <a:pt x="3645536" y="195457"/>
                  <a:pt x="3666192" y="184570"/>
                </a:cubicBezTo>
                <a:cubicBezTo>
                  <a:pt x="3671722" y="185158"/>
                  <a:pt x="3763162" y="148057"/>
                  <a:pt x="3767701" y="152671"/>
                </a:cubicBezTo>
                <a:cubicBezTo>
                  <a:pt x="3773231" y="153259"/>
                  <a:pt x="3683706" y="186432"/>
                  <a:pt x="3677254" y="185746"/>
                </a:cubicBezTo>
                <a:cubicBezTo>
                  <a:pt x="3611836" y="213219"/>
                  <a:pt x="3688079" y="191716"/>
                  <a:pt x="3719795" y="182006"/>
                </a:cubicBezTo>
                <a:cubicBezTo>
                  <a:pt x="3758036" y="168858"/>
                  <a:pt x="3770089" y="166009"/>
                  <a:pt x="3800813" y="160324"/>
                </a:cubicBezTo>
                <a:cubicBezTo>
                  <a:pt x="3791148" y="176511"/>
                  <a:pt x="3731849" y="179157"/>
                  <a:pt x="3729864" y="187208"/>
                </a:cubicBezTo>
                <a:cubicBezTo>
                  <a:pt x="3733246" y="196519"/>
                  <a:pt x="3795521" y="181795"/>
                  <a:pt x="3808662" y="178373"/>
                </a:cubicBezTo>
                <a:cubicBezTo>
                  <a:pt x="3820716" y="175523"/>
                  <a:pt x="3912155" y="138422"/>
                  <a:pt x="3871930" y="159623"/>
                </a:cubicBezTo>
                <a:cubicBezTo>
                  <a:pt x="3803535" y="199174"/>
                  <a:pt x="3701106" y="230974"/>
                  <a:pt x="3620088" y="252657"/>
                </a:cubicBezTo>
                <a:cubicBezTo>
                  <a:pt x="3603733" y="259525"/>
                  <a:pt x="3605465" y="264013"/>
                  <a:pt x="3611554" y="265694"/>
                </a:cubicBezTo>
                <a:lnTo>
                  <a:pt x="3621864" y="266042"/>
                </a:lnTo>
                <a:lnTo>
                  <a:pt x="3592991" y="282484"/>
                </a:lnTo>
                <a:cubicBezTo>
                  <a:pt x="3577980" y="287257"/>
                  <a:pt x="3561029" y="290791"/>
                  <a:pt x="3545170" y="295646"/>
                </a:cubicBezTo>
                <a:cubicBezTo>
                  <a:pt x="3449193" y="328132"/>
                  <a:pt x="3356762" y="369259"/>
                  <a:pt x="3273829" y="394869"/>
                </a:cubicBezTo>
                <a:cubicBezTo>
                  <a:pt x="3374275" y="371121"/>
                  <a:pt x="3524918" y="327922"/>
                  <a:pt x="3635029" y="287987"/>
                </a:cubicBezTo>
                <a:cubicBezTo>
                  <a:pt x="3660057" y="282385"/>
                  <a:pt x="3796258" y="228698"/>
                  <a:pt x="3736537" y="256088"/>
                </a:cubicBezTo>
                <a:cubicBezTo>
                  <a:pt x="3675656" y="288176"/>
                  <a:pt x="3593882" y="309089"/>
                  <a:pt x="3541439" y="333810"/>
                </a:cubicBezTo>
                <a:cubicBezTo>
                  <a:pt x="3530379" y="332634"/>
                  <a:pt x="3522933" y="335974"/>
                  <a:pt x="3521941" y="340000"/>
                </a:cubicBezTo>
                <a:cubicBezTo>
                  <a:pt x="3510881" y="338824"/>
                  <a:pt x="3504192" y="342932"/>
                  <a:pt x="3503200" y="346958"/>
                </a:cubicBezTo>
                <a:cubicBezTo>
                  <a:pt x="3491217" y="345685"/>
                  <a:pt x="3491217" y="345685"/>
                  <a:pt x="3490225" y="349710"/>
                </a:cubicBezTo>
                <a:cubicBezTo>
                  <a:pt x="3496677" y="350397"/>
                  <a:pt x="3496677" y="350397"/>
                  <a:pt x="3503200" y="346958"/>
                </a:cubicBezTo>
                <a:cubicBezTo>
                  <a:pt x="3508731" y="347546"/>
                  <a:pt x="3515253" y="344108"/>
                  <a:pt x="3521941" y="340000"/>
                </a:cubicBezTo>
                <a:cubicBezTo>
                  <a:pt x="3528394" y="340686"/>
                  <a:pt x="3534917" y="337248"/>
                  <a:pt x="3541439" y="333810"/>
                </a:cubicBezTo>
                <a:cubicBezTo>
                  <a:pt x="3571999" y="328796"/>
                  <a:pt x="3610238" y="315648"/>
                  <a:pt x="3655923" y="299160"/>
                </a:cubicBezTo>
                <a:cubicBezTo>
                  <a:pt x="3673672" y="296227"/>
                  <a:pt x="3755042" y="253925"/>
                  <a:pt x="3766103" y="255100"/>
                </a:cubicBezTo>
                <a:cubicBezTo>
                  <a:pt x="3776172" y="260302"/>
                  <a:pt x="3730252" y="281586"/>
                  <a:pt x="3717277" y="284338"/>
                </a:cubicBezTo>
                <a:cubicBezTo>
                  <a:pt x="3691186" y="298089"/>
                  <a:pt x="3673672" y="296227"/>
                  <a:pt x="3653939" y="307213"/>
                </a:cubicBezTo>
                <a:cubicBezTo>
                  <a:pt x="3633283" y="318098"/>
                  <a:pt x="3590741" y="321837"/>
                  <a:pt x="3558031" y="335575"/>
                </a:cubicBezTo>
                <a:cubicBezTo>
                  <a:pt x="3526244" y="349409"/>
                  <a:pt x="3587598" y="334587"/>
                  <a:pt x="3601731" y="327138"/>
                </a:cubicBezTo>
                <a:cubicBezTo>
                  <a:pt x="3626760" y="321536"/>
                  <a:pt x="3644344" y="319275"/>
                  <a:pt x="3653939" y="307213"/>
                </a:cubicBezTo>
                <a:cubicBezTo>
                  <a:pt x="3690029" y="302786"/>
                  <a:pt x="3702247" y="299266"/>
                  <a:pt x="3741313" y="282763"/>
                </a:cubicBezTo>
                <a:cubicBezTo>
                  <a:pt x="3760977" y="275901"/>
                  <a:pt x="3836299" y="254303"/>
                  <a:pt x="3785013" y="274326"/>
                </a:cubicBezTo>
                <a:cubicBezTo>
                  <a:pt x="3677457" y="326927"/>
                  <a:pt x="3503604" y="368348"/>
                  <a:pt x="3417696" y="406036"/>
                </a:cubicBezTo>
                <a:cubicBezTo>
                  <a:pt x="3435209" y="407899"/>
                  <a:pt x="3438351" y="395149"/>
                  <a:pt x="3461396" y="397600"/>
                </a:cubicBezTo>
                <a:cubicBezTo>
                  <a:pt x="3434217" y="411925"/>
                  <a:pt x="3463784" y="410937"/>
                  <a:pt x="3483282" y="404747"/>
                </a:cubicBezTo>
                <a:cubicBezTo>
                  <a:pt x="3436605" y="425262"/>
                  <a:pt x="3436605" y="425262"/>
                  <a:pt x="3485835" y="417414"/>
                </a:cubicBezTo>
                <a:cubicBezTo>
                  <a:pt x="3375891" y="456678"/>
                  <a:pt x="3260180" y="500149"/>
                  <a:pt x="3152219" y="531361"/>
                </a:cubicBezTo>
                <a:cubicBezTo>
                  <a:pt x="3133643" y="537649"/>
                  <a:pt x="3110599" y="535198"/>
                  <a:pt x="3097388" y="542745"/>
                </a:cubicBezTo>
                <a:cubicBezTo>
                  <a:pt x="3090936" y="542059"/>
                  <a:pt x="3086801" y="558835"/>
                  <a:pt x="3086801" y="558835"/>
                </a:cubicBezTo>
                <a:cubicBezTo>
                  <a:pt x="3081270" y="558247"/>
                  <a:pt x="3083421" y="549524"/>
                  <a:pt x="3083421" y="549524"/>
                </a:cubicBezTo>
                <a:cubicBezTo>
                  <a:pt x="3060376" y="547073"/>
                  <a:pt x="3013464" y="572383"/>
                  <a:pt x="2975390" y="584859"/>
                </a:cubicBezTo>
                <a:cubicBezTo>
                  <a:pt x="2930698" y="597321"/>
                  <a:pt x="2881397" y="609294"/>
                  <a:pt x="2860742" y="620181"/>
                </a:cubicBezTo>
                <a:cubicBezTo>
                  <a:pt x="2855210" y="619592"/>
                  <a:pt x="2859749" y="624206"/>
                  <a:pt x="2859749" y="624206"/>
                </a:cubicBezTo>
                <a:cubicBezTo>
                  <a:pt x="2858757" y="628233"/>
                  <a:pt x="2821510" y="637355"/>
                  <a:pt x="2819525" y="645407"/>
                </a:cubicBezTo>
                <a:cubicBezTo>
                  <a:pt x="2824063" y="650022"/>
                  <a:pt x="2862303" y="636872"/>
                  <a:pt x="2855615" y="640981"/>
                </a:cubicBezTo>
                <a:cubicBezTo>
                  <a:pt x="2986855" y="607425"/>
                  <a:pt x="3107861" y="569336"/>
                  <a:pt x="3222344" y="534687"/>
                </a:cubicBezTo>
                <a:cubicBezTo>
                  <a:pt x="3267106" y="518100"/>
                  <a:pt x="3312861" y="497487"/>
                  <a:pt x="3355569" y="493077"/>
                </a:cubicBezTo>
                <a:cubicBezTo>
                  <a:pt x="3355569" y="493077"/>
                  <a:pt x="3341366" y="504651"/>
                  <a:pt x="3346896" y="505239"/>
                </a:cubicBezTo>
                <a:cubicBezTo>
                  <a:pt x="3373486" y="516329"/>
                  <a:pt x="3491182" y="464806"/>
                  <a:pt x="3502173" y="470106"/>
                </a:cubicBezTo>
                <a:lnTo>
                  <a:pt x="3455331" y="491291"/>
                </a:lnTo>
                <a:cubicBezTo>
                  <a:pt x="3447816" y="498755"/>
                  <a:pt x="3493500" y="482266"/>
                  <a:pt x="3512076" y="475979"/>
                </a:cubicBezTo>
                <a:cubicBezTo>
                  <a:pt x="3544785" y="462242"/>
                  <a:pt x="3557996" y="454696"/>
                  <a:pt x="3575509" y="456559"/>
                </a:cubicBezTo>
                <a:cubicBezTo>
                  <a:pt x="3598554" y="459008"/>
                  <a:pt x="3607061" y="447519"/>
                  <a:pt x="3638778" y="437808"/>
                </a:cubicBezTo>
                <a:cubicBezTo>
                  <a:pt x="3650831" y="434959"/>
                  <a:pt x="3715022" y="416306"/>
                  <a:pt x="3687843" y="430631"/>
                </a:cubicBezTo>
                <a:cubicBezTo>
                  <a:pt x="3667353" y="440847"/>
                  <a:pt x="3599546" y="454982"/>
                  <a:pt x="3600943" y="472345"/>
                </a:cubicBezTo>
                <a:cubicBezTo>
                  <a:pt x="3609783" y="486370"/>
                  <a:pt x="3639182" y="459197"/>
                  <a:pt x="3645705" y="455760"/>
                </a:cubicBezTo>
                <a:cubicBezTo>
                  <a:pt x="3658680" y="453007"/>
                  <a:pt x="3662227" y="461648"/>
                  <a:pt x="3662227" y="461648"/>
                </a:cubicBezTo>
                <a:cubicBezTo>
                  <a:pt x="3679740" y="463510"/>
                  <a:pt x="3797436" y="411987"/>
                  <a:pt x="3763734" y="429749"/>
                </a:cubicBezTo>
                <a:cubicBezTo>
                  <a:pt x="3730033" y="447512"/>
                  <a:pt x="3671138" y="471547"/>
                  <a:pt x="3651569" y="481861"/>
                </a:cubicBezTo>
                <a:cubicBezTo>
                  <a:pt x="3652561" y="477834"/>
                  <a:pt x="3580620" y="508746"/>
                  <a:pt x="3580620" y="508746"/>
                </a:cubicBezTo>
                <a:cubicBezTo>
                  <a:pt x="3589696" y="517974"/>
                  <a:pt x="3636444" y="493335"/>
                  <a:pt x="3651569" y="481861"/>
                </a:cubicBezTo>
                <a:cubicBezTo>
                  <a:pt x="3698649" y="482735"/>
                  <a:pt x="3708314" y="466549"/>
                  <a:pt x="3758608" y="450550"/>
                </a:cubicBezTo>
                <a:cubicBezTo>
                  <a:pt x="3765130" y="447113"/>
                  <a:pt x="3841374" y="425611"/>
                  <a:pt x="3845912" y="430224"/>
                </a:cubicBezTo>
                <a:cubicBezTo>
                  <a:pt x="3850451" y="434839"/>
                  <a:pt x="3819725" y="440523"/>
                  <a:pt x="3819725" y="440523"/>
                </a:cubicBezTo>
                <a:cubicBezTo>
                  <a:pt x="3800157" y="450837"/>
                  <a:pt x="3797015" y="463586"/>
                  <a:pt x="3789570" y="466926"/>
                </a:cubicBezTo>
                <a:cubicBezTo>
                  <a:pt x="3755869" y="484689"/>
                  <a:pt x="3732755" y="486362"/>
                  <a:pt x="3694515" y="499511"/>
                </a:cubicBezTo>
                <a:lnTo>
                  <a:pt x="3454892" y="589024"/>
                </a:lnTo>
                <a:cubicBezTo>
                  <a:pt x="3442838" y="591874"/>
                  <a:pt x="3377420" y="619346"/>
                  <a:pt x="3433174" y="608060"/>
                </a:cubicBezTo>
                <a:cubicBezTo>
                  <a:pt x="3458272" y="598334"/>
                  <a:pt x="3490981" y="584598"/>
                  <a:pt x="3516175" y="578326"/>
                </a:cubicBezTo>
                <a:cubicBezTo>
                  <a:pt x="3580436" y="555549"/>
                  <a:pt x="3642309" y="519437"/>
                  <a:pt x="3699053" y="504125"/>
                </a:cubicBezTo>
                <a:cubicBezTo>
                  <a:pt x="3705577" y="500686"/>
                  <a:pt x="3715645" y="505889"/>
                  <a:pt x="3722098" y="506574"/>
                </a:cubicBezTo>
                <a:cubicBezTo>
                  <a:pt x="3758187" y="502149"/>
                  <a:pt x="3775533" y="477827"/>
                  <a:pt x="3818075" y="474088"/>
                </a:cubicBezTo>
                <a:cubicBezTo>
                  <a:pt x="3808480" y="486152"/>
                  <a:pt x="3770406" y="498629"/>
                  <a:pt x="3725478" y="515886"/>
                </a:cubicBezTo>
                <a:cubicBezTo>
                  <a:pt x="3704988" y="526102"/>
                  <a:pt x="3588284" y="573600"/>
                  <a:pt x="3668145" y="556613"/>
                </a:cubicBezTo>
                <a:cubicBezTo>
                  <a:pt x="3639974" y="574964"/>
                  <a:pt x="3609415" y="579977"/>
                  <a:pt x="3564652" y="596564"/>
                </a:cubicBezTo>
                <a:cubicBezTo>
                  <a:pt x="3558129" y="600001"/>
                  <a:pt x="3412334" y="665752"/>
                  <a:pt x="3506326" y="641317"/>
                </a:cubicBezTo>
                <a:cubicBezTo>
                  <a:pt x="3569594" y="622566"/>
                  <a:pt x="3726452" y="557994"/>
                  <a:pt x="3806242" y="545131"/>
                </a:cubicBezTo>
                <a:cubicBezTo>
                  <a:pt x="3842331" y="540706"/>
                  <a:pt x="3859915" y="538444"/>
                  <a:pt x="3833658" y="552867"/>
                </a:cubicBezTo>
                <a:cubicBezTo>
                  <a:pt x="3806645" y="566521"/>
                  <a:pt x="3714049" y="608318"/>
                  <a:pt x="3701002" y="615194"/>
                </a:cubicBezTo>
                <a:cubicBezTo>
                  <a:pt x="3714049" y="608318"/>
                  <a:pt x="3683893" y="634721"/>
                  <a:pt x="3678363" y="634133"/>
                </a:cubicBezTo>
                <a:cubicBezTo>
                  <a:pt x="3689353" y="639433"/>
                  <a:pt x="3715445" y="625681"/>
                  <a:pt x="3735108" y="618820"/>
                </a:cubicBezTo>
                <a:cubicBezTo>
                  <a:pt x="3747162" y="615971"/>
                  <a:pt x="3823405" y="594469"/>
                  <a:pt x="3776729" y="614983"/>
                </a:cubicBezTo>
                <a:cubicBezTo>
                  <a:pt x="3758152" y="621271"/>
                  <a:pt x="3628474" y="671519"/>
                  <a:pt x="3633011" y="676134"/>
                </a:cubicBezTo>
                <a:cubicBezTo>
                  <a:pt x="3641924" y="686033"/>
                  <a:pt x="3729982" y="639622"/>
                  <a:pt x="3729982" y="639622"/>
                </a:cubicBezTo>
                <a:cubicBezTo>
                  <a:pt x="3762691" y="625885"/>
                  <a:pt x="3860652" y="585346"/>
                  <a:pt x="3818278" y="615270"/>
                </a:cubicBezTo>
                <a:cubicBezTo>
                  <a:pt x="3796795" y="629512"/>
                  <a:pt x="3689003" y="686908"/>
                  <a:pt x="3781601" y="645111"/>
                </a:cubicBezTo>
                <a:cubicBezTo>
                  <a:pt x="3827355" y="624498"/>
                  <a:pt x="3820832" y="627936"/>
                  <a:pt x="3876585" y="616651"/>
                </a:cubicBezTo>
                <a:cubicBezTo>
                  <a:pt x="3861460" y="628125"/>
                  <a:pt x="3842884" y="634413"/>
                  <a:pt x="3827759" y="645888"/>
                </a:cubicBezTo>
                <a:cubicBezTo>
                  <a:pt x="3822228" y="645300"/>
                  <a:pt x="3822228" y="645300"/>
                  <a:pt x="3821236" y="649325"/>
                </a:cubicBezTo>
                <a:cubicBezTo>
                  <a:pt x="3815705" y="648737"/>
                  <a:pt x="3815705" y="648737"/>
                  <a:pt x="3814714" y="652763"/>
                </a:cubicBezTo>
                <a:cubicBezTo>
                  <a:pt x="3809183" y="652175"/>
                  <a:pt x="3809183" y="652175"/>
                  <a:pt x="3808025" y="656872"/>
                </a:cubicBezTo>
                <a:cubicBezTo>
                  <a:pt x="3813556" y="657460"/>
                  <a:pt x="3814714" y="652763"/>
                  <a:pt x="3814714" y="652763"/>
                </a:cubicBezTo>
                <a:cubicBezTo>
                  <a:pt x="3820244" y="653351"/>
                  <a:pt x="3821236" y="649325"/>
                  <a:pt x="3821236" y="649325"/>
                </a:cubicBezTo>
                <a:cubicBezTo>
                  <a:pt x="3826767" y="649913"/>
                  <a:pt x="3827759" y="645888"/>
                  <a:pt x="3827759" y="645888"/>
                </a:cubicBezTo>
                <a:cubicBezTo>
                  <a:pt x="3861460" y="628125"/>
                  <a:pt x="3922744" y="617427"/>
                  <a:pt x="3876989" y="638039"/>
                </a:cubicBezTo>
                <a:cubicBezTo>
                  <a:pt x="3837757" y="655214"/>
                  <a:pt x="3822632" y="666688"/>
                  <a:pt x="3782408" y="687889"/>
                </a:cubicBezTo>
                <a:cubicBezTo>
                  <a:pt x="3770355" y="690738"/>
                  <a:pt x="3716990" y="715362"/>
                  <a:pt x="3715006" y="723413"/>
                </a:cubicBezTo>
                <a:cubicBezTo>
                  <a:pt x="3719948" y="749417"/>
                  <a:pt x="3842534" y="681888"/>
                  <a:pt x="3851612" y="691115"/>
                </a:cubicBezTo>
                <a:cubicBezTo>
                  <a:pt x="3857071" y="695828"/>
                  <a:pt x="3833035" y="697404"/>
                  <a:pt x="3831877" y="702101"/>
                </a:cubicBezTo>
                <a:cubicBezTo>
                  <a:pt x="3811387" y="712316"/>
                  <a:pt x="3774543" y="742828"/>
                  <a:pt x="3768021" y="746266"/>
                </a:cubicBezTo>
                <a:cubicBezTo>
                  <a:pt x="3754975" y="753141"/>
                  <a:pt x="3677574" y="779341"/>
                  <a:pt x="3674431" y="792089"/>
                </a:cubicBezTo>
                <a:cubicBezTo>
                  <a:pt x="3675994" y="808781"/>
                  <a:pt x="3748286" y="757251"/>
                  <a:pt x="3756372" y="770505"/>
                </a:cubicBezTo>
                <a:cubicBezTo>
                  <a:pt x="3765282" y="780404"/>
                  <a:pt x="3703006" y="795128"/>
                  <a:pt x="3700030" y="807206"/>
                </a:cubicBezTo>
                <a:cubicBezTo>
                  <a:pt x="3708282" y="846644"/>
                  <a:pt x="3852348" y="738018"/>
                  <a:pt x="3803855" y="792768"/>
                </a:cubicBezTo>
                <a:cubicBezTo>
                  <a:pt x="3781216" y="811707"/>
                  <a:pt x="3775685" y="811119"/>
                  <a:pt x="3742975" y="824856"/>
                </a:cubicBezTo>
                <a:cubicBezTo>
                  <a:pt x="3709274" y="842618"/>
                  <a:pt x="3615851" y="887771"/>
                  <a:pt x="3575462" y="909642"/>
                </a:cubicBezTo>
                <a:cubicBezTo>
                  <a:pt x="3520277" y="941646"/>
                  <a:pt x="3600656" y="903369"/>
                  <a:pt x="3632373" y="893659"/>
                </a:cubicBezTo>
                <a:cubicBezTo>
                  <a:pt x="3608575" y="917295"/>
                  <a:pt x="3552821" y="928581"/>
                  <a:pt x="3506074" y="953219"/>
                </a:cubicBezTo>
                <a:cubicBezTo>
                  <a:pt x="3484427" y="968131"/>
                  <a:pt x="3510613" y="957833"/>
                  <a:pt x="3496410" y="969406"/>
                </a:cubicBezTo>
                <a:cubicBezTo>
                  <a:pt x="3473770" y="988345"/>
                  <a:pt x="3424704" y="995521"/>
                  <a:pt x="3429007" y="1004931"/>
                </a:cubicBezTo>
                <a:cubicBezTo>
                  <a:pt x="3426030" y="1017009"/>
                  <a:pt x="3471196" y="1021812"/>
                  <a:pt x="3521657" y="1031998"/>
                </a:cubicBezTo>
                <a:cubicBezTo>
                  <a:pt x="3577815" y="1042101"/>
                  <a:pt x="3678076" y="1065156"/>
                  <a:pt x="3755197" y="1082309"/>
                </a:cubicBezTo>
                <a:cubicBezTo>
                  <a:pt x="3901546" y="1110266"/>
                  <a:pt x="4026153" y="1149681"/>
                  <a:pt x="4176048" y="1186279"/>
                </a:cubicBezTo>
                <a:cubicBezTo>
                  <a:pt x="4242109" y="1202255"/>
                  <a:pt x="4308335" y="1217559"/>
                  <a:pt x="4367803" y="1241098"/>
                </a:cubicBezTo>
                <a:cubicBezTo>
                  <a:pt x="4529068" y="1296807"/>
                  <a:pt x="4703642" y="1375278"/>
                  <a:pt x="4806107" y="1458475"/>
                </a:cubicBezTo>
                <a:cubicBezTo>
                  <a:pt x="4865978" y="1503402"/>
                  <a:pt x="4887442" y="1535293"/>
                  <a:pt x="4919213" y="1594448"/>
                </a:cubicBezTo>
                <a:cubicBezTo>
                  <a:pt x="4930607" y="1621136"/>
                  <a:pt x="4942002" y="1647826"/>
                  <a:pt x="4943399" y="1665189"/>
                </a:cubicBezTo>
                <a:cubicBezTo>
                  <a:pt x="4937095" y="1736820"/>
                  <a:pt x="4874214" y="1849947"/>
                  <a:pt x="4833991" y="1871148"/>
                </a:cubicBezTo>
                <a:lnTo>
                  <a:pt x="4821016" y="1873899"/>
                </a:lnTo>
                <a:lnTo>
                  <a:pt x="4818865" y="1882622"/>
                </a:lnTo>
                <a:cubicBezTo>
                  <a:pt x="4811351" y="1890087"/>
                  <a:pt x="4796155" y="1905685"/>
                  <a:pt x="4794171" y="1913737"/>
                </a:cubicBezTo>
                <a:cubicBezTo>
                  <a:pt x="4793013" y="1918434"/>
                  <a:pt x="4804074" y="1919611"/>
                  <a:pt x="4803082" y="1923637"/>
                </a:cubicBezTo>
                <a:cubicBezTo>
                  <a:pt x="4798359" y="1965826"/>
                  <a:pt x="4707254" y="2028441"/>
                  <a:pt x="4682464" y="2056101"/>
                </a:cubicBezTo>
                <a:cubicBezTo>
                  <a:pt x="4667433" y="2071030"/>
                  <a:pt x="4658172" y="2108605"/>
                  <a:pt x="4637516" y="2119492"/>
                </a:cubicBezTo>
                <a:cubicBezTo>
                  <a:pt x="4644205" y="2115384"/>
                  <a:pt x="4645785" y="2085942"/>
                  <a:pt x="4650324" y="2090556"/>
                </a:cubicBezTo>
                <a:cubicBezTo>
                  <a:pt x="4645785" y="2085942"/>
                  <a:pt x="4611092" y="2107731"/>
                  <a:pt x="4614473" y="2117042"/>
                </a:cubicBezTo>
                <a:cubicBezTo>
                  <a:pt x="4614473" y="2117042"/>
                  <a:pt x="4630002" y="2126957"/>
                  <a:pt x="4630994" y="2122931"/>
                </a:cubicBezTo>
                <a:cubicBezTo>
                  <a:pt x="4623479" y="2130394"/>
                  <a:pt x="4609346" y="2137843"/>
                  <a:pt x="4599847" y="2153359"/>
                </a:cubicBezTo>
                <a:cubicBezTo>
                  <a:pt x="4593158" y="2157467"/>
                  <a:pt x="4595713" y="2170134"/>
                  <a:pt x="4593563" y="2178857"/>
                </a:cubicBezTo>
                <a:cubicBezTo>
                  <a:pt x="4585055" y="2190347"/>
                  <a:pt x="4564399" y="2201233"/>
                  <a:pt x="4562415" y="2209286"/>
                </a:cubicBezTo>
                <a:cubicBezTo>
                  <a:pt x="4548616" y="2242248"/>
                  <a:pt x="4556279" y="2307100"/>
                  <a:pt x="4542242" y="2318002"/>
                </a:cubicBezTo>
                <a:cubicBezTo>
                  <a:pt x="4534632" y="2322013"/>
                  <a:pt x="4526713" y="2308088"/>
                  <a:pt x="4526713" y="2308088"/>
                </a:cubicBezTo>
                <a:cubicBezTo>
                  <a:pt x="4516056" y="2328302"/>
                  <a:pt x="4531251" y="2312702"/>
                  <a:pt x="4533640" y="2326040"/>
                </a:cubicBezTo>
                <a:cubicBezTo>
                  <a:pt x="4531823" y="2360275"/>
                  <a:pt x="4477632" y="2388254"/>
                  <a:pt x="4457380" y="2420529"/>
                </a:cubicBezTo>
                <a:cubicBezTo>
                  <a:pt x="4447715" y="2436717"/>
                  <a:pt x="4449276" y="2453408"/>
                  <a:pt x="4440604" y="2465570"/>
                </a:cubicBezTo>
                <a:cubicBezTo>
                  <a:pt x="4411774" y="2513459"/>
                  <a:pt x="4374931" y="2543971"/>
                  <a:pt x="4351868" y="2587654"/>
                </a:cubicBezTo>
                <a:lnTo>
                  <a:pt x="4345749" y="2612480"/>
                </a:lnTo>
                <a:cubicBezTo>
                  <a:pt x="4324435" y="2652906"/>
                  <a:pt x="4286599" y="2687444"/>
                  <a:pt x="4259824" y="2723158"/>
                </a:cubicBezTo>
                <a:cubicBezTo>
                  <a:pt x="4240659" y="2754860"/>
                  <a:pt x="4222322" y="2783208"/>
                  <a:pt x="4203228" y="2810786"/>
                </a:cubicBezTo>
                <a:cubicBezTo>
                  <a:pt x="4137959" y="2910577"/>
                  <a:pt x="4070960" y="2967491"/>
                  <a:pt x="3961183" y="3032940"/>
                </a:cubicBezTo>
                <a:cubicBezTo>
                  <a:pt x="3685454" y="3199867"/>
                  <a:pt x="3358879" y="3289086"/>
                  <a:pt x="2986784" y="3394121"/>
                </a:cubicBezTo>
                <a:cubicBezTo>
                  <a:pt x="3009828" y="3396571"/>
                  <a:pt x="2990165" y="3403432"/>
                  <a:pt x="2984634" y="3402844"/>
                </a:cubicBezTo>
                <a:cubicBezTo>
                  <a:pt x="2983642" y="3406871"/>
                  <a:pt x="2985038" y="3424234"/>
                  <a:pt x="2979508" y="3423646"/>
                </a:cubicBezTo>
                <a:cubicBezTo>
                  <a:pt x="2998418" y="3442871"/>
                  <a:pt x="3075363" y="3397328"/>
                  <a:pt x="3091954" y="3399092"/>
                </a:cubicBezTo>
                <a:cubicBezTo>
                  <a:pt x="3410818" y="3309359"/>
                  <a:pt x="3729787" y="3127374"/>
                  <a:pt x="4164489" y="3018136"/>
                </a:cubicBezTo>
                <a:cubicBezTo>
                  <a:pt x="4220646" y="3028238"/>
                  <a:pt x="3620280" y="3316422"/>
                  <a:pt x="3737209" y="3432361"/>
                </a:cubicBezTo>
                <a:cubicBezTo>
                  <a:pt x="3854138" y="3548299"/>
                  <a:pt x="4859539" y="3717207"/>
                  <a:pt x="4866061" y="3713769"/>
                </a:cubicBezTo>
                <a:lnTo>
                  <a:pt x="4845002" y="3703267"/>
                </a:lnTo>
                <a:cubicBezTo>
                  <a:pt x="4841072" y="3701945"/>
                  <a:pt x="4806143" y="3692214"/>
                  <a:pt x="4751906" y="3677239"/>
                </a:cubicBezTo>
                <a:lnTo>
                  <a:pt x="4715974" y="3667334"/>
                </a:lnTo>
                <a:lnTo>
                  <a:pt x="4729547" y="3669257"/>
                </a:lnTo>
                <a:lnTo>
                  <a:pt x="4746900" y="3674046"/>
                </a:lnTo>
                <a:cubicBezTo>
                  <a:pt x="4764727" y="3678963"/>
                  <a:pt x="4780764" y="3683383"/>
                  <a:pt x="4794659" y="3687209"/>
                </a:cubicBezTo>
                <a:lnTo>
                  <a:pt x="4796469" y="3687707"/>
                </a:lnTo>
                <a:lnTo>
                  <a:pt x="4796464" y="3688141"/>
                </a:lnTo>
                <a:lnTo>
                  <a:pt x="4796310" y="3688128"/>
                </a:lnTo>
                <a:cubicBezTo>
                  <a:pt x="4795777" y="3688241"/>
                  <a:pt x="4795772" y="3688564"/>
                  <a:pt x="4796454" y="3689153"/>
                </a:cubicBezTo>
                <a:lnTo>
                  <a:pt x="4796464" y="3688141"/>
                </a:lnTo>
                <a:lnTo>
                  <a:pt x="4798661" y="3688309"/>
                </a:lnTo>
                <a:lnTo>
                  <a:pt x="4829568" y="3696805"/>
                </a:lnTo>
                <a:cubicBezTo>
                  <a:pt x="4977729" y="3737419"/>
                  <a:pt x="4807870" y="3689850"/>
                  <a:pt x="4799325" y="3688360"/>
                </a:cubicBezTo>
                <a:lnTo>
                  <a:pt x="4798661" y="3688309"/>
                </a:lnTo>
                <a:lnTo>
                  <a:pt x="4796469" y="3687707"/>
                </a:lnTo>
                <a:lnTo>
                  <a:pt x="4796492" y="3685244"/>
                </a:lnTo>
                <a:cubicBezTo>
                  <a:pt x="4799444" y="3678044"/>
                  <a:pt x="4820561" y="3683453"/>
                  <a:pt x="4820561" y="3683453"/>
                </a:cubicBezTo>
                <a:cubicBezTo>
                  <a:pt x="4821057" y="3681441"/>
                  <a:pt x="4778443" y="3675876"/>
                  <a:pt x="4738039" y="3670461"/>
                </a:cubicBezTo>
                <a:lnTo>
                  <a:pt x="4729547" y="3669257"/>
                </a:lnTo>
                <a:lnTo>
                  <a:pt x="4691700" y="3658813"/>
                </a:lnTo>
                <a:lnTo>
                  <a:pt x="4723552" y="3659441"/>
                </a:lnTo>
                <a:cubicBezTo>
                  <a:pt x="4778586" y="3666423"/>
                  <a:pt x="4833259" y="3685664"/>
                  <a:pt x="4877306" y="3668141"/>
                </a:cubicBezTo>
                <a:cubicBezTo>
                  <a:pt x="4867642" y="3684328"/>
                  <a:pt x="4894820" y="3670003"/>
                  <a:pt x="4910420" y="3675794"/>
                </a:cubicBezTo>
                <a:cubicBezTo>
                  <a:pt x="4910420" y="3675794"/>
                  <a:pt x="4912738" y="3693255"/>
                  <a:pt x="4922807" y="3698457"/>
                </a:cubicBezTo>
                <a:cubicBezTo>
                  <a:pt x="4893240" y="3699445"/>
                  <a:pt x="4843606" y="3685904"/>
                  <a:pt x="4837083" y="3689341"/>
                </a:cubicBezTo>
                <a:cubicBezTo>
                  <a:pt x="4830560" y="3692779"/>
                  <a:pt x="4846159" y="3698570"/>
                  <a:pt x="4852612" y="3699256"/>
                </a:cubicBezTo>
                <a:cubicBezTo>
                  <a:pt x="4863673" y="3700432"/>
                  <a:pt x="4910753" y="3701306"/>
                  <a:pt x="4925196" y="3711794"/>
                </a:cubicBezTo>
                <a:cubicBezTo>
                  <a:pt x="4936186" y="3717094"/>
                  <a:pt x="4933209" y="3729172"/>
                  <a:pt x="4937582" y="3734458"/>
                </a:cubicBezTo>
                <a:cubicBezTo>
                  <a:pt x="4936590" y="3738483"/>
                  <a:pt x="4954174" y="3736221"/>
                  <a:pt x="4954174" y="3736221"/>
                </a:cubicBezTo>
                <a:cubicBezTo>
                  <a:pt x="4953182" y="3740247"/>
                  <a:pt x="4946659" y="3743686"/>
                  <a:pt x="4946659" y="3743686"/>
                </a:cubicBezTo>
                <a:cubicBezTo>
                  <a:pt x="4946659" y="3743686"/>
                  <a:pt x="4984075" y="3760746"/>
                  <a:pt x="4995136" y="3761923"/>
                </a:cubicBezTo>
                <a:cubicBezTo>
                  <a:pt x="4988613" y="3765361"/>
                  <a:pt x="4976963" y="3789600"/>
                  <a:pt x="4982494" y="3790188"/>
                </a:cubicBezTo>
                <a:cubicBezTo>
                  <a:pt x="5003554" y="3800691"/>
                  <a:pt x="5041224" y="3766824"/>
                  <a:pt x="5049308" y="3780078"/>
                </a:cubicBezTo>
                <a:cubicBezTo>
                  <a:pt x="5057227" y="3794003"/>
                  <a:pt x="5042786" y="3783516"/>
                  <a:pt x="5028652" y="3790965"/>
                </a:cubicBezTo>
                <a:cubicBezTo>
                  <a:pt x="5002396" y="3805388"/>
                  <a:pt x="5011473" y="3814616"/>
                  <a:pt x="5025675" y="3803043"/>
                </a:cubicBezTo>
                <a:cubicBezTo>
                  <a:pt x="5060370" y="3781255"/>
                  <a:pt x="5056569" y="3823542"/>
                  <a:pt x="5050116" y="3822856"/>
                </a:cubicBezTo>
                <a:cubicBezTo>
                  <a:pt x="5055577" y="3827568"/>
                  <a:pt x="5089278" y="3809806"/>
                  <a:pt x="5092658" y="3819117"/>
                </a:cubicBezTo>
                <a:cubicBezTo>
                  <a:pt x="5094055" y="3836480"/>
                  <a:pt x="5061107" y="3828157"/>
                  <a:pt x="5059950" y="3832854"/>
                </a:cubicBezTo>
                <a:cubicBezTo>
                  <a:pt x="5052434" y="3840318"/>
                  <a:pt x="5075478" y="3842768"/>
                  <a:pt x="5067041" y="3850134"/>
                </a:cubicBezTo>
                <a:cubicBezTo>
                  <a:pt x="5047308" y="3861118"/>
                  <a:pt x="5027406" y="3845920"/>
                  <a:pt x="5020717" y="3850029"/>
                </a:cubicBezTo>
                <a:cubicBezTo>
                  <a:pt x="5020717" y="3850029"/>
                  <a:pt x="5016748" y="3866132"/>
                  <a:pt x="5010296" y="3865446"/>
                </a:cubicBezTo>
                <a:cubicBezTo>
                  <a:pt x="5021121" y="3871417"/>
                  <a:pt x="5037713" y="3873182"/>
                  <a:pt x="5037713" y="3873182"/>
                </a:cubicBezTo>
                <a:cubicBezTo>
                  <a:pt x="5032752" y="3893312"/>
                  <a:pt x="4997085" y="3872993"/>
                  <a:pt x="5015002" y="3896244"/>
                </a:cubicBezTo>
                <a:cubicBezTo>
                  <a:pt x="5035474" y="3932162"/>
                  <a:pt x="4959250" y="3907531"/>
                  <a:pt x="4976174" y="3934807"/>
                </a:cubicBezTo>
                <a:cubicBezTo>
                  <a:pt x="4987640" y="3957374"/>
                  <a:pt x="4973197" y="3946887"/>
                  <a:pt x="4963533" y="3963072"/>
                </a:cubicBezTo>
                <a:cubicBezTo>
                  <a:pt x="4962541" y="3967100"/>
                  <a:pt x="4971452" y="3976997"/>
                  <a:pt x="4978141" y="3972889"/>
                </a:cubicBezTo>
                <a:cubicBezTo>
                  <a:pt x="4970460" y="3981024"/>
                  <a:pt x="4937750" y="3994761"/>
                  <a:pt x="4920167" y="3997022"/>
                </a:cubicBezTo>
                <a:cubicBezTo>
                  <a:pt x="4913714" y="3996336"/>
                  <a:pt x="4891663" y="3989860"/>
                  <a:pt x="4890670" y="3993886"/>
                </a:cubicBezTo>
                <a:cubicBezTo>
                  <a:pt x="4872094" y="4000174"/>
                  <a:pt x="4892988" y="4011346"/>
                  <a:pt x="4874482" y="4013511"/>
                </a:cubicBezTo>
                <a:cubicBezTo>
                  <a:pt x="4916033" y="4013797"/>
                  <a:pt x="4931228" y="3998198"/>
                  <a:pt x="4914048" y="4021849"/>
                </a:cubicBezTo>
                <a:cubicBezTo>
                  <a:pt x="4904453" y="4033912"/>
                  <a:pt x="4873490" y="4017536"/>
                  <a:pt x="4892400" y="4036762"/>
                </a:cubicBezTo>
                <a:cubicBezTo>
                  <a:pt x="4911310" y="4055987"/>
                  <a:pt x="4889423" y="4048840"/>
                  <a:pt x="4862244" y="4063165"/>
                </a:cubicBezTo>
                <a:cubicBezTo>
                  <a:pt x="4842582" y="4070025"/>
                  <a:pt x="4852579" y="4079351"/>
                  <a:pt x="4844899" y="4087487"/>
                </a:cubicBezTo>
                <a:cubicBezTo>
                  <a:pt x="4843906" y="4091513"/>
                  <a:pt x="4826393" y="4089650"/>
                  <a:pt x="4826393" y="4089650"/>
                </a:cubicBezTo>
                <a:cubicBezTo>
                  <a:pt x="4819871" y="4093087"/>
                  <a:pt x="4835470" y="4098877"/>
                  <a:pt x="4823416" y="4101728"/>
                </a:cubicBezTo>
                <a:cubicBezTo>
                  <a:pt x="4796238" y="4116053"/>
                  <a:pt x="4811364" y="4104578"/>
                  <a:pt x="4792692" y="4107413"/>
                </a:cubicBezTo>
                <a:cubicBezTo>
                  <a:pt x="4803754" y="4108588"/>
                  <a:pt x="4741478" y="4123312"/>
                  <a:pt x="4783193" y="4122928"/>
                </a:cubicBezTo>
                <a:cubicBezTo>
                  <a:pt x="4834812" y="4128417"/>
                  <a:pt x="4776504" y="4127037"/>
                  <a:pt x="4775512" y="4131063"/>
                </a:cubicBezTo>
                <a:cubicBezTo>
                  <a:pt x="4771377" y="4147838"/>
                  <a:pt x="4808625" y="4138716"/>
                  <a:pt x="4810021" y="4156079"/>
                </a:cubicBezTo>
                <a:cubicBezTo>
                  <a:pt x="4811418" y="4173442"/>
                  <a:pt x="4790524" y="4162268"/>
                  <a:pt x="4780859" y="4178455"/>
                </a:cubicBezTo>
                <a:cubicBezTo>
                  <a:pt x="4780859" y="4178455"/>
                  <a:pt x="4802910" y="4184932"/>
                  <a:pt x="4803902" y="4180906"/>
                </a:cubicBezTo>
                <a:cubicBezTo>
                  <a:pt x="4802910" y="4184932"/>
                  <a:pt x="4782255" y="4195818"/>
                  <a:pt x="4775732" y="4199257"/>
                </a:cubicBezTo>
                <a:cubicBezTo>
                  <a:pt x="4769209" y="4202695"/>
                  <a:pt x="4764671" y="4198081"/>
                  <a:pt x="4759140" y="4197492"/>
                </a:cubicBezTo>
                <a:cubicBezTo>
                  <a:pt x="4738485" y="4208379"/>
                  <a:pt x="4761528" y="4210829"/>
                  <a:pt x="4747490" y="4221731"/>
                </a:cubicBezTo>
                <a:lnTo>
                  <a:pt x="4697268" y="4233606"/>
                </a:lnTo>
                <a:cubicBezTo>
                  <a:pt x="4660020" y="4242729"/>
                  <a:pt x="4691149" y="4258432"/>
                  <a:pt x="4695688" y="4263046"/>
                </a:cubicBezTo>
                <a:lnTo>
                  <a:pt x="4691553" y="4279822"/>
                </a:lnTo>
                <a:cubicBezTo>
                  <a:pt x="4708074" y="4285710"/>
                  <a:pt x="4719723" y="4261471"/>
                  <a:pt x="4722113" y="4274808"/>
                </a:cubicBezTo>
                <a:cubicBezTo>
                  <a:pt x="4727976" y="4300910"/>
                  <a:pt x="4710058" y="4277657"/>
                  <a:pt x="4691957" y="4301211"/>
                </a:cubicBezTo>
                <a:cubicBezTo>
                  <a:pt x="4690799" y="4305908"/>
                  <a:pt x="4690211" y="4331322"/>
                  <a:pt x="4690211" y="4331322"/>
                </a:cubicBezTo>
                <a:cubicBezTo>
                  <a:pt x="4667501" y="4354386"/>
                  <a:pt x="4642068" y="4338598"/>
                  <a:pt x="4632403" y="4354785"/>
                </a:cubicBezTo>
                <a:cubicBezTo>
                  <a:pt x="4631410" y="4358811"/>
                  <a:pt x="4645853" y="4369299"/>
                  <a:pt x="4647011" y="4364602"/>
                </a:cubicBezTo>
                <a:cubicBezTo>
                  <a:pt x="4638338" y="4376762"/>
                  <a:pt x="4609763" y="4373724"/>
                  <a:pt x="4617681" y="4387649"/>
                </a:cubicBezTo>
                <a:cubicBezTo>
                  <a:pt x="4627681" y="4396975"/>
                  <a:pt x="4590433" y="4406097"/>
                  <a:pt x="4589441" y="4410123"/>
                </a:cubicBezTo>
                <a:cubicBezTo>
                  <a:pt x="4596367" y="4428074"/>
                  <a:pt x="4631226" y="4405615"/>
                  <a:pt x="4628084" y="4418364"/>
                </a:cubicBezTo>
                <a:cubicBezTo>
                  <a:pt x="4630472" y="4431702"/>
                  <a:pt x="4598518" y="4419351"/>
                  <a:pt x="4593391" y="4440152"/>
                </a:cubicBezTo>
                <a:cubicBezTo>
                  <a:pt x="4591241" y="4448875"/>
                  <a:pt x="4622958" y="4439165"/>
                  <a:pt x="4600317" y="4458104"/>
                </a:cubicBezTo>
                <a:lnTo>
                  <a:pt x="4589257" y="4456927"/>
                </a:lnTo>
                <a:cubicBezTo>
                  <a:pt x="4589257" y="4456927"/>
                  <a:pt x="4592802" y="4465568"/>
                  <a:pt x="4586114" y="4469677"/>
                </a:cubicBezTo>
                <a:cubicBezTo>
                  <a:pt x="4573068" y="4476552"/>
                  <a:pt x="4555554" y="4474690"/>
                  <a:pt x="4548040" y="4482154"/>
                </a:cubicBezTo>
                <a:cubicBezTo>
                  <a:pt x="4549032" y="4478128"/>
                  <a:pt x="4543502" y="4477539"/>
                  <a:pt x="4542510" y="4481566"/>
                </a:cubicBezTo>
                <a:cubicBezTo>
                  <a:pt x="4536056" y="4480879"/>
                  <a:pt x="4530526" y="4480292"/>
                  <a:pt x="4529369" y="4484989"/>
                </a:cubicBezTo>
                <a:cubicBezTo>
                  <a:pt x="4507483" y="4477841"/>
                  <a:pt x="4509800" y="4495303"/>
                  <a:pt x="4528376" y="4489015"/>
                </a:cubicBezTo>
                <a:cubicBezTo>
                  <a:pt x="4517720" y="4509228"/>
                  <a:pt x="4527788" y="4514430"/>
                  <a:pt x="4512592" y="4530028"/>
                </a:cubicBezTo>
                <a:cubicBezTo>
                  <a:pt x="4519115" y="4526591"/>
                  <a:pt x="4517131" y="4534642"/>
                  <a:pt x="4510608" y="4538081"/>
                </a:cubicBezTo>
                <a:cubicBezTo>
                  <a:pt x="4501935" y="4550241"/>
                  <a:pt x="4470384" y="4559280"/>
                  <a:pt x="4469227" y="4563977"/>
                </a:cubicBezTo>
                <a:cubicBezTo>
                  <a:pt x="4468482" y="4566998"/>
                  <a:pt x="4478933" y="4578566"/>
                  <a:pt x="4485112" y="4580483"/>
                </a:cubicBezTo>
                <a:lnTo>
                  <a:pt x="4487026" y="4580533"/>
                </a:lnTo>
                <a:lnTo>
                  <a:pt x="4480830" y="4586067"/>
                </a:lnTo>
                <a:cubicBezTo>
                  <a:pt x="4457526" y="4601015"/>
                  <a:pt x="4411874" y="4599022"/>
                  <a:pt x="4396698" y="4620304"/>
                </a:cubicBezTo>
                <a:cubicBezTo>
                  <a:pt x="4395705" y="4624330"/>
                  <a:pt x="4406766" y="4625506"/>
                  <a:pt x="4412297" y="4626094"/>
                </a:cubicBezTo>
                <a:cubicBezTo>
                  <a:pt x="4415772" y="4638859"/>
                  <a:pt x="4382730" y="4627082"/>
                  <a:pt x="4386040" y="4640517"/>
                </a:cubicBezTo>
                <a:cubicBezTo>
                  <a:pt x="4395116" y="4649745"/>
                  <a:pt x="4442785" y="4625205"/>
                  <a:pt x="4446332" y="4633845"/>
                </a:cubicBezTo>
                <a:cubicBezTo>
                  <a:pt x="4455408" y="4643073"/>
                  <a:pt x="4393132" y="4657797"/>
                  <a:pt x="4386444" y="4661906"/>
                </a:cubicBezTo>
                <a:cubicBezTo>
                  <a:pt x="4372477" y="4668684"/>
                  <a:pt x="4374795" y="4686145"/>
                  <a:pt x="4355297" y="4692335"/>
                </a:cubicBezTo>
                <a:cubicBezTo>
                  <a:pt x="4341093" y="4703907"/>
                  <a:pt x="4305995" y="4704306"/>
                  <a:pt x="4293021" y="4707059"/>
                </a:cubicBezTo>
                <a:cubicBezTo>
                  <a:pt x="4285340" y="4715193"/>
                  <a:pt x="4315072" y="4713535"/>
                  <a:pt x="4310534" y="4708920"/>
                </a:cubicBezTo>
                <a:cubicBezTo>
                  <a:pt x="4332990" y="4736787"/>
                  <a:pt x="4226610" y="4738557"/>
                  <a:pt x="4211415" y="4754157"/>
                </a:cubicBezTo>
                <a:cubicBezTo>
                  <a:pt x="4211415" y="4754157"/>
                  <a:pt x="4190171" y="4790458"/>
                  <a:pt x="4191328" y="4785761"/>
                </a:cubicBezTo>
                <a:cubicBezTo>
                  <a:pt x="4190171" y="4790458"/>
                  <a:pt x="4214373" y="4788211"/>
                  <a:pt x="4226426" y="4785362"/>
                </a:cubicBezTo>
                <a:cubicBezTo>
                  <a:pt x="4257906" y="4780447"/>
                  <a:pt x="4267572" y="4764260"/>
                  <a:pt x="4308200" y="4764448"/>
                </a:cubicBezTo>
                <a:cubicBezTo>
                  <a:pt x="4292012" y="4784073"/>
                  <a:pt x="4171595" y="4796746"/>
                  <a:pt x="4112864" y="4820110"/>
                </a:cubicBezTo>
                <a:cubicBezTo>
                  <a:pt x="4106176" y="4824219"/>
                  <a:pt x="4072475" y="4841981"/>
                  <a:pt x="4073632" y="4837284"/>
                </a:cubicBezTo>
                <a:cubicBezTo>
                  <a:pt x="4065030" y="4845321"/>
                  <a:pt x="4080559" y="4855235"/>
                  <a:pt x="4074036" y="4858673"/>
                </a:cubicBezTo>
                <a:cubicBezTo>
                  <a:pt x="4059903" y="4866122"/>
                  <a:pt x="4022418" y="4853185"/>
                  <a:pt x="4010199" y="4856705"/>
                </a:cubicBezTo>
                <a:cubicBezTo>
                  <a:pt x="4004668" y="4856117"/>
                  <a:pt x="4009207" y="4860731"/>
                  <a:pt x="4009207" y="4860731"/>
                </a:cubicBezTo>
                <a:cubicBezTo>
                  <a:pt x="3982193" y="4874385"/>
                  <a:pt x="3950072" y="4862707"/>
                  <a:pt x="3902000" y="4865858"/>
                </a:cubicBezTo>
                <a:cubicBezTo>
                  <a:pt x="3871276" y="4871542"/>
                  <a:pt x="3838566" y="4885278"/>
                  <a:pt x="3801485" y="4893730"/>
                </a:cubicBezTo>
                <a:lnTo>
                  <a:pt x="3474575" y="4957436"/>
                </a:lnTo>
                <a:cubicBezTo>
                  <a:pt x="3063433" y="5032841"/>
                  <a:pt x="2548300" y="5123357"/>
                  <a:pt x="2153180" y="5179809"/>
                </a:cubicBezTo>
                <a:cubicBezTo>
                  <a:pt x="2037301" y="5197097"/>
                  <a:pt x="1891619" y="5220166"/>
                  <a:pt x="1765670" y="5232250"/>
                </a:cubicBezTo>
                <a:cubicBezTo>
                  <a:pt x="1668368" y="5243250"/>
                  <a:pt x="2578177" y="5141822"/>
                  <a:pt x="2497231" y="5159381"/>
                </a:cubicBezTo>
                <a:cubicBezTo>
                  <a:pt x="2454617" y="5167245"/>
                  <a:pt x="2332652" y="5185547"/>
                  <a:pt x="2319440" y="5193093"/>
                </a:cubicBezTo>
                <a:cubicBezTo>
                  <a:pt x="2300864" y="5199381"/>
                  <a:pt x="2287986" y="5201666"/>
                  <a:pt x="2237003" y="5211723"/>
                </a:cubicBezTo>
                <a:cubicBezTo>
                  <a:pt x="2186019" y="5221781"/>
                  <a:pt x="2088029" y="5239535"/>
                  <a:pt x="2013543" y="5253440"/>
                </a:cubicBezTo>
                <a:cubicBezTo>
                  <a:pt x="2000567" y="5256192"/>
                  <a:pt x="1973078" y="5267707"/>
                  <a:pt x="1978538" y="5272419"/>
                </a:cubicBezTo>
                <a:cubicBezTo>
                  <a:pt x="1980926" y="5285756"/>
                  <a:pt x="1898613" y="5281800"/>
                  <a:pt x="1901994" y="5291111"/>
                </a:cubicBezTo>
                <a:cubicBezTo>
                  <a:pt x="1901002" y="5295137"/>
                  <a:pt x="1854222" y="5312308"/>
                  <a:pt x="1847700" y="5315745"/>
                </a:cubicBezTo>
                <a:cubicBezTo>
                  <a:pt x="1842169" y="5315157"/>
                  <a:pt x="1376203" y="5353065"/>
                  <a:pt x="1281904" y="5360529"/>
                </a:cubicBezTo>
                <a:cubicBezTo>
                  <a:pt x="1287435" y="5361118"/>
                  <a:pt x="1648823" y="5336617"/>
                  <a:pt x="1849662" y="5321370"/>
                </a:cubicBezTo>
                <a:lnTo>
                  <a:pt x="2486940" y="5269048"/>
                </a:lnTo>
                <a:cubicBezTo>
                  <a:pt x="2485782" y="5273745"/>
                  <a:pt x="1761788" y="5337847"/>
                  <a:pt x="1766327" y="5342461"/>
                </a:cubicBezTo>
                <a:lnTo>
                  <a:pt x="1764377" y="5344424"/>
                </a:lnTo>
                <a:lnTo>
                  <a:pt x="1733253" y="5347202"/>
                </a:lnTo>
                <a:lnTo>
                  <a:pt x="1725792" y="5347821"/>
                </a:lnTo>
                <a:lnTo>
                  <a:pt x="1708396" y="5346456"/>
                </a:lnTo>
                <a:cubicBezTo>
                  <a:pt x="1700410" y="5346348"/>
                  <a:pt x="1694192" y="5347227"/>
                  <a:pt x="1692023" y="5350268"/>
                </a:cubicBezTo>
                <a:cubicBezTo>
                  <a:pt x="1691616" y="5350483"/>
                  <a:pt x="1695175" y="5350303"/>
                  <a:pt x="1702211" y="5349776"/>
                </a:cubicBezTo>
                <a:lnTo>
                  <a:pt x="1725792" y="5347821"/>
                </a:lnTo>
                <a:lnTo>
                  <a:pt x="1735370" y="5348573"/>
                </a:lnTo>
                <a:cubicBezTo>
                  <a:pt x="1744607" y="5349485"/>
                  <a:pt x="1753327" y="5350214"/>
                  <a:pt x="1759248" y="5349586"/>
                </a:cubicBezTo>
                <a:lnTo>
                  <a:pt x="1764377" y="5344424"/>
                </a:lnTo>
                <a:lnTo>
                  <a:pt x="1782193" y="5342833"/>
                </a:lnTo>
                <a:cubicBezTo>
                  <a:pt x="2028771" y="5320423"/>
                  <a:pt x="2696210" y="5255489"/>
                  <a:pt x="2702258" y="5252777"/>
                </a:cubicBezTo>
                <a:cubicBezTo>
                  <a:pt x="2688126" y="5260225"/>
                  <a:pt x="2529185" y="5273216"/>
                  <a:pt x="2545198" y="5273668"/>
                </a:cubicBezTo>
                <a:cubicBezTo>
                  <a:pt x="2561211" y="5274120"/>
                  <a:pt x="2713957" y="5261549"/>
                  <a:pt x="2798336" y="5255489"/>
                </a:cubicBezTo>
                <a:cubicBezTo>
                  <a:pt x="2795626" y="5259290"/>
                  <a:pt x="2635316" y="5279331"/>
                  <a:pt x="2415666" y="5304909"/>
                </a:cubicBezTo>
                <a:lnTo>
                  <a:pt x="2391118" y="5307740"/>
                </a:lnTo>
                <a:lnTo>
                  <a:pt x="2240640" y="5321863"/>
                </a:lnTo>
                <a:cubicBezTo>
                  <a:pt x="1836328" y="5359940"/>
                  <a:pt x="1387420" y="5402918"/>
                  <a:pt x="1210410" y="5416947"/>
                </a:cubicBezTo>
                <a:lnTo>
                  <a:pt x="1187622" y="5418674"/>
                </a:lnTo>
                <a:lnTo>
                  <a:pt x="1176757" y="5419498"/>
                </a:lnTo>
                <a:cubicBezTo>
                  <a:pt x="1147496" y="5421580"/>
                  <a:pt x="1131758" y="5422223"/>
                  <a:pt x="1132657" y="5421092"/>
                </a:cubicBezTo>
                <a:cubicBezTo>
                  <a:pt x="1134641" y="5413040"/>
                  <a:pt x="1156764" y="5415393"/>
                  <a:pt x="1174277" y="5417255"/>
                </a:cubicBezTo>
                <a:cubicBezTo>
                  <a:pt x="1164374" y="5411382"/>
                  <a:pt x="1149837" y="5397442"/>
                  <a:pt x="1155368" y="5398030"/>
                </a:cubicBezTo>
                <a:cubicBezTo>
                  <a:pt x="1137783" y="5400292"/>
                  <a:pt x="1139180" y="5417654"/>
                  <a:pt x="1124808" y="5403043"/>
                </a:cubicBezTo>
                <a:cubicBezTo>
                  <a:pt x="1115732" y="5393816"/>
                  <a:pt x="1137450" y="5374779"/>
                  <a:pt x="1143903" y="5375465"/>
                </a:cubicBezTo>
                <a:cubicBezTo>
                  <a:pt x="1143572" y="5376806"/>
                  <a:pt x="859197" y="5380217"/>
                  <a:pt x="813025" y="5377082"/>
                </a:cubicBezTo>
                <a:cubicBezTo>
                  <a:pt x="766854" y="5373947"/>
                  <a:pt x="887370" y="5361794"/>
                  <a:pt x="866877" y="5356659"/>
                </a:cubicBezTo>
                <a:cubicBezTo>
                  <a:pt x="846382" y="5351523"/>
                  <a:pt x="638438" y="5345423"/>
                  <a:pt x="690061" y="5346268"/>
                </a:cubicBezTo>
                <a:cubicBezTo>
                  <a:pt x="741682" y="5347113"/>
                  <a:pt x="1161487" y="5373202"/>
                  <a:pt x="1176612" y="5361727"/>
                </a:cubicBezTo>
                <a:cubicBezTo>
                  <a:pt x="1189657" y="5354852"/>
                  <a:pt x="739563" y="5330394"/>
                  <a:pt x="744103" y="5335008"/>
                </a:cubicBezTo>
                <a:cubicBezTo>
                  <a:pt x="728574" y="5325094"/>
                  <a:pt x="1047016" y="5316845"/>
                  <a:pt x="1128723" y="5318075"/>
                </a:cubicBezTo>
                <a:cubicBezTo>
                  <a:pt x="1210431" y="5319305"/>
                  <a:pt x="1214852" y="5348579"/>
                  <a:pt x="1234350" y="5342389"/>
                </a:cubicBezTo>
                <a:cubicBezTo>
                  <a:pt x="1254083" y="5331405"/>
                  <a:pt x="1187857" y="5316100"/>
                  <a:pt x="1192396" y="5320713"/>
                </a:cubicBezTo>
                <a:cubicBezTo>
                  <a:pt x="1175874" y="5314826"/>
                  <a:pt x="1179016" y="5302077"/>
                  <a:pt x="1175471" y="5293437"/>
                </a:cubicBezTo>
                <a:cubicBezTo>
                  <a:pt x="1167551" y="5279511"/>
                  <a:pt x="1154410" y="5282934"/>
                  <a:pt x="1155568" y="5278237"/>
                </a:cubicBezTo>
                <a:cubicBezTo>
                  <a:pt x="1156561" y="5274212"/>
                  <a:pt x="1178208" y="5259298"/>
                  <a:pt x="1185724" y="5251835"/>
                </a:cubicBezTo>
                <a:cubicBezTo>
                  <a:pt x="1184732" y="5255860"/>
                  <a:pt x="1207775" y="5258311"/>
                  <a:pt x="1203237" y="5253697"/>
                </a:cubicBezTo>
                <a:cubicBezTo>
                  <a:pt x="1213306" y="5258899"/>
                  <a:pt x="1211156" y="5267622"/>
                  <a:pt x="1229827" y="5264788"/>
                </a:cubicBezTo>
                <a:cubicBezTo>
                  <a:pt x="1229827" y="5264788"/>
                  <a:pt x="1226351" y="5252023"/>
                  <a:pt x="1219829" y="5255461"/>
                </a:cubicBezTo>
                <a:cubicBezTo>
                  <a:pt x="1258990" y="5242410"/>
                  <a:pt x="1234200" y="5270072"/>
                  <a:pt x="1255848" y="5255160"/>
                </a:cubicBezTo>
                <a:cubicBezTo>
                  <a:pt x="1270051" y="5243587"/>
                  <a:pt x="1777854" y="5220342"/>
                  <a:pt x="1762325" y="5210427"/>
                </a:cubicBezTo>
                <a:cubicBezTo>
                  <a:pt x="1757787" y="5205813"/>
                  <a:pt x="1760661" y="5206894"/>
                  <a:pt x="1790886" y="5202963"/>
                </a:cubicBezTo>
                <a:cubicBezTo>
                  <a:pt x="1821110" y="5199032"/>
                  <a:pt x="1948730" y="5191136"/>
                  <a:pt x="1943671" y="5186841"/>
                </a:cubicBezTo>
                <a:cubicBezTo>
                  <a:pt x="1938612" y="5182548"/>
                  <a:pt x="1564996" y="5186051"/>
                  <a:pt x="1760532" y="5177198"/>
                </a:cubicBezTo>
                <a:cubicBezTo>
                  <a:pt x="1768046" y="5169734"/>
                  <a:pt x="1831556" y="5191492"/>
                  <a:pt x="1845592" y="5180590"/>
                </a:cubicBezTo>
                <a:cubicBezTo>
                  <a:pt x="1852281" y="5176482"/>
                  <a:pt x="1875251" y="5178004"/>
                  <a:pt x="1890211" y="5167201"/>
                </a:cubicBezTo>
                <a:cubicBezTo>
                  <a:pt x="1897891" y="5159066"/>
                  <a:pt x="1930468" y="5177614"/>
                  <a:pt x="1922550" y="5163687"/>
                </a:cubicBezTo>
                <a:lnTo>
                  <a:pt x="2095891" y="5146729"/>
                </a:lnTo>
                <a:cubicBezTo>
                  <a:pt x="2074832" y="5136226"/>
                  <a:pt x="2010625" y="5140503"/>
                  <a:pt x="2006087" y="5135889"/>
                </a:cubicBezTo>
                <a:cubicBezTo>
                  <a:pt x="2005095" y="5139915"/>
                  <a:pt x="1851259" y="5129404"/>
                  <a:pt x="1861633" y="5124488"/>
                </a:cubicBezTo>
                <a:cubicBezTo>
                  <a:pt x="1872008" y="5119571"/>
                  <a:pt x="2076179" y="5124436"/>
                  <a:pt x="2068331" y="5106386"/>
                </a:cubicBezTo>
                <a:lnTo>
                  <a:pt x="1953395" y="5115214"/>
                </a:lnTo>
                <a:cubicBezTo>
                  <a:pt x="1939945" y="5100700"/>
                  <a:pt x="2084816" y="5100860"/>
                  <a:pt x="2075739" y="5091632"/>
                </a:cubicBezTo>
                <a:cubicBezTo>
                  <a:pt x="2069287" y="5090946"/>
                  <a:pt x="2271602" y="5086704"/>
                  <a:pt x="2278126" y="5083266"/>
                </a:cubicBezTo>
                <a:cubicBezTo>
                  <a:pt x="2285570" y="5079927"/>
                  <a:pt x="2204718" y="5070321"/>
                  <a:pt x="2207130" y="5064255"/>
                </a:cubicBezTo>
                <a:cubicBezTo>
                  <a:pt x="2209543" y="5058188"/>
                  <a:pt x="2290620" y="5054922"/>
                  <a:pt x="2292604" y="5046870"/>
                </a:cubicBezTo>
                <a:cubicBezTo>
                  <a:pt x="2291208" y="5029507"/>
                  <a:pt x="2128256" y="5035890"/>
                  <a:pt x="2134778" y="5032453"/>
                </a:cubicBezTo>
                <a:cubicBezTo>
                  <a:pt x="2141466" y="5028343"/>
                  <a:pt x="2029600" y="5036399"/>
                  <a:pt x="2038274" y="5024238"/>
                </a:cubicBezTo>
                <a:cubicBezTo>
                  <a:pt x="2039266" y="5020212"/>
                  <a:pt x="2245773" y="5019283"/>
                  <a:pt x="2253217" y="5015943"/>
                </a:cubicBezTo>
                <a:cubicBezTo>
                  <a:pt x="2254209" y="5011917"/>
                  <a:pt x="2140840" y="5023935"/>
                  <a:pt x="2149513" y="5011774"/>
                </a:cubicBezTo>
                <a:cubicBezTo>
                  <a:pt x="2148521" y="5015800"/>
                  <a:pt x="2205240" y="5004195"/>
                  <a:pt x="2212401" y="5001035"/>
                </a:cubicBezTo>
                <a:cubicBezTo>
                  <a:pt x="2219562" y="4997876"/>
                  <a:pt x="2170829" y="5007728"/>
                  <a:pt x="2192476" y="4992814"/>
                </a:cubicBezTo>
                <a:cubicBezTo>
                  <a:pt x="2203336" y="4983296"/>
                  <a:pt x="2183007" y="4980011"/>
                  <a:pt x="2163660" y="4978984"/>
                </a:cubicBezTo>
                <a:lnTo>
                  <a:pt x="2140842" y="4978657"/>
                </a:lnTo>
                <a:lnTo>
                  <a:pt x="2176874" y="4968056"/>
                </a:lnTo>
                <a:cubicBezTo>
                  <a:pt x="2174486" y="4954720"/>
                  <a:pt x="2160814" y="4957149"/>
                  <a:pt x="2192531" y="4947438"/>
                </a:cubicBezTo>
                <a:cubicBezTo>
                  <a:pt x="2199054" y="4944001"/>
                  <a:pt x="2236741" y="4943534"/>
                  <a:pt x="2244186" y="4940195"/>
                </a:cubicBezTo>
                <a:cubicBezTo>
                  <a:pt x="2242035" y="4939966"/>
                  <a:pt x="2162817" y="4934256"/>
                  <a:pt x="2198502" y="4929807"/>
                </a:cubicBezTo>
                <a:cubicBezTo>
                  <a:pt x="2234187" y="4925357"/>
                  <a:pt x="2444913" y="4918792"/>
                  <a:pt x="2458295" y="4913497"/>
                </a:cubicBezTo>
                <a:cubicBezTo>
                  <a:pt x="2471676" y="4908202"/>
                  <a:pt x="2338626" y="4903191"/>
                  <a:pt x="2278792" y="4898038"/>
                </a:cubicBezTo>
                <a:cubicBezTo>
                  <a:pt x="2285315" y="4894599"/>
                  <a:pt x="2300049" y="4856003"/>
                  <a:pt x="2309125" y="4865231"/>
                </a:cubicBezTo>
                <a:cubicBezTo>
                  <a:pt x="2305491" y="4861746"/>
                  <a:pt x="2293138" y="4859792"/>
                  <a:pt x="2276548" y="4858885"/>
                </a:cubicBezTo>
                <a:lnTo>
                  <a:pt x="2247546" y="4858854"/>
                </a:lnTo>
                <a:lnTo>
                  <a:pt x="2249233" y="4850541"/>
                </a:lnTo>
                <a:cubicBezTo>
                  <a:pt x="2249484" y="4846755"/>
                  <a:pt x="2251665" y="4843158"/>
                  <a:pt x="2263139" y="4840180"/>
                </a:cubicBezTo>
                <a:cubicBezTo>
                  <a:pt x="2286088" y="4834224"/>
                  <a:pt x="2344109" y="4830927"/>
                  <a:pt x="2384594" y="4826301"/>
                </a:cubicBezTo>
                <a:cubicBezTo>
                  <a:pt x="2393196" y="4818264"/>
                  <a:pt x="2444028" y="4825557"/>
                  <a:pt x="2450716" y="4821448"/>
                </a:cubicBezTo>
                <a:cubicBezTo>
                  <a:pt x="2445184" y="4820860"/>
                  <a:pt x="2527863" y="4806879"/>
                  <a:pt x="2575108" y="4807083"/>
                </a:cubicBezTo>
                <a:cubicBezTo>
                  <a:pt x="2599145" y="4805507"/>
                  <a:pt x="2453094" y="4800374"/>
                  <a:pt x="2437476" y="4791248"/>
                </a:cubicBezTo>
                <a:cubicBezTo>
                  <a:pt x="2421858" y="4782122"/>
                  <a:pt x="2520968" y="4760668"/>
                  <a:pt x="2481403" y="4752328"/>
                </a:cubicBezTo>
                <a:cubicBezTo>
                  <a:pt x="2416334" y="4732327"/>
                  <a:pt x="2555195" y="4735550"/>
                  <a:pt x="2547277" y="4721625"/>
                </a:cubicBezTo>
                <a:cubicBezTo>
                  <a:pt x="2547525" y="4720618"/>
                  <a:pt x="2543326" y="4719267"/>
                  <a:pt x="2536784" y="4717860"/>
                </a:cubicBezTo>
                <a:lnTo>
                  <a:pt x="2519553" y="4714980"/>
                </a:lnTo>
                <a:lnTo>
                  <a:pt x="2573298" y="4714878"/>
                </a:lnTo>
                <a:cubicBezTo>
                  <a:pt x="2593025" y="4714536"/>
                  <a:pt x="2610119" y="4713860"/>
                  <a:pt x="2619142" y="4712754"/>
                </a:cubicBezTo>
                <a:cubicBezTo>
                  <a:pt x="2625830" y="4708644"/>
                  <a:pt x="2653249" y="4689502"/>
                  <a:pt x="2607090" y="4688727"/>
                </a:cubicBezTo>
                <a:cubicBezTo>
                  <a:pt x="2548949" y="4686675"/>
                  <a:pt x="2707641" y="4656963"/>
                  <a:pt x="2726650" y="4647758"/>
                </a:cubicBezTo>
                <a:cubicBezTo>
                  <a:pt x="2745657" y="4638552"/>
                  <a:pt x="2725677" y="4638108"/>
                  <a:pt x="2721139" y="4633494"/>
                </a:cubicBezTo>
                <a:cubicBezTo>
                  <a:pt x="2728820" y="4625360"/>
                  <a:pt x="2983688" y="4453423"/>
                  <a:pt x="2989148" y="4458136"/>
                </a:cubicBezTo>
                <a:cubicBezTo>
                  <a:pt x="3208976" y="4411410"/>
                  <a:pt x="2980428" y="4437835"/>
                  <a:pt x="2966961" y="4448814"/>
                </a:cubicBezTo>
                <a:cubicBezTo>
                  <a:pt x="2953495" y="4459793"/>
                  <a:pt x="2850873" y="4422727"/>
                  <a:pt x="2836381" y="4423026"/>
                </a:cubicBezTo>
                <a:cubicBezTo>
                  <a:pt x="2816479" y="4407827"/>
                  <a:pt x="2908911" y="4385111"/>
                  <a:pt x="2910896" y="4377059"/>
                </a:cubicBezTo>
                <a:lnTo>
                  <a:pt x="3195052" y="4215529"/>
                </a:lnTo>
                <a:cubicBezTo>
                  <a:pt x="3183205" y="4203830"/>
                  <a:pt x="3061664" y="4263112"/>
                  <a:pt x="2989095" y="4278849"/>
                </a:cubicBezTo>
                <a:cubicBezTo>
                  <a:pt x="2916526" y="4294587"/>
                  <a:pt x="2836122" y="4299585"/>
                  <a:pt x="2759636" y="4309953"/>
                </a:cubicBezTo>
                <a:cubicBezTo>
                  <a:pt x="2696533" y="4318419"/>
                  <a:pt x="2600815" y="4345834"/>
                  <a:pt x="2610480" y="4329648"/>
                </a:cubicBezTo>
                <a:cubicBezTo>
                  <a:pt x="2617002" y="4326209"/>
                  <a:pt x="2103094" y="4495816"/>
                  <a:pt x="1714575" y="4556824"/>
                </a:cubicBezTo>
                <a:cubicBezTo>
                  <a:pt x="1326055" y="4617830"/>
                  <a:pt x="283901" y="4700300"/>
                  <a:pt x="279363" y="4695686"/>
                </a:cubicBezTo>
                <a:cubicBezTo>
                  <a:pt x="272436" y="4677735"/>
                  <a:pt x="1715163" y="4531409"/>
                  <a:pt x="1684199" y="4515032"/>
                </a:cubicBezTo>
                <a:cubicBezTo>
                  <a:pt x="1678669" y="4514445"/>
                  <a:pt x="-5435" y="4627333"/>
                  <a:pt x="95" y="4627921"/>
                </a:cubicBezTo>
                <a:cubicBezTo>
                  <a:pt x="-14512" y="4618105"/>
                  <a:pt x="1657609" y="4503943"/>
                  <a:pt x="1631184" y="4492181"/>
                </a:cubicBezTo>
                <a:cubicBezTo>
                  <a:pt x="1619202" y="4490906"/>
                  <a:pt x="286457" y="4600086"/>
                  <a:pt x="281918" y="4595472"/>
                </a:cubicBezTo>
                <a:cubicBezTo>
                  <a:pt x="238902" y="4581946"/>
                  <a:pt x="1511021" y="4453926"/>
                  <a:pt x="1457936" y="4435198"/>
                </a:cubicBezTo>
                <a:cubicBezTo>
                  <a:pt x="1638888" y="4403618"/>
                  <a:pt x="160891" y="4574597"/>
                  <a:pt x="15704" y="4508662"/>
                </a:cubicBezTo>
                <a:cubicBezTo>
                  <a:pt x="-11519" y="4496299"/>
                  <a:pt x="11001" y="4483363"/>
                  <a:pt x="66897" y="4470230"/>
                </a:cubicBezTo>
                <a:lnTo>
                  <a:pt x="71560" y="4469305"/>
                </a:lnTo>
                <a:lnTo>
                  <a:pt x="107170" y="4478437"/>
                </a:lnTo>
                <a:cubicBezTo>
                  <a:pt x="298150" y="4502044"/>
                  <a:pt x="974924" y="4384417"/>
                  <a:pt x="1247649" y="4335325"/>
                </a:cubicBezTo>
                <a:lnTo>
                  <a:pt x="1291528" y="4327380"/>
                </a:lnTo>
                <a:lnTo>
                  <a:pt x="1292336" y="4327277"/>
                </a:lnTo>
                <a:cubicBezTo>
                  <a:pt x="1312689" y="4324383"/>
                  <a:pt x="1329478" y="4321633"/>
                  <a:pt x="1342096" y="4319043"/>
                </a:cubicBezTo>
                <a:cubicBezTo>
                  <a:pt x="1379949" y="4311274"/>
                  <a:pt x="1363680" y="4314275"/>
                  <a:pt x="1311343" y="4323793"/>
                </a:cubicBezTo>
                <a:lnTo>
                  <a:pt x="1291528" y="4327380"/>
                </a:lnTo>
                <a:lnTo>
                  <a:pt x="1221185" y="4336384"/>
                </a:lnTo>
                <a:cubicBezTo>
                  <a:pt x="952408" y="4368101"/>
                  <a:pt x="387741" y="4412970"/>
                  <a:pt x="133312" y="4457045"/>
                </a:cubicBezTo>
                <a:lnTo>
                  <a:pt x="71560" y="4469305"/>
                </a:lnTo>
                <a:lnTo>
                  <a:pt x="67798" y="4468339"/>
                </a:lnTo>
                <a:cubicBezTo>
                  <a:pt x="-70821" y="4394128"/>
                  <a:pt x="627328" y="3939952"/>
                  <a:pt x="510386" y="3873776"/>
                </a:cubicBezTo>
                <a:cubicBezTo>
                  <a:pt x="511378" y="3869751"/>
                  <a:pt x="525346" y="3862973"/>
                  <a:pt x="525346" y="3862973"/>
                </a:cubicBezTo>
                <a:cubicBezTo>
                  <a:pt x="522957" y="3849636"/>
                  <a:pt x="505444" y="3847773"/>
                  <a:pt x="509578" y="3830999"/>
                </a:cubicBezTo>
                <a:lnTo>
                  <a:pt x="533615" y="3829422"/>
                </a:lnTo>
                <a:lnTo>
                  <a:pt x="539734" y="3804596"/>
                </a:lnTo>
                <a:cubicBezTo>
                  <a:pt x="541883" y="3795873"/>
                  <a:pt x="561381" y="3789682"/>
                  <a:pt x="562373" y="3785656"/>
                </a:cubicBezTo>
                <a:cubicBezTo>
                  <a:pt x="564524" y="3776934"/>
                  <a:pt x="552540" y="3775659"/>
                  <a:pt x="554525" y="3767608"/>
                </a:cubicBezTo>
                <a:cubicBezTo>
                  <a:pt x="557667" y="3754858"/>
                  <a:pt x="568658" y="3760158"/>
                  <a:pt x="570642" y="3752107"/>
                </a:cubicBezTo>
                <a:cubicBezTo>
                  <a:pt x="567921" y="3713257"/>
                  <a:pt x="529276" y="3705016"/>
                  <a:pt x="545061" y="3664002"/>
                </a:cubicBezTo>
                <a:cubicBezTo>
                  <a:pt x="547045" y="3655950"/>
                  <a:pt x="558106" y="3657126"/>
                  <a:pt x="563637" y="3657714"/>
                </a:cubicBezTo>
                <a:cubicBezTo>
                  <a:pt x="562644" y="3661741"/>
                  <a:pt x="561653" y="3665767"/>
                  <a:pt x="571247" y="3653703"/>
                </a:cubicBezTo>
                <a:cubicBezTo>
                  <a:pt x="570089" y="3658400"/>
                  <a:pt x="1368236" y="3918922"/>
                  <a:pt x="1368236" y="3918922"/>
                </a:cubicBezTo>
                <a:cubicBezTo>
                  <a:pt x="1368825" y="3916532"/>
                  <a:pt x="1342104" y="3903562"/>
                  <a:pt x="1298400" y="3884106"/>
                </a:cubicBezTo>
                <a:lnTo>
                  <a:pt x="1282953" y="3877336"/>
                </a:lnTo>
                <a:lnTo>
                  <a:pt x="1336373" y="3898273"/>
                </a:lnTo>
                <a:cubicBezTo>
                  <a:pt x="1492094" y="3959020"/>
                  <a:pt x="1611148" y="4004453"/>
                  <a:pt x="1616013" y="4003421"/>
                </a:cubicBezTo>
                <a:cubicBezTo>
                  <a:pt x="1639128" y="4001747"/>
                  <a:pt x="808398" y="3643061"/>
                  <a:pt x="652871" y="3560473"/>
                </a:cubicBezTo>
                <a:cubicBezTo>
                  <a:pt x="497346" y="3477883"/>
                  <a:pt x="676336" y="3511324"/>
                  <a:pt x="682859" y="3507885"/>
                </a:cubicBezTo>
                <a:cubicBezTo>
                  <a:pt x="691296" y="3500520"/>
                  <a:pt x="713418" y="3502872"/>
                  <a:pt x="727551" y="3495423"/>
                </a:cubicBezTo>
                <a:cubicBezTo>
                  <a:pt x="734073" y="3491986"/>
                  <a:pt x="737051" y="3479907"/>
                  <a:pt x="743738" y="3475799"/>
                </a:cubicBezTo>
                <a:cubicBezTo>
                  <a:pt x="758698" y="3464995"/>
                  <a:pt x="776282" y="3462733"/>
                  <a:pt x="783963" y="3454598"/>
                </a:cubicBezTo>
                <a:cubicBezTo>
                  <a:pt x="792399" y="3447232"/>
                  <a:pt x="789090" y="3433797"/>
                  <a:pt x="797526" y="3426431"/>
                </a:cubicBezTo>
                <a:cubicBezTo>
                  <a:pt x="806199" y="3414271"/>
                  <a:pt x="823783" y="3412009"/>
                  <a:pt x="824775" y="3407982"/>
                </a:cubicBezTo>
                <a:cubicBezTo>
                  <a:pt x="846019" y="3371681"/>
                  <a:pt x="833632" y="3349017"/>
                  <a:pt x="863787" y="3322615"/>
                </a:cubicBezTo>
                <a:cubicBezTo>
                  <a:pt x="864945" y="3317918"/>
                  <a:pt x="881537" y="3319682"/>
                  <a:pt x="888981" y="3316342"/>
                </a:cubicBezTo>
                <a:cubicBezTo>
                  <a:pt x="896497" y="3308878"/>
                  <a:pt x="893116" y="3299567"/>
                  <a:pt x="899638" y="3296129"/>
                </a:cubicBezTo>
                <a:cubicBezTo>
                  <a:pt x="906161" y="3292692"/>
                  <a:pt x="907557" y="3310054"/>
                  <a:pt x="901035" y="3313493"/>
                </a:cubicBezTo>
                <a:cubicBezTo>
                  <a:pt x="921690" y="3302606"/>
                  <a:pt x="969614" y="3227137"/>
                  <a:pt x="976303" y="3223028"/>
                </a:cubicBezTo>
                <a:cubicBezTo>
                  <a:pt x="982825" y="3219590"/>
                  <a:pt x="1006861" y="3218015"/>
                  <a:pt x="1006861" y="3218015"/>
                </a:cubicBezTo>
                <a:cubicBezTo>
                  <a:pt x="1014377" y="3210551"/>
                  <a:pt x="1011988" y="3197214"/>
                  <a:pt x="1020661" y="3185053"/>
                </a:cubicBezTo>
                <a:cubicBezTo>
                  <a:pt x="1036848" y="3165428"/>
                  <a:pt x="1077002" y="3148352"/>
                  <a:pt x="1095175" y="3120675"/>
                </a:cubicBezTo>
                <a:cubicBezTo>
                  <a:pt x="1097159" y="3112623"/>
                  <a:pt x="1094770" y="3099286"/>
                  <a:pt x="1103278" y="3087796"/>
                </a:cubicBezTo>
                <a:cubicBezTo>
                  <a:pt x="1110554" y="3058272"/>
                  <a:pt x="1137733" y="3043947"/>
                  <a:pt x="1150375" y="3015682"/>
                </a:cubicBezTo>
                <a:cubicBezTo>
                  <a:pt x="1157651" y="2986158"/>
                  <a:pt x="1183672" y="2976531"/>
                  <a:pt x="1206383" y="2953468"/>
                </a:cubicBezTo>
                <a:cubicBezTo>
                  <a:pt x="1241830" y="2905594"/>
                  <a:pt x="1271177" y="2836412"/>
                  <a:pt x="1298022" y="2796575"/>
                </a:cubicBezTo>
                <a:cubicBezTo>
                  <a:pt x="1306460" y="2789209"/>
                  <a:pt x="1318678" y="2785689"/>
                  <a:pt x="1320662" y="2777636"/>
                </a:cubicBezTo>
                <a:cubicBezTo>
                  <a:pt x="1329335" y="2765476"/>
                  <a:pt x="1333470" y="2748700"/>
                  <a:pt x="1336447" y="2736623"/>
                </a:cubicBezTo>
                <a:lnTo>
                  <a:pt x="1340083" y="2733634"/>
                </a:lnTo>
                <a:cubicBezTo>
                  <a:pt x="1351092" y="2723074"/>
                  <a:pt x="1377950" y="2690080"/>
                  <a:pt x="1382789" y="2690595"/>
                </a:cubicBezTo>
                <a:cubicBezTo>
                  <a:pt x="1394772" y="2691869"/>
                  <a:pt x="1352968" y="2742512"/>
                  <a:pt x="1352968" y="2742512"/>
                </a:cubicBezTo>
                <a:cubicBezTo>
                  <a:pt x="1373106" y="2752915"/>
                  <a:pt x="1360482" y="2735047"/>
                  <a:pt x="1374686" y="2723473"/>
                </a:cubicBezTo>
                <a:cubicBezTo>
                  <a:pt x="1402856" y="2705123"/>
                  <a:pt x="1480328" y="2674801"/>
                  <a:pt x="1494296" y="2668023"/>
                </a:cubicBezTo>
                <a:cubicBezTo>
                  <a:pt x="1516347" y="2674500"/>
                  <a:pt x="1556571" y="2653299"/>
                  <a:pt x="1582758" y="2643000"/>
                </a:cubicBezTo>
                <a:cubicBezTo>
                  <a:pt x="1627982" y="2626462"/>
                  <a:pt x="1675970" y="2610220"/>
                  <a:pt x="1724133" y="2596147"/>
                </a:cubicBezTo>
                <a:lnTo>
                  <a:pt x="1755441" y="2588710"/>
                </a:lnTo>
                <a:lnTo>
                  <a:pt x="1755441" y="2573914"/>
                </a:lnTo>
                <a:lnTo>
                  <a:pt x="1683997" y="2590165"/>
                </a:lnTo>
                <a:cubicBezTo>
                  <a:pt x="1542837" y="2619997"/>
                  <a:pt x="1403428" y="2640179"/>
                  <a:pt x="1267030" y="2622216"/>
                </a:cubicBezTo>
                <a:cubicBezTo>
                  <a:pt x="994236" y="2586294"/>
                  <a:pt x="481618" y="2302624"/>
                  <a:pt x="474691" y="2284673"/>
                </a:cubicBezTo>
                <a:cubicBezTo>
                  <a:pt x="465850" y="2270650"/>
                  <a:pt x="431791" y="2294501"/>
                  <a:pt x="408736" y="2257514"/>
                </a:cubicBezTo>
                <a:cubicBezTo>
                  <a:pt x="385679" y="2220525"/>
                  <a:pt x="310923" y="2046957"/>
                  <a:pt x="336355" y="2062745"/>
                </a:cubicBezTo>
                <a:cubicBezTo>
                  <a:pt x="366326" y="2083147"/>
                  <a:pt x="291186" y="2004683"/>
                  <a:pt x="301843" y="1984470"/>
                </a:cubicBezTo>
                <a:cubicBezTo>
                  <a:pt x="302835" y="1980444"/>
                  <a:pt x="310789" y="1956132"/>
                  <a:pt x="314241" y="1946603"/>
                </a:cubicBezTo>
                <a:cubicBezTo>
                  <a:pt x="317695" y="1937074"/>
                  <a:pt x="315047" y="1934757"/>
                  <a:pt x="322562" y="1927294"/>
                </a:cubicBezTo>
                <a:cubicBezTo>
                  <a:pt x="324547" y="1919242"/>
                  <a:pt x="329830" y="1885445"/>
                  <a:pt x="318670" y="1876058"/>
                </a:cubicBezTo>
                <a:cubicBezTo>
                  <a:pt x="307509" y="1866671"/>
                  <a:pt x="256999" y="1888333"/>
                  <a:pt x="255602" y="1870970"/>
                </a:cubicBezTo>
                <a:cubicBezTo>
                  <a:pt x="256760" y="1866273"/>
                  <a:pt x="270098" y="1844580"/>
                  <a:pt x="276431" y="1836202"/>
                </a:cubicBezTo>
                <a:cubicBezTo>
                  <a:pt x="282764" y="1827824"/>
                  <a:pt x="291708" y="1828267"/>
                  <a:pt x="293601" y="1820701"/>
                </a:cubicBezTo>
                <a:cubicBezTo>
                  <a:pt x="295494" y="1813136"/>
                  <a:pt x="268057" y="1801791"/>
                  <a:pt x="287791" y="1790806"/>
                </a:cubicBezTo>
                <a:cubicBezTo>
                  <a:pt x="308447" y="1779919"/>
                  <a:pt x="254537" y="1758139"/>
                  <a:pt x="280724" y="1747840"/>
                </a:cubicBezTo>
                <a:lnTo>
                  <a:pt x="347860" y="1733976"/>
                </a:lnTo>
                <a:cubicBezTo>
                  <a:pt x="351121" y="1732256"/>
                  <a:pt x="339082" y="1727671"/>
                  <a:pt x="325638" y="1723209"/>
                </a:cubicBezTo>
                <a:lnTo>
                  <a:pt x="314953" y="1719795"/>
                </a:lnTo>
                <a:lnTo>
                  <a:pt x="319515" y="1719317"/>
                </a:lnTo>
                <a:cubicBezTo>
                  <a:pt x="321345" y="1717023"/>
                  <a:pt x="321534" y="1710725"/>
                  <a:pt x="320848" y="1703944"/>
                </a:cubicBezTo>
                <a:lnTo>
                  <a:pt x="320224" y="1701035"/>
                </a:lnTo>
                <a:lnTo>
                  <a:pt x="1160463" y="1527930"/>
                </a:lnTo>
                <a:lnTo>
                  <a:pt x="1160463" y="1524252"/>
                </a:lnTo>
                <a:lnTo>
                  <a:pt x="1133509" y="1529871"/>
                </a:lnTo>
                <a:cubicBezTo>
                  <a:pt x="928851" y="1572622"/>
                  <a:pt x="459715" y="1671655"/>
                  <a:pt x="332776" y="1698347"/>
                </a:cubicBezTo>
                <a:lnTo>
                  <a:pt x="320213" y="1700984"/>
                </a:lnTo>
                <a:lnTo>
                  <a:pt x="316931" y="1685672"/>
                </a:lnTo>
                <a:cubicBezTo>
                  <a:pt x="313590" y="1677220"/>
                  <a:pt x="304449" y="1673255"/>
                  <a:pt x="299472" y="1668603"/>
                </a:cubicBezTo>
                <a:cubicBezTo>
                  <a:pt x="294495" y="1663951"/>
                  <a:pt x="278634" y="1665124"/>
                  <a:pt x="287071" y="1657758"/>
                </a:cubicBezTo>
                <a:cubicBezTo>
                  <a:pt x="293593" y="1654320"/>
                  <a:pt x="316274" y="1646429"/>
                  <a:pt x="323719" y="1643089"/>
                </a:cubicBezTo>
                <a:lnTo>
                  <a:pt x="354145" y="1630887"/>
                </a:lnTo>
                <a:cubicBezTo>
                  <a:pt x="355302" y="1626190"/>
                  <a:pt x="382751" y="1621623"/>
                  <a:pt x="383743" y="1617597"/>
                </a:cubicBezTo>
                <a:cubicBezTo>
                  <a:pt x="417848" y="1621223"/>
                  <a:pt x="392515" y="1625592"/>
                  <a:pt x="401187" y="1613432"/>
                </a:cubicBezTo>
                <a:lnTo>
                  <a:pt x="372064" y="1605397"/>
                </a:lnTo>
                <a:cubicBezTo>
                  <a:pt x="373553" y="1599357"/>
                  <a:pt x="876767" y="1484730"/>
                  <a:pt x="1126003" y="1426678"/>
                </a:cubicBezTo>
                <a:lnTo>
                  <a:pt x="1160463" y="1418616"/>
                </a:lnTo>
                <a:lnTo>
                  <a:pt x="1160463" y="1414473"/>
                </a:lnTo>
                <a:lnTo>
                  <a:pt x="1115030" y="1424244"/>
                </a:lnTo>
                <a:cubicBezTo>
                  <a:pt x="852901" y="1480884"/>
                  <a:pt x="333918" y="1595631"/>
                  <a:pt x="339679" y="1589530"/>
                </a:cubicBezTo>
                <a:cubicBezTo>
                  <a:pt x="350336" y="1569317"/>
                  <a:pt x="893070" y="1439898"/>
                  <a:pt x="885365" y="1436813"/>
                </a:cubicBezTo>
                <a:cubicBezTo>
                  <a:pt x="878623" y="1434115"/>
                  <a:pt x="421266" y="1541079"/>
                  <a:pt x="315107" y="1565953"/>
                </a:cubicBezTo>
                <a:lnTo>
                  <a:pt x="303830" y="1568595"/>
                </a:lnTo>
                <a:lnTo>
                  <a:pt x="302382" y="1563665"/>
                </a:lnTo>
                <a:cubicBezTo>
                  <a:pt x="304128" y="1533552"/>
                  <a:pt x="331204" y="1562819"/>
                  <a:pt x="324348" y="1540744"/>
                </a:cubicBezTo>
                <a:cubicBezTo>
                  <a:pt x="316733" y="1527024"/>
                  <a:pt x="408681" y="1496196"/>
                  <a:pt x="528384" y="1462186"/>
                </a:cubicBezTo>
                <a:lnTo>
                  <a:pt x="634987" y="1433018"/>
                </a:lnTo>
                <a:lnTo>
                  <a:pt x="679958" y="1422346"/>
                </a:lnTo>
                <a:cubicBezTo>
                  <a:pt x="710827" y="1414536"/>
                  <a:pt x="744029" y="1405763"/>
                  <a:pt x="777225" y="1396804"/>
                </a:cubicBezTo>
                <a:lnTo>
                  <a:pt x="839406" y="1379754"/>
                </a:lnTo>
                <a:lnTo>
                  <a:pt x="898942" y="1364529"/>
                </a:lnTo>
                <a:cubicBezTo>
                  <a:pt x="967875" y="1346894"/>
                  <a:pt x="1017227" y="1334033"/>
                  <a:pt x="1025721" y="1330070"/>
                </a:cubicBezTo>
                <a:cubicBezTo>
                  <a:pt x="1038463" y="1324127"/>
                  <a:pt x="967005" y="1344476"/>
                  <a:pt x="874460" y="1370143"/>
                </a:cubicBezTo>
                <a:lnTo>
                  <a:pt x="839406" y="1379754"/>
                </a:lnTo>
                <a:lnTo>
                  <a:pt x="783517" y="1394046"/>
                </a:lnTo>
                <a:cubicBezTo>
                  <a:pt x="741920" y="1404735"/>
                  <a:pt x="698087" y="1416102"/>
                  <a:pt x="654678" y="1427630"/>
                </a:cubicBezTo>
                <a:lnTo>
                  <a:pt x="634987" y="1433018"/>
                </a:lnTo>
                <a:lnTo>
                  <a:pt x="596683" y="1442108"/>
                </a:lnTo>
                <a:cubicBezTo>
                  <a:pt x="548946" y="1452320"/>
                  <a:pt x="519889" y="1455570"/>
                  <a:pt x="528211" y="1445644"/>
                </a:cubicBezTo>
                <a:cubicBezTo>
                  <a:pt x="589526" y="1417983"/>
                  <a:pt x="542299" y="1429763"/>
                  <a:pt x="562032" y="1418778"/>
                </a:cubicBezTo>
                <a:cubicBezTo>
                  <a:pt x="563025" y="1414752"/>
                  <a:pt x="620951" y="1388971"/>
                  <a:pt x="626481" y="1389560"/>
                </a:cubicBezTo>
                <a:cubicBezTo>
                  <a:pt x="634162" y="1381425"/>
                  <a:pt x="207236" y="1471498"/>
                  <a:pt x="215744" y="1460009"/>
                </a:cubicBezTo>
                <a:cubicBezTo>
                  <a:pt x="216901" y="1455312"/>
                  <a:pt x="256523" y="1422995"/>
                  <a:pt x="262053" y="1423583"/>
                </a:cubicBezTo>
                <a:cubicBezTo>
                  <a:pt x="271104" y="1411807"/>
                  <a:pt x="578249" y="1321718"/>
                  <a:pt x="881575" y="1232256"/>
                </a:cubicBezTo>
                <a:lnTo>
                  <a:pt x="979515" y="1203259"/>
                </a:lnTo>
                <a:lnTo>
                  <a:pt x="986856" y="1201287"/>
                </a:lnTo>
                <a:cubicBezTo>
                  <a:pt x="1126437" y="1163756"/>
                  <a:pt x="1239674" y="1133232"/>
                  <a:pt x="1243324" y="1132457"/>
                </a:cubicBezTo>
                <a:cubicBezTo>
                  <a:pt x="1245831" y="1130916"/>
                  <a:pt x="1275942" y="1119071"/>
                  <a:pt x="1313929" y="1104536"/>
                </a:cubicBezTo>
                <a:lnTo>
                  <a:pt x="1340567" y="1094416"/>
                </a:lnTo>
                <a:lnTo>
                  <a:pt x="1372124" y="1084523"/>
                </a:lnTo>
                <a:cubicBezTo>
                  <a:pt x="1439855" y="1062831"/>
                  <a:pt x="1480513" y="1048167"/>
                  <a:pt x="1478177" y="1044690"/>
                </a:cubicBezTo>
                <a:cubicBezTo>
                  <a:pt x="1478544" y="1028807"/>
                  <a:pt x="1106314" y="1133252"/>
                  <a:pt x="829207" y="1210852"/>
                </a:cubicBezTo>
                <a:lnTo>
                  <a:pt x="765350" y="1228716"/>
                </a:lnTo>
                <a:lnTo>
                  <a:pt x="752764" y="1231313"/>
                </a:lnTo>
                <a:cubicBezTo>
                  <a:pt x="638290" y="1255489"/>
                  <a:pt x="543499" y="1277826"/>
                  <a:pt x="534176" y="1289746"/>
                </a:cubicBezTo>
                <a:cubicBezTo>
                  <a:pt x="531466" y="1293546"/>
                  <a:pt x="622695" y="1268558"/>
                  <a:pt x="749397" y="1233179"/>
                </a:cubicBezTo>
                <a:lnTo>
                  <a:pt x="765350" y="1228716"/>
                </a:lnTo>
                <a:lnTo>
                  <a:pt x="871363" y="1206841"/>
                </a:lnTo>
                <a:lnTo>
                  <a:pt x="951656" y="1190528"/>
                </a:lnTo>
                <a:lnTo>
                  <a:pt x="897337" y="1204430"/>
                </a:lnTo>
                <a:cubicBezTo>
                  <a:pt x="633148" y="1272160"/>
                  <a:pt x="282712" y="1362590"/>
                  <a:pt x="286536" y="1347073"/>
                </a:cubicBezTo>
                <a:cubicBezTo>
                  <a:pt x="287125" y="1321657"/>
                  <a:pt x="1486296" y="938823"/>
                  <a:pt x="1509928" y="915859"/>
                </a:cubicBezTo>
                <a:cubicBezTo>
                  <a:pt x="1510921" y="911833"/>
                  <a:pt x="519778" y="1236756"/>
                  <a:pt x="369520" y="1280685"/>
                </a:cubicBezTo>
                <a:cubicBezTo>
                  <a:pt x="219263" y="1324613"/>
                  <a:pt x="595579" y="1208362"/>
                  <a:pt x="608386" y="1179426"/>
                </a:cubicBezTo>
                <a:cubicBezTo>
                  <a:pt x="613347" y="1159297"/>
                  <a:pt x="767268" y="1111615"/>
                  <a:pt x="775940" y="1099455"/>
                </a:cubicBezTo>
                <a:cubicBezTo>
                  <a:pt x="777924" y="1091403"/>
                  <a:pt x="1027426" y="1016025"/>
                  <a:pt x="1031561" y="999251"/>
                </a:cubicBezTo>
                <a:cubicBezTo>
                  <a:pt x="1030165" y="981887"/>
                  <a:pt x="1225917" y="894217"/>
                  <a:pt x="1283500" y="861601"/>
                </a:cubicBezTo>
                <a:cubicBezTo>
                  <a:pt x="1341084" y="828984"/>
                  <a:pt x="1373920" y="816299"/>
                  <a:pt x="1377062" y="803550"/>
                </a:cubicBezTo>
                <a:cubicBezTo>
                  <a:pt x="1377650" y="778135"/>
                  <a:pt x="1693462" y="551144"/>
                  <a:pt x="1705516" y="548295"/>
                </a:cubicBezTo>
                <a:cubicBezTo>
                  <a:pt x="1712960" y="544954"/>
                  <a:pt x="1681059" y="601470"/>
                  <a:pt x="1711380" y="574395"/>
                </a:cubicBezTo>
                <a:cubicBezTo>
                  <a:pt x="1727568" y="554770"/>
                  <a:pt x="1762850" y="507567"/>
                  <a:pt x="1789036" y="497268"/>
                </a:cubicBezTo>
                <a:cubicBezTo>
                  <a:pt x="1809762" y="482258"/>
                  <a:pt x="1890140" y="443981"/>
                  <a:pt x="1890140" y="443981"/>
                </a:cubicBezTo>
                <a:cubicBezTo>
                  <a:pt x="1936298" y="444758"/>
                  <a:pt x="1876007" y="451430"/>
                  <a:pt x="1872038" y="467534"/>
                </a:cubicBezTo>
                <a:cubicBezTo>
                  <a:pt x="1875348" y="480969"/>
                  <a:pt x="1886006" y="460756"/>
                  <a:pt x="1891536" y="461344"/>
                </a:cubicBezTo>
                <a:cubicBezTo>
                  <a:pt x="1897067" y="461932"/>
                  <a:pt x="1913588" y="467820"/>
                  <a:pt x="1900613" y="470572"/>
                </a:cubicBezTo>
                <a:cubicBezTo>
                  <a:pt x="1925641" y="464971"/>
                  <a:pt x="1940837" y="449372"/>
                  <a:pt x="1961327" y="439156"/>
                </a:cubicBezTo>
                <a:cubicBezTo>
                  <a:pt x="2053923" y="397359"/>
                  <a:pt x="2189132" y="347698"/>
                  <a:pt x="2293029" y="329137"/>
                </a:cubicBezTo>
                <a:cubicBezTo>
                  <a:pt x="2292037" y="333163"/>
                  <a:pt x="2286506" y="332574"/>
                  <a:pt x="2285514" y="336600"/>
                </a:cubicBezTo>
                <a:cubicBezTo>
                  <a:pt x="2500512" y="274078"/>
                  <a:pt x="2748625" y="219209"/>
                  <a:pt x="2967996" y="161970"/>
                </a:cubicBezTo>
                <a:cubicBezTo>
                  <a:pt x="3104601" y="129673"/>
                  <a:pt x="3243287" y="92776"/>
                  <a:pt x="3380884" y="56452"/>
                </a:cubicBezTo>
                <a:cubicBezTo>
                  <a:pt x="3387408" y="53014"/>
                  <a:pt x="3488844" y="25240"/>
                  <a:pt x="3456302" y="38305"/>
                </a:cubicBezTo>
                <a:cubicBezTo>
                  <a:pt x="3431107" y="44578"/>
                  <a:pt x="3391875" y="61752"/>
                  <a:pt x="3377907" y="68530"/>
                </a:cubicBezTo>
                <a:cubicBezTo>
                  <a:pt x="3373369" y="63917"/>
                  <a:pt x="3366847" y="67354"/>
                  <a:pt x="3365689" y="72051"/>
                </a:cubicBezTo>
                <a:cubicBezTo>
                  <a:pt x="3348175" y="70189"/>
                  <a:pt x="3330592" y="72450"/>
                  <a:pt x="3321163" y="83843"/>
                </a:cubicBezTo>
                <a:cubicBezTo>
                  <a:pt x="3310101" y="82666"/>
                  <a:pt x="3296960" y="86089"/>
                  <a:pt x="3289445" y="93553"/>
                </a:cubicBezTo>
                <a:cubicBezTo>
                  <a:pt x="3284907" y="88939"/>
                  <a:pt x="3278384" y="92377"/>
                  <a:pt x="3277392" y="96403"/>
                </a:cubicBezTo>
                <a:cubicBezTo>
                  <a:pt x="3247825" y="97390"/>
                  <a:pt x="3216109" y="107101"/>
                  <a:pt x="3188930" y="121425"/>
                </a:cubicBezTo>
                <a:cubicBezTo>
                  <a:pt x="3177869" y="120249"/>
                  <a:pt x="3164893" y="123001"/>
                  <a:pt x="3158370" y="126439"/>
                </a:cubicBezTo>
                <a:cubicBezTo>
                  <a:pt x="3152840" y="125850"/>
                  <a:pt x="3146317" y="129288"/>
                  <a:pt x="3146317" y="129288"/>
                </a:cubicBezTo>
                <a:cubicBezTo>
                  <a:pt x="3150690" y="134574"/>
                  <a:pt x="3157378" y="130465"/>
                  <a:pt x="3158370" y="126439"/>
                </a:cubicBezTo>
                <a:cubicBezTo>
                  <a:pt x="3169432" y="127615"/>
                  <a:pt x="3182407" y="124863"/>
                  <a:pt x="3188930" y="121425"/>
                </a:cubicBezTo>
                <a:cubicBezTo>
                  <a:pt x="3218497" y="120438"/>
                  <a:pt x="3240144" y="105525"/>
                  <a:pt x="3269877" y="103867"/>
                </a:cubicBezTo>
                <a:cubicBezTo>
                  <a:pt x="3242698" y="118192"/>
                  <a:pt x="3231637" y="117015"/>
                  <a:pt x="3198928" y="130752"/>
                </a:cubicBezTo>
                <a:cubicBezTo>
                  <a:pt x="3173734" y="137024"/>
                  <a:pt x="3078915" y="164813"/>
                  <a:pt x="3159767" y="143802"/>
                </a:cubicBezTo>
                <a:cubicBezTo>
                  <a:pt x="3235018" y="126326"/>
                  <a:pt x="3358174" y="79515"/>
                  <a:pt x="3433899" y="79305"/>
                </a:cubicBezTo>
                <a:lnTo>
                  <a:pt x="3419862" y="90206"/>
                </a:lnTo>
                <a:cubicBezTo>
                  <a:pt x="3425392" y="90794"/>
                  <a:pt x="3499722" y="73220"/>
                  <a:pt x="3512696" y="70468"/>
                </a:cubicBezTo>
                <a:cubicBezTo>
                  <a:pt x="3544414" y="60757"/>
                  <a:pt x="3576130" y="51047"/>
                  <a:pt x="3601158" y="45446"/>
                </a:cubicBezTo>
                <a:cubicBezTo>
                  <a:pt x="3657975" y="26010"/>
                  <a:pt x="3746437" y="987"/>
                  <a:pt x="3776005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42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9045956" y="4985228"/>
            <a:ext cx="585280" cy="4198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5" name="Google Shape;55;p12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7104589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467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311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5508880" y="2405067"/>
            <a:ext cx="3096640" cy="6108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84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84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84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84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84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84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84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84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84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5508880" y="3175413"/>
            <a:ext cx="3432640" cy="2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87695" lvl="0" indent="-352224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07"/>
            </a:lvl1pPr>
            <a:lvl2pPr marL="975390" lvl="1" indent="-352224" rtl="0">
              <a:spcBef>
                <a:spcPts val="1707"/>
              </a:spcBef>
              <a:spcAft>
                <a:spcPts val="0"/>
              </a:spcAft>
              <a:buSzPts val="1600"/>
              <a:buChar char="○"/>
              <a:defRPr sz="1707"/>
            </a:lvl2pPr>
            <a:lvl3pPr marL="1463086" lvl="2" indent="-352224" rtl="0">
              <a:spcBef>
                <a:spcPts val="1707"/>
              </a:spcBef>
              <a:spcAft>
                <a:spcPts val="0"/>
              </a:spcAft>
              <a:buSzPts val="1600"/>
              <a:buChar char="■"/>
              <a:defRPr sz="1707"/>
            </a:lvl3pPr>
            <a:lvl4pPr marL="1950781" lvl="3" indent="-352224" rtl="0">
              <a:spcBef>
                <a:spcPts val="1707"/>
              </a:spcBef>
              <a:spcAft>
                <a:spcPts val="0"/>
              </a:spcAft>
              <a:buSzPts val="1600"/>
              <a:buChar char="●"/>
              <a:defRPr sz="1707"/>
            </a:lvl4pPr>
            <a:lvl5pPr marL="2438476" lvl="4" indent="-352224" rtl="0">
              <a:spcBef>
                <a:spcPts val="1707"/>
              </a:spcBef>
              <a:spcAft>
                <a:spcPts val="0"/>
              </a:spcAft>
              <a:buSzPts val="1600"/>
              <a:buChar char="○"/>
              <a:defRPr sz="1707"/>
            </a:lvl5pPr>
            <a:lvl6pPr marL="2926171" lvl="5" indent="-352224" rtl="0">
              <a:spcBef>
                <a:spcPts val="1707"/>
              </a:spcBef>
              <a:spcAft>
                <a:spcPts val="0"/>
              </a:spcAft>
              <a:buSzPts val="1600"/>
              <a:buChar char="■"/>
              <a:defRPr sz="1707"/>
            </a:lvl6pPr>
            <a:lvl7pPr marL="3413867" lvl="6" indent="-352224" rtl="0">
              <a:spcBef>
                <a:spcPts val="1707"/>
              </a:spcBef>
              <a:spcAft>
                <a:spcPts val="0"/>
              </a:spcAft>
              <a:buSzPts val="1600"/>
              <a:buChar char="●"/>
              <a:defRPr sz="1707"/>
            </a:lvl7pPr>
            <a:lvl8pPr marL="3901562" lvl="7" indent="-352224" rtl="0">
              <a:spcBef>
                <a:spcPts val="1707"/>
              </a:spcBef>
              <a:spcAft>
                <a:spcPts val="0"/>
              </a:spcAft>
              <a:buSzPts val="1600"/>
              <a:buChar char="○"/>
              <a:defRPr sz="1707"/>
            </a:lvl8pPr>
            <a:lvl9pPr marL="4389257" lvl="8" indent="-352224" rtl="0">
              <a:spcBef>
                <a:spcPts val="1707"/>
              </a:spcBef>
              <a:spcAft>
                <a:spcPts val="1707"/>
              </a:spcAft>
              <a:buSzPts val="1600"/>
              <a:buChar char="■"/>
              <a:defRPr sz="170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534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273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80" y="1367791"/>
            <a:ext cx="8412480" cy="228219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80" y="3671571"/>
            <a:ext cx="8412480" cy="1200150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517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560" y="1460500"/>
            <a:ext cx="4145280" cy="348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7760" y="1460500"/>
            <a:ext cx="4145280" cy="348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15/01/2024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9491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30" y="292101"/>
            <a:ext cx="8412480" cy="106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1831" y="1344930"/>
            <a:ext cx="4126230" cy="65913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1831" y="2004060"/>
            <a:ext cx="4126230" cy="294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7760" y="1344930"/>
            <a:ext cx="4146550" cy="65913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7760" y="2004060"/>
            <a:ext cx="4146550" cy="294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15/01/2024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763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15/01/2024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906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15/01/2024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076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31" y="365760"/>
            <a:ext cx="3145790" cy="12801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550" y="789940"/>
            <a:ext cx="4937760" cy="3898900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831" y="1645920"/>
            <a:ext cx="3145790" cy="3049270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15/01/2024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31" y="365760"/>
            <a:ext cx="3145790" cy="12801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6550" y="789940"/>
            <a:ext cx="4937760" cy="3898900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831" y="1645920"/>
            <a:ext cx="3145790" cy="3049270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15/01/2024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21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0560" y="292101"/>
            <a:ext cx="8412480" cy="1060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560" y="1460500"/>
            <a:ext cx="8412480" cy="3481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0560" y="5085080"/>
            <a:ext cx="219456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8C5B2-79E6-4FE0-925D-649E23228A97}" type="datetimeFigureOut">
              <a:rPr lang="vi-VN" smtClean="0"/>
              <a:pPr/>
              <a:t>15/01/2024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0880" y="5085080"/>
            <a:ext cx="329184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8480" y="5085080"/>
            <a:ext cx="219456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71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9.xm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slide" Target="slide11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slide" Target="slide8.xml"/><Relationship Id="rId5" Type="http://schemas.openxmlformats.org/officeDocument/2006/relationships/image" Target="../media/image14.png"/><Relationship Id="rId15" Type="http://schemas.openxmlformats.org/officeDocument/2006/relationships/slide" Target="slide12.xml"/><Relationship Id="rId10" Type="http://schemas.openxmlformats.org/officeDocument/2006/relationships/slide" Target="slide7.xml"/><Relationship Id="rId4" Type="http://schemas.openxmlformats.org/officeDocument/2006/relationships/image" Target="../media/image13.png"/><Relationship Id="rId9" Type="http://schemas.openxmlformats.org/officeDocument/2006/relationships/slide" Target="slide6.xml"/><Relationship Id="rId14" Type="http://schemas.openxmlformats.org/officeDocument/2006/relationships/slide" Target="slide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image" Target="../media/image73.png"/><Relationship Id="rId7" Type="http://schemas.microsoft.com/office/2007/relationships/hdphoto" Target="../media/hdphoto4.wdp"/><Relationship Id="rId12" Type="http://schemas.microsoft.com/office/2007/relationships/hdphoto" Target="../media/hdphoto5.wdp"/><Relationship Id="rId17" Type="http://schemas.openxmlformats.org/officeDocument/2006/relationships/image" Target="../media/image83.jpeg"/><Relationship Id="rId2" Type="http://schemas.openxmlformats.org/officeDocument/2006/relationships/notesSlide" Target="../notesSlides/notesSlide53.xml"/><Relationship Id="rId16" Type="http://schemas.openxmlformats.org/officeDocument/2006/relationships/slide" Target="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jpeg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4" Type="http://schemas.microsoft.com/office/2007/relationships/hdphoto" Target="../media/hdphoto3.wdp"/><Relationship Id="rId9" Type="http://schemas.openxmlformats.org/officeDocument/2006/relationships/image" Target="../media/image77.png"/><Relationship Id="rId1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18" Type="http://schemas.microsoft.com/office/2007/relationships/hdphoto" Target="../media/hdphoto13.wdp"/><Relationship Id="rId26" Type="http://schemas.openxmlformats.org/officeDocument/2006/relationships/image" Target="../media/image96.png"/><Relationship Id="rId39" Type="http://schemas.openxmlformats.org/officeDocument/2006/relationships/slide" Target="slide3.xml"/><Relationship Id="rId21" Type="http://schemas.openxmlformats.org/officeDocument/2006/relationships/image" Target="../media/image94.png"/><Relationship Id="rId34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microsoft.com/office/2007/relationships/hdphoto" Target="../media/hdphoto10.wdp"/><Relationship Id="rId17" Type="http://schemas.openxmlformats.org/officeDocument/2006/relationships/image" Target="../media/image91.png"/><Relationship Id="rId25" Type="http://schemas.openxmlformats.org/officeDocument/2006/relationships/slide" Target="slide57.xml"/><Relationship Id="rId33" Type="http://schemas.openxmlformats.org/officeDocument/2006/relationships/slide" Target="slide61.xml"/><Relationship Id="rId38" Type="http://schemas.openxmlformats.org/officeDocument/2006/relationships/image" Target="../media/image102.png"/><Relationship Id="rId2" Type="http://schemas.openxmlformats.org/officeDocument/2006/relationships/notesSlide" Target="../notesSlides/notesSlide55.xml"/><Relationship Id="rId16" Type="http://schemas.microsoft.com/office/2007/relationships/hdphoto" Target="../media/hdphoto12.wdp"/><Relationship Id="rId20" Type="http://schemas.openxmlformats.org/officeDocument/2006/relationships/image" Target="../media/image93.png"/><Relationship Id="rId29" Type="http://schemas.openxmlformats.org/officeDocument/2006/relationships/slide" Target="slide5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88.png"/><Relationship Id="rId24" Type="http://schemas.openxmlformats.org/officeDocument/2006/relationships/image" Target="../media/image95.png"/><Relationship Id="rId32" Type="http://schemas.openxmlformats.org/officeDocument/2006/relationships/image" Target="../media/image99.png"/><Relationship Id="rId37" Type="http://schemas.openxmlformats.org/officeDocument/2006/relationships/slide" Target="slide63.xml"/><Relationship Id="rId40" Type="http://schemas.openxmlformats.org/officeDocument/2006/relationships/image" Target="../media/image103.jpeg"/><Relationship Id="rId5" Type="http://schemas.openxmlformats.org/officeDocument/2006/relationships/image" Target="../media/image85.png"/><Relationship Id="rId15" Type="http://schemas.openxmlformats.org/officeDocument/2006/relationships/image" Target="../media/image90.png"/><Relationship Id="rId23" Type="http://schemas.openxmlformats.org/officeDocument/2006/relationships/slide" Target="slide56.xml"/><Relationship Id="rId28" Type="http://schemas.openxmlformats.org/officeDocument/2006/relationships/image" Target="../media/image97.png"/><Relationship Id="rId36" Type="http://schemas.openxmlformats.org/officeDocument/2006/relationships/image" Target="../media/image101.png"/><Relationship Id="rId10" Type="http://schemas.microsoft.com/office/2007/relationships/hdphoto" Target="../media/hdphoto9.wdp"/><Relationship Id="rId19" Type="http://schemas.openxmlformats.org/officeDocument/2006/relationships/image" Target="../media/image92.png"/><Relationship Id="rId31" Type="http://schemas.openxmlformats.org/officeDocument/2006/relationships/slide" Target="slide60.xml"/><Relationship Id="rId4" Type="http://schemas.microsoft.com/office/2007/relationships/hdphoto" Target="../media/hdphoto6.wdp"/><Relationship Id="rId9" Type="http://schemas.openxmlformats.org/officeDocument/2006/relationships/image" Target="../media/image87.png"/><Relationship Id="rId14" Type="http://schemas.microsoft.com/office/2007/relationships/hdphoto" Target="../media/hdphoto11.wdp"/><Relationship Id="rId22" Type="http://schemas.microsoft.com/office/2007/relationships/hdphoto" Target="../media/hdphoto14.wdp"/><Relationship Id="rId27" Type="http://schemas.openxmlformats.org/officeDocument/2006/relationships/slide" Target="slide58.xml"/><Relationship Id="rId30" Type="http://schemas.openxmlformats.org/officeDocument/2006/relationships/image" Target="../media/image98.png"/><Relationship Id="rId35" Type="http://schemas.openxmlformats.org/officeDocument/2006/relationships/slide" Target="slide62.xml"/><Relationship Id="rId8" Type="http://schemas.microsoft.com/office/2007/relationships/hdphoto" Target="../media/hdphoto8.wdp"/><Relationship Id="rId3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4.wav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slide" Target="slide55.xml"/><Relationship Id="rId4" Type="http://schemas.openxmlformats.org/officeDocument/2006/relationships/audio" Target="../media/audio5.wav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4.wav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slide" Target="slide55.xml"/><Relationship Id="rId4" Type="http://schemas.openxmlformats.org/officeDocument/2006/relationships/audio" Target="../media/audio5.wav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4.wav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slide" Target="slide55.xml"/><Relationship Id="rId4" Type="http://schemas.openxmlformats.org/officeDocument/2006/relationships/audio" Target="../media/audio5.wav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4.wav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slide" Target="slide55.xml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4.wav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slide" Target="slide55.xml"/><Relationship Id="rId4" Type="http://schemas.openxmlformats.org/officeDocument/2006/relationships/audio" Target="../media/audio5.wav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4.wav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slide" Target="slide55.xml"/><Relationship Id="rId4" Type="http://schemas.openxmlformats.org/officeDocument/2006/relationships/audio" Target="../media/audio5.wav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4.wav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slide" Target="slide55.xml"/><Relationship Id="rId4" Type="http://schemas.openxmlformats.org/officeDocument/2006/relationships/audio" Target="../media/audio5.wav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4.wav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slide" Target="slide55.xml"/><Relationship Id="rId4" Type="http://schemas.openxmlformats.org/officeDocument/2006/relationships/audio" Target="../media/audio5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hyperlink" Target="https://www.facebook.com/HankNguyenn" TargetMode="External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7">
            <a:extLst>
              <a:ext uri="{FF2B5EF4-FFF2-40B4-BE49-F238E27FC236}">
                <a16:creationId xmlns:a16="http://schemas.microsoft.com/office/drawing/2014/main" id="{59F48667-3649-4316-BA98-E4EA6A9CC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19" y="-448349"/>
            <a:ext cx="9318002" cy="6137358"/>
          </a:xfrm>
          <a:prstGeom prst="rect">
            <a:avLst/>
          </a:prstGeom>
        </p:spPr>
      </p:pic>
      <p:pic>
        <p:nvPicPr>
          <p:cNvPr id="6" name="图片 28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2FC01991-4369-4CA3-97B7-399DDDC01C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1067551" y="786624"/>
            <a:ext cx="2419680" cy="24196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A3EE7-1969-4593-B100-729C90DB47CA}"/>
              </a:ext>
            </a:extLst>
          </p:cNvPr>
          <p:cNvSpPr txBox="1"/>
          <p:nvPr/>
        </p:nvSpPr>
        <p:spPr>
          <a:xfrm>
            <a:off x="1465437" y="2812020"/>
            <a:ext cx="7130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Chia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sẻ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trải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niệm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đáng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nhớ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từng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trải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332384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nip Diagonal Corner Rectangle 3">
            <a:extLst>
              <a:ext uri="{FF2B5EF4-FFF2-40B4-BE49-F238E27FC236}">
                <a16:creationId xmlns:a16="http://schemas.microsoft.com/office/drawing/2014/main" id="{015A997A-12B5-47D1-82CE-5CC8D741A3C9}"/>
              </a:ext>
            </a:extLst>
          </p:cNvPr>
          <p:cNvSpPr/>
          <p:nvPr/>
        </p:nvSpPr>
        <p:spPr>
          <a:xfrm>
            <a:off x="1144322" y="540955"/>
            <a:ext cx="8182696" cy="1529119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		</a:t>
            </a:r>
            <a:r>
              <a:rPr lang="en-US" sz="40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Câu</a:t>
            </a:r>
            <a:r>
              <a:rPr lang="en-US" sz="40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5: </a:t>
            </a:r>
            <a:r>
              <a:rPr lang="en-US" sz="40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Đâu</a:t>
            </a:r>
            <a:r>
              <a:rPr lang="en-US" sz="40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khái</a:t>
            </a:r>
            <a:r>
              <a:rPr lang="en-US" sz="40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niệm</a:t>
            </a:r>
            <a:r>
              <a:rPr lang="en-US" sz="40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đúng</a:t>
            </a:r>
            <a:r>
              <a:rPr lang="en-US" sz="40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về</a:t>
            </a:r>
            <a:r>
              <a:rPr lang="en-US" sz="40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</a:p>
          <a:p>
            <a:pPr algn="ctr"/>
            <a:r>
              <a:rPr lang="en-US" sz="40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đề</a:t>
            </a:r>
            <a:r>
              <a:rPr lang="en-US" sz="40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tài</a:t>
            </a:r>
            <a:r>
              <a:rPr lang="en-US" sz="40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trong</a:t>
            </a:r>
            <a:r>
              <a:rPr lang="en-US" sz="40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truyện</a:t>
            </a:r>
            <a:r>
              <a:rPr lang="en-US" sz="40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?</a:t>
            </a:r>
            <a:endParaRPr lang="en-US" sz="4000" dirty="0">
              <a:solidFill>
                <a:srgbClr val="FF0000"/>
              </a:solidFill>
              <a:latin typeface="#9Slide05 FS Blonde Script" panose="03000503000000000000" charset="0"/>
              <a:cs typeface="#9Slide05 FS Blonde Script" panose="0300050300000000000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585368-6A40-4587-8195-92C57CF462CE}"/>
              </a:ext>
            </a:extLst>
          </p:cNvPr>
          <p:cNvSpPr/>
          <p:nvPr/>
        </p:nvSpPr>
        <p:spPr>
          <a:xfrm>
            <a:off x="468741" y="2496980"/>
            <a:ext cx="4201908" cy="11592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phạm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vi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miêu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95DB07-14C9-4E3E-939A-6F164FECF089}"/>
              </a:ext>
            </a:extLst>
          </p:cNvPr>
          <p:cNvSpPr/>
          <p:nvPr/>
        </p:nvSpPr>
        <p:spPr>
          <a:xfrm>
            <a:off x="5062553" y="2496980"/>
            <a:ext cx="4264465" cy="11592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vấn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E6D84A-DFD9-4167-A2EF-A94EE44B6B89}"/>
              </a:ext>
            </a:extLst>
          </p:cNvPr>
          <p:cNvSpPr/>
          <p:nvPr/>
        </p:nvSpPr>
        <p:spPr>
          <a:xfrm>
            <a:off x="468741" y="3985752"/>
            <a:ext cx="4201908" cy="11592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tái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3AF24E-3FFA-46CB-8FDE-821A54BB8A04}"/>
              </a:ext>
            </a:extLst>
          </p:cNvPr>
          <p:cNvSpPr/>
          <p:nvPr/>
        </p:nvSpPr>
        <p:spPr>
          <a:xfrm>
            <a:off x="5062553" y="3976127"/>
            <a:ext cx="4264465" cy="11592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vấn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endParaRPr lang="vi-VN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D28C54-AB3A-4DC5-84EC-4F31B4468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11604" y="2743373"/>
            <a:ext cx="706773" cy="5653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119459-8F2F-4449-8BB7-4E7199E1DE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35662" y="4285983"/>
            <a:ext cx="642414" cy="5622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B12469-A6EF-448F-9973-AF7F8233B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86" y="4305174"/>
            <a:ext cx="642578" cy="5646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B33594-5BAB-4386-8BAF-7EDC9955B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86" y="2743200"/>
            <a:ext cx="642578" cy="564689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A090F13-DA5D-4D5B-BB50-1D31540B51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0232" y="423324"/>
            <a:ext cx="2370528" cy="18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4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D67DB4-D008-42DB-82F0-7D4BA426A5D6}"/>
              </a:ext>
            </a:extLst>
          </p:cNvPr>
          <p:cNvSpPr/>
          <p:nvPr/>
        </p:nvSpPr>
        <p:spPr>
          <a:xfrm>
            <a:off x="701040" y="2534459"/>
            <a:ext cx="3962487" cy="1149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phạm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vi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miêu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C6B24D-9C4E-494C-BD49-AF0922E40EDA}"/>
              </a:ext>
            </a:extLst>
          </p:cNvPr>
          <p:cNvSpPr/>
          <p:nvPr/>
        </p:nvSpPr>
        <p:spPr>
          <a:xfrm>
            <a:off x="5063566" y="2534459"/>
            <a:ext cx="4027641" cy="1149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tái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87228B-CE08-4E2E-AEBE-45265659D58A}"/>
              </a:ext>
            </a:extLst>
          </p:cNvPr>
          <p:cNvSpPr/>
          <p:nvPr/>
        </p:nvSpPr>
        <p:spPr>
          <a:xfrm>
            <a:off x="701040" y="3924066"/>
            <a:ext cx="3962487" cy="1149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vấn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3D5791-CB29-47A8-AD46-6644221111D9}"/>
              </a:ext>
            </a:extLst>
          </p:cNvPr>
          <p:cNvSpPr/>
          <p:nvPr/>
        </p:nvSpPr>
        <p:spPr>
          <a:xfrm>
            <a:off x="5063566" y="3924066"/>
            <a:ext cx="4027641" cy="1149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vấn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5531E-6C16-44E2-897C-C90886F940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78" y="2864048"/>
            <a:ext cx="572281" cy="502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F61083-AC9D-4FFD-8CC4-378DA8630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77" y="4265033"/>
            <a:ext cx="585923" cy="514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C7DAD7-371A-4EAC-A30F-885BBCF1B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20" y="4239546"/>
            <a:ext cx="643794" cy="515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95B7D7-9A38-4C0D-AB65-CDFA7D271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18" y="2851926"/>
            <a:ext cx="586074" cy="515035"/>
          </a:xfrm>
          <a:prstGeom prst="rect">
            <a:avLst/>
          </a:prstGeom>
        </p:spPr>
      </p:pic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001C7ABA-854B-42F3-B24A-BBF5CFED20D1}"/>
              </a:ext>
            </a:extLst>
          </p:cNvPr>
          <p:cNvSpPr/>
          <p:nvPr/>
        </p:nvSpPr>
        <p:spPr>
          <a:xfrm>
            <a:off x="1104007" y="469355"/>
            <a:ext cx="8196393" cy="1532423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		</a:t>
            </a:r>
            <a:r>
              <a:rPr lang="en-US" sz="36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Câu</a:t>
            </a:r>
            <a:r>
              <a:rPr lang="en-US" sz="36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6: </a:t>
            </a:r>
            <a:r>
              <a:rPr lang="en-US" sz="36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Đâu</a:t>
            </a:r>
            <a:r>
              <a:rPr lang="en-US" sz="36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là</a:t>
            </a:r>
            <a:r>
              <a:rPr lang="en-US" sz="36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khái</a:t>
            </a:r>
            <a:r>
              <a:rPr lang="en-US" sz="36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niệm</a:t>
            </a:r>
            <a:r>
              <a:rPr lang="en-US" sz="36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đúng</a:t>
            </a:r>
            <a:r>
              <a:rPr lang="en-US" sz="36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về</a:t>
            </a:r>
            <a:r>
              <a:rPr lang="en-US" sz="36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</a:p>
          <a:p>
            <a:pPr algn="ctr"/>
            <a:r>
              <a:rPr lang="en-US" sz="36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chủ</a:t>
            </a:r>
            <a:r>
              <a:rPr lang="en-US" sz="36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đề</a:t>
            </a:r>
            <a:r>
              <a:rPr lang="en-US" sz="36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trong</a:t>
            </a:r>
            <a:r>
              <a:rPr lang="en-US" sz="36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truyện</a:t>
            </a:r>
            <a:r>
              <a:rPr lang="en-US" sz="36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?</a:t>
            </a:r>
            <a:endParaRPr lang="en-US" sz="3600" dirty="0">
              <a:solidFill>
                <a:srgbClr val="FF0000"/>
              </a:solidFill>
              <a:latin typeface="#9Slide05 FS Blonde Script" panose="03000503000000000000" charset="0"/>
              <a:cs typeface="#9Slide05 FS Blonde Script" panose="03000503000000000000" charset="0"/>
            </a:endParaRPr>
          </a:p>
        </p:txBody>
      </p:sp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7C0FB541-8C71-4EB0-94AB-99E421C999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158" y="412868"/>
            <a:ext cx="2370528" cy="18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7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TextBox 769">
            <a:extLst>
              <a:ext uri="{FF2B5EF4-FFF2-40B4-BE49-F238E27FC236}">
                <a16:creationId xmlns:a16="http://schemas.microsoft.com/office/drawing/2014/main" id="{F17A8A4D-1877-4D39-8D95-8758D0922861}"/>
              </a:ext>
            </a:extLst>
          </p:cNvPr>
          <p:cNvSpPr txBox="1"/>
          <p:nvPr/>
        </p:nvSpPr>
        <p:spPr>
          <a:xfrm>
            <a:off x="3657602" y="418814"/>
            <a:ext cx="6095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TRUYỆN ĐỒNG THOẠI</a:t>
            </a:r>
            <a:endParaRPr lang="en-US" sz="4000" dirty="0">
              <a:latin typeface="#9Slide05 FS Blonde Script" panose="03000503000000000000" charset="0"/>
              <a:cs typeface="#9Slide05 FS Blonde Script" panose="03000503000000000000" charset="0"/>
            </a:endParaRPr>
          </a:p>
        </p:txBody>
      </p:sp>
      <p:sp>
        <p:nvSpPr>
          <p:cNvPr id="803" name="Text Box 99">
            <a:extLst>
              <a:ext uri="{FF2B5EF4-FFF2-40B4-BE49-F238E27FC236}">
                <a16:creationId xmlns:a16="http://schemas.microsoft.com/office/drawing/2014/main" id="{C758DDAF-ACC9-4BB0-92B8-1D2B62A70C46}"/>
              </a:ext>
            </a:extLst>
          </p:cNvPr>
          <p:cNvSpPr txBox="1"/>
          <p:nvPr/>
        </p:nvSpPr>
        <p:spPr>
          <a:xfrm>
            <a:off x="4596097" y="1440065"/>
            <a:ext cx="4936067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dành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</a:p>
        </p:txBody>
      </p:sp>
      <p:pic>
        <p:nvPicPr>
          <p:cNvPr id="62" name="Picture 2" descr="Truyện Đồng Thoại Cho Bé | Tiki">
            <a:extLst>
              <a:ext uri="{FF2B5EF4-FFF2-40B4-BE49-F238E27FC236}">
                <a16:creationId xmlns:a16="http://schemas.microsoft.com/office/drawing/2014/main" id="{94F23FBB-5F1A-48AC-A6E6-96C1C568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70" y="294840"/>
            <a:ext cx="3495431" cy="489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KSO_Shape">
            <a:extLst>
              <a:ext uri="{FF2B5EF4-FFF2-40B4-BE49-F238E27FC236}">
                <a16:creationId xmlns:a16="http://schemas.microsoft.com/office/drawing/2014/main" id="{BF7323EF-A649-4A45-B69F-778B170FF20C}"/>
              </a:ext>
            </a:extLst>
          </p:cNvPr>
          <p:cNvSpPr>
            <a:spLocks/>
          </p:cNvSpPr>
          <p:nvPr/>
        </p:nvSpPr>
        <p:spPr bwMode="auto">
          <a:xfrm>
            <a:off x="3856567" y="1477799"/>
            <a:ext cx="616763" cy="469932"/>
          </a:xfrm>
          <a:custGeom>
            <a:avLst/>
            <a:gdLst>
              <a:gd name="T0" fmla="*/ 2911524 w 2965450"/>
              <a:gd name="T1" fmla="*/ 1176430 h 2371725"/>
              <a:gd name="T2" fmla="*/ 2844910 w 2965450"/>
              <a:gd name="T3" fmla="*/ 1344914 h 2371725"/>
              <a:gd name="T4" fmla="*/ 2700182 w 2965450"/>
              <a:gd name="T5" fmla="*/ 1530484 h 2371725"/>
              <a:gd name="T6" fmla="*/ 2505493 w 2965450"/>
              <a:gd name="T7" fmla="*/ 1695392 h 2371725"/>
              <a:gd name="T8" fmla="*/ 2169249 w 2965450"/>
              <a:gd name="T9" fmla="*/ 1741487 h 2371725"/>
              <a:gd name="T10" fmla="*/ 2397918 w 2965450"/>
              <a:gd name="T11" fmla="*/ 1682545 h 2371725"/>
              <a:gd name="T12" fmla="*/ 2183396 w 2965450"/>
              <a:gd name="T13" fmla="*/ 1677899 h 2371725"/>
              <a:gd name="T14" fmla="*/ 2373611 w 2965450"/>
              <a:gd name="T15" fmla="*/ 1414368 h 2371725"/>
              <a:gd name="T16" fmla="*/ 2721080 w 2965450"/>
              <a:gd name="T17" fmla="*/ 1383353 h 2371725"/>
              <a:gd name="T18" fmla="*/ 2440569 w 2965450"/>
              <a:gd name="T19" fmla="*/ 1405507 h 2371725"/>
              <a:gd name="T20" fmla="*/ 2455069 w 2965450"/>
              <a:gd name="T21" fmla="*/ 1215232 h 2371725"/>
              <a:gd name="T22" fmla="*/ 2696586 w 2965450"/>
              <a:gd name="T23" fmla="*/ 1129193 h 2371725"/>
              <a:gd name="T24" fmla="*/ 2758194 w 2965450"/>
              <a:gd name="T25" fmla="*/ 1109896 h 2371725"/>
              <a:gd name="T26" fmla="*/ 2763441 w 2965450"/>
              <a:gd name="T27" fmla="*/ 1002109 h 2371725"/>
              <a:gd name="T28" fmla="*/ 2520156 w 2965450"/>
              <a:gd name="T29" fmla="*/ 1140619 h 2371725"/>
              <a:gd name="T30" fmla="*/ 2435225 w 2965450"/>
              <a:gd name="T31" fmla="*/ 1138127 h 2371725"/>
              <a:gd name="T32" fmla="*/ 2273366 w 2965450"/>
              <a:gd name="T33" fmla="*/ 1398873 h 2371725"/>
              <a:gd name="T34" fmla="*/ 2248535 w 2965450"/>
              <a:gd name="T35" fmla="*/ 1342760 h 2371725"/>
              <a:gd name="T36" fmla="*/ 2140347 w 2965450"/>
              <a:gd name="T37" fmla="*/ 1706960 h 2371725"/>
              <a:gd name="T38" fmla="*/ 2156319 w 2965450"/>
              <a:gd name="T39" fmla="*/ 1989138 h 2371725"/>
              <a:gd name="T40" fmla="*/ 2108394 w 2965450"/>
              <a:gd name="T41" fmla="*/ 2305487 h 2371725"/>
              <a:gd name="T42" fmla="*/ 2061097 w 2965450"/>
              <a:gd name="T43" fmla="*/ 2135726 h 2371725"/>
              <a:gd name="T44" fmla="*/ 2000687 w 2965450"/>
              <a:gd name="T45" fmla="*/ 1772047 h 2371725"/>
              <a:gd name="T46" fmla="*/ 2089714 w 2965450"/>
              <a:gd name="T47" fmla="*/ 2246313 h 2371725"/>
              <a:gd name="T48" fmla="*/ 2094704 w 2965450"/>
              <a:gd name="T49" fmla="*/ 1581347 h 2371725"/>
              <a:gd name="T50" fmla="*/ 2137131 w 2965450"/>
              <a:gd name="T51" fmla="*/ 1287295 h 2371725"/>
              <a:gd name="T52" fmla="*/ 2250138 w 2965450"/>
              <a:gd name="T53" fmla="*/ 1082253 h 2371725"/>
              <a:gd name="T54" fmla="*/ 2491615 w 2965450"/>
              <a:gd name="T55" fmla="*/ 949135 h 2371725"/>
              <a:gd name="T56" fmla="*/ 2867511 w 2965450"/>
              <a:gd name="T57" fmla="*/ 858138 h 2371725"/>
              <a:gd name="T58" fmla="*/ 54801 w 2965450"/>
              <a:gd name="T59" fmla="*/ 42863 h 2371725"/>
              <a:gd name="T60" fmla="*/ 445550 w 2965450"/>
              <a:gd name="T61" fmla="*/ 177403 h 2371725"/>
              <a:gd name="T62" fmla="*/ 1146040 w 2965450"/>
              <a:gd name="T63" fmla="*/ 211931 h 2371725"/>
              <a:gd name="T64" fmla="*/ 1476430 w 2965450"/>
              <a:gd name="T65" fmla="*/ 317500 h 2371725"/>
              <a:gd name="T66" fmla="*/ 1681733 w 2965450"/>
              <a:gd name="T67" fmla="*/ 431800 h 2371725"/>
              <a:gd name="T68" fmla="*/ 1896566 w 2965450"/>
              <a:gd name="T69" fmla="*/ 822325 h 2371725"/>
              <a:gd name="T70" fmla="*/ 2062158 w 2965450"/>
              <a:gd name="T71" fmla="*/ 1324769 h 2371725"/>
              <a:gd name="T72" fmla="*/ 2045082 w 2965450"/>
              <a:gd name="T73" fmla="*/ 1670050 h 2371725"/>
              <a:gd name="T74" fmla="*/ 1928813 w 2965450"/>
              <a:gd name="T75" fmla="*/ 1036638 h 2371725"/>
              <a:gd name="T76" fmla="*/ 1674012 w 2965450"/>
              <a:gd name="T77" fmla="*/ 718227 h 2371725"/>
              <a:gd name="T78" fmla="*/ 1652012 w 2965450"/>
              <a:gd name="T79" fmla="*/ 960562 h 2371725"/>
              <a:gd name="T80" fmla="*/ 1286636 w 2965450"/>
              <a:gd name="T81" fmla="*/ 759967 h 2371725"/>
              <a:gd name="T82" fmla="*/ 1217106 w 2965450"/>
              <a:gd name="T83" fmla="*/ 633824 h 2371725"/>
              <a:gd name="T84" fmla="*/ 1017290 w 2965450"/>
              <a:gd name="T85" fmla="*/ 600686 h 2371725"/>
              <a:gd name="T86" fmla="*/ 413939 w 2965450"/>
              <a:gd name="T87" fmla="*/ 350444 h 2371725"/>
              <a:gd name="T88" fmla="*/ 875769 w 2965450"/>
              <a:gd name="T89" fmla="*/ 603018 h 2371725"/>
              <a:gd name="T90" fmla="*/ 446145 w 2965450"/>
              <a:gd name="T91" fmla="*/ 604954 h 2371725"/>
              <a:gd name="T92" fmla="*/ 690963 w 2965450"/>
              <a:gd name="T93" fmla="*/ 640576 h 2371725"/>
              <a:gd name="T94" fmla="*/ 1151765 w 2965450"/>
              <a:gd name="T95" fmla="*/ 708727 h 2371725"/>
              <a:gd name="T96" fmla="*/ 1509729 w 2965450"/>
              <a:gd name="T97" fmla="*/ 1046212 h 2371725"/>
              <a:gd name="T98" fmla="*/ 1193150 w 2965450"/>
              <a:gd name="T99" fmla="*/ 1156311 h 2371725"/>
              <a:gd name="T100" fmla="*/ 561975 w 2965450"/>
              <a:gd name="T101" fmla="*/ 1164688 h 2371725"/>
              <a:gd name="T102" fmla="*/ 1203068 w 2965450"/>
              <a:gd name="T103" fmla="*/ 1180645 h 2371725"/>
              <a:gd name="T104" fmla="*/ 1549400 w 2965450"/>
              <a:gd name="T105" fmla="*/ 1084507 h 2371725"/>
              <a:gd name="T106" fmla="*/ 1912343 w 2965450"/>
              <a:gd name="T107" fmla="*/ 1625032 h 2371725"/>
              <a:gd name="T108" fmla="*/ 1486345 w 2965450"/>
              <a:gd name="T109" fmla="*/ 1701422 h 2371725"/>
              <a:gd name="T110" fmla="*/ 1810040 w 2965450"/>
              <a:gd name="T111" fmla="*/ 1689234 h 2371725"/>
              <a:gd name="T112" fmla="*/ 1744475 w 2965450"/>
              <a:gd name="T113" fmla="*/ 1785938 h 2371725"/>
              <a:gd name="T114" fmla="*/ 1260803 w 2965450"/>
              <a:gd name="T115" fmla="*/ 1730772 h 2371725"/>
              <a:gd name="T116" fmla="*/ 791427 w 2965450"/>
              <a:gd name="T117" fmla="*/ 1547019 h 2371725"/>
              <a:gd name="T118" fmla="*/ 594464 w 2965450"/>
              <a:gd name="T119" fmla="*/ 1349375 h 2371725"/>
              <a:gd name="T120" fmla="*/ 459846 w 2965450"/>
              <a:gd name="T121" fmla="*/ 1043384 h 2371725"/>
              <a:gd name="T122" fmla="*/ 240645 w 2965450"/>
              <a:gd name="T123" fmla="*/ 821928 h 2371725"/>
              <a:gd name="T124" fmla="*/ 65522 w 2965450"/>
              <a:gd name="T125" fmla="*/ 402431 h 237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65450" h="2371725">
                <a:moveTo>
                  <a:pt x="2962674" y="782638"/>
                </a:moveTo>
                <a:lnTo>
                  <a:pt x="2963467" y="802904"/>
                </a:lnTo>
                <a:lnTo>
                  <a:pt x="2964657" y="822375"/>
                </a:lnTo>
                <a:lnTo>
                  <a:pt x="2965450" y="841051"/>
                </a:lnTo>
                <a:lnTo>
                  <a:pt x="2965450" y="859727"/>
                </a:lnTo>
                <a:lnTo>
                  <a:pt x="2965450" y="877609"/>
                </a:lnTo>
                <a:lnTo>
                  <a:pt x="2965450" y="895093"/>
                </a:lnTo>
                <a:lnTo>
                  <a:pt x="2964260" y="928869"/>
                </a:lnTo>
                <a:lnTo>
                  <a:pt x="2961881" y="960261"/>
                </a:lnTo>
                <a:lnTo>
                  <a:pt x="2958709" y="990859"/>
                </a:lnTo>
                <a:lnTo>
                  <a:pt x="2954744" y="1019072"/>
                </a:lnTo>
                <a:lnTo>
                  <a:pt x="2949986" y="1046490"/>
                </a:lnTo>
                <a:lnTo>
                  <a:pt x="2945228" y="1071922"/>
                </a:lnTo>
                <a:lnTo>
                  <a:pt x="2939280" y="1095764"/>
                </a:lnTo>
                <a:lnTo>
                  <a:pt x="2932936" y="1118017"/>
                </a:lnTo>
                <a:lnTo>
                  <a:pt x="2925799" y="1138680"/>
                </a:lnTo>
                <a:lnTo>
                  <a:pt x="2919058" y="1158151"/>
                </a:lnTo>
                <a:lnTo>
                  <a:pt x="2911524" y="1176430"/>
                </a:lnTo>
                <a:lnTo>
                  <a:pt x="2903990" y="1193119"/>
                </a:lnTo>
                <a:lnTo>
                  <a:pt x="2896060" y="1208219"/>
                </a:lnTo>
                <a:lnTo>
                  <a:pt x="2888526" y="1222524"/>
                </a:lnTo>
                <a:lnTo>
                  <a:pt x="2880596" y="1235637"/>
                </a:lnTo>
                <a:lnTo>
                  <a:pt x="2872666" y="1246764"/>
                </a:lnTo>
                <a:lnTo>
                  <a:pt x="2865132" y="1257890"/>
                </a:lnTo>
                <a:lnTo>
                  <a:pt x="2857598" y="1267030"/>
                </a:lnTo>
                <a:lnTo>
                  <a:pt x="2850858" y="1275772"/>
                </a:lnTo>
                <a:lnTo>
                  <a:pt x="2843720" y="1283322"/>
                </a:lnTo>
                <a:lnTo>
                  <a:pt x="2836980" y="1290077"/>
                </a:lnTo>
                <a:lnTo>
                  <a:pt x="2831428" y="1295243"/>
                </a:lnTo>
                <a:lnTo>
                  <a:pt x="2825877" y="1300011"/>
                </a:lnTo>
                <a:lnTo>
                  <a:pt x="2817154" y="1307164"/>
                </a:lnTo>
                <a:lnTo>
                  <a:pt x="2811206" y="1311137"/>
                </a:lnTo>
                <a:lnTo>
                  <a:pt x="2809620" y="1312329"/>
                </a:lnTo>
                <a:lnTo>
                  <a:pt x="2811603" y="1328622"/>
                </a:lnTo>
                <a:lnTo>
                  <a:pt x="2850064" y="1330608"/>
                </a:lnTo>
                <a:lnTo>
                  <a:pt x="2844910" y="1344914"/>
                </a:lnTo>
                <a:lnTo>
                  <a:pt x="2839359" y="1358424"/>
                </a:lnTo>
                <a:lnTo>
                  <a:pt x="2833807" y="1371537"/>
                </a:lnTo>
                <a:lnTo>
                  <a:pt x="2827067" y="1383856"/>
                </a:lnTo>
                <a:lnTo>
                  <a:pt x="2820722" y="1395777"/>
                </a:lnTo>
                <a:lnTo>
                  <a:pt x="2814378" y="1407300"/>
                </a:lnTo>
                <a:lnTo>
                  <a:pt x="2807637" y="1418029"/>
                </a:lnTo>
                <a:lnTo>
                  <a:pt x="2800897" y="1428758"/>
                </a:lnTo>
                <a:lnTo>
                  <a:pt x="2793759" y="1438295"/>
                </a:lnTo>
                <a:lnTo>
                  <a:pt x="2786622" y="1447832"/>
                </a:lnTo>
                <a:lnTo>
                  <a:pt x="2779881" y="1456574"/>
                </a:lnTo>
                <a:lnTo>
                  <a:pt x="2772744" y="1464919"/>
                </a:lnTo>
                <a:lnTo>
                  <a:pt x="2765607" y="1472866"/>
                </a:lnTo>
                <a:lnTo>
                  <a:pt x="2758866" y="1480416"/>
                </a:lnTo>
                <a:lnTo>
                  <a:pt x="2744988" y="1493927"/>
                </a:lnTo>
                <a:lnTo>
                  <a:pt x="2732300" y="1505450"/>
                </a:lnTo>
                <a:lnTo>
                  <a:pt x="2720801" y="1515384"/>
                </a:lnTo>
                <a:lnTo>
                  <a:pt x="2709698" y="1523729"/>
                </a:lnTo>
                <a:lnTo>
                  <a:pt x="2700182" y="1530484"/>
                </a:lnTo>
                <a:lnTo>
                  <a:pt x="2692648" y="1535253"/>
                </a:lnTo>
                <a:lnTo>
                  <a:pt x="2686304" y="1538829"/>
                </a:lnTo>
                <a:lnTo>
                  <a:pt x="2681546" y="1541611"/>
                </a:lnTo>
                <a:lnTo>
                  <a:pt x="2723180" y="1546379"/>
                </a:lnTo>
                <a:lnTo>
                  <a:pt x="2701768" y="1563466"/>
                </a:lnTo>
                <a:lnTo>
                  <a:pt x="2680356" y="1578963"/>
                </a:lnTo>
                <a:lnTo>
                  <a:pt x="2658944" y="1594063"/>
                </a:lnTo>
                <a:lnTo>
                  <a:pt x="2637929" y="1607176"/>
                </a:lnTo>
                <a:lnTo>
                  <a:pt x="2618103" y="1619892"/>
                </a:lnTo>
                <a:lnTo>
                  <a:pt x="2598674" y="1631416"/>
                </a:lnTo>
                <a:lnTo>
                  <a:pt x="2580435" y="1641350"/>
                </a:lnTo>
                <a:lnTo>
                  <a:pt x="2563384" y="1650092"/>
                </a:lnTo>
                <a:lnTo>
                  <a:pt x="2547524" y="1658437"/>
                </a:lnTo>
                <a:lnTo>
                  <a:pt x="2533249" y="1665192"/>
                </a:lnTo>
                <a:lnTo>
                  <a:pt x="2509855" y="1675524"/>
                </a:lnTo>
                <a:lnTo>
                  <a:pt x="2495184" y="1681882"/>
                </a:lnTo>
                <a:lnTo>
                  <a:pt x="2490029" y="1683868"/>
                </a:lnTo>
                <a:lnTo>
                  <a:pt x="2505493" y="1695392"/>
                </a:lnTo>
                <a:lnTo>
                  <a:pt x="2489633" y="1700955"/>
                </a:lnTo>
                <a:lnTo>
                  <a:pt x="2473772" y="1706518"/>
                </a:lnTo>
                <a:lnTo>
                  <a:pt x="2457515" y="1711287"/>
                </a:lnTo>
                <a:lnTo>
                  <a:pt x="2441655" y="1715658"/>
                </a:lnTo>
                <a:lnTo>
                  <a:pt x="2426587" y="1719631"/>
                </a:lnTo>
                <a:lnTo>
                  <a:pt x="2411123" y="1723208"/>
                </a:lnTo>
                <a:lnTo>
                  <a:pt x="2395659" y="1725989"/>
                </a:lnTo>
                <a:lnTo>
                  <a:pt x="2380988" y="1729168"/>
                </a:lnTo>
                <a:lnTo>
                  <a:pt x="2351646" y="1733937"/>
                </a:lnTo>
                <a:lnTo>
                  <a:pt x="2323890" y="1737513"/>
                </a:lnTo>
                <a:lnTo>
                  <a:pt x="2297720" y="1740295"/>
                </a:lnTo>
                <a:lnTo>
                  <a:pt x="2273136" y="1741884"/>
                </a:lnTo>
                <a:lnTo>
                  <a:pt x="2250931" y="1742679"/>
                </a:lnTo>
                <a:lnTo>
                  <a:pt x="2230709" y="1743076"/>
                </a:lnTo>
                <a:lnTo>
                  <a:pt x="2212866" y="1743076"/>
                </a:lnTo>
                <a:lnTo>
                  <a:pt x="2197798" y="1742679"/>
                </a:lnTo>
                <a:lnTo>
                  <a:pt x="2176783" y="1741884"/>
                </a:lnTo>
                <a:lnTo>
                  <a:pt x="2169249" y="1741487"/>
                </a:lnTo>
                <a:lnTo>
                  <a:pt x="2162614" y="1738582"/>
                </a:lnTo>
                <a:lnTo>
                  <a:pt x="2166540" y="1726804"/>
                </a:lnTo>
                <a:lnTo>
                  <a:pt x="2173287" y="1706166"/>
                </a:lnTo>
                <a:lnTo>
                  <a:pt x="2176615" y="1696849"/>
                </a:lnTo>
                <a:lnTo>
                  <a:pt x="2185193" y="1698293"/>
                </a:lnTo>
                <a:lnTo>
                  <a:pt x="2195115" y="1699061"/>
                </a:lnTo>
                <a:lnTo>
                  <a:pt x="2205037" y="1699829"/>
                </a:lnTo>
                <a:lnTo>
                  <a:pt x="2225278" y="1700213"/>
                </a:lnTo>
                <a:lnTo>
                  <a:pt x="2246312" y="1699829"/>
                </a:lnTo>
                <a:lnTo>
                  <a:pt x="2266950" y="1699061"/>
                </a:lnTo>
                <a:lnTo>
                  <a:pt x="2287984" y="1697525"/>
                </a:lnTo>
                <a:lnTo>
                  <a:pt x="2307828" y="1695604"/>
                </a:lnTo>
                <a:lnTo>
                  <a:pt x="2327672" y="1693684"/>
                </a:lnTo>
                <a:lnTo>
                  <a:pt x="2346325" y="1690995"/>
                </a:lnTo>
                <a:lnTo>
                  <a:pt x="2363390" y="1688307"/>
                </a:lnTo>
                <a:lnTo>
                  <a:pt x="2391568" y="1683314"/>
                </a:lnTo>
                <a:lnTo>
                  <a:pt x="2392416" y="1683160"/>
                </a:lnTo>
                <a:lnTo>
                  <a:pt x="2397918" y="1682545"/>
                </a:lnTo>
                <a:lnTo>
                  <a:pt x="2405477" y="1680790"/>
                </a:lnTo>
                <a:lnTo>
                  <a:pt x="2410618" y="1679857"/>
                </a:lnTo>
                <a:lnTo>
                  <a:pt x="2417762" y="1678705"/>
                </a:lnTo>
                <a:lnTo>
                  <a:pt x="2407840" y="1680241"/>
                </a:lnTo>
                <a:lnTo>
                  <a:pt x="2405477" y="1680790"/>
                </a:lnTo>
                <a:lnTo>
                  <a:pt x="2392416" y="1683160"/>
                </a:lnTo>
                <a:lnTo>
                  <a:pt x="2387600" y="1683698"/>
                </a:lnTo>
                <a:lnTo>
                  <a:pt x="2377678" y="1685234"/>
                </a:lnTo>
                <a:lnTo>
                  <a:pt x="2356643" y="1687154"/>
                </a:lnTo>
                <a:lnTo>
                  <a:pt x="2336006" y="1687923"/>
                </a:lnTo>
                <a:lnTo>
                  <a:pt x="2315368" y="1688307"/>
                </a:lnTo>
                <a:lnTo>
                  <a:pt x="2295128" y="1687923"/>
                </a:lnTo>
                <a:lnTo>
                  <a:pt x="2276078" y="1687538"/>
                </a:lnTo>
                <a:lnTo>
                  <a:pt x="2257425" y="1686386"/>
                </a:lnTo>
                <a:lnTo>
                  <a:pt x="2239962" y="1685234"/>
                </a:lnTo>
                <a:lnTo>
                  <a:pt x="2224484" y="1683314"/>
                </a:lnTo>
                <a:lnTo>
                  <a:pt x="2197893" y="1679857"/>
                </a:lnTo>
                <a:lnTo>
                  <a:pt x="2183396" y="1677899"/>
                </a:lnTo>
                <a:lnTo>
                  <a:pt x="2195909" y="1645444"/>
                </a:lnTo>
                <a:lnTo>
                  <a:pt x="2210990" y="1607344"/>
                </a:lnTo>
                <a:lnTo>
                  <a:pt x="2219722" y="1586707"/>
                </a:lnTo>
                <a:lnTo>
                  <a:pt x="2229644" y="1565276"/>
                </a:lnTo>
                <a:lnTo>
                  <a:pt x="2239565" y="1543051"/>
                </a:lnTo>
                <a:lnTo>
                  <a:pt x="2250678" y="1520032"/>
                </a:lnTo>
                <a:lnTo>
                  <a:pt x="2261790" y="1496616"/>
                </a:lnTo>
                <a:lnTo>
                  <a:pt x="2274094" y="1472804"/>
                </a:lnTo>
                <a:lnTo>
                  <a:pt x="2287190" y="1448991"/>
                </a:lnTo>
                <a:lnTo>
                  <a:pt x="2301081" y="1424385"/>
                </a:lnTo>
                <a:lnTo>
                  <a:pt x="2315369" y="1399779"/>
                </a:lnTo>
                <a:lnTo>
                  <a:pt x="2316953" y="1397235"/>
                </a:lnTo>
                <a:lnTo>
                  <a:pt x="2316162" y="1399465"/>
                </a:lnTo>
                <a:lnTo>
                  <a:pt x="2321709" y="1401479"/>
                </a:lnTo>
                <a:lnTo>
                  <a:pt x="2329633" y="1404701"/>
                </a:lnTo>
                <a:lnTo>
                  <a:pt x="2340727" y="1407924"/>
                </a:lnTo>
                <a:lnTo>
                  <a:pt x="2354990" y="1411549"/>
                </a:lnTo>
                <a:lnTo>
                  <a:pt x="2373611" y="1414368"/>
                </a:lnTo>
                <a:lnTo>
                  <a:pt x="2383516" y="1416382"/>
                </a:lnTo>
                <a:lnTo>
                  <a:pt x="2395402" y="1417591"/>
                </a:lnTo>
                <a:lnTo>
                  <a:pt x="2407685" y="1418396"/>
                </a:lnTo>
                <a:lnTo>
                  <a:pt x="2420759" y="1419202"/>
                </a:lnTo>
                <a:lnTo>
                  <a:pt x="2435023" y="1420410"/>
                </a:lnTo>
                <a:lnTo>
                  <a:pt x="2450474" y="1420813"/>
                </a:lnTo>
                <a:lnTo>
                  <a:pt x="2467115" y="1420410"/>
                </a:lnTo>
                <a:lnTo>
                  <a:pt x="2484548" y="1420008"/>
                </a:lnTo>
                <a:lnTo>
                  <a:pt x="2503169" y="1418799"/>
                </a:lnTo>
                <a:lnTo>
                  <a:pt x="2522583" y="1417591"/>
                </a:lnTo>
                <a:lnTo>
                  <a:pt x="2543186" y="1415174"/>
                </a:lnTo>
                <a:lnTo>
                  <a:pt x="2564977" y="1413160"/>
                </a:lnTo>
                <a:lnTo>
                  <a:pt x="2588352" y="1409938"/>
                </a:lnTo>
                <a:lnTo>
                  <a:pt x="2612521" y="1405910"/>
                </a:lnTo>
                <a:lnTo>
                  <a:pt x="2637878" y="1401479"/>
                </a:lnTo>
                <a:lnTo>
                  <a:pt x="2664423" y="1396242"/>
                </a:lnTo>
                <a:lnTo>
                  <a:pt x="2692157" y="1390200"/>
                </a:lnTo>
                <a:lnTo>
                  <a:pt x="2721080" y="1383353"/>
                </a:lnTo>
                <a:lnTo>
                  <a:pt x="2751587" y="1375297"/>
                </a:lnTo>
                <a:lnTo>
                  <a:pt x="2782887" y="1366838"/>
                </a:lnTo>
                <a:lnTo>
                  <a:pt x="2769416" y="1370463"/>
                </a:lnTo>
                <a:lnTo>
                  <a:pt x="2753172" y="1374491"/>
                </a:lnTo>
                <a:lnTo>
                  <a:pt x="2732173" y="1378922"/>
                </a:lnTo>
                <a:lnTo>
                  <a:pt x="2706420" y="1384561"/>
                </a:lnTo>
                <a:lnTo>
                  <a:pt x="2677102" y="1390200"/>
                </a:lnTo>
                <a:lnTo>
                  <a:pt x="2644217" y="1395437"/>
                </a:lnTo>
                <a:lnTo>
                  <a:pt x="2609351" y="1400270"/>
                </a:lnTo>
                <a:lnTo>
                  <a:pt x="2591522" y="1402284"/>
                </a:lnTo>
                <a:lnTo>
                  <a:pt x="2572901" y="1404298"/>
                </a:lnTo>
                <a:lnTo>
                  <a:pt x="2554279" y="1405910"/>
                </a:lnTo>
                <a:lnTo>
                  <a:pt x="2534865" y="1407118"/>
                </a:lnTo>
                <a:lnTo>
                  <a:pt x="2516244" y="1407924"/>
                </a:lnTo>
                <a:lnTo>
                  <a:pt x="2496830" y="1407924"/>
                </a:lnTo>
                <a:lnTo>
                  <a:pt x="2478209" y="1407924"/>
                </a:lnTo>
                <a:lnTo>
                  <a:pt x="2459191" y="1407118"/>
                </a:lnTo>
                <a:lnTo>
                  <a:pt x="2440569" y="1405507"/>
                </a:lnTo>
                <a:lnTo>
                  <a:pt x="2422344" y="1403493"/>
                </a:lnTo>
                <a:lnTo>
                  <a:pt x="2404515" y="1400673"/>
                </a:lnTo>
                <a:lnTo>
                  <a:pt x="2387082" y="1397048"/>
                </a:lnTo>
                <a:lnTo>
                  <a:pt x="2370442" y="1392617"/>
                </a:lnTo>
                <a:lnTo>
                  <a:pt x="2354594" y="1387784"/>
                </a:lnTo>
                <a:lnTo>
                  <a:pt x="2346670" y="1384561"/>
                </a:lnTo>
                <a:lnTo>
                  <a:pt x="2339538" y="1381742"/>
                </a:lnTo>
                <a:lnTo>
                  <a:pt x="2332010" y="1378519"/>
                </a:lnTo>
                <a:lnTo>
                  <a:pt x="2329429" y="1377207"/>
                </a:lnTo>
                <a:lnTo>
                  <a:pt x="2330450" y="1375569"/>
                </a:lnTo>
                <a:lnTo>
                  <a:pt x="2345928" y="1350963"/>
                </a:lnTo>
                <a:lnTo>
                  <a:pt x="2362200" y="1327150"/>
                </a:lnTo>
                <a:lnTo>
                  <a:pt x="2379662" y="1303735"/>
                </a:lnTo>
                <a:lnTo>
                  <a:pt x="2397522" y="1280716"/>
                </a:lnTo>
                <a:lnTo>
                  <a:pt x="2416175" y="1257697"/>
                </a:lnTo>
                <a:lnTo>
                  <a:pt x="2434828" y="1236266"/>
                </a:lnTo>
                <a:lnTo>
                  <a:pt x="2445147" y="1225550"/>
                </a:lnTo>
                <a:lnTo>
                  <a:pt x="2455069" y="1215232"/>
                </a:lnTo>
                <a:lnTo>
                  <a:pt x="2465387" y="1205310"/>
                </a:lnTo>
                <a:lnTo>
                  <a:pt x="2475706" y="1194991"/>
                </a:lnTo>
                <a:lnTo>
                  <a:pt x="2486422" y="1185466"/>
                </a:lnTo>
                <a:lnTo>
                  <a:pt x="2497138" y="1176338"/>
                </a:lnTo>
                <a:lnTo>
                  <a:pt x="2508250" y="1167210"/>
                </a:lnTo>
                <a:lnTo>
                  <a:pt x="2518966" y="1158875"/>
                </a:lnTo>
                <a:lnTo>
                  <a:pt x="2553515" y="1137536"/>
                </a:lnTo>
                <a:lnTo>
                  <a:pt x="2565817" y="1138644"/>
                </a:lnTo>
                <a:lnTo>
                  <a:pt x="2578536" y="1139431"/>
                </a:lnTo>
                <a:lnTo>
                  <a:pt x="2591255" y="1139825"/>
                </a:lnTo>
                <a:lnTo>
                  <a:pt x="2603577" y="1139825"/>
                </a:lnTo>
                <a:lnTo>
                  <a:pt x="2615899" y="1139431"/>
                </a:lnTo>
                <a:lnTo>
                  <a:pt x="2628220" y="1138644"/>
                </a:lnTo>
                <a:lnTo>
                  <a:pt x="2640144" y="1137856"/>
                </a:lnTo>
                <a:lnTo>
                  <a:pt x="2652069" y="1136281"/>
                </a:lnTo>
                <a:lnTo>
                  <a:pt x="2663595" y="1134706"/>
                </a:lnTo>
                <a:lnTo>
                  <a:pt x="2675122" y="1133131"/>
                </a:lnTo>
                <a:lnTo>
                  <a:pt x="2696586" y="1129193"/>
                </a:lnTo>
                <a:lnTo>
                  <a:pt x="2717254" y="1124073"/>
                </a:lnTo>
                <a:lnTo>
                  <a:pt x="2736333" y="1118954"/>
                </a:lnTo>
                <a:lnTo>
                  <a:pt x="2753424" y="1113834"/>
                </a:lnTo>
                <a:lnTo>
                  <a:pt x="2769323" y="1108715"/>
                </a:lnTo>
                <a:lnTo>
                  <a:pt x="2782837" y="1103202"/>
                </a:lnTo>
                <a:lnTo>
                  <a:pt x="2790519" y="1100052"/>
                </a:lnTo>
                <a:lnTo>
                  <a:pt x="2797941" y="1097295"/>
                </a:lnTo>
                <a:lnTo>
                  <a:pt x="2807481" y="1093357"/>
                </a:lnTo>
                <a:lnTo>
                  <a:pt x="2810659" y="1091782"/>
                </a:lnTo>
                <a:lnTo>
                  <a:pt x="2810661" y="1091782"/>
                </a:lnTo>
                <a:lnTo>
                  <a:pt x="2816225" y="1089025"/>
                </a:lnTo>
                <a:lnTo>
                  <a:pt x="2810659" y="1091782"/>
                </a:lnTo>
                <a:lnTo>
                  <a:pt x="2794364" y="1098476"/>
                </a:lnTo>
                <a:lnTo>
                  <a:pt x="2790519" y="1100052"/>
                </a:lnTo>
                <a:lnTo>
                  <a:pt x="2788402" y="1100839"/>
                </a:lnTo>
                <a:lnTo>
                  <a:pt x="2778465" y="1103989"/>
                </a:lnTo>
                <a:lnTo>
                  <a:pt x="2768528" y="1106746"/>
                </a:lnTo>
                <a:lnTo>
                  <a:pt x="2758194" y="1109896"/>
                </a:lnTo>
                <a:lnTo>
                  <a:pt x="2748257" y="1112259"/>
                </a:lnTo>
                <a:lnTo>
                  <a:pt x="2738320" y="1114228"/>
                </a:lnTo>
                <a:lnTo>
                  <a:pt x="2717652" y="1118166"/>
                </a:lnTo>
                <a:lnTo>
                  <a:pt x="2697381" y="1121317"/>
                </a:lnTo>
                <a:lnTo>
                  <a:pt x="2677507" y="1123286"/>
                </a:lnTo>
                <a:lnTo>
                  <a:pt x="2658826" y="1124861"/>
                </a:lnTo>
                <a:lnTo>
                  <a:pt x="2640939" y="1125648"/>
                </a:lnTo>
                <a:lnTo>
                  <a:pt x="2624643" y="1126042"/>
                </a:lnTo>
                <a:lnTo>
                  <a:pt x="2609539" y="1126436"/>
                </a:lnTo>
                <a:lnTo>
                  <a:pt x="2596820" y="1126436"/>
                </a:lnTo>
                <a:lnTo>
                  <a:pt x="2578934" y="1125648"/>
                </a:lnTo>
                <a:lnTo>
                  <a:pt x="2573192" y="1125314"/>
                </a:lnTo>
                <a:lnTo>
                  <a:pt x="2601516" y="1107678"/>
                </a:lnTo>
                <a:lnTo>
                  <a:pt x="2650331" y="1077119"/>
                </a:lnTo>
                <a:lnTo>
                  <a:pt x="2699544" y="1045766"/>
                </a:lnTo>
                <a:lnTo>
                  <a:pt x="2722960" y="1029891"/>
                </a:lnTo>
                <a:lnTo>
                  <a:pt x="2744391" y="1015603"/>
                </a:lnTo>
                <a:lnTo>
                  <a:pt x="2763441" y="1002109"/>
                </a:lnTo>
                <a:lnTo>
                  <a:pt x="2778919" y="990997"/>
                </a:lnTo>
                <a:lnTo>
                  <a:pt x="2790428" y="981075"/>
                </a:lnTo>
                <a:lnTo>
                  <a:pt x="2794397" y="977900"/>
                </a:lnTo>
                <a:lnTo>
                  <a:pt x="2797175" y="974725"/>
                </a:lnTo>
                <a:lnTo>
                  <a:pt x="2770188" y="992584"/>
                </a:lnTo>
                <a:lnTo>
                  <a:pt x="2740025" y="1012428"/>
                </a:lnTo>
                <a:lnTo>
                  <a:pt x="2702322" y="1036638"/>
                </a:lnTo>
                <a:lnTo>
                  <a:pt x="2676635" y="1052427"/>
                </a:lnTo>
                <a:lnTo>
                  <a:pt x="2677429" y="1051322"/>
                </a:lnTo>
                <a:lnTo>
                  <a:pt x="2700337" y="987425"/>
                </a:lnTo>
                <a:lnTo>
                  <a:pt x="2672089" y="1055221"/>
                </a:lnTo>
                <a:lnTo>
                  <a:pt x="2659063" y="1063228"/>
                </a:lnTo>
                <a:lnTo>
                  <a:pt x="2636044" y="1077119"/>
                </a:lnTo>
                <a:lnTo>
                  <a:pt x="2612628" y="1090613"/>
                </a:lnTo>
                <a:lnTo>
                  <a:pt x="2588816" y="1104503"/>
                </a:lnTo>
                <a:lnTo>
                  <a:pt x="2565003" y="1117600"/>
                </a:lnTo>
                <a:lnTo>
                  <a:pt x="2542381" y="1129903"/>
                </a:lnTo>
                <a:lnTo>
                  <a:pt x="2520156" y="1140619"/>
                </a:lnTo>
                <a:lnTo>
                  <a:pt x="2514203" y="1143794"/>
                </a:lnTo>
                <a:lnTo>
                  <a:pt x="2508647" y="1147366"/>
                </a:lnTo>
                <a:lnTo>
                  <a:pt x="2496344" y="1154906"/>
                </a:lnTo>
                <a:lnTo>
                  <a:pt x="2484041" y="1164035"/>
                </a:lnTo>
                <a:lnTo>
                  <a:pt x="2470944" y="1174353"/>
                </a:lnTo>
                <a:lnTo>
                  <a:pt x="2457847" y="1186260"/>
                </a:lnTo>
                <a:lnTo>
                  <a:pt x="2444859" y="1198866"/>
                </a:lnTo>
                <a:lnTo>
                  <a:pt x="2444354" y="1197054"/>
                </a:lnTo>
                <a:lnTo>
                  <a:pt x="2442766" y="1189144"/>
                </a:lnTo>
                <a:lnTo>
                  <a:pt x="2441179" y="1180839"/>
                </a:lnTo>
                <a:lnTo>
                  <a:pt x="2440385" y="1172929"/>
                </a:lnTo>
                <a:lnTo>
                  <a:pt x="2438400" y="1156319"/>
                </a:lnTo>
                <a:lnTo>
                  <a:pt x="2437607" y="1140895"/>
                </a:lnTo>
                <a:lnTo>
                  <a:pt x="2437210" y="1127449"/>
                </a:lnTo>
                <a:lnTo>
                  <a:pt x="2436813" y="1116771"/>
                </a:lnTo>
                <a:lnTo>
                  <a:pt x="2437210" y="1106488"/>
                </a:lnTo>
                <a:lnTo>
                  <a:pt x="2436019" y="1121121"/>
                </a:lnTo>
                <a:lnTo>
                  <a:pt x="2435225" y="1138127"/>
                </a:lnTo>
                <a:lnTo>
                  <a:pt x="2435225" y="1156715"/>
                </a:lnTo>
                <a:lnTo>
                  <a:pt x="2435225" y="1175302"/>
                </a:lnTo>
                <a:lnTo>
                  <a:pt x="2435622" y="1206150"/>
                </a:lnTo>
                <a:lnTo>
                  <a:pt x="2435679" y="1208030"/>
                </a:lnTo>
                <a:lnTo>
                  <a:pt x="2430066" y="1213644"/>
                </a:lnTo>
                <a:lnTo>
                  <a:pt x="2416175" y="1228725"/>
                </a:lnTo>
                <a:lnTo>
                  <a:pt x="2401887" y="1244997"/>
                </a:lnTo>
                <a:lnTo>
                  <a:pt x="2387203" y="1262063"/>
                </a:lnTo>
                <a:lnTo>
                  <a:pt x="2372916" y="1279922"/>
                </a:lnTo>
                <a:lnTo>
                  <a:pt x="2358231" y="1298972"/>
                </a:lnTo>
                <a:lnTo>
                  <a:pt x="2343944" y="1318022"/>
                </a:lnTo>
                <a:lnTo>
                  <a:pt x="2329259" y="1338263"/>
                </a:lnTo>
                <a:lnTo>
                  <a:pt x="2314972" y="1359297"/>
                </a:lnTo>
                <a:lnTo>
                  <a:pt x="2300287" y="1380332"/>
                </a:lnTo>
                <a:lnTo>
                  <a:pt x="2286794" y="1401763"/>
                </a:lnTo>
                <a:lnTo>
                  <a:pt x="2279164" y="1413970"/>
                </a:lnTo>
                <a:lnTo>
                  <a:pt x="2276519" y="1407628"/>
                </a:lnTo>
                <a:lnTo>
                  <a:pt x="2273366" y="1398873"/>
                </a:lnTo>
                <a:lnTo>
                  <a:pt x="2270213" y="1389322"/>
                </a:lnTo>
                <a:lnTo>
                  <a:pt x="2264301" y="1369822"/>
                </a:lnTo>
                <a:lnTo>
                  <a:pt x="2259177" y="1348730"/>
                </a:lnTo>
                <a:lnTo>
                  <a:pt x="2253659" y="1326046"/>
                </a:lnTo>
                <a:lnTo>
                  <a:pt x="2248929" y="1303760"/>
                </a:lnTo>
                <a:lnTo>
                  <a:pt x="2244594" y="1281076"/>
                </a:lnTo>
                <a:lnTo>
                  <a:pt x="2240652" y="1257994"/>
                </a:lnTo>
                <a:lnTo>
                  <a:pt x="2234346" y="1216208"/>
                </a:lnTo>
                <a:lnTo>
                  <a:pt x="2229617" y="1181585"/>
                </a:lnTo>
                <a:lnTo>
                  <a:pt x="2225675" y="1149350"/>
                </a:lnTo>
                <a:lnTo>
                  <a:pt x="2226464" y="1174024"/>
                </a:lnTo>
                <a:lnTo>
                  <a:pt x="2228040" y="1198698"/>
                </a:lnTo>
                <a:lnTo>
                  <a:pt x="2230405" y="1223769"/>
                </a:lnTo>
                <a:lnTo>
                  <a:pt x="2233558" y="1248841"/>
                </a:lnTo>
                <a:lnTo>
                  <a:pt x="2236711" y="1273515"/>
                </a:lnTo>
                <a:lnTo>
                  <a:pt x="2240652" y="1297790"/>
                </a:lnTo>
                <a:lnTo>
                  <a:pt x="2244594" y="1320872"/>
                </a:lnTo>
                <a:lnTo>
                  <a:pt x="2248535" y="1342760"/>
                </a:lnTo>
                <a:lnTo>
                  <a:pt x="2256812" y="1381363"/>
                </a:lnTo>
                <a:lnTo>
                  <a:pt x="2263907" y="1412404"/>
                </a:lnTo>
                <a:lnTo>
                  <a:pt x="2268391" y="1431645"/>
                </a:lnTo>
                <a:lnTo>
                  <a:pt x="2259806" y="1446213"/>
                </a:lnTo>
                <a:lnTo>
                  <a:pt x="2246709" y="1468438"/>
                </a:lnTo>
                <a:lnTo>
                  <a:pt x="2234009" y="1491060"/>
                </a:lnTo>
                <a:lnTo>
                  <a:pt x="2221706" y="1513285"/>
                </a:lnTo>
                <a:lnTo>
                  <a:pt x="2209800" y="1535907"/>
                </a:lnTo>
                <a:lnTo>
                  <a:pt x="2198687" y="1558529"/>
                </a:lnTo>
                <a:lnTo>
                  <a:pt x="2191857" y="1573239"/>
                </a:lnTo>
                <a:lnTo>
                  <a:pt x="2135187" y="1403350"/>
                </a:lnTo>
                <a:lnTo>
                  <a:pt x="2179944" y="1598574"/>
                </a:lnTo>
                <a:lnTo>
                  <a:pt x="2178050" y="1602582"/>
                </a:lnTo>
                <a:lnTo>
                  <a:pt x="2168922" y="1624410"/>
                </a:lnTo>
                <a:lnTo>
                  <a:pt x="2160587" y="1645444"/>
                </a:lnTo>
                <a:lnTo>
                  <a:pt x="2153047" y="1666479"/>
                </a:lnTo>
                <a:lnTo>
                  <a:pt x="2146300" y="1686719"/>
                </a:lnTo>
                <a:lnTo>
                  <a:pt x="2140347" y="1706960"/>
                </a:lnTo>
                <a:lnTo>
                  <a:pt x="2135187" y="1725613"/>
                </a:lnTo>
                <a:lnTo>
                  <a:pt x="2135900" y="1726148"/>
                </a:lnTo>
                <a:lnTo>
                  <a:pt x="2162225" y="1737519"/>
                </a:lnTo>
                <a:lnTo>
                  <a:pt x="2160650" y="1745457"/>
                </a:lnTo>
                <a:lnTo>
                  <a:pt x="2157500" y="1767285"/>
                </a:lnTo>
                <a:lnTo>
                  <a:pt x="2155531" y="1782763"/>
                </a:lnTo>
                <a:lnTo>
                  <a:pt x="2153563" y="1800226"/>
                </a:lnTo>
                <a:lnTo>
                  <a:pt x="2151594" y="1820466"/>
                </a:lnTo>
                <a:lnTo>
                  <a:pt x="2150019" y="1841898"/>
                </a:lnTo>
                <a:lnTo>
                  <a:pt x="2149231" y="1864916"/>
                </a:lnTo>
                <a:lnTo>
                  <a:pt x="2148838" y="1889126"/>
                </a:lnTo>
                <a:lnTo>
                  <a:pt x="2149231" y="1913732"/>
                </a:lnTo>
                <a:lnTo>
                  <a:pt x="2149625" y="1926432"/>
                </a:lnTo>
                <a:lnTo>
                  <a:pt x="2150413" y="1939132"/>
                </a:lnTo>
                <a:lnTo>
                  <a:pt x="2151200" y="1951832"/>
                </a:lnTo>
                <a:lnTo>
                  <a:pt x="2153169" y="1964135"/>
                </a:lnTo>
                <a:lnTo>
                  <a:pt x="2154744" y="1976835"/>
                </a:lnTo>
                <a:lnTo>
                  <a:pt x="2156319" y="1989138"/>
                </a:lnTo>
                <a:lnTo>
                  <a:pt x="2159075" y="2001441"/>
                </a:lnTo>
                <a:lnTo>
                  <a:pt x="2161831" y="2013744"/>
                </a:lnTo>
                <a:lnTo>
                  <a:pt x="2164981" y="2024857"/>
                </a:lnTo>
                <a:lnTo>
                  <a:pt x="2166838" y="2031096"/>
                </a:lnTo>
                <a:lnTo>
                  <a:pt x="2247900" y="2219020"/>
                </a:lnTo>
                <a:lnTo>
                  <a:pt x="2234387" y="2224573"/>
                </a:lnTo>
                <a:lnTo>
                  <a:pt x="2221271" y="2230126"/>
                </a:lnTo>
                <a:lnTo>
                  <a:pt x="2208950" y="2236472"/>
                </a:lnTo>
                <a:lnTo>
                  <a:pt x="2197026" y="2242422"/>
                </a:lnTo>
                <a:lnTo>
                  <a:pt x="2185898" y="2248768"/>
                </a:lnTo>
                <a:lnTo>
                  <a:pt x="2175166" y="2255114"/>
                </a:lnTo>
                <a:lnTo>
                  <a:pt x="2164833" y="2261460"/>
                </a:lnTo>
                <a:lnTo>
                  <a:pt x="2155294" y="2267806"/>
                </a:lnTo>
                <a:lnTo>
                  <a:pt x="2146550" y="2274549"/>
                </a:lnTo>
                <a:lnTo>
                  <a:pt x="2137806" y="2280499"/>
                </a:lnTo>
                <a:lnTo>
                  <a:pt x="2129857" y="2287242"/>
                </a:lnTo>
                <a:lnTo>
                  <a:pt x="2121908" y="2293191"/>
                </a:lnTo>
                <a:lnTo>
                  <a:pt x="2108394" y="2305487"/>
                </a:lnTo>
                <a:lnTo>
                  <a:pt x="2096073" y="2317783"/>
                </a:lnTo>
                <a:lnTo>
                  <a:pt x="2086137" y="2328888"/>
                </a:lnTo>
                <a:lnTo>
                  <a:pt x="2076996" y="2338804"/>
                </a:lnTo>
                <a:lnTo>
                  <a:pt x="2070239" y="2347927"/>
                </a:lnTo>
                <a:lnTo>
                  <a:pt x="2065072" y="2356256"/>
                </a:lnTo>
                <a:lnTo>
                  <a:pt x="2060303" y="2362603"/>
                </a:lnTo>
                <a:lnTo>
                  <a:pt x="2057520" y="2367759"/>
                </a:lnTo>
                <a:lnTo>
                  <a:pt x="2055136" y="2371725"/>
                </a:lnTo>
                <a:lnTo>
                  <a:pt x="2057520" y="2359033"/>
                </a:lnTo>
                <a:lnTo>
                  <a:pt x="2059508" y="2346737"/>
                </a:lnTo>
                <a:lnTo>
                  <a:pt x="2062687" y="2320956"/>
                </a:lnTo>
                <a:lnTo>
                  <a:pt x="2064277" y="2295174"/>
                </a:lnTo>
                <a:lnTo>
                  <a:pt x="2065867" y="2268600"/>
                </a:lnTo>
                <a:lnTo>
                  <a:pt x="2066264" y="2242025"/>
                </a:lnTo>
                <a:lnTo>
                  <a:pt x="2066264" y="2215450"/>
                </a:lnTo>
                <a:lnTo>
                  <a:pt x="2065072" y="2188479"/>
                </a:lnTo>
                <a:lnTo>
                  <a:pt x="2063085" y="2161904"/>
                </a:lnTo>
                <a:lnTo>
                  <a:pt x="2061097" y="2135726"/>
                </a:lnTo>
                <a:lnTo>
                  <a:pt x="2058315" y="2108755"/>
                </a:lnTo>
                <a:lnTo>
                  <a:pt x="2054738" y="2082577"/>
                </a:lnTo>
                <a:lnTo>
                  <a:pt x="2051161" y="2056796"/>
                </a:lnTo>
                <a:lnTo>
                  <a:pt x="2047187" y="2031411"/>
                </a:lnTo>
                <a:lnTo>
                  <a:pt x="2042815" y="2006819"/>
                </a:lnTo>
                <a:lnTo>
                  <a:pt x="2038045" y="1982228"/>
                </a:lnTo>
                <a:lnTo>
                  <a:pt x="2033276" y="1959223"/>
                </a:lnTo>
                <a:lnTo>
                  <a:pt x="2028506" y="1936218"/>
                </a:lnTo>
                <a:lnTo>
                  <a:pt x="2023339" y="1914006"/>
                </a:lnTo>
                <a:lnTo>
                  <a:pt x="2013006" y="1873153"/>
                </a:lnTo>
                <a:lnTo>
                  <a:pt x="2003467" y="1837059"/>
                </a:lnTo>
                <a:lnTo>
                  <a:pt x="1994325" y="1805328"/>
                </a:lnTo>
                <a:lnTo>
                  <a:pt x="1986376" y="1779943"/>
                </a:lnTo>
                <a:lnTo>
                  <a:pt x="1980017" y="1760905"/>
                </a:lnTo>
                <a:lnTo>
                  <a:pt x="1974850" y="1744643"/>
                </a:lnTo>
                <a:lnTo>
                  <a:pt x="1994510" y="1732525"/>
                </a:lnTo>
                <a:lnTo>
                  <a:pt x="1995497" y="1756569"/>
                </a:lnTo>
                <a:lnTo>
                  <a:pt x="2000687" y="1772047"/>
                </a:lnTo>
                <a:lnTo>
                  <a:pt x="2014261" y="1814513"/>
                </a:lnTo>
                <a:lnTo>
                  <a:pt x="2022644" y="1844278"/>
                </a:lnTo>
                <a:lnTo>
                  <a:pt x="2031827" y="1878013"/>
                </a:lnTo>
                <a:lnTo>
                  <a:pt x="2041807" y="1915716"/>
                </a:lnTo>
                <a:lnTo>
                  <a:pt x="2051389" y="1956197"/>
                </a:lnTo>
                <a:lnTo>
                  <a:pt x="2061369" y="1998266"/>
                </a:lnTo>
                <a:lnTo>
                  <a:pt x="2065761" y="2019697"/>
                </a:lnTo>
                <a:lnTo>
                  <a:pt x="2070152" y="2041128"/>
                </a:lnTo>
                <a:lnTo>
                  <a:pt x="2074144" y="2062956"/>
                </a:lnTo>
                <a:lnTo>
                  <a:pt x="2078137" y="2085181"/>
                </a:lnTo>
                <a:lnTo>
                  <a:pt x="2080931" y="2106613"/>
                </a:lnTo>
                <a:lnTo>
                  <a:pt x="2084125" y="2128044"/>
                </a:lnTo>
                <a:lnTo>
                  <a:pt x="2086520" y="2149078"/>
                </a:lnTo>
                <a:lnTo>
                  <a:pt x="2088117" y="2170113"/>
                </a:lnTo>
                <a:lnTo>
                  <a:pt x="2089714" y="2190353"/>
                </a:lnTo>
                <a:lnTo>
                  <a:pt x="2090513" y="2209403"/>
                </a:lnTo>
                <a:lnTo>
                  <a:pt x="2090513" y="2228453"/>
                </a:lnTo>
                <a:lnTo>
                  <a:pt x="2089714" y="2246313"/>
                </a:lnTo>
                <a:lnTo>
                  <a:pt x="2088117" y="2263378"/>
                </a:lnTo>
                <a:lnTo>
                  <a:pt x="2086121" y="2279650"/>
                </a:lnTo>
                <a:lnTo>
                  <a:pt x="2128838" y="2218135"/>
                </a:lnTo>
                <a:lnTo>
                  <a:pt x="1997420" y="1730731"/>
                </a:lnTo>
                <a:lnTo>
                  <a:pt x="2028904" y="1711325"/>
                </a:lnTo>
                <a:lnTo>
                  <a:pt x="2097058" y="1869327"/>
                </a:lnTo>
                <a:lnTo>
                  <a:pt x="2134545" y="1726064"/>
                </a:lnTo>
                <a:lnTo>
                  <a:pt x="2131184" y="1720824"/>
                </a:lnTo>
                <a:lnTo>
                  <a:pt x="2128012" y="1714863"/>
                </a:lnTo>
                <a:lnTo>
                  <a:pt x="2121667" y="1702545"/>
                </a:lnTo>
                <a:lnTo>
                  <a:pt x="2116116" y="1688637"/>
                </a:lnTo>
                <a:lnTo>
                  <a:pt x="2111358" y="1675126"/>
                </a:lnTo>
                <a:lnTo>
                  <a:pt x="2107393" y="1660424"/>
                </a:lnTo>
                <a:lnTo>
                  <a:pt x="2103428" y="1645324"/>
                </a:lnTo>
                <a:lnTo>
                  <a:pt x="2100256" y="1629429"/>
                </a:lnTo>
                <a:lnTo>
                  <a:pt x="2097876" y="1613932"/>
                </a:lnTo>
                <a:lnTo>
                  <a:pt x="2095894" y="1597640"/>
                </a:lnTo>
                <a:lnTo>
                  <a:pt x="2094704" y="1581347"/>
                </a:lnTo>
                <a:lnTo>
                  <a:pt x="2093118" y="1564658"/>
                </a:lnTo>
                <a:lnTo>
                  <a:pt x="2092722" y="1548366"/>
                </a:lnTo>
                <a:lnTo>
                  <a:pt x="2092325" y="1531676"/>
                </a:lnTo>
                <a:lnTo>
                  <a:pt x="2092325" y="1514987"/>
                </a:lnTo>
                <a:lnTo>
                  <a:pt x="2092722" y="1498695"/>
                </a:lnTo>
                <a:lnTo>
                  <a:pt x="2093118" y="1483198"/>
                </a:lnTo>
                <a:lnTo>
                  <a:pt x="2095101" y="1452203"/>
                </a:lnTo>
                <a:lnTo>
                  <a:pt x="2097480" y="1423592"/>
                </a:lnTo>
                <a:lnTo>
                  <a:pt x="2100652" y="1397366"/>
                </a:lnTo>
                <a:lnTo>
                  <a:pt x="2103824" y="1374716"/>
                </a:lnTo>
                <a:lnTo>
                  <a:pt x="2106203" y="1356040"/>
                </a:lnTo>
                <a:lnTo>
                  <a:pt x="2108582" y="1341735"/>
                </a:lnTo>
                <a:lnTo>
                  <a:pt x="2110565" y="1329814"/>
                </a:lnTo>
                <a:lnTo>
                  <a:pt x="2129994" y="1343324"/>
                </a:lnTo>
                <a:lnTo>
                  <a:pt x="2131184" y="1329416"/>
                </a:lnTo>
                <a:lnTo>
                  <a:pt x="2132770" y="1315111"/>
                </a:lnTo>
                <a:lnTo>
                  <a:pt x="2134752" y="1300806"/>
                </a:lnTo>
                <a:lnTo>
                  <a:pt x="2137131" y="1287295"/>
                </a:lnTo>
                <a:lnTo>
                  <a:pt x="2139907" y="1274182"/>
                </a:lnTo>
                <a:lnTo>
                  <a:pt x="2142683" y="1261069"/>
                </a:lnTo>
                <a:lnTo>
                  <a:pt x="2146251" y="1248353"/>
                </a:lnTo>
                <a:lnTo>
                  <a:pt x="2149820" y="1235637"/>
                </a:lnTo>
                <a:lnTo>
                  <a:pt x="2153785" y="1223716"/>
                </a:lnTo>
                <a:lnTo>
                  <a:pt x="2157750" y="1211795"/>
                </a:lnTo>
                <a:lnTo>
                  <a:pt x="2166077" y="1189543"/>
                </a:lnTo>
                <a:lnTo>
                  <a:pt x="2174404" y="1168482"/>
                </a:lnTo>
                <a:lnTo>
                  <a:pt x="2183127" y="1149011"/>
                </a:lnTo>
                <a:lnTo>
                  <a:pt x="2191850" y="1131924"/>
                </a:lnTo>
                <a:lnTo>
                  <a:pt x="2200177" y="1116824"/>
                </a:lnTo>
                <a:lnTo>
                  <a:pt x="2208107" y="1102917"/>
                </a:lnTo>
                <a:lnTo>
                  <a:pt x="2214452" y="1092188"/>
                </a:lnTo>
                <a:lnTo>
                  <a:pt x="2224761" y="1076293"/>
                </a:lnTo>
                <a:lnTo>
                  <a:pt x="2228330" y="1071127"/>
                </a:lnTo>
                <a:lnTo>
                  <a:pt x="2233881" y="1106890"/>
                </a:lnTo>
                <a:lnTo>
                  <a:pt x="2241811" y="1094174"/>
                </a:lnTo>
                <a:lnTo>
                  <a:pt x="2250138" y="1082253"/>
                </a:lnTo>
                <a:lnTo>
                  <a:pt x="2259258" y="1071127"/>
                </a:lnTo>
                <a:lnTo>
                  <a:pt x="2268774" y="1060001"/>
                </a:lnTo>
                <a:lnTo>
                  <a:pt x="2279480" y="1049669"/>
                </a:lnTo>
                <a:lnTo>
                  <a:pt x="2290186" y="1039735"/>
                </a:lnTo>
                <a:lnTo>
                  <a:pt x="2301685" y="1030596"/>
                </a:lnTo>
                <a:lnTo>
                  <a:pt x="2313977" y="1021853"/>
                </a:lnTo>
                <a:lnTo>
                  <a:pt x="2326269" y="1013509"/>
                </a:lnTo>
                <a:lnTo>
                  <a:pt x="2339354" y="1005561"/>
                </a:lnTo>
                <a:lnTo>
                  <a:pt x="2352835" y="998011"/>
                </a:lnTo>
                <a:lnTo>
                  <a:pt x="2366713" y="991654"/>
                </a:lnTo>
                <a:lnTo>
                  <a:pt x="2381384" y="984898"/>
                </a:lnTo>
                <a:lnTo>
                  <a:pt x="2396055" y="978938"/>
                </a:lnTo>
                <a:lnTo>
                  <a:pt x="2411123" y="973375"/>
                </a:lnTo>
                <a:lnTo>
                  <a:pt x="2426983" y="967414"/>
                </a:lnTo>
                <a:lnTo>
                  <a:pt x="2442448" y="962248"/>
                </a:lnTo>
                <a:lnTo>
                  <a:pt x="2458705" y="957877"/>
                </a:lnTo>
                <a:lnTo>
                  <a:pt x="2474962" y="953109"/>
                </a:lnTo>
                <a:lnTo>
                  <a:pt x="2491615" y="949135"/>
                </a:lnTo>
                <a:lnTo>
                  <a:pt x="2508665" y="944764"/>
                </a:lnTo>
                <a:lnTo>
                  <a:pt x="2525716" y="941188"/>
                </a:lnTo>
                <a:lnTo>
                  <a:pt x="2560212" y="934035"/>
                </a:lnTo>
                <a:lnTo>
                  <a:pt x="2595502" y="927677"/>
                </a:lnTo>
                <a:lnTo>
                  <a:pt x="2630792" y="921717"/>
                </a:lnTo>
                <a:lnTo>
                  <a:pt x="2702165" y="910988"/>
                </a:lnTo>
                <a:lnTo>
                  <a:pt x="2719215" y="908206"/>
                </a:lnTo>
                <a:lnTo>
                  <a:pt x="2735868" y="904630"/>
                </a:lnTo>
                <a:lnTo>
                  <a:pt x="2752125" y="901054"/>
                </a:lnTo>
                <a:lnTo>
                  <a:pt x="2767589" y="897080"/>
                </a:lnTo>
                <a:lnTo>
                  <a:pt x="2781864" y="893504"/>
                </a:lnTo>
                <a:lnTo>
                  <a:pt x="2796139" y="888338"/>
                </a:lnTo>
                <a:lnTo>
                  <a:pt x="2809620" y="883967"/>
                </a:lnTo>
                <a:lnTo>
                  <a:pt x="2822308" y="878801"/>
                </a:lnTo>
                <a:lnTo>
                  <a:pt x="2834600" y="874033"/>
                </a:lnTo>
                <a:lnTo>
                  <a:pt x="2845703" y="868867"/>
                </a:lnTo>
                <a:lnTo>
                  <a:pt x="2856805" y="863304"/>
                </a:lnTo>
                <a:lnTo>
                  <a:pt x="2867511" y="858138"/>
                </a:lnTo>
                <a:lnTo>
                  <a:pt x="2877027" y="852575"/>
                </a:lnTo>
                <a:lnTo>
                  <a:pt x="2886147" y="847409"/>
                </a:lnTo>
                <a:lnTo>
                  <a:pt x="2894871" y="841449"/>
                </a:lnTo>
                <a:lnTo>
                  <a:pt x="2903197" y="836283"/>
                </a:lnTo>
                <a:lnTo>
                  <a:pt x="2917868" y="825951"/>
                </a:lnTo>
                <a:lnTo>
                  <a:pt x="2929764" y="816017"/>
                </a:lnTo>
                <a:lnTo>
                  <a:pt x="2940470" y="806877"/>
                </a:lnTo>
                <a:lnTo>
                  <a:pt x="2948400" y="798930"/>
                </a:lnTo>
                <a:lnTo>
                  <a:pt x="2954744" y="792572"/>
                </a:lnTo>
                <a:lnTo>
                  <a:pt x="2959106" y="787009"/>
                </a:lnTo>
                <a:lnTo>
                  <a:pt x="2962674" y="782638"/>
                </a:lnTo>
                <a:close/>
                <a:moveTo>
                  <a:pt x="0" y="0"/>
                </a:moveTo>
                <a:lnTo>
                  <a:pt x="1986" y="1984"/>
                </a:lnTo>
                <a:lnTo>
                  <a:pt x="8737" y="7938"/>
                </a:lnTo>
                <a:lnTo>
                  <a:pt x="19458" y="17066"/>
                </a:lnTo>
                <a:lnTo>
                  <a:pt x="34945" y="28972"/>
                </a:lnTo>
                <a:lnTo>
                  <a:pt x="44079" y="35719"/>
                </a:lnTo>
                <a:lnTo>
                  <a:pt x="54801" y="42863"/>
                </a:lnTo>
                <a:lnTo>
                  <a:pt x="66714" y="50403"/>
                </a:lnTo>
                <a:lnTo>
                  <a:pt x="79421" y="58738"/>
                </a:lnTo>
                <a:lnTo>
                  <a:pt x="93320" y="67072"/>
                </a:lnTo>
                <a:lnTo>
                  <a:pt x="108012" y="75406"/>
                </a:lnTo>
                <a:lnTo>
                  <a:pt x="124294" y="84138"/>
                </a:lnTo>
                <a:lnTo>
                  <a:pt x="141766" y="92869"/>
                </a:lnTo>
                <a:lnTo>
                  <a:pt x="160430" y="101203"/>
                </a:lnTo>
                <a:lnTo>
                  <a:pt x="180285" y="109934"/>
                </a:lnTo>
                <a:lnTo>
                  <a:pt x="201332" y="119063"/>
                </a:lnTo>
                <a:lnTo>
                  <a:pt x="223569" y="126603"/>
                </a:lnTo>
                <a:lnTo>
                  <a:pt x="246601" y="134938"/>
                </a:lnTo>
                <a:lnTo>
                  <a:pt x="271619" y="142478"/>
                </a:lnTo>
                <a:lnTo>
                  <a:pt x="297431" y="150019"/>
                </a:lnTo>
                <a:lnTo>
                  <a:pt x="324434" y="156369"/>
                </a:lnTo>
                <a:lnTo>
                  <a:pt x="353025" y="163116"/>
                </a:lnTo>
                <a:lnTo>
                  <a:pt x="382808" y="168275"/>
                </a:lnTo>
                <a:lnTo>
                  <a:pt x="413385" y="173831"/>
                </a:lnTo>
                <a:lnTo>
                  <a:pt x="445550" y="177403"/>
                </a:lnTo>
                <a:lnTo>
                  <a:pt x="478510" y="180975"/>
                </a:lnTo>
                <a:lnTo>
                  <a:pt x="513455" y="183753"/>
                </a:lnTo>
                <a:lnTo>
                  <a:pt x="531324" y="184547"/>
                </a:lnTo>
                <a:lnTo>
                  <a:pt x="549194" y="184944"/>
                </a:lnTo>
                <a:lnTo>
                  <a:pt x="567858" y="185341"/>
                </a:lnTo>
                <a:lnTo>
                  <a:pt x="586522" y="185738"/>
                </a:lnTo>
                <a:lnTo>
                  <a:pt x="662369" y="185738"/>
                </a:lnTo>
                <a:lnTo>
                  <a:pt x="738612" y="185738"/>
                </a:lnTo>
                <a:lnTo>
                  <a:pt x="814856" y="187325"/>
                </a:lnTo>
                <a:lnTo>
                  <a:pt x="852581" y="188119"/>
                </a:lnTo>
                <a:lnTo>
                  <a:pt x="890306" y="189309"/>
                </a:lnTo>
                <a:lnTo>
                  <a:pt x="928031" y="191294"/>
                </a:lnTo>
                <a:lnTo>
                  <a:pt x="965358" y="192881"/>
                </a:lnTo>
                <a:lnTo>
                  <a:pt x="1002289" y="195659"/>
                </a:lnTo>
                <a:lnTo>
                  <a:pt x="1038822" y="198438"/>
                </a:lnTo>
                <a:lnTo>
                  <a:pt x="1074959" y="202406"/>
                </a:lnTo>
                <a:lnTo>
                  <a:pt x="1110698" y="206375"/>
                </a:lnTo>
                <a:lnTo>
                  <a:pt x="1146040" y="211931"/>
                </a:lnTo>
                <a:lnTo>
                  <a:pt x="1180588" y="217488"/>
                </a:lnTo>
                <a:lnTo>
                  <a:pt x="1214739" y="224234"/>
                </a:lnTo>
                <a:lnTo>
                  <a:pt x="1248493" y="230981"/>
                </a:lnTo>
                <a:lnTo>
                  <a:pt x="1264774" y="234950"/>
                </a:lnTo>
                <a:lnTo>
                  <a:pt x="1281453" y="239316"/>
                </a:lnTo>
                <a:lnTo>
                  <a:pt x="1297734" y="243681"/>
                </a:lnTo>
                <a:lnTo>
                  <a:pt x="1313618" y="248444"/>
                </a:lnTo>
                <a:lnTo>
                  <a:pt x="1329502" y="253206"/>
                </a:lnTo>
                <a:lnTo>
                  <a:pt x="1344989" y="258763"/>
                </a:lnTo>
                <a:lnTo>
                  <a:pt x="1360476" y="263922"/>
                </a:lnTo>
                <a:lnTo>
                  <a:pt x="1375963" y="269478"/>
                </a:lnTo>
                <a:lnTo>
                  <a:pt x="1390656" y="275828"/>
                </a:lnTo>
                <a:lnTo>
                  <a:pt x="1405746" y="281781"/>
                </a:lnTo>
                <a:lnTo>
                  <a:pt x="1420042" y="288528"/>
                </a:lnTo>
                <a:lnTo>
                  <a:pt x="1434734" y="294878"/>
                </a:lnTo>
                <a:lnTo>
                  <a:pt x="1448633" y="302419"/>
                </a:lnTo>
                <a:lnTo>
                  <a:pt x="1462532" y="309959"/>
                </a:lnTo>
                <a:lnTo>
                  <a:pt x="1476430" y="317500"/>
                </a:lnTo>
                <a:lnTo>
                  <a:pt x="1489535" y="325438"/>
                </a:lnTo>
                <a:lnTo>
                  <a:pt x="1502639" y="334169"/>
                </a:lnTo>
                <a:lnTo>
                  <a:pt x="1515346" y="342503"/>
                </a:lnTo>
                <a:lnTo>
                  <a:pt x="1528054" y="351631"/>
                </a:lnTo>
                <a:lnTo>
                  <a:pt x="1540364" y="360759"/>
                </a:lnTo>
                <a:lnTo>
                  <a:pt x="1552674" y="370284"/>
                </a:lnTo>
                <a:lnTo>
                  <a:pt x="1563793" y="380603"/>
                </a:lnTo>
                <a:lnTo>
                  <a:pt x="1575706" y="390922"/>
                </a:lnTo>
                <a:lnTo>
                  <a:pt x="1586825" y="401638"/>
                </a:lnTo>
                <a:lnTo>
                  <a:pt x="1597547" y="412750"/>
                </a:lnTo>
                <a:lnTo>
                  <a:pt x="1608269" y="424259"/>
                </a:lnTo>
                <a:lnTo>
                  <a:pt x="1618196" y="436166"/>
                </a:lnTo>
                <a:lnTo>
                  <a:pt x="1628521" y="448469"/>
                </a:lnTo>
                <a:lnTo>
                  <a:pt x="1628521" y="371872"/>
                </a:lnTo>
                <a:lnTo>
                  <a:pt x="1638051" y="381397"/>
                </a:lnTo>
                <a:lnTo>
                  <a:pt x="1649567" y="393700"/>
                </a:lnTo>
                <a:lnTo>
                  <a:pt x="1663863" y="410766"/>
                </a:lnTo>
                <a:lnTo>
                  <a:pt x="1681733" y="431800"/>
                </a:lnTo>
                <a:lnTo>
                  <a:pt x="1701985" y="457200"/>
                </a:lnTo>
                <a:lnTo>
                  <a:pt x="1713104" y="471488"/>
                </a:lnTo>
                <a:lnTo>
                  <a:pt x="1724620" y="486966"/>
                </a:lnTo>
                <a:lnTo>
                  <a:pt x="1735739" y="503238"/>
                </a:lnTo>
                <a:lnTo>
                  <a:pt x="1747652" y="520303"/>
                </a:lnTo>
                <a:lnTo>
                  <a:pt x="1759962" y="538559"/>
                </a:lnTo>
                <a:lnTo>
                  <a:pt x="1772272" y="558006"/>
                </a:lnTo>
                <a:lnTo>
                  <a:pt x="1784582" y="577850"/>
                </a:lnTo>
                <a:lnTo>
                  <a:pt x="1796893" y="598884"/>
                </a:lnTo>
                <a:lnTo>
                  <a:pt x="1809203" y="620316"/>
                </a:lnTo>
                <a:lnTo>
                  <a:pt x="1821513" y="642938"/>
                </a:lnTo>
                <a:lnTo>
                  <a:pt x="1833029" y="666353"/>
                </a:lnTo>
                <a:lnTo>
                  <a:pt x="1844545" y="690166"/>
                </a:lnTo>
                <a:lnTo>
                  <a:pt x="1856061" y="715169"/>
                </a:lnTo>
                <a:lnTo>
                  <a:pt x="1866783" y="740966"/>
                </a:lnTo>
                <a:lnTo>
                  <a:pt x="1877505" y="767556"/>
                </a:lnTo>
                <a:lnTo>
                  <a:pt x="1887035" y="794544"/>
                </a:lnTo>
                <a:lnTo>
                  <a:pt x="1896566" y="822325"/>
                </a:lnTo>
                <a:lnTo>
                  <a:pt x="1904905" y="850503"/>
                </a:lnTo>
                <a:lnTo>
                  <a:pt x="1912847" y="879872"/>
                </a:lnTo>
                <a:lnTo>
                  <a:pt x="1919995" y="910034"/>
                </a:lnTo>
                <a:lnTo>
                  <a:pt x="1955337" y="874316"/>
                </a:lnTo>
                <a:lnTo>
                  <a:pt x="1963676" y="898922"/>
                </a:lnTo>
                <a:lnTo>
                  <a:pt x="1973207" y="927894"/>
                </a:lnTo>
                <a:lnTo>
                  <a:pt x="1984723" y="966391"/>
                </a:lnTo>
                <a:lnTo>
                  <a:pt x="1998621" y="1012825"/>
                </a:lnTo>
                <a:lnTo>
                  <a:pt x="2005372" y="1038622"/>
                </a:lnTo>
                <a:lnTo>
                  <a:pt x="2012520" y="1066403"/>
                </a:lnTo>
                <a:lnTo>
                  <a:pt x="2019668" y="1095375"/>
                </a:lnTo>
                <a:lnTo>
                  <a:pt x="2026816" y="1125538"/>
                </a:lnTo>
                <a:lnTo>
                  <a:pt x="2033566" y="1156891"/>
                </a:lnTo>
                <a:lnTo>
                  <a:pt x="2040317" y="1189435"/>
                </a:lnTo>
                <a:lnTo>
                  <a:pt x="2046671" y="1222375"/>
                </a:lnTo>
                <a:lnTo>
                  <a:pt x="2052230" y="1256110"/>
                </a:lnTo>
                <a:lnTo>
                  <a:pt x="2057790" y="1290241"/>
                </a:lnTo>
                <a:lnTo>
                  <a:pt x="2062158" y="1324769"/>
                </a:lnTo>
                <a:lnTo>
                  <a:pt x="2066129" y="1359694"/>
                </a:lnTo>
                <a:lnTo>
                  <a:pt x="2068511" y="1394619"/>
                </a:lnTo>
                <a:lnTo>
                  <a:pt x="2070894" y="1429147"/>
                </a:lnTo>
                <a:lnTo>
                  <a:pt x="2071291" y="1446610"/>
                </a:lnTo>
                <a:lnTo>
                  <a:pt x="2071688" y="1463675"/>
                </a:lnTo>
                <a:lnTo>
                  <a:pt x="2071688" y="1480741"/>
                </a:lnTo>
                <a:lnTo>
                  <a:pt x="2071291" y="1497806"/>
                </a:lnTo>
                <a:lnTo>
                  <a:pt x="2070894" y="1514475"/>
                </a:lnTo>
                <a:lnTo>
                  <a:pt x="2070100" y="1531144"/>
                </a:lnTo>
                <a:lnTo>
                  <a:pt x="2068511" y="1547416"/>
                </a:lnTo>
                <a:lnTo>
                  <a:pt x="2066923" y="1563688"/>
                </a:lnTo>
                <a:lnTo>
                  <a:pt x="2065335" y="1579960"/>
                </a:lnTo>
                <a:lnTo>
                  <a:pt x="2062555" y="1595835"/>
                </a:lnTo>
                <a:lnTo>
                  <a:pt x="2059775" y="1610916"/>
                </a:lnTo>
                <a:lnTo>
                  <a:pt x="2056995" y="1626394"/>
                </a:lnTo>
                <a:lnTo>
                  <a:pt x="2053421" y="1641078"/>
                </a:lnTo>
                <a:lnTo>
                  <a:pt x="2049450" y="1655763"/>
                </a:lnTo>
                <a:lnTo>
                  <a:pt x="2045082" y="1670050"/>
                </a:lnTo>
                <a:lnTo>
                  <a:pt x="2040317" y="1684338"/>
                </a:lnTo>
                <a:lnTo>
                  <a:pt x="2034758" y="1697435"/>
                </a:lnTo>
                <a:lnTo>
                  <a:pt x="2029198" y="1710531"/>
                </a:lnTo>
                <a:lnTo>
                  <a:pt x="2028520" y="1710950"/>
                </a:lnTo>
                <a:lnTo>
                  <a:pt x="2020892" y="1692617"/>
                </a:lnTo>
                <a:lnTo>
                  <a:pt x="2012561" y="1673551"/>
                </a:lnTo>
                <a:lnTo>
                  <a:pt x="2003438" y="1653690"/>
                </a:lnTo>
                <a:lnTo>
                  <a:pt x="1993917" y="1633830"/>
                </a:lnTo>
                <a:lnTo>
                  <a:pt x="1983604" y="1613969"/>
                </a:lnTo>
                <a:lnTo>
                  <a:pt x="1973290" y="1593712"/>
                </a:lnTo>
                <a:lnTo>
                  <a:pt x="1962183" y="1573057"/>
                </a:lnTo>
                <a:lnTo>
                  <a:pt x="1950679" y="1552402"/>
                </a:lnTo>
                <a:lnTo>
                  <a:pt x="1939175" y="1531350"/>
                </a:lnTo>
                <a:lnTo>
                  <a:pt x="1926878" y="1510298"/>
                </a:lnTo>
                <a:lnTo>
                  <a:pt x="1914185" y="1488848"/>
                </a:lnTo>
                <a:lnTo>
                  <a:pt x="1900301" y="1467796"/>
                </a:lnTo>
                <a:lnTo>
                  <a:pt x="1894260" y="1458189"/>
                </a:lnTo>
                <a:lnTo>
                  <a:pt x="1928813" y="1036638"/>
                </a:lnTo>
                <a:lnTo>
                  <a:pt x="1862051" y="1408114"/>
                </a:lnTo>
                <a:lnTo>
                  <a:pt x="1843972" y="1381204"/>
                </a:lnTo>
                <a:lnTo>
                  <a:pt x="1813824" y="1337908"/>
                </a:lnTo>
                <a:lnTo>
                  <a:pt x="1782090" y="1294612"/>
                </a:lnTo>
                <a:lnTo>
                  <a:pt x="1749959" y="1250919"/>
                </a:lnTo>
                <a:lnTo>
                  <a:pt x="1716638" y="1208021"/>
                </a:lnTo>
                <a:lnTo>
                  <a:pt x="1681730" y="1165122"/>
                </a:lnTo>
                <a:lnTo>
                  <a:pt x="1658188" y="1136727"/>
                </a:lnTo>
                <a:lnTo>
                  <a:pt x="1662012" y="1095017"/>
                </a:lnTo>
                <a:lnTo>
                  <a:pt x="1664012" y="1064080"/>
                </a:lnTo>
                <a:lnTo>
                  <a:pt x="1666812" y="1028781"/>
                </a:lnTo>
                <a:lnTo>
                  <a:pt x="1669612" y="988722"/>
                </a:lnTo>
                <a:lnTo>
                  <a:pt x="1671612" y="945094"/>
                </a:lnTo>
                <a:lnTo>
                  <a:pt x="1673212" y="897896"/>
                </a:lnTo>
                <a:lnTo>
                  <a:pt x="1674412" y="848715"/>
                </a:lnTo>
                <a:lnTo>
                  <a:pt x="1674812" y="797154"/>
                </a:lnTo>
                <a:lnTo>
                  <a:pt x="1674412" y="744800"/>
                </a:lnTo>
                <a:lnTo>
                  <a:pt x="1674012" y="718227"/>
                </a:lnTo>
                <a:lnTo>
                  <a:pt x="1672812" y="691653"/>
                </a:lnTo>
                <a:lnTo>
                  <a:pt x="1671612" y="665080"/>
                </a:lnTo>
                <a:lnTo>
                  <a:pt x="1670012" y="638506"/>
                </a:lnTo>
                <a:lnTo>
                  <a:pt x="1668012" y="612329"/>
                </a:lnTo>
                <a:lnTo>
                  <a:pt x="1666012" y="586549"/>
                </a:lnTo>
                <a:lnTo>
                  <a:pt x="1663212" y="560372"/>
                </a:lnTo>
                <a:lnTo>
                  <a:pt x="1659612" y="534988"/>
                </a:lnTo>
                <a:lnTo>
                  <a:pt x="1660412" y="553629"/>
                </a:lnTo>
                <a:lnTo>
                  <a:pt x="1662012" y="603603"/>
                </a:lnTo>
                <a:lnTo>
                  <a:pt x="1662412" y="638109"/>
                </a:lnTo>
                <a:lnTo>
                  <a:pt x="1662412" y="676978"/>
                </a:lnTo>
                <a:lnTo>
                  <a:pt x="1662412" y="720607"/>
                </a:lnTo>
                <a:lnTo>
                  <a:pt x="1662012" y="766218"/>
                </a:lnTo>
                <a:lnTo>
                  <a:pt x="1660412" y="814606"/>
                </a:lnTo>
                <a:lnTo>
                  <a:pt x="1658812" y="863787"/>
                </a:lnTo>
                <a:lnTo>
                  <a:pt x="1655612" y="912174"/>
                </a:lnTo>
                <a:lnTo>
                  <a:pt x="1654012" y="936765"/>
                </a:lnTo>
                <a:lnTo>
                  <a:pt x="1652012" y="960562"/>
                </a:lnTo>
                <a:lnTo>
                  <a:pt x="1649612" y="983566"/>
                </a:lnTo>
                <a:lnTo>
                  <a:pt x="1646812" y="1006570"/>
                </a:lnTo>
                <a:lnTo>
                  <a:pt x="1644412" y="1028384"/>
                </a:lnTo>
                <a:lnTo>
                  <a:pt x="1640812" y="1049405"/>
                </a:lnTo>
                <a:lnTo>
                  <a:pt x="1637212" y="1069633"/>
                </a:lnTo>
                <a:lnTo>
                  <a:pt x="1633212" y="1088274"/>
                </a:lnTo>
                <a:lnTo>
                  <a:pt x="1629548" y="1102806"/>
                </a:lnTo>
                <a:lnTo>
                  <a:pt x="1611517" y="1081708"/>
                </a:lnTo>
                <a:lnTo>
                  <a:pt x="1575419" y="1041192"/>
                </a:lnTo>
                <a:lnTo>
                  <a:pt x="1538925" y="1001074"/>
                </a:lnTo>
                <a:lnTo>
                  <a:pt x="1502827" y="962545"/>
                </a:lnTo>
                <a:lnTo>
                  <a:pt x="1465936" y="924810"/>
                </a:lnTo>
                <a:lnTo>
                  <a:pt x="1429441" y="888663"/>
                </a:lnTo>
                <a:lnTo>
                  <a:pt x="1393343" y="853709"/>
                </a:lnTo>
                <a:lnTo>
                  <a:pt x="1357245" y="820740"/>
                </a:lnTo>
                <a:lnTo>
                  <a:pt x="1321941" y="789758"/>
                </a:lnTo>
                <a:lnTo>
                  <a:pt x="1304487" y="774267"/>
                </a:lnTo>
                <a:lnTo>
                  <a:pt x="1286636" y="759967"/>
                </a:lnTo>
                <a:lnTo>
                  <a:pt x="1269579" y="745668"/>
                </a:lnTo>
                <a:lnTo>
                  <a:pt x="1252522" y="732560"/>
                </a:lnTo>
                <a:lnTo>
                  <a:pt x="1238401" y="721708"/>
                </a:lnTo>
                <a:lnTo>
                  <a:pt x="1238183" y="719838"/>
                </a:lnTo>
                <a:lnTo>
                  <a:pt x="1234535" y="690371"/>
                </a:lnTo>
                <a:lnTo>
                  <a:pt x="1229671" y="654531"/>
                </a:lnTo>
                <a:lnTo>
                  <a:pt x="1223997" y="615108"/>
                </a:lnTo>
                <a:lnTo>
                  <a:pt x="1217106" y="576482"/>
                </a:lnTo>
                <a:lnTo>
                  <a:pt x="1213864" y="557766"/>
                </a:lnTo>
                <a:lnTo>
                  <a:pt x="1210216" y="540643"/>
                </a:lnTo>
                <a:lnTo>
                  <a:pt x="1206973" y="524714"/>
                </a:lnTo>
                <a:lnTo>
                  <a:pt x="1203325" y="511175"/>
                </a:lnTo>
                <a:lnTo>
                  <a:pt x="1206973" y="531882"/>
                </a:lnTo>
                <a:lnTo>
                  <a:pt x="1209810" y="554580"/>
                </a:lnTo>
                <a:lnTo>
                  <a:pt x="1213053" y="583650"/>
                </a:lnTo>
                <a:lnTo>
                  <a:pt x="1214674" y="599578"/>
                </a:lnTo>
                <a:lnTo>
                  <a:pt x="1216295" y="616303"/>
                </a:lnTo>
                <a:lnTo>
                  <a:pt x="1217106" y="633824"/>
                </a:lnTo>
                <a:lnTo>
                  <a:pt x="1217511" y="650948"/>
                </a:lnTo>
                <a:lnTo>
                  <a:pt x="1217917" y="668469"/>
                </a:lnTo>
                <a:lnTo>
                  <a:pt x="1217511" y="685990"/>
                </a:lnTo>
                <a:lnTo>
                  <a:pt x="1216295" y="703113"/>
                </a:lnTo>
                <a:lnTo>
                  <a:pt x="1216046" y="705118"/>
                </a:lnTo>
                <a:lnTo>
                  <a:pt x="1202540" y="695222"/>
                </a:lnTo>
                <a:lnTo>
                  <a:pt x="1186673" y="684497"/>
                </a:lnTo>
                <a:lnTo>
                  <a:pt x="1170805" y="673773"/>
                </a:lnTo>
                <a:lnTo>
                  <a:pt x="1154938" y="663842"/>
                </a:lnTo>
                <a:lnTo>
                  <a:pt x="1139468" y="654707"/>
                </a:lnTo>
                <a:lnTo>
                  <a:pt x="1124790" y="645968"/>
                </a:lnTo>
                <a:lnTo>
                  <a:pt x="1110113" y="638024"/>
                </a:lnTo>
                <a:lnTo>
                  <a:pt x="1095833" y="630477"/>
                </a:lnTo>
                <a:lnTo>
                  <a:pt x="1081949" y="623724"/>
                </a:lnTo>
                <a:lnTo>
                  <a:pt x="1068065" y="618163"/>
                </a:lnTo>
                <a:lnTo>
                  <a:pt x="1054975" y="613000"/>
                </a:lnTo>
                <a:lnTo>
                  <a:pt x="1042281" y="608630"/>
                </a:lnTo>
                <a:lnTo>
                  <a:pt x="1017290" y="600686"/>
                </a:lnTo>
                <a:lnTo>
                  <a:pt x="991902" y="592345"/>
                </a:lnTo>
                <a:lnTo>
                  <a:pt x="966118" y="583209"/>
                </a:lnTo>
                <a:lnTo>
                  <a:pt x="939937" y="574073"/>
                </a:lnTo>
                <a:lnTo>
                  <a:pt x="886782" y="553815"/>
                </a:lnTo>
                <a:lnTo>
                  <a:pt x="833627" y="533160"/>
                </a:lnTo>
                <a:lnTo>
                  <a:pt x="780075" y="511711"/>
                </a:lnTo>
                <a:lnTo>
                  <a:pt x="727317" y="489864"/>
                </a:lnTo>
                <a:lnTo>
                  <a:pt x="694143" y="475740"/>
                </a:lnTo>
                <a:lnTo>
                  <a:pt x="615950" y="344488"/>
                </a:lnTo>
                <a:lnTo>
                  <a:pt x="682265" y="470683"/>
                </a:lnTo>
                <a:lnTo>
                  <a:pt x="676938" y="468415"/>
                </a:lnTo>
                <a:lnTo>
                  <a:pt x="628543" y="447363"/>
                </a:lnTo>
                <a:lnTo>
                  <a:pt x="583322" y="427105"/>
                </a:lnTo>
                <a:lnTo>
                  <a:pt x="541670" y="408436"/>
                </a:lnTo>
                <a:lnTo>
                  <a:pt x="473044" y="376659"/>
                </a:lnTo>
                <a:lnTo>
                  <a:pt x="427426" y="355607"/>
                </a:lnTo>
                <a:lnTo>
                  <a:pt x="411162" y="347663"/>
                </a:lnTo>
                <a:lnTo>
                  <a:pt x="413939" y="350444"/>
                </a:lnTo>
                <a:lnTo>
                  <a:pt x="417906" y="352827"/>
                </a:lnTo>
                <a:lnTo>
                  <a:pt x="427029" y="359977"/>
                </a:lnTo>
                <a:lnTo>
                  <a:pt x="439327" y="367524"/>
                </a:lnTo>
                <a:lnTo>
                  <a:pt x="453607" y="375865"/>
                </a:lnTo>
                <a:lnTo>
                  <a:pt x="470664" y="385001"/>
                </a:lnTo>
                <a:lnTo>
                  <a:pt x="490102" y="394931"/>
                </a:lnTo>
                <a:lnTo>
                  <a:pt x="533340" y="416380"/>
                </a:lnTo>
                <a:lnTo>
                  <a:pt x="582925" y="440213"/>
                </a:lnTo>
                <a:lnTo>
                  <a:pt x="636873" y="465237"/>
                </a:lnTo>
                <a:lnTo>
                  <a:pt x="692805" y="491056"/>
                </a:lnTo>
                <a:lnTo>
                  <a:pt x="750721" y="516477"/>
                </a:lnTo>
                <a:lnTo>
                  <a:pt x="807049" y="541502"/>
                </a:lnTo>
                <a:lnTo>
                  <a:pt x="861791" y="565334"/>
                </a:lnTo>
                <a:lnTo>
                  <a:pt x="928558" y="593908"/>
                </a:lnTo>
                <a:lnTo>
                  <a:pt x="927038" y="593725"/>
                </a:lnTo>
                <a:lnTo>
                  <a:pt x="913525" y="596435"/>
                </a:lnTo>
                <a:lnTo>
                  <a:pt x="897230" y="599533"/>
                </a:lnTo>
                <a:lnTo>
                  <a:pt x="875769" y="603018"/>
                </a:lnTo>
                <a:lnTo>
                  <a:pt x="848744" y="607664"/>
                </a:lnTo>
                <a:lnTo>
                  <a:pt x="818141" y="611149"/>
                </a:lnTo>
                <a:lnTo>
                  <a:pt x="783565" y="615795"/>
                </a:lnTo>
                <a:lnTo>
                  <a:pt x="746206" y="618893"/>
                </a:lnTo>
                <a:lnTo>
                  <a:pt x="725937" y="620442"/>
                </a:lnTo>
                <a:lnTo>
                  <a:pt x="705668" y="621603"/>
                </a:lnTo>
                <a:lnTo>
                  <a:pt x="685002" y="622765"/>
                </a:lnTo>
                <a:lnTo>
                  <a:pt x="663540" y="623152"/>
                </a:lnTo>
                <a:lnTo>
                  <a:pt x="642079" y="623539"/>
                </a:lnTo>
                <a:lnTo>
                  <a:pt x="620618" y="623539"/>
                </a:lnTo>
                <a:lnTo>
                  <a:pt x="598759" y="623152"/>
                </a:lnTo>
                <a:lnTo>
                  <a:pt x="576503" y="621990"/>
                </a:lnTo>
                <a:lnTo>
                  <a:pt x="554247" y="620829"/>
                </a:lnTo>
                <a:lnTo>
                  <a:pt x="532388" y="618506"/>
                </a:lnTo>
                <a:lnTo>
                  <a:pt x="510132" y="616182"/>
                </a:lnTo>
                <a:lnTo>
                  <a:pt x="488670" y="613085"/>
                </a:lnTo>
                <a:lnTo>
                  <a:pt x="467209" y="609213"/>
                </a:lnTo>
                <a:lnTo>
                  <a:pt x="446145" y="604954"/>
                </a:lnTo>
                <a:lnTo>
                  <a:pt x="429576" y="600994"/>
                </a:lnTo>
                <a:lnTo>
                  <a:pt x="417530" y="597597"/>
                </a:lnTo>
                <a:lnTo>
                  <a:pt x="404812" y="593725"/>
                </a:lnTo>
                <a:lnTo>
                  <a:pt x="425081" y="599920"/>
                </a:lnTo>
                <a:lnTo>
                  <a:pt x="429576" y="600994"/>
                </a:lnTo>
                <a:lnTo>
                  <a:pt x="432632" y="601856"/>
                </a:lnTo>
                <a:lnTo>
                  <a:pt x="453299" y="606890"/>
                </a:lnTo>
                <a:lnTo>
                  <a:pt x="479132" y="613085"/>
                </a:lnTo>
                <a:lnTo>
                  <a:pt x="509734" y="619280"/>
                </a:lnTo>
                <a:lnTo>
                  <a:pt x="526426" y="622378"/>
                </a:lnTo>
                <a:lnTo>
                  <a:pt x="543913" y="625475"/>
                </a:lnTo>
                <a:lnTo>
                  <a:pt x="562195" y="628573"/>
                </a:lnTo>
                <a:lnTo>
                  <a:pt x="582067" y="630896"/>
                </a:lnTo>
                <a:lnTo>
                  <a:pt x="602336" y="633606"/>
                </a:lnTo>
                <a:lnTo>
                  <a:pt x="623400" y="636317"/>
                </a:lnTo>
                <a:lnTo>
                  <a:pt x="645259" y="637865"/>
                </a:lnTo>
                <a:lnTo>
                  <a:pt x="667515" y="639414"/>
                </a:lnTo>
                <a:lnTo>
                  <a:pt x="690963" y="640576"/>
                </a:lnTo>
                <a:lnTo>
                  <a:pt x="714412" y="641350"/>
                </a:lnTo>
                <a:lnTo>
                  <a:pt x="739053" y="641350"/>
                </a:lnTo>
                <a:lnTo>
                  <a:pt x="763693" y="641350"/>
                </a:lnTo>
                <a:lnTo>
                  <a:pt x="788732" y="639801"/>
                </a:lnTo>
                <a:lnTo>
                  <a:pt x="814167" y="638640"/>
                </a:lnTo>
                <a:lnTo>
                  <a:pt x="840000" y="636317"/>
                </a:lnTo>
                <a:lnTo>
                  <a:pt x="865833" y="633219"/>
                </a:lnTo>
                <a:lnTo>
                  <a:pt x="892461" y="629347"/>
                </a:lnTo>
                <a:lnTo>
                  <a:pt x="918692" y="624701"/>
                </a:lnTo>
                <a:lnTo>
                  <a:pt x="945320" y="618893"/>
                </a:lnTo>
                <a:lnTo>
                  <a:pt x="971550" y="612310"/>
                </a:lnTo>
                <a:lnTo>
                  <a:pt x="971357" y="612122"/>
                </a:lnTo>
                <a:lnTo>
                  <a:pt x="1024430" y="634449"/>
                </a:lnTo>
                <a:lnTo>
                  <a:pt x="1049818" y="645571"/>
                </a:lnTo>
                <a:lnTo>
                  <a:pt x="1075602" y="659870"/>
                </a:lnTo>
                <a:lnTo>
                  <a:pt x="1100990" y="675759"/>
                </a:lnTo>
                <a:lnTo>
                  <a:pt x="1126377" y="691647"/>
                </a:lnTo>
                <a:lnTo>
                  <a:pt x="1151765" y="708727"/>
                </a:lnTo>
                <a:lnTo>
                  <a:pt x="1176359" y="725807"/>
                </a:lnTo>
                <a:lnTo>
                  <a:pt x="1200953" y="743682"/>
                </a:lnTo>
                <a:lnTo>
                  <a:pt x="1225547" y="762351"/>
                </a:lnTo>
                <a:lnTo>
                  <a:pt x="1248951" y="781417"/>
                </a:lnTo>
                <a:lnTo>
                  <a:pt x="1272752" y="801277"/>
                </a:lnTo>
                <a:lnTo>
                  <a:pt x="1296553" y="820740"/>
                </a:lnTo>
                <a:lnTo>
                  <a:pt x="1319164" y="841395"/>
                </a:lnTo>
                <a:lnTo>
                  <a:pt x="1342171" y="862050"/>
                </a:lnTo>
                <a:lnTo>
                  <a:pt x="1364385" y="883500"/>
                </a:lnTo>
                <a:lnTo>
                  <a:pt x="1386600" y="904949"/>
                </a:lnTo>
                <a:lnTo>
                  <a:pt x="1408020" y="926796"/>
                </a:lnTo>
                <a:lnTo>
                  <a:pt x="1429441" y="949039"/>
                </a:lnTo>
                <a:lnTo>
                  <a:pt x="1450465" y="971283"/>
                </a:lnTo>
                <a:lnTo>
                  <a:pt x="1471489" y="993924"/>
                </a:lnTo>
                <a:lnTo>
                  <a:pt x="1491720" y="1016962"/>
                </a:lnTo>
                <a:lnTo>
                  <a:pt x="1511951" y="1039603"/>
                </a:lnTo>
                <a:lnTo>
                  <a:pt x="1514611" y="1042747"/>
                </a:lnTo>
                <a:lnTo>
                  <a:pt x="1509729" y="1046212"/>
                </a:lnTo>
                <a:lnTo>
                  <a:pt x="1495050" y="1055387"/>
                </a:lnTo>
                <a:lnTo>
                  <a:pt x="1480372" y="1064163"/>
                </a:lnTo>
                <a:lnTo>
                  <a:pt x="1465297" y="1072540"/>
                </a:lnTo>
                <a:lnTo>
                  <a:pt x="1449428" y="1080917"/>
                </a:lnTo>
                <a:lnTo>
                  <a:pt x="1433163" y="1088496"/>
                </a:lnTo>
                <a:lnTo>
                  <a:pt x="1416501" y="1095677"/>
                </a:lnTo>
                <a:lnTo>
                  <a:pt x="1399442" y="1102458"/>
                </a:lnTo>
                <a:lnTo>
                  <a:pt x="1381986" y="1109240"/>
                </a:lnTo>
                <a:lnTo>
                  <a:pt x="1364531" y="1115223"/>
                </a:lnTo>
                <a:lnTo>
                  <a:pt x="1346679" y="1121207"/>
                </a:lnTo>
                <a:lnTo>
                  <a:pt x="1328033" y="1126792"/>
                </a:lnTo>
                <a:lnTo>
                  <a:pt x="1309387" y="1131579"/>
                </a:lnTo>
                <a:lnTo>
                  <a:pt x="1290345" y="1136366"/>
                </a:lnTo>
                <a:lnTo>
                  <a:pt x="1271699" y="1141153"/>
                </a:lnTo>
                <a:lnTo>
                  <a:pt x="1251864" y="1145142"/>
                </a:lnTo>
                <a:lnTo>
                  <a:pt x="1232821" y="1149131"/>
                </a:lnTo>
                <a:lnTo>
                  <a:pt x="1212985" y="1153120"/>
                </a:lnTo>
                <a:lnTo>
                  <a:pt x="1193150" y="1156311"/>
                </a:lnTo>
                <a:lnTo>
                  <a:pt x="1173711" y="1159502"/>
                </a:lnTo>
                <a:lnTo>
                  <a:pt x="1133246" y="1165087"/>
                </a:lnTo>
                <a:lnTo>
                  <a:pt x="1093574" y="1169475"/>
                </a:lnTo>
                <a:lnTo>
                  <a:pt x="1053109" y="1173065"/>
                </a:lnTo>
                <a:lnTo>
                  <a:pt x="1013438" y="1176257"/>
                </a:lnTo>
                <a:lnTo>
                  <a:pt x="973766" y="1178251"/>
                </a:lnTo>
                <a:lnTo>
                  <a:pt x="935285" y="1179448"/>
                </a:lnTo>
                <a:lnTo>
                  <a:pt x="897200" y="1180246"/>
                </a:lnTo>
                <a:lnTo>
                  <a:pt x="860305" y="1180645"/>
                </a:lnTo>
                <a:lnTo>
                  <a:pt x="824998" y="1180246"/>
                </a:lnTo>
                <a:lnTo>
                  <a:pt x="790880" y="1179448"/>
                </a:lnTo>
                <a:lnTo>
                  <a:pt x="757953" y="1178251"/>
                </a:lnTo>
                <a:lnTo>
                  <a:pt x="727009" y="1177453"/>
                </a:lnTo>
                <a:lnTo>
                  <a:pt x="698445" y="1175858"/>
                </a:lnTo>
                <a:lnTo>
                  <a:pt x="671865" y="1173863"/>
                </a:lnTo>
                <a:lnTo>
                  <a:pt x="625846" y="1170672"/>
                </a:lnTo>
                <a:lnTo>
                  <a:pt x="591332" y="1167880"/>
                </a:lnTo>
                <a:lnTo>
                  <a:pt x="561975" y="1164688"/>
                </a:lnTo>
                <a:lnTo>
                  <a:pt x="596490" y="1168677"/>
                </a:lnTo>
                <a:lnTo>
                  <a:pt x="630210" y="1172667"/>
                </a:lnTo>
                <a:lnTo>
                  <a:pt x="663534" y="1176257"/>
                </a:lnTo>
                <a:lnTo>
                  <a:pt x="696065" y="1179049"/>
                </a:lnTo>
                <a:lnTo>
                  <a:pt x="728199" y="1181841"/>
                </a:lnTo>
                <a:lnTo>
                  <a:pt x="759143" y="1183836"/>
                </a:lnTo>
                <a:lnTo>
                  <a:pt x="789293" y="1186229"/>
                </a:lnTo>
                <a:lnTo>
                  <a:pt x="819047" y="1187825"/>
                </a:lnTo>
                <a:lnTo>
                  <a:pt x="848007" y="1189421"/>
                </a:lnTo>
                <a:lnTo>
                  <a:pt x="876174" y="1190617"/>
                </a:lnTo>
                <a:lnTo>
                  <a:pt x="903547" y="1191415"/>
                </a:lnTo>
                <a:lnTo>
                  <a:pt x="930921" y="1191814"/>
                </a:lnTo>
                <a:lnTo>
                  <a:pt x="982494" y="1192213"/>
                </a:lnTo>
                <a:lnTo>
                  <a:pt x="1031686" y="1191415"/>
                </a:lnTo>
                <a:lnTo>
                  <a:pt x="1078499" y="1190219"/>
                </a:lnTo>
                <a:lnTo>
                  <a:pt x="1122138" y="1187426"/>
                </a:lnTo>
                <a:lnTo>
                  <a:pt x="1163793" y="1184634"/>
                </a:lnTo>
                <a:lnTo>
                  <a:pt x="1203068" y="1180645"/>
                </a:lnTo>
                <a:lnTo>
                  <a:pt x="1239565" y="1176257"/>
                </a:lnTo>
                <a:lnTo>
                  <a:pt x="1274476" y="1170672"/>
                </a:lnTo>
                <a:lnTo>
                  <a:pt x="1306214" y="1165486"/>
                </a:lnTo>
                <a:lnTo>
                  <a:pt x="1335967" y="1159901"/>
                </a:lnTo>
                <a:lnTo>
                  <a:pt x="1363737" y="1153519"/>
                </a:lnTo>
                <a:lnTo>
                  <a:pt x="1389524" y="1147535"/>
                </a:lnTo>
                <a:lnTo>
                  <a:pt x="1412930" y="1140754"/>
                </a:lnTo>
                <a:lnTo>
                  <a:pt x="1434353" y="1134770"/>
                </a:lnTo>
                <a:lnTo>
                  <a:pt x="1453395" y="1127989"/>
                </a:lnTo>
                <a:lnTo>
                  <a:pt x="1470851" y="1122005"/>
                </a:lnTo>
                <a:lnTo>
                  <a:pt x="1486719" y="1115622"/>
                </a:lnTo>
                <a:lnTo>
                  <a:pt x="1500207" y="1110038"/>
                </a:lnTo>
                <a:lnTo>
                  <a:pt x="1512109" y="1104852"/>
                </a:lnTo>
                <a:lnTo>
                  <a:pt x="1522424" y="1100065"/>
                </a:lnTo>
                <a:lnTo>
                  <a:pt x="1531151" y="1095677"/>
                </a:lnTo>
                <a:lnTo>
                  <a:pt x="1537499" y="1091688"/>
                </a:lnTo>
                <a:lnTo>
                  <a:pt x="1546226" y="1086103"/>
                </a:lnTo>
                <a:lnTo>
                  <a:pt x="1549400" y="1084507"/>
                </a:lnTo>
                <a:lnTo>
                  <a:pt x="1549151" y="1084051"/>
                </a:lnTo>
                <a:lnTo>
                  <a:pt x="1550825" y="1086077"/>
                </a:lnTo>
                <a:lnTo>
                  <a:pt x="1570263" y="1109512"/>
                </a:lnTo>
                <a:lnTo>
                  <a:pt x="1588510" y="1132551"/>
                </a:lnTo>
                <a:lnTo>
                  <a:pt x="1607154" y="1155986"/>
                </a:lnTo>
                <a:lnTo>
                  <a:pt x="1625004" y="1179421"/>
                </a:lnTo>
                <a:lnTo>
                  <a:pt x="1642458" y="1202857"/>
                </a:lnTo>
                <a:lnTo>
                  <a:pt x="1659516" y="1225895"/>
                </a:lnTo>
                <a:lnTo>
                  <a:pt x="1692440" y="1271971"/>
                </a:lnTo>
                <a:lnTo>
                  <a:pt x="1723778" y="1317253"/>
                </a:lnTo>
                <a:lnTo>
                  <a:pt x="1753926" y="1362138"/>
                </a:lnTo>
                <a:lnTo>
                  <a:pt x="1782090" y="1405037"/>
                </a:lnTo>
                <a:lnTo>
                  <a:pt x="1808668" y="1447141"/>
                </a:lnTo>
                <a:lnTo>
                  <a:pt x="1833262" y="1487657"/>
                </a:lnTo>
                <a:lnTo>
                  <a:pt x="1856269" y="1526186"/>
                </a:lnTo>
                <a:lnTo>
                  <a:pt x="1877293" y="1562332"/>
                </a:lnTo>
                <a:lnTo>
                  <a:pt x="1896334" y="1596889"/>
                </a:lnTo>
                <a:lnTo>
                  <a:pt x="1912343" y="1625032"/>
                </a:lnTo>
                <a:lnTo>
                  <a:pt x="1902184" y="1628293"/>
                </a:lnTo>
                <a:lnTo>
                  <a:pt x="1881929" y="1634584"/>
                </a:lnTo>
                <a:lnTo>
                  <a:pt x="1856907" y="1641268"/>
                </a:lnTo>
                <a:lnTo>
                  <a:pt x="1827913" y="1649131"/>
                </a:lnTo>
                <a:lnTo>
                  <a:pt x="1795345" y="1657387"/>
                </a:lnTo>
                <a:lnTo>
                  <a:pt x="1759600" y="1666037"/>
                </a:lnTo>
                <a:lnTo>
                  <a:pt x="1721471" y="1674294"/>
                </a:lnTo>
                <a:lnTo>
                  <a:pt x="1701215" y="1678225"/>
                </a:lnTo>
                <a:lnTo>
                  <a:pt x="1680959" y="1681764"/>
                </a:lnTo>
                <a:lnTo>
                  <a:pt x="1659909" y="1685302"/>
                </a:lnTo>
                <a:lnTo>
                  <a:pt x="1638859" y="1688841"/>
                </a:lnTo>
                <a:lnTo>
                  <a:pt x="1617412" y="1691593"/>
                </a:lnTo>
                <a:lnTo>
                  <a:pt x="1595965" y="1694345"/>
                </a:lnTo>
                <a:lnTo>
                  <a:pt x="1574120" y="1696311"/>
                </a:lnTo>
                <a:lnTo>
                  <a:pt x="1552276" y="1698277"/>
                </a:lnTo>
                <a:lnTo>
                  <a:pt x="1530034" y="1699850"/>
                </a:lnTo>
                <a:lnTo>
                  <a:pt x="1508189" y="1701029"/>
                </a:lnTo>
                <a:lnTo>
                  <a:pt x="1486345" y="1701422"/>
                </a:lnTo>
                <a:lnTo>
                  <a:pt x="1469825" y="1701422"/>
                </a:lnTo>
                <a:lnTo>
                  <a:pt x="1437096" y="1699850"/>
                </a:lnTo>
                <a:lnTo>
                  <a:pt x="1422400" y="1699063"/>
                </a:lnTo>
                <a:lnTo>
                  <a:pt x="1443450" y="1700243"/>
                </a:lnTo>
                <a:lnTo>
                  <a:pt x="1464898" y="1701422"/>
                </a:lnTo>
                <a:lnTo>
                  <a:pt x="1469825" y="1701422"/>
                </a:lnTo>
                <a:lnTo>
                  <a:pt x="1478004" y="1701815"/>
                </a:lnTo>
                <a:lnTo>
                  <a:pt x="1506601" y="1702602"/>
                </a:lnTo>
                <a:lnTo>
                  <a:pt x="1539566" y="1702995"/>
                </a:lnTo>
                <a:lnTo>
                  <a:pt x="1575709" y="1703388"/>
                </a:lnTo>
                <a:lnTo>
                  <a:pt x="1615426" y="1702995"/>
                </a:lnTo>
                <a:lnTo>
                  <a:pt x="1656732" y="1701815"/>
                </a:lnTo>
                <a:lnTo>
                  <a:pt x="1700024" y="1699456"/>
                </a:lnTo>
                <a:lnTo>
                  <a:pt x="1721868" y="1698277"/>
                </a:lnTo>
                <a:lnTo>
                  <a:pt x="1743713" y="1696311"/>
                </a:lnTo>
                <a:lnTo>
                  <a:pt x="1765954" y="1694345"/>
                </a:lnTo>
                <a:lnTo>
                  <a:pt x="1788196" y="1691593"/>
                </a:lnTo>
                <a:lnTo>
                  <a:pt x="1810040" y="1689234"/>
                </a:lnTo>
                <a:lnTo>
                  <a:pt x="1831885" y="1686089"/>
                </a:lnTo>
                <a:lnTo>
                  <a:pt x="1853332" y="1682550"/>
                </a:lnTo>
                <a:lnTo>
                  <a:pt x="1873985" y="1678619"/>
                </a:lnTo>
                <a:lnTo>
                  <a:pt x="1894638" y="1673901"/>
                </a:lnTo>
                <a:lnTo>
                  <a:pt x="1914497" y="1669182"/>
                </a:lnTo>
                <a:lnTo>
                  <a:pt x="1933533" y="1664079"/>
                </a:lnTo>
                <a:lnTo>
                  <a:pt x="1943539" y="1682687"/>
                </a:lnTo>
                <a:lnTo>
                  <a:pt x="1964563" y="1723997"/>
                </a:lnTo>
                <a:lnTo>
                  <a:pt x="1974533" y="1744276"/>
                </a:lnTo>
                <a:lnTo>
                  <a:pt x="1961691" y="1752203"/>
                </a:lnTo>
                <a:lnTo>
                  <a:pt x="1946204" y="1755775"/>
                </a:lnTo>
                <a:lnTo>
                  <a:pt x="1927937" y="1759347"/>
                </a:lnTo>
                <a:lnTo>
                  <a:pt x="1902919" y="1764506"/>
                </a:lnTo>
                <a:lnTo>
                  <a:pt x="1871151" y="1770063"/>
                </a:lnTo>
                <a:lnTo>
                  <a:pt x="1834618" y="1775619"/>
                </a:lnTo>
                <a:lnTo>
                  <a:pt x="1792127" y="1781175"/>
                </a:lnTo>
                <a:lnTo>
                  <a:pt x="1768698" y="1783556"/>
                </a:lnTo>
                <a:lnTo>
                  <a:pt x="1744475" y="1785938"/>
                </a:lnTo>
                <a:lnTo>
                  <a:pt x="1719060" y="1787922"/>
                </a:lnTo>
                <a:lnTo>
                  <a:pt x="1692852" y="1789906"/>
                </a:lnTo>
                <a:lnTo>
                  <a:pt x="1665849" y="1791494"/>
                </a:lnTo>
                <a:lnTo>
                  <a:pt x="1637257" y="1792288"/>
                </a:lnTo>
                <a:lnTo>
                  <a:pt x="1607872" y="1793081"/>
                </a:lnTo>
                <a:lnTo>
                  <a:pt x="1578089" y="1793875"/>
                </a:lnTo>
                <a:lnTo>
                  <a:pt x="1546718" y="1793081"/>
                </a:lnTo>
                <a:lnTo>
                  <a:pt x="1515346" y="1792685"/>
                </a:lnTo>
                <a:lnTo>
                  <a:pt x="1483181" y="1791494"/>
                </a:lnTo>
                <a:lnTo>
                  <a:pt x="1450221" y="1789510"/>
                </a:lnTo>
                <a:lnTo>
                  <a:pt x="1416865" y="1786731"/>
                </a:lnTo>
                <a:lnTo>
                  <a:pt x="1383111" y="1783556"/>
                </a:lnTo>
                <a:lnTo>
                  <a:pt x="1348563" y="1779191"/>
                </a:lnTo>
                <a:lnTo>
                  <a:pt x="1314015" y="1774428"/>
                </a:lnTo>
                <a:lnTo>
                  <a:pt x="1279070" y="1768872"/>
                </a:lnTo>
                <a:lnTo>
                  <a:pt x="1243728" y="1761728"/>
                </a:lnTo>
                <a:lnTo>
                  <a:pt x="1272319" y="1733153"/>
                </a:lnTo>
                <a:lnTo>
                  <a:pt x="1260803" y="1730772"/>
                </a:lnTo>
                <a:lnTo>
                  <a:pt x="1246905" y="1727200"/>
                </a:lnTo>
                <a:lnTo>
                  <a:pt x="1227447" y="1722041"/>
                </a:lnTo>
                <a:lnTo>
                  <a:pt x="1204017" y="1715691"/>
                </a:lnTo>
                <a:lnTo>
                  <a:pt x="1175823" y="1707356"/>
                </a:lnTo>
                <a:lnTo>
                  <a:pt x="1144452" y="1697435"/>
                </a:lnTo>
                <a:lnTo>
                  <a:pt x="1108713" y="1685925"/>
                </a:lnTo>
                <a:lnTo>
                  <a:pt x="1070194" y="1672431"/>
                </a:lnTo>
                <a:lnTo>
                  <a:pt x="1028498" y="1656556"/>
                </a:lnTo>
                <a:lnTo>
                  <a:pt x="1007054" y="1648222"/>
                </a:lnTo>
                <a:lnTo>
                  <a:pt x="984816" y="1639094"/>
                </a:lnTo>
                <a:lnTo>
                  <a:pt x="961784" y="1629966"/>
                </a:lnTo>
                <a:lnTo>
                  <a:pt x="938752" y="1619250"/>
                </a:lnTo>
                <a:lnTo>
                  <a:pt x="914926" y="1608931"/>
                </a:lnTo>
                <a:lnTo>
                  <a:pt x="890703" y="1597819"/>
                </a:lnTo>
                <a:lnTo>
                  <a:pt x="866480" y="1585913"/>
                </a:lnTo>
                <a:lnTo>
                  <a:pt x="841859" y="1573610"/>
                </a:lnTo>
                <a:lnTo>
                  <a:pt x="816842" y="1560513"/>
                </a:lnTo>
                <a:lnTo>
                  <a:pt x="791427" y="1547019"/>
                </a:lnTo>
                <a:lnTo>
                  <a:pt x="766013" y="1533128"/>
                </a:lnTo>
                <a:lnTo>
                  <a:pt x="740598" y="1518444"/>
                </a:lnTo>
                <a:lnTo>
                  <a:pt x="826769" y="1496219"/>
                </a:lnTo>
                <a:lnTo>
                  <a:pt x="815650" y="1491853"/>
                </a:lnTo>
                <a:lnTo>
                  <a:pt x="802149" y="1485900"/>
                </a:lnTo>
                <a:lnTo>
                  <a:pt x="784279" y="1478360"/>
                </a:lnTo>
                <a:lnTo>
                  <a:pt x="762439" y="1467247"/>
                </a:lnTo>
                <a:lnTo>
                  <a:pt x="750128" y="1460500"/>
                </a:lnTo>
                <a:lnTo>
                  <a:pt x="737421" y="1453753"/>
                </a:lnTo>
                <a:lnTo>
                  <a:pt x="723522" y="1445419"/>
                </a:lnTo>
                <a:lnTo>
                  <a:pt x="708830" y="1436688"/>
                </a:lnTo>
                <a:lnTo>
                  <a:pt x="694137" y="1426766"/>
                </a:lnTo>
                <a:lnTo>
                  <a:pt x="678253" y="1416447"/>
                </a:lnTo>
                <a:lnTo>
                  <a:pt x="662369" y="1404541"/>
                </a:lnTo>
                <a:lnTo>
                  <a:pt x="645690" y="1392238"/>
                </a:lnTo>
                <a:lnTo>
                  <a:pt x="629012" y="1379141"/>
                </a:lnTo>
                <a:lnTo>
                  <a:pt x="611936" y="1364853"/>
                </a:lnTo>
                <a:lnTo>
                  <a:pt x="594464" y="1349375"/>
                </a:lnTo>
                <a:lnTo>
                  <a:pt x="576991" y="1333103"/>
                </a:lnTo>
                <a:lnTo>
                  <a:pt x="559519" y="1315641"/>
                </a:lnTo>
                <a:lnTo>
                  <a:pt x="541649" y="1297385"/>
                </a:lnTo>
                <a:lnTo>
                  <a:pt x="523780" y="1277938"/>
                </a:lnTo>
                <a:lnTo>
                  <a:pt x="506704" y="1257300"/>
                </a:lnTo>
                <a:lnTo>
                  <a:pt x="489232" y="1235472"/>
                </a:lnTo>
                <a:lnTo>
                  <a:pt x="472156" y="1212056"/>
                </a:lnTo>
                <a:lnTo>
                  <a:pt x="455081" y="1188244"/>
                </a:lnTo>
                <a:lnTo>
                  <a:pt x="438799" y="1162844"/>
                </a:lnTo>
                <a:lnTo>
                  <a:pt x="422518" y="1136253"/>
                </a:lnTo>
                <a:lnTo>
                  <a:pt x="414576" y="1122363"/>
                </a:lnTo>
                <a:lnTo>
                  <a:pt x="407428" y="1108472"/>
                </a:lnTo>
                <a:lnTo>
                  <a:pt x="486849" y="1092200"/>
                </a:lnTo>
                <a:lnTo>
                  <a:pt x="486849" y="1057275"/>
                </a:lnTo>
                <a:lnTo>
                  <a:pt x="482481" y="1055291"/>
                </a:lnTo>
                <a:lnTo>
                  <a:pt x="476921" y="1052513"/>
                </a:lnTo>
                <a:lnTo>
                  <a:pt x="469376" y="1048941"/>
                </a:lnTo>
                <a:lnTo>
                  <a:pt x="459846" y="1043384"/>
                </a:lnTo>
                <a:lnTo>
                  <a:pt x="448727" y="1037034"/>
                </a:lnTo>
                <a:lnTo>
                  <a:pt x="436020" y="1028700"/>
                </a:lnTo>
                <a:lnTo>
                  <a:pt x="422121" y="1018778"/>
                </a:lnTo>
                <a:lnTo>
                  <a:pt x="406237" y="1007269"/>
                </a:lnTo>
                <a:lnTo>
                  <a:pt x="389559" y="994172"/>
                </a:lnTo>
                <a:lnTo>
                  <a:pt x="372086" y="978297"/>
                </a:lnTo>
                <a:lnTo>
                  <a:pt x="353422" y="960834"/>
                </a:lnTo>
                <a:lnTo>
                  <a:pt x="343495" y="950913"/>
                </a:lnTo>
                <a:lnTo>
                  <a:pt x="333964" y="940991"/>
                </a:lnTo>
                <a:lnTo>
                  <a:pt x="324037" y="930275"/>
                </a:lnTo>
                <a:lnTo>
                  <a:pt x="313712" y="919163"/>
                </a:lnTo>
                <a:lnTo>
                  <a:pt x="303784" y="906859"/>
                </a:lnTo>
                <a:lnTo>
                  <a:pt x="293062" y="894556"/>
                </a:lnTo>
                <a:lnTo>
                  <a:pt x="283135" y="881063"/>
                </a:lnTo>
                <a:lnTo>
                  <a:pt x="272810" y="867172"/>
                </a:lnTo>
                <a:lnTo>
                  <a:pt x="262088" y="852884"/>
                </a:lnTo>
                <a:lnTo>
                  <a:pt x="251764" y="837406"/>
                </a:lnTo>
                <a:lnTo>
                  <a:pt x="240645" y="821928"/>
                </a:lnTo>
                <a:lnTo>
                  <a:pt x="229923" y="805259"/>
                </a:lnTo>
                <a:lnTo>
                  <a:pt x="219598" y="787400"/>
                </a:lnTo>
                <a:lnTo>
                  <a:pt x="208877" y="769541"/>
                </a:lnTo>
                <a:lnTo>
                  <a:pt x="198552" y="750888"/>
                </a:lnTo>
                <a:lnTo>
                  <a:pt x="187830" y="731441"/>
                </a:lnTo>
                <a:lnTo>
                  <a:pt x="177505" y="710803"/>
                </a:lnTo>
                <a:lnTo>
                  <a:pt x="167181" y="689769"/>
                </a:lnTo>
                <a:lnTo>
                  <a:pt x="157253" y="667941"/>
                </a:lnTo>
                <a:lnTo>
                  <a:pt x="147326" y="645716"/>
                </a:lnTo>
                <a:lnTo>
                  <a:pt x="137001" y="621903"/>
                </a:lnTo>
                <a:lnTo>
                  <a:pt x="127470" y="597297"/>
                </a:lnTo>
                <a:lnTo>
                  <a:pt x="117940" y="572294"/>
                </a:lnTo>
                <a:lnTo>
                  <a:pt x="108807" y="546100"/>
                </a:lnTo>
                <a:lnTo>
                  <a:pt x="99276" y="519509"/>
                </a:lnTo>
                <a:lnTo>
                  <a:pt x="90540" y="491331"/>
                </a:lnTo>
                <a:lnTo>
                  <a:pt x="81804" y="462359"/>
                </a:lnTo>
                <a:lnTo>
                  <a:pt x="73464" y="432991"/>
                </a:lnTo>
                <a:lnTo>
                  <a:pt x="65522" y="402431"/>
                </a:lnTo>
                <a:lnTo>
                  <a:pt x="57580" y="370681"/>
                </a:lnTo>
                <a:lnTo>
                  <a:pt x="50432" y="338534"/>
                </a:lnTo>
                <a:lnTo>
                  <a:pt x="42887" y="304800"/>
                </a:lnTo>
                <a:lnTo>
                  <a:pt x="36137" y="269875"/>
                </a:lnTo>
                <a:lnTo>
                  <a:pt x="29783" y="234553"/>
                </a:lnTo>
                <a:lnTo>
                  <a:pt x="23826" y="198041"/>
                </a:lnTo>
                <a:lnTo>
                  <a:pt x="18267" y="160338"/>
                </a:lnTo>
                <a:lnTo>
                  <a:pt x="13105" y="121841"/>
                </a:lnTo>
                <a:lnTo>
                  <a:pt x="8339" y="82550"/>
                </a:lnTo>
                <a:lnTo>
                  <a:pt x="3971" y="41672"/>
                </a:lnTo>
                <a:lnTo>
                  <a:pt x="0" y="0"/>
                </a:lnTo>
                <a:close/>
              </a:path>
            </a:pathLst>
          </a:custGeom>
          <a:solidFill>
            <a:srgbClr val="90C74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4" name="Text Box 99">
            <a:extLst>
              <a:ext uri="{FF2B5EF4-FFF2-40B4-BE49-F238E27FC236}">
                <a16:creationId xmlns:a16="http://schemas.microsoft.com/office/drawing/2014/main" id="{E39056D9-F322-48B5-AAFE-ECDB0149FA8D}"/>
              </a:ext>
            </a:extLst>
          </p:cNvPr>
          <p:cNvSpPr txBox="1"/>
          <p:nvPr/>
        </p:nvSpPr>
        <p:spPr>
          <a:xfrm>
            <a:off x="4646896" y="2544365"/>
            <a:ext cx="4936067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/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P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hản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sinh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hoạt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loài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5" name="KSO_Shape">
            <a:extLst>
              <a:ext uri="{FF2B5EF4-FFF2-40B4-BE49-F238E27FC236}">
                <a16:creationId xmlns:a16="http://schemas.microsoft.com/office/drawing/2014/main" id="{31197520-CCA6-4B02-91AF-BD456D9A7E66}"/>
              </a:ext>
            </a:extLst>
          </p:cNvPr>
          <p:cNvSpPr>
            <a:spLocks/>
          </p:cNvSpPr>
          <p:nvPr/>
        </p:nvSpPr>
        <p:spPr bwMode="auto">
          <a:xfrm>
            <a:off x="3907366" y="2582099"/>
            <a:ext cx="616763" cy="469932"/>
          </a:xfrm>
          <a:custGeom>
            <a:avLst/>
            <a:gdLst>
              <a:gd name="T0" fmla="*/ 2911524 w 2965450"/>
              <a:gd name="T1" fmla="*/ 1176430 h 2371725"/>
              <a:gd name="T2" fmla="*/ 2844910 w 2965450"/>
              <a:gd name="T3" fmla="*/ 1344914 h 2371725"/>
              <a:gd name="T4" fmla="*/ 2700182 w 2965450"/>
              <a:gd name="T5" fmla="*/ 1530484 h 2371725"/>
              <a:gd name="T6" fmla="*/ 2505493 w 2965450"/>
              <a:gd name="T7" fmla="*/ 1695392 h 2371725"/>
              <a:gd name="T8" fmla="*/ 2169249 w 2965450"/>
              <a:gd name="T9" fmla="*/ 1741487 h 2371725"/>
              <a:gd name="T10" fmla="*/ 2397918 w 2965450"/>
              <a:gd name="T11" fmla="*/ 1682545 h 2371725"/>
              <a:gd name="T12" fmla="*/ 2183396 w 2965450"/>
              <a:gd name="T13" fmla="*/ 1677899 h 2371725"/>
              <a:gd name="T14" fmla="*/ 2373611 w 2965450"/>
              <a:gd name="T15" fmla="*/ 1414368 h 2371725"/>
              <a:gd name="T16" fmla="*/ 2721080 w 2965450"/>
              <a:gd name="T17" fmla="*/ 1383353 h 2371725"/>
              <a:gd name="T18" fmla="*/ 2440569 w 2965450"/>
              <a:gd name="T19" fmla="*/ 1405507 h 2371725"/>
              <a:gd name="T20" fmla="*/ 2455069 w 2965450"/>
              <a:gd name="T21" fmla="*/ 1215232 h 2371725"/>
              <a:gd name="T22" fmla="*/ 2696586 w 2965450"/>
              <a:gd name="T23" fmla="*/ 1129193 h 2371725"/>
              <a:gd name="T24" fmla="*/ 2758194 w 2965450"/>
              <a:gd name="T25" fmla="*/ 1109896 h 2371725"/>
              <a:gd name="T26" fmla="*/ 2763441 w 2965450"/>
              <a:gd name="T27" fmla="*/ 1002109 h 2371725"/>
              <a:gd name="T28" fmla="*/ 2520156 w 2965450"/>
              <a:gd name="T29" fmla="*/ 1140619 h 2371725"/>
              <a:gd name="T30" fmla="*/ 2435225 w 2965450"/>
              <a:gd name="T31" fmla="*/ 1138127 h 2371725"/>
              <a:gd name="T32" fmla="*/ 2273366 w 2965450"/>
              <a:gd name="T33" fmla="*/ 1398873 h 2371725"/>
              <a:gd name="T34" fmla="*/ 2248535 w 2965450"/>
              <a:gd name="T35" fmla="*/ 1342760 h 2371725"/>
              <a:gd name="T36" fmla="*/ 2140347 w 2965450"/>
              <a:gd name="T37" fmla="*/ 1706960 h 2371725"/>
              <a:gd name="T38" fmla="*/ 2156319 w 2965450"/>
              <a:gd name="T39" fmla="*/ 1989138 h 2371725"/>
              <a:gd name="T40" fmla="*/ 2108394 w 2965450"/>
              <a:gd name="T41" fmla="*/ 2305487 h 2371725"/>
              <a:gd name="T42" fmla="*/ 2061097 w 2965450"/>
              <a:gd name="T43" fmla="*/ 2135726 h 2371725"/>
              <a:gd name="T44" fmla="*/ 2000687 w 2965450"/>
              <a:gd name="T45" fmla="*/ 1772047 h 2371725"/>
              <a:gd name="T46" fmla="*/ 2089714 w 2965450"/>
              <a:gd name="T47" fmla="*/ 2246313 h 2371725"/>
              <a:gd name="T48" fmla="*/ 2094704 w 2965450"/>
              <a:gd name="T49" fmla="*/ 1581347 h 2371725"/>
              <a:gd name="T50" fmla="*/ 2137131 w 2965450"/>
              <a:gd name="T51" fmla="*/ 1287295 h 2371725"/>
              <a:gd name="T52" fmla="*/ 2250138 w 2965450"/>
              <a:gd name="T53" fmla="*/ 1082253 h 2371725"/>
              <a:gd name="T54" fmla="*/ 2491615 w 2965450"/>
              <a:gd name="T55" fmla="*/ 949135 h 2371725"/>
              <a:gd name="T56" fmla="*/ 2867511 w 2965450"/>
              <a:gd name="T57" fmla="*/ 858138 h 2371725"/>
              <a:gd name="T58" fmla="*/ 54801 w 2965450"/>
              <a:gd name="T59" fmla="*/ 42863 h 2371725"/>
              <a:gd name="T60" fmla="*/ 445550 w 2965450"/>
              <a:gd name="T61" fmla="*/ 177403 h 2371725"/>
              <a:gd name="T62" fmla="*/ 1146040 w 2965450"/>
              <a:gd name="T63" fmla="*/ 211931 h 2371725"/>
              <a:gd name="T64" fmla="*/ 1476430 w 2965450"/>
              <a:gd name="T65" fmla="*/ 317500 h 2371725"/>
              <a:gd name="T66" fmla="*/ 1681733 w 2965450"/>
              <a:gd name="T67" fmla="*/ 431800 h 2371725"/>
              <a:gd name="T68" fmla="*/ 1896566 w 2965450"/>
              <a:gd name="T69" fmla="*/ 822325 h 2371725"/>
              <a:gd name="T70" fmla="*/ 2062158 w 2965450"/>
              <a:gd name="T71" fmla="*/ 1324769 h 2371725"/>
              <a:gd name="T72" fmla="*/ 2045082 w 2965450"/>
              <a:gd name="T73" fmla="*/ 1670050 h 2371725"/>
              <a:gd name="T74" fmla="*/ 1928813 w 2965450"/>
              <a:gd name="T75" fmla="*/ 1036638 h 2371725"/>
              <a:gd name="T76" fmla="*/ 1674012 w 2965450"/>
              <a:gd name="T77" fmla="*/ 718227 h 2371725"/>
              <a:gd name="T78" fmla="*/ 1652012 w 2965450"/>
              <a:gd name="T79" fmla="*/ 960562 h 2371725"/>
              <a:gd name="T80" fmla="*/ 1286636 w 2965450"/>
              <a:gd name="T81" fmla="*/ 759967 h 2371725"/>
              <a:gd name="T82" fmla="*/ 1217106 w 2965450"/>
              <a:gd name="T83" fmla="*/ 633824 h 2371725"/>
              <a:gd name="T84" fmla="*/ 1017290 w 2965450"/>
              <a:gd name="T85" fmla="*/ 600686 h 2371725"/>
              <a:gd name="T86" fmla="*/ 413939 w 2965450"/>
              <a:gd name="T87" fmla="*/ 350444 h 2371725"/>
              <a:gd name="T88" fmla="*/ 875769 w 2965450"/>
              <a:gd name="T89" fmla="*/ 603018 h 2371725"/>
              <a:gd name="T90" fmla="*/ 446145 w 2965450"/>
              <a:gd name="T91" fmla="*/ 604954 h 2371725"/>
              <a:gd name="T92" fmla="*/ 690963 w 2965450"/>
              <a:gd name="T93" fmla="*/ 640576 h 2371725"/>
              <a:gd name="T94" fmla="*/ 1151765 w 2965450"/>
              <a:gd name="T95" fmla="*/ 708727 h 2371725"/>
              <a:gd name="T96" fmla="*/ 1509729 w 2965450"/>
              <a:gd name="T97" fmla="*/ 1046212 h 2371725"/>
              <a:gd name="T98" fmla="*/ 1193150 w 2965450"/>
              <a:gd name="T99" fmla="*/ 1156311 h 2371725"/>
              <a:gd name="T100" fmla="*/ 561975 w 2965450"/>
              <a:gd name="T101" fmla="*/ 1164688 h 2371725"/>
              <a:gd name="T102" fmla="*/ 1203068 w 2965450"/>
              <a:gd name="T103" fmla="*/ 1180645 h 2371725"/>
              <a:gd name="T104" fmla="*/ 1549400 w 2965450"/>
              <a:gd name="T105" fmla="*/ 1084507 h 2371725"/>
              <a:gd name="T106" fmla="*/ 1912343 w 2965450"/>
              <a:gd name="T107" fmla="*/ 1625032 h 2371725"/>
              <a:gd name="T108" fmla="*/ 1486345 w 2965450"/>
              <a:gd name="T109" fmla="*/ 1701422 h 2371725"/>
              <a:gd name="T110" fmla="*/ 1810040 w 2965450"/>
              <a:gd name="T111" fmla="*/ 1689234 h 2371725"/>
              <a:gd name="T112" fmla="*/ 1744475 w 2965450"/>
              <a:gd name="T113" fmla="*/ 1785938 h 2371725"/>
              <a:gd name="T114" fmla="*/ 1260803 w 2965450"/>
              <a:gd name="T115" fmla="*/ 1730772 h 2371725"/>
              <a:gd name="T116" fmla="*/ 791427 w 2965450"/>
              <a:gd name="T117" fmla="*/ 1547019 h 2371725"/>
              <a:gd name="T118" fmla="*/ 594464 w 2965450"/>
              <a:gd name="T119" fmla="*/ 1349375 h 2371725"/>
              <a:gd name="T120" fmla="*/ 459846 w 2965450"/>
              <a:gd name="T121" fmla="*/ 1043384 h 2371725"/>
              <a:gd name="T122" fmla="*/ 240645 w 2965450"/>
              <a:gd name="T123" fmla="*/ 821928 h 2371725"/>
              <a:gd name="T124" fmla="*/ 65522 w 2965450"/>
              <a:gd name="T125" fmla="*/ 402431 h 237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65450" h="2371725">
                <a:moveTo>
                  <a:pt x="2962674" y="782638"/>
                </a:moveTo>
                <a:lnTo>
                  <a:pt x="2963467" y="802904"/>
                </a:lnTo>
                <a:lnTo>
                  <a:pt x="2964657" y="822375"/>
                </a:lnTo>
                <a:lnTo>
                  <a:pt x="2965450" y="841051"/>
                </a:lnTo>
                <a:lnTo>
                  <a:pt x="2965450" y="859727"/>
                </a:lnTo>
                <a:lnTo>
                  <a:pt x="2965450" y="877609"/>
                </a:lnTo>
                <a:lnTo>
                  <a:pt x="2965450" y="895093"/>
                </a:lnTo>
                <a:lnTo>
                  <a:pt x="2964260" y="928869"/>
                </a:lnTo>
                <a:lnTo>
                  <a:pt x="2961881" y="960261"/>
                </a:lnTo>
                <a:lnTo>
                  <a:pt x="2958709" y="990859"/>
                </a:lnTo>
                <a:lnTo>
                  <a:pt x="2954744" y="1019072"/>
                </a:lnTo>
                <a:lnTo>
                  <a:pt x="2949986" y="1046490"/>
                </a:lnTo>
                <a:lnTo>
                  <a:pt x="2945228" y="1071922"/>
                </a:lnTo>
                <a:lnTo>
                  <a:pt x="2939280" y="1095764"/>
                </a:lnTo>
                <a:lnTo>
                  <a:pt x="2932936" y="1118017"/>
                </a:lnTo>
                <a:lnTo>
                  <a:pt x="2925799" y="1138680"/>
                </a:lnTo>
                <a:lnTo>
                  <a:pt x="2919058" y="1158151"/>
                </a:lnTo>
                <a:lnTo>
                  <a:pt x="2911524" y="1176430"/>
                </a:lnTo>
                <a:lnTo>
                  <a:pt x="2903990" y="1193119"/>
                </a:lnTo>
                <a:lnTo>
                  <a:pt x="2896060" y="1208219"/>
                </a:lnTo>
                <a:lnTo>
                  <a:pt x="2888526" y="1222524"/>
                </a:lnTo>
                <a:lnTo>
                  <a:pt x="2880596" y="1235637"/>
                </a:lnTo>
                <a:lnTo>
                  <a:pt x="2872666" y="1246764"/>
                </a:lnTo>
                <a:lnTo>
                  <a:pt x="2865132" y="1257890"/>
                </a:lnTo>
                <a:lnTo>
                  <a:pt x="2857598" y="1267030"/>
                </a:lnTo>
                <a:lnTo>
                  <a:pt x="2850858" y="1275772"/>
                </a:lnTo>
                <a:lnTo>
                  <a:pt x="2843720" y="1283322"/>
                </a:lnTo>
                <a:lnTo>
                  <a:pt x="2836980" y="1290077"/>
                </a:lnTo>
                <a:lnTo>
                  <a:pt x="2831428" y="1295243"/>
                </a:lnTo>
                <a:lnTo>
                  <a:pt x="2825877" y="1300011"/>
                </a:lnTo>
                <a:lnTo>
                  <a:pt x="2817154" y="1307164"/>
                </a:lnTo>
                <a:lnTo>
                  <a:pt x="2811206" y="1311137"/>
                </a:lnTo>
                <a:lnTo>
                  <a:pt x="2809620" y="1312329"/>
                </a:lnTo>
                <a:lnTo>
                  <a:pt x="2811603" y="1328622"/>
                </a:lnTo>
                <a:lnTo>
                  <a:pt x="2850064" y="1330608"/>
                </a:lnTo>
                <a:lnTo>
                  <a:pt x="2844910" y="1344914"/>
                </a:lnTo>
                <a:lnTo>
                  <a:pt x="2839359" y="1358424"/>
                </a:lnTo>
                <a:lnTo>
                  <a:pt x="2833807" y="1371537"/>
                </a:lnTo>
                <a:lnTo>
                  <a:pt x="2827067" y="1383856"/>
                </a:lnTo>
                <a:lnTo>
                  <a:pt x="2820722" y="1395777"/>
                </a:lnTo>
                <a:lnTo>
                  <a:pt x="2814378" y="1407300"/>
                </a:lnTo>
                <a:lnTo>
                  <a:pt x="2807637" y="1418029"/>
                </a:lnTo>
                <a:lnTo>
                  <a:pt x="2800897" y="1428758"/>
                </a:lnTo>
                <a:lnTo>
                  <a:pt x="2793759" y="1438295"/>
                </a:lnTo>
                <a:lnTo>
                  <a:pt x="2786622" y="1447832"/>
                </a:lnTo>
                <a:lnTo>
                  <a:pt x="2779881" y="1456574"/>
                </a:lnTo>
                <a:lnTo>
                  <a:pt x="2772744" y="1464919"/>
                </a:lnTo>
                <a:lnTo>
                  <a:pt x="2765607" y="1472866"/>
                </a:lnTo>
                <a:lnTo>
                  <a:pt x="2758866" y="1480416"/>
                </a:lnTo>
                <a:lnTo>
                  <a:pt x="2744988" y="1493927"/>
                </a:lnTo>
                <a:lnTo>
                  <a:pt x="2732300" y="1505450"/>
                </a:lnTo>
                <a:lnTo>
                  <a:pt x="2720801" y="1515384"/>
                </a:lnTo>
                <a:lnTo>
                  <a:pt x="2709698" y="1523729"/>
                </a:lnTo>
                <a:lnTo>
                  <a:pt x="2700182" y="1530484"/>
                </a:lnTo>
                <a:lnTo>
                  <a:pt x="2692648" y="1535253"/>
                </a:lnTo>
                <a:lnTo>
                  <a:pt x="2686304" y="1538829"/>
                </a:lnTo>
                <a:lnTo>
                  <a:pt x="2681546" y="1541611"/>
                </a:lnTo>
                <a:lnTo>
                  <a:pt x="2723180" y="1546379"/>
                </a:lnTo>
                <a:lnTo>
                  <a:pt x="2701768" y="1563466"/>
                </a:lnTo>
                <a:lnTo>
                  <a:pt x="2680356" y="1578963"/>
                </a:lnTo>
                <a:lnTo>
                  <a:pt x="2658944" y="1594063"/>
                </a:lnTo>
                <a:lnTo>
                  <a:pt x="2637929" y="1607176"/>
                </a:lnTo>
                <a:lnTo>
                  <a:pt x="2618103" y="1619892"/>
                </a:lnTo>
                <a:lnTo>
                  <a:pt x="2598674" y="1631416"/>
                </a:lnTo>
                <a:lnTo>
                  <a:pt x="2580435" y="1641350"/>
                </a:lnTo>
                <a:lnTo>
                  <a:pt x="2563384" y="1650092"/>
                </a:lnTo>
                <a:lnTo>
                  <a:pt x="2547524" y="1658437"/>
                </a:lnTo>
                <a:lnTo>
                  <a:pt x="2533249" y="1665192"/>
                </a:lnTo>
                <a:lnTo>
                  <a:pt x="2509855" y="1675524"/>
                </a:lnTo>
                <a:lnTo>
                  <a:pt x="2495184" y="1681882"/>
                </a:lnTo>
                <a:lnTo>
                  <a:pt x="2490029" y="1683868"/>
                </a:lnTo>
                <a:lnTo>
                  <a:pt x="2505493" y="1695392"/>
                </a:lnTo>
                <a:lnTo>
                  <a:pt x="2489633" y="1700955"/>
                </a:lnTo>
                <a:lnTo>
                  <a:pt x="2473772" y="1706518"/>
                </a:lnTo>
                <a:lnTo>
                  <a:pt x="2457515" y="1711287"/>
                </a:lnTo>
                <a:lnTo>
                  <a:pt x="2441655" y="1715658"/>
                </a:lnTo>
                <a:lnTo>
                  <a:pt x="2426587" y="1719631"/>
                </a:lnTo>
                <a:lnTo>
                  <a:pt x="2411123" y="1723208"/>
                </a:lnTo>
                <a:lnTo>
                  <a:pt x="2395659" y="1725989"/>
                </a:lnTo>
                <a:lnTo>
                  <a:pt x="2380988" y="1729168"/>
                </a:lnTo>
                <a:lnTo>
                  <a:pt x="2351646" y="1733937"/>
                </a:lnTo>
                <a:lnTo>
                  <a:pt x="2323890" y="1737513"/>
                </a:lnTo>
                <a:lnTo>
                  <a:pt x="2297720" y="1740295"/>
                </a:lnTo>
                <a:lnTo>
                  <a:pt x="2273136" y="1741884"/>
                </a:lnTo>
                <a:lnTo>
                  <a:pt x="2250931" y="1742679"/>
                </a:lnTo>
                <a:lnTo>
                  <a:pt x="2230709" y="1743076"/>
                </a:lnTo>
                <a:lnTo>
                  <a:pt x="2212866" y="1743076"/>
                </a:lnTo>
                <a:lnTo>
                  <a:pt x="2197798" y="1742679"/>
                </a:lnTo>
                <a:lnTo>
                  <a:pt x="2176783" y="1741884"/>
                </a:lnTo>
                <a:lnTo>
                  <a:pt x="2169249" y="1741487"/>
                </a:lnTo>
                <a:lnTo>
                  <a:pt x="2162614" y="1738582"/>
                </a:lnTo>
                <a:lnTo>
                  <a:pt x="2166540" y="1726804"/>
                </a:lnTo>
                <a:lnTo>
                  <a:pt x="2173287" y="1706166"/>
                </a:lnTo>
                <a:lnTo>
                  <a:pt x="2176615" y="1696849"/>
                </a:lnTo>
                <a:lnTo>
                  <a:pt x="2185193" y="1698293"/>
                </a:lnTo>
                <a:lnTo>
                  <a:pt x="2195115" y="1699061"/>
                </a:lnTo>
                <a:lnTo>
                  <a:pt x="2205037" y="1699829"/>
                </a:lnTo>
                <a:lnTo>
                  <a:pt x="2225278" y="1700213"/>
                </a:lnTo>
                <a:lnTo>
                  <a:pt x="2246312" y="1699829"/>
                </a:lnTo>
                <a:lnTo>
                  <a:pt x="2266950" y="1699061"/>
                </a:lnTo>
                <a:lnTo>
                  <a:pt x="2287984" y="1697525"/>
                </a:lnTo>
                <a:lnTo>
                  <a:pt x="2307828" y="1695604"/>
                </a:lnTo>
                <a:lnTo>
                  <a:pt x="2327672" y="1693684"/>
                </a:lnTo>
                <a:lnTo>
                  <a:pt x="2346325" y="1690995"/>
                </a:lnTo>
                <a:lnTo>
                  <a:pt x="2363390" y="1688307"/>
                </a:lnTo>
                <a:lnTo>
                  <a:pt x="2391568" y="1683314"/>
                </a:lnTo>
                <a:lnTo>
                  <a:pt x="2392416" y="1683160"/>
                </a:lnTo>
                <a:lnTo>
                  <a:pt x="2397918" y="1682545"/>
                </a:lnTo>
                <a:lnTo>
                  <a:pt x="2405477" y="1680790"/>
                </a:lnTo>
                <a:lnTo>
                  <a:pt x="2410618" y="1679857"/>
                </a:lnTo>
                <a:lnTo>
                  <a:pt x="2417762" y="1678705"/>
                </a:lnTo>
                <a:lnTo>
                  <a:pt x="2407840" y="1680241"/>
                </a:lnTo>
                <a:lnTo>
                  <a:pt x="2405477" y="1680790"/>
                </a:lnTo>
                <a:lnTo>
                  <a:pt x="2392416" y="1683160"/>
                </a:lnTo>
                <a:lnTo>
                  <a:pt x="2387600" y="1683698"/>
                </a:lnTo>
                <a:lnTo>
                  <a:pt x="2377678" y="1685234"/>
                </a:lnTo>
                <a:lnTo>
                  <a:pt x="2356643" y="1687154"/>
                </a:lnTo>
                <a:lnTo>
                  <a:pt x="2336006" y="1687923"/>
                </a:lnTo>
                <a:lnTo>
                  <a:pt x="2315368" y="1688307"/>
                </a:lnTo>
                <a:lnTo>
                  <a:pt x="2295128" y="1687923"/>
                </a:lnTo>
                <a:lnTo>
                  <a:pt x="2276078" y="1687538"/>
                </a:lnTo>
                <a:lnTo>
                  <a:pt x="2257425" y="1686386"/>
                </a:lnTo>
                <a:lnTo>
                  <a:pt x="2239962" y="1685234"/>
                </a:lnTo>
                <a:lnTo>
                  <a:pt x="2224484" y="1683314"/>
                </a:lnTo>
                <a:lnTo>
                  <a:pt x="2197893" y="1679857"/>
                </a:lnTo>
                <a:lnTo>
                  <a:pt x="2183396" y="1677899"/>
                </a:lnTo>
                <a:lnTo>
                  <a:pt x="2195909" y="1645444"/>
                </a:lnTo>
                <a:lnTo>
                  <a:pt x="2210990" y="1607344"/>
                </a:lnTo>
                <a:lnTo>
                  <a:pt x="2219722" y="1586707"/>
                </a:lnTo>
                <a:lnTo>
                  <a:pt x="2229644" y="1565276"/>
                </a:lnTo>
                <a:lnTo>
                  <a:pt x="2239565" y="1543051"/>
                </a:lnTo>
                <a:lnTo>
                  <a:pt x="2250678" y="1520032"/>
                </a:lnTo>
                <a:lnTo>
                  <a:pt x="2261790" y="1496616"/>
                </a:lnTo>
                <a:lnTo>
                  <a:pt x="2274094" y="1472804"/>
                </a:lnTo>
                <a:lnTo>
                  <a:pt x="2287190" y="1448991"/>
                </a:lnTo>
                <a:lnTo>
                  <a:pt x="2301081" y="1424385"/>
                </a:lnTo>
                <a:lnTo>
                  <a:pt x="2315369" y="1399779"/>
                </a:lnTo>
                <a:lnTo>
                  <a:pt x="2316953" y="1397235"/>
                </a:lnTo>
                <a:lnTo>
                  <a:pt x="2316162" y="1399465"/>
                </a:lnTo>
                <a:lnTo>
                  <a:pt x="2321709" y="1401479"/>
                </a:lnTo>
                <a:lnTo>
                  <a:pt x="2329633" y="1404701"/>
                </a:lnTo>
                <a:lnTo>
                  <a:pt x="2340727" y="1407924"/>
                </a:lnTo>
                <a:lnTo>
                  <a:pt x="2354990" y="1411549"/>
                </a:lnTo>
                <a:lnTo>
                  <a:pt x="2373611" y="1414368"/>
                </a:lnTo>
                <a:lnTo>
                  <a:pt x="2383516" y="1416382"/>
                </a:lnTo>
                <a:lnTo>
                  <a:pt x="2395402" y="1417591"/>
                </a:lnTo>
                <a:lnTo>
                  <a:pt x="2407685" y="1418396"/>
                </a:lnTo>
                <a:lnTo>
                  <a:pt x="2420759" y="1419202"/>
                </a:lnTo>
                <a:lnTo>
                  <a:pt x="2435023" y="1420410"/>
                </a:lnTo>
                <a:lnTo>
                  <a:pt x="2450474" y="1420813"/>
                </a:lnTo>
                <a:lnTo>
                  <a:pt x="2467115" y="1420410"/>
                </a:lnTo>
                <a:lnTo>
                  <a:pt x="2484548" y="1420008"/>
                </a:lnTo>
                <a:lnTo>
                  <a:pt x="2503169" y="1418799"/>
                </a:lnTo>
                <a:lnTo>
                  <a:pt x="2522583" y="1417591"/>
                </a:lnTo>
                <a:lnTo>
                  <a:pt x="2543186" y="1415174"/>
                </a:lnTo>
                <a:lnTo>
                  <a:pt x="2564977" y="1413160"/>
                </a:lnTo>
                <a:lnTo>
                  <a:pt x="2588352" y="1409938"/>
                </a:lnTo>
                <a:lnTo>
                  <a:pt x="2612521" y="1405910"/>
                </a:lnTo>
                <a:lnTo>
                  <a:pt x="2637878" y="1401479"/>
                </a:lnTo>
                <a:lnTo>
                  <a:pt x="2664423" y="1396242"/>
                </a:lnTo>
                <a:lnTo>
                  <a:pt x="2692157" y="1390200"/>
                </a:lnTo>
                <a:lnTo>
                  <a:pt x="2721080" y="1383353"/>
                </a:lnTo>
                <a:lnTo>
                  <a:pt x="2751587" y="1375297"/>
                </a:lnTo>
                <a:lnTo>
                  <a:pt x="2782887" y="1366838"/>
                </a:lnTo>
                <a:lnTo>
                  <a:pt x="2769416" y="1370463"/>
                </a:lnTo>
                <a:lnTo>
                  <a:pt x="2753172" y="1374491"/>
                </a:lnTo>
                <a:lnTo>
                  <a:pt x="2732173" y="1378922"/>
                </a:lnTo>
                <a:lnTo>
                  <a:pt x="2706420" y="1384561"/>
                </a:lnTo>
                <a:lnTo>
                  <a:pt x="2677102" y="1390200"/>
                </a:lnTo>
                <a:lnTo>
                  <a:pt x="2644217" y="1395437"/>
                </a:lnTo>
                <a:lnTo>
                  <a:pt x="2609351" y="1400270"/>
                </a:lnTo>
                <a:lnTo>
                  <a:pt x="2591522" y="1402284"/>
                </a:lnTo>
                <a:lnTo>
                  <a:pt x="2572901" y="1404298"/>
                </a:lnTo>
                <a:lnTo>
                  <a:pt x="2554279" y="1405910"/>
                </a:lnTo>
                <a:lnTo>
                  <a:pt x="2534865" y="1407118"/>
                </a:lnTo>
                <a:lnTo>
                  <a:pt x="2516244" y="1407924"/>
                </a:lnTo>
                <a:lnTo>
                  <a:pt x="2496830" y="1407924"/>
                </a:lnTo>
                <a:lnTo>
                  <a:pt x="2478209" y="1407924"/>
                </a:lnTo>
                <a:lnTo>
                  <a:pt x="2459191" y="1407118"/>
                </a:lnTo>
                <a:lnTo>
                  <a:pt x="2440569" y="1405507"/>
                </a:lnTo>
                <a:lnTo>
                  <a:pt x="2422344" y="1403493"/>
                </a:lnTo>
                <a:lnTo>
                  <a:pt x="2404515" y="1400673"/>
                </a:lnTo>
                <a:lnTo>
                  <a:pt x="2387082" y="1397048"/>
                </a:lnTo>
                <a:lnTo>
                  <a:pt x="2370442" y="1392617"/>
                </a:lnTo>
                <a:lnTo>
                  <a:pt x="2354594" y="1387784"/>
                </a:lnTo>
                <a:lnTo>
                  <a:pt x="2346670" y="1384561"/>
                </a:lnTo>
                <a:lnTo>
                  <a:pt x="2339538" y="1381742"/>
                </a:lnTo>
                <a:lnTo>
                  <a:pt x="2332010" y="1378519"/>
                </a:lnTo>
                <a:lnTo>
                  <a:pt x="2329429" y="1377207"/>
                </a:lnTo>
                <a:lnTo>
                  <a:pt x="2330450" y="1375569"/>
                </a:lnTo>
                <a:lnTo>
                  <a:pt x="2345928" y="1350963"/>
                </a:lnTo>
                <a:lnTo>
                  <a:pt x="2362200" y="1327150"/>
                </a:lnTo>
                <a:lnTo>
                  <a:pt x="2379662" y="1303735"/>
                </a:lnTo>
                <a:lnTo>
                  <a:pt x="2397522" y="1280716"/>
                </a:lnTo>
                <a:lnTo>
                  <a:pt x="2416175" y="1257697"/>
                </a:lnTo>
                <a:lnTo>
                  <a:pt x="2434828" y="1236266"/>
                </a:lnTo>
                <a:lnTo>
                  <a:pt x="2445147" y="1225550"/>
                </a:lnTo>
                <a:lnTo>
                  <a:pt x="2455069" y="1215232"/>
                </a:lnTo>
                <a:lnTo>
                  <a:pt x="2465387" y="1205310"/>
                </a:lnTo>
                <a:lnTo>
                  <a:pt x="2475706" y="1194991"/>
                </a:lnTo>
                <a:lnTo>
                  <a:pt x="2486422" y="1185466"/>
                </a:lnTo>
                <a:lnTo>
                  <a:pt x="2497138" y="1176338"/>
                </a:lnTo>
                <a:lnTo>
                  <a:pt x="2508250" y="1167210"/>
                </a:lnTo>
                <a:lnTo>
                  <a:pt x="2518966" y="1158875"/>
                </a:lnTo>
                <a:lnTo>
                  <a:pt x="2553515" y="1137536"/>
                </a:lnTo>
                <a:lnTo>
                  <a:pt x="2565817" y="1138644"/>
                </a:lnTo>
                <a:lnTo>
                  <a:pt x="2578536" y="1139431"/>
                </a:lnTo>
                <a:lnTo>
                  <a:pt x="2591255" y="1139825"/>
                </a:lnTo>
                <a:lnTo>
                  <a:pt x="2603577" y="1139825"/>
                </a:lnTo>
                <a:lnTo>
                  <a:pt x="2615899" y="1139431"/>
                </a:lnTo>
                <a:lnTo>
                  <a:pt x="2628220" y="1138644"/>
                </a:lnTo>
                <a:lnTo>
                  <a:pt x="2640144" y="1137856"/>
                </a:lnTo>
                <a:lnTo>
                  <a:pt x="2652069" y="1136281"/>
                </a:lnTo>
                <a:lnTo>
                  <a:pt x="2663595" y="1134706"/>
                </a:lnTo>
                <a:lnTo>
                  <a:pt x="2675122" y="1133131"/>
                </a:lnTo>
                <a:lnTo>
                  <a:pt x="2696586" y="1129193"/>
                </a:lnTo>
                <a:lnTo>
                  <a:pt x="2717254" y="1124073"/>
                </a:lnTo>
                <a:lnTo>
                  <a:pt x="2736333" y="1118954"/>
                </a:lnTo>
                <a:lnTo>
                  <a:pt x="2753424" y="1113834"/>
                </a:lnTo>
                <a:lnTo>
                  <a:pt x="2769323" y="1108715"/>
                </a:lnTo>
                <a:lnTo>
                  <a:pt x="2782837" y="1103202"/>
                </a:lnTo>
                <a:lnTo>
                  <a:pt x="2790519" y="1100052"/>
                </a:lnTo>
                <a:lnTo>
                  <a:pt x="2797941" y="1097295"/>
                </a:lnTo>
                <a:lnTo>
                  <a:pt x="2807481" y="1093357"/>
                </a:lnTo>
                <a:lnTo>
                  <a:pt x="2810659" y="1091782"/>
                </a:lnTo>
                <a:lnTo>
                  <a:pt x="2810661" y="1091782"/>
                </a:lnTo>
                <a:lnTo>
                  <a:pt x="2816225" y="1089025"/>
                </a:lnTo>
                <a:lnTo>
                  <a:pt x="2810659" y="1091782"/>
                </a:lnTo>
                <a:lnTo>
                  <a:pt x="2794364" y="1098476"/>
                </a:lnTo>
                <a:lnTo>
                  <a:pt x="2790519" y="1100052"/>
                </a:lnTo>
                <a:lnTo>
                  <a:pt x="2788402" y="1100839"/>
                </a:lnTo>
                <a:lnTo>
                  <a:pt x="2778465" y="1103989"/>
                </a:lnTo>
                <a:lnTo>
                  <a:pt x="2768528" y="1106746"/>
                </a:lnTo>
                <a:lnTo>
                  <a:pt x="2758194" y="1109896"/>
                </a:lnTo>
                <a:lnTo>
                  <a:pt x="2748257" y="1112259"/>
                </a:lnTo>
                <a:lnTo>
                  <a:pt x="2738320" y="1114228"/>
                </a:lnTo>
                <a:lnTo>
                  <a:pt x="2717652" y="1118166"/>
                </a:lnTo>
                <a:lnTo>
                  <a:pt x="2697381" y="1121317"/>
                </a:lnTo>
                <a:lnTo>
                  <a:pt x="2677507" y="1123286"/>
                </a:lnTo>
                <a:lnTo>
                  <a:pt x="2658826" y="1124861"/>
                </a:lnTo>
                <a:lnTo>
                  <a:pt x="2640939" y="1125648"/>
                </a:lnTo>
                <a:lnTo>
                  <a:pt x="2624643" y="1126042"/>
                </a:lnTo>
                <a:lnTo>
                  <a:pt x="2609539" y="1126436"/>
                </a:lnTo>
                <a:lnTo>
                  <a:pt x="2596820" y="1126436"/>
                </a:lnTo>
                <a:lnTo>
                  <a:pt x="2578934" y="1125648"/>
                </a:lnTo>
                <a:lnTo>
                  <a:pt x="2573192" y="1125314"/>
                </a:lnTo>
                <a:lnTo>
                  <a:pt x="2601516" y="1107678"/>
                </a:lnTo>
                <a:lnTo>
                  <a:pt x="2650331" y="1077119"/>
                </a:lnTo>
                <a:lnTo>
                  <a:pt x="2699544" y="1045766"/>
                </a:lnTo>
                <a:lnTo>
                  <a:pt x="2722960" y="1029891"/>
                </a:lnTo>
                <a:lnTo>
                  <a:pt x="2744391" y="1015603"/>
                </a:lnTo>
                <a:lnTo>
                  <a:pt x="2763441" y="1002109"/>
                </a:lnTo>
                <a:lnTo>
                  <a:pt x="2778919" y="990997"/>
                </a:lnTo>
                <a:lnTo>
                  <a:pt x="2790428" y="981075"/>
                </a:lnTo>
                <a:lnTo>
                  <a:pt x="2794397" y="977900"/>
                </a:lnTo>
                <a:lnTo>
                  <a:pt x="2797175" y="974725"/>
                </a:lnTo>
                <a:lnTo>
                  <a:pt x="2770188" y="992584"/>
                </a:lnTo>
                <a:lnTo>
                  <a:pt x="2740025" y="1012428"/>
                </a:lnTo>
                <a:lnTo>
                  <a:pt x="2702322" y="1036638"/>
                </a:lnTo>
                <a:lnTo>
                  <a:pt x="2676635" y="1052427"/>
                </a:lnTo>
                <a:lnTo>
                  <a:pt x="2677429" y="1051322"/>
                </a:lnTo>
                <a:lnTo>
                  <a:pt x="2700337" y="987425"/>
                </a:lnTo>
                <a:lnTo>
                  <a:pt x="2672089" y="1055221"/>
                </a:lnTo>
                <a:lnTo>
                  <a:pt x="2659063" y="1063228"/>
                </a:lnTo>
                <a:lnTo>
                  <a:pt x="2636044" y="1077119"/>
                </a:lnTo>
                <a:lnTo>
                  <a:pt x="2612628" y="1090613"/>
                </a:lnTo>
                <a:lnTo>
                  <a:pt x="2588816" y="1104503"/>
                </a:lnTo>
                <a:lnTo>
                  <a:pt x="2565003" y="1117600"/>
                </a:lnTo>
                <a:lnTo>
                  <a:pt x="2542381" y="1129903"/>
                </a:lnTo>
                <a:lnTo>
                  <a:pt x="2520156" y="1140619"/>
                </a:lnTo>
                <a:lnTo>
                  <a:pt x="2514203" y="1143794"/>
                </a:lnTo>
                <a:lnTo>
                  <a:pt x="2508647" y="1147366"/>
                </a:lnTo>
                <a:lnTo>
                  <a:pt x="2496344" y="1154906"/>
                </a:lnTo>
                <a:lnTo>
                  <a:pt x="2484041" y="1164035"/>
                </a:lnTo>
                <a:lnTo>
                  <a:pt x="2470944" y="1174353"/>
                </a:lnTo>
                <a:lnTo>
                  <a:pt x="2457847" y="1186260"/>
                </a:lnTo>
                <a:lnTo>
                  <a:pt x="2444859" y="1198866"/>
                </a:lnTo>
                <a:lnTo>
                  <a:pt x="2444354" y="1197054"/>
                </a:lnTo>
                <a:lnTo>
                  <a:pt x="2442766" y="1189144"/>
                </a:lnTo>
                <a:lnTo>
                  <a:pt x="2441179" y="1180839"/>
                </a:lnTo>
                <a:lnTo>
                  <a:pt x="2440385" y="1172929"/>
                </a:lnTo>
                <a:lnTo>
                  <a:pt x="2438400" y="1156319"/>
                </a:lnTo>
                <a:lnTo>
                  <a:pt x="2437607" y="1140895"/>
                </a:lnTo>
                <a:lnTo>
                  <a:pt x="2437210" y="1127449"/>
                </a:lnTo>
                <a:lnTo>
                  <a:pt x="2436813" y="1116771"/>
                </a:lnTo>
                <a:lnTo>
                  <a:pt x="2437210" y="1106488"/>
                </a:lnTo>
                <a:lnTo>
                  <a:pt x="2436019" y="1121121"/>
                </a:lnTo>
                <a:lnTo>
                  <a:pt x="2435225" y="1138127"/>
                </a:lnTo>
                <a:lnTo>
                  <a:pt x="2435225" y="1156715"/>
                </a:lnTo>
                <a:lnTo>
                  <a:pt x="2435225" y="1175302"/>
                </a:lnTo>
                <a:lnTo>
                  <a:pt x="2435622" y="1206150"/>
                </a:lnTo>
                <a:lnTo>
                  <a:pt x="2435679" y="1208030"/>
                </a:lnTo>
                <a:lnTo>
                  <a:pt x="2430066" y="1213644"/>
                </a:lnTo>
                <a:lnTo>
                  <a:pt x="2416175" y="1228725"/>
                </a:lnTo>
                <a:lnTo>
                  <a:pt x="2401887" y="1244997"/>
                </a:lnTo>
                <a:lnTo>
                  <a:pt x="2387203" y="1262063"/>
                </a:lnTo>
                <a:lnTo>
                  <a:pt x="2372916" y="1279922"/>
                </a:lnTo>
                <a:lnTo>
                  <a:pt x="2358231" y="1298972"/>
                </a:lnTo>
                <a:lnTo>
                  <a:pt x="2343944" y="1318022"/>
                </a:lnTo>
                <a:lnTo>
                  <a:pt x="2329259" y="1338263"/>
                </a:lnTo>
                <a:lnTo>
                  <a:pt x="2314972" y="1359297"/>
                </a:lnTo>
                <a:lnTo>
                  <a:pt x="2300287" y="1380332"/>
                </a:lnTo>
                <a:lnTo>
                  <a:pt x="2286794" y="1401763"/>
                </a:lnTo>
                <a:lnTo>
                  <a:pt x="2279164" y="1413970"/>
                </a:lnTo>
                <a:lnTo>
                  <a:pt x="2276519" y="1407628"/>
                </a:lnTo>
                <a:lnTo>
                  <a:pt x="2273366" y="1398873"/>
                </a:lnTo>
                <a:lnTo>
                  <a:pt x="2270213" y="1389322"/>
                </a:lnTo>
                <a:lnTo>
                  <a:pt x="2264301" y="1369822"/>
                </a:lnTo>
                <a:lnTo>
                  <a:pt x="2259177" y="1348730"/>
                </a:lnTo>
                <a:lnTo>
                  <a:pt x="2253659" y="1326046"/>
                </a:lnTo>
                <a:lnTo>
                  <a:pt x="2248929" y="1303760"/>
                </a:lnTo>
                <a:lnTo>
                  <a:pt x="2244594" y="1281076"/>
                </a:lnTo>
                <a:lnTo>
                  <a:pt x="2240652" y="1257994"/>
                </a:lnTo>
                <a:lnTo>
                  <a:pt x="2234346" y="1216208"/>
                </a:lnTo>
                <a:lnTo>
                  <a:pt x="2229617" y="1181585"/>
                </a:lnTo>
                <a:lnTo>
                  <a:pt x="2225675" y="1149350"/>
                </a:lnTo>
                <a:lnTo>
                  <a:pt x="2226464" y="1174024"/>
                </a:lnTo>
                <a:lnTo>
                  <a:pt x="2228040" y="1198698"/>
                </a:lnTo>
                <a:lnTo>
                  <a:pt x="2230405" y="1223769"/>
                </a:lnTo>
                <a:lnTo>
                  <a:pt x="2233558" y="1248841"/>
                </a:lnTo>
                <a:lnTo>
                  <a:pt x="2236711" y="1273515"/>
                </a:lnTo>
                <a:lnTo>
                  <a:pt x="2240652" y="1297790"/>
                </a:lnTo>
                <a:lnTo>
                  <a:pt x="2244594" y="1320872"/>
                </a:lnTo>
                <a:lnTo>
                  <a:pt x="2248535" y="1342760"/>
                </a:lnTo>
                <a:lnTo>
                  <a:pt x="2256812" y="1381363"/>
                </a:lnTo>
                <a:lnTo>
                  <a:pt x="2263907" y="1412404"/>
                </a:lnTo>
                <a:lnTo>
                  <a:pt x="2268391" y="1431645"/>
                </a:lnTo>
                <a:lnTo>
                  <a:pt x="2259806" y="1446213"/>
                </a:lnTo>
                <a:lnTo>
                  <a:pt x="2246709" y="1468438"/>
                </a:lnTo>
                <a:lnTo>
                  <a:pt x="2234009" y="1491060"/>
                </a:lnTo>
                <a:lnTo>
                  <a:pt x="2221706" y="1513285"/>
                </a:lnTo>
                <a:lnTo>
                  <a:pt x="2209800" y="1535907"/>
                </a:lnTo>
                <a:lnTo>
                  <a:pt x="2198687" y="1558529"/>
                </a:lnTo>
                <a:lnTo>
                  <a:pt x="2191857" y="1573239"/>
                </a:lnTo>
                <a:lnTo>
                  <a:pt x="2135187" y="1403350"/>
                </a:lnTo>
                <a:lnTo>
                  <a:pt x="2179944" y="1598574"/>
                </a:lnTo>
                <a:lnTo>
                  <a:pt x="2178050" y="1602582"/>
                </a:lnTo>
                <a:lnTo>
                  <a:pt x="2168922" y="1624410"/>
                </a:lnTo>
                <a:lnTo>
                  <a:pt x="2160587" y="1645444"/>
                </a:lnTo>
                <a:lnTo>
                  <a:pt x="2153047" y="1666479"/>
                </a:lnTo>
                <a:lnTo>
                  <a:pt x="2146300" y="1686719"/>
                </a:lnTo>
                <a:lnTo>
                  <a:pt x="2140347" y="1706960"/>
                </a:lnTo>
                <a:lnTo>
                  <a:pt x="2135187" y="1725613"/>
                </a:lnTo>
                <a:lnTo>
                  <a:pt x="2135900" y="1726148"/>
                </a:lnTo>
                <a:lnTo>
                  <a:pt x="2162225" y="1737519"/>
                </a:lnTo>
                <a:lnTo>
                  <a:pt x="2160650" y="1745457"/>
                </a:lnTo>
                <a:lnTo>
                  <a:pt x="2157500" y="1767285"/>
                </a:lnTo>
                <a:lnTo>
                  <a:pt x="2155531" y="1782763"/>
                </a:lnTo>
                <a:lnTo>
                  <a:pt x="2153563" y="1800226"/>
                </a:lnTo>
                <a:lnTo>
                  <a:pt x="2151594" y="1820466"/>
                </a:lnTo>
                <a:lnTo>
                  <a:pt x="2150019" y="1841898"/>
                </a:lnTo>
                <a:lnTo>
                  <a:pt x="2149231" y="1864916"/>
                </a:lnTo>
                <a:lnTo>
                  <a:pt x="2148838" y="1889126"/>
                </a:lnTo>
                <a:lnTo>
                  <a:pt x="2149231" y="1913732"/>
                </a:lnTo>
                <a:lnTo>
                  <a:pt x="2149625" y="1926432"/>
                </a:lnTo>
                <a:lnTo>
                  <a:pt x="2150413" y="1939132"/>
                </a:lnTo>
                <a:lnTo>
                  <a:pt x="2151200" y="1951832"/>
                </a:lnTo>
                <a:lnTo>
                  <a:pt x="2153169" y="1964135"/>
                </a:lnTo>
                <a:lnTo>
                  <a:pt x="2154744" y="1976835"/>
                </a:lnTo>
                <a:lnTo>
                  <a:pt x="2156319" y="1989138"/>
                </a:lnTo>
                <a:lnTo>
                  <a:pt x="2159075" y="2001441"/>
                </a:lnTo>
                <a:lnTo>
                  <a:pt x="2161831" y="2013744"/>
                </a:lnTo>
                <a:lnTo>
                  <a:pt x="2164981" y="2024857"/>
                </a:lnTo>
                <a:lnTo>
                  <a:pt x="2166838" y="2031096"/>
                </a:lnTo>
                <a:lnTo>
                  <a:pt x="2247900" y="2219020"/>
                </a:lnTo>
                <a:lnTo>
                  <a:pt x="2234387" y="2224573"/>
                </a:lnTo>
                <a:lnTo>
                  <a:pt x="2221271" y="2230126"/>
                </a:lnTo>
                <a:lnTo>
                  <a:pt x="2208950" y="2236472"/>
                </a:lnTo>
                <a:lnTo>
                  <a:pt x="2197026" y="2242422"/>
                </a:lnTo>
                <a:lnTo>
                  <a:pt x="2185898" y="2248768"/>
                </a:lnTo>
                <a:lnTo>
                  <a:pt x="2175166" y="2255114"/>
                </a:lnTo>
                <a:lnTo>
                  <a:pt x="2164833" y="2261460"/>
                </a:lnTo>
                <a:lnTo>
                  <a:pt x="2155294" y="2267806"/>
                </a:lnTo>
                <a:lnTo>
                  <a:pt x="2146550" y="2274549"/>
                </a:lnTo>
                <a:lnTo>
                  <a:pt x="2137806" y="2280499"/>
                </a:lnTo>
                <a:lnTo>
                  <a:pt x="2129857" y="2287242"/>
                </a:lnTo>
                <a:lnTo>
                  <a:pt x="2121908" y="2293191"/>
                </a:lnTo>
                <a:lnTo>
                  <a:pt x="2108394" y="2305487"/>
                </a:lnTo>
                <a:lnTo>
                  <a:pt x="2096073" y="2317783"/>
                </a:lnTo>
                <a:lnTo>
                  <a:pt x="2086137" y="2328888"/>
                </a:lnTo>
                <a:lnTo>
                  <a:pt x="2076996" y="2338804"/>
                </a:lnTo>
                <a:lnTo>
                  <a:pt x="2070239" y="2347927"/>
                </a:lnTo>
                <a:lnTo>
                  <a:pt x="2065072" y="2356256"/>
                </a:lnTo>
                <a:lnTo>
                  <a:pt x="2060303" y="2362603"/>
                </a:lnTo>
                <a:lnTo>
                  <a:pt x="2057520" y="2367759"/>
                </a:lnTo>
                <a:lnTo>
                  <a:pt x="2055136" y="2371725"/>
                </a:lnTo>
                <a:lnTo>
                  <a:pt x="2057520" y="2359033"/>
                </a:lnTo>
                <a:lnTo>
                  <a:pt x="2059508" y="2346737"/>
                </a:lnTo>
                <a:lnTo>
                  <a:pt x="2062687" y="2320956"/>
                </a:lnTo>
                <a:lnTo>
                  <a:pt x="2064277" y="2295174"/>
                </a:lnTo>
                <a:lnTo>
                  <a:pt x="2065867" y="2268600"/>
                </a:lnTo>
                <a:lnTo>
                  <a:pt x="2066264" y="2242025"/>
                </a:lnTo>
                <a:lnTo>
                  <a:pt x="2066264" y="2215450"/>
                </a:lnTo>
                <a:lnTo>
                  <a:pt x="2065072" y="2188479"/>
                </a:lnTo>
                <a:lnTo>
                  <a:pt x="2063085" y="2161904"/>
                </a:lnTo>
                <a:lnTo>
                  <a:pt x="2061097" y="2135726"/>
                </a:lnTo>
                <a:lnTo>
                  <a:pt x="2058315" y="2108755"/>
                </a:lnTo>
                <a:lnTo>
                  <a:pt x="2054738" y="2082577"/>
                </a:lnTo>
                <a:lnTo>
                  <a:pt x="2051161" y="2056796"/>
                </a:lnTo>
                <a:lnTo>
                  <a:pt x="2047187" y="2031411"/>
                </a:lnTo>
                <a:lnTo>
                  <a:pt x="2042815" y="2006819"/>
                </a:lnTo>
                <a:lnTo>
                  <a:pt x="2038045" y="1982228"/>
                </a:lnTo>
                <a:lnTo>
                  <a:pt x="2033276" y="1959223"/>
                </a:lnTo>
                <a:lnTo>
                  <a:pt x="2028506" y="1936218"/>
                </a:lnTo>
                <a:lnTo>
                  <a:pt x="2023339" y="1914006"/>
                </a:lnTo>
                <a:lnTo>
                  <a:pt x="2013006" y="1873153"/>
                </a:lnTo>
                <a:lnTo>
                  <a:pt x="2003467" y="1837059"/>
                </a:lnTo>
                <a:lnTo>
                  <a:pt x="1994325" y="1805328"/>
                </a:lnTo>
                <a:lnTo>
                  <a:pt x="1986376" y="1779943"/>
                </a:lnTo>
                <a:lnTo>
                  <a:pt x="1980017" y="1760905"/>
                </a:lnTo>
                <a:lnTo>
                  <a:pt x="1974850" y="1744643"/>
                </a:lnTo>
                <a:lnTo>
                  <a:pt x="1994510" y="1732525"/>
                </a:lnTo>
                <a:lnTo>
                  <a:pt x="1995497" y="1756569"/>
                </a:lnTo>
                <a:lnTo>
                  <a:pt x="2000687" y="1772047"/>
                </a:lnTo>
                <a:lnTo>
                  <a:pt x="2014261" y="1814513"/>
                </a:lnTo>
                <a:lnTo>
                  <a:pt x="2022644" y="1844278"/>
                </a:lnTo>
                <a:lnTo>
                  <a:pt x="2031827" y="1878013"/>
                </a:lnTo>
                <a:lnTo>
                  <a:pt x="2041807" y="1915716"/>
                </a:lnTo>
                <a:lnTo>
                  <a:pt x="2051389" y="1956197"/>
                </a:lnTo>
                <a:lnTo>
                  <a:pt x="2061369" y="1998266"/>
                </a:lnTo>
                <a:lnTo>
                  <a:pt x="2065761" y="2019697"/>
                </a:lnTo>
                <a:lnTo>
                  <a:pt x="2070152" y="2041128"/>
                </a:lnTo>
                <a:lnTo>
                  <a:pt x="2074144" y="2062956"/>
                </a:lnTo>
                <a:lnTo>
                  <a:pt x="2078137" y="2085181"/>
                </a:lnTo>
                <a:lnTo>
                  <a:pt x="2080931" y="2106613"/>
                </a:lnTo>
                <a:lnTo>
                  <a:pt x="2084125" y="2128044"/>
                </a:lnTo>
                <a:lnTo>
                  <a:pt x="2086520" y="2149078"/>
                </a:lnTo>
                <a:lnTo>
                  <a:pt x="2088117" y="2170113"/>
                </a:lnTo>
                <a:lnTo>
                  <a:pt x="2089714" y="2190353"/>
                </a:lnTo>
                <a:lnTo>
                  <a:pt x="2090513" y="2209403"/>
                </a:lnTo>
                <a:lnTo>
                  <a:pt x="2090513" y="2228453"/>
                </a:lnTo>
                <a:lnTo>
                  <a:pt x="2089714" y="2246313"/>
                </a:lnTo>
                <a:lnTo>
                  <a:pt x="2088117" y="2263378"/>
                </a:lnTo>
                <a:lnTo>
                  <a:pt x="2086121" y="2279650"/>
                </a:lnTo>
                <a:lnTo>
                  <a:pt x="2128838" y="2218135"/>
                </a:lnTo>
                <a:lnTo>
                  <a:pt x="1997420" y="1730731"/>
                </a:lnTo>
                <a:lnTo>
                  <a:pt x="2028904" y="1711325"/>
                </a:lnTo>
                <a:lnTo>
                  <a:pt x="2097058" y="1869327"/>
                </a:lnTo>
                <a:lnTo>
                  <a:pt x="2134545" y="1726064"/>
                </a:lnTo>
                <a:lnTo>
                  <a:pt x="2131184" y="1720824"/>
                </a:lnTo>
                <a:lnTo>
                  <a:pt x="2128012" y="1714863"/>
                </a:lnTo>
                <a:lnTo>
                  <a:pt x="2121667" y="1702545"/>
                </a:lnTo>
                <a:lnTo>
                  <a:pt x="2116116" y="1688637"/>
                </a:lnTo>
                <a:lnTo>
                  <a:pt x="2111358" y="1675126"/>
                </a:lnTo>
                <a:lnTo>
                  <a:pt x="2107393" y="1660424"/>
                </a:lnTo>
                <a:lnTo>
                  <a:pt x="2103428" y="1645324"/>
                </a:lnTo>
                <a:lnTo>
                  <a:pt x="2100256" y="1629429"/>
                </a:lnTo>
                <a:lnTo>
                  <a:pt x="2097876" y="1613932"/>
                </a:lnTo>
                <a:lnTo>
                  <a:pt x="2095894" y="1597640"/>
                </a:lnTo>
                <a:lnTo>
                  <a:pt x="2094704" y="1581347"/>
                </a:lnTo>
                <a:lnTo>
                  <a:pt x="2093118" y="1564658"/>
                </a:lnTo>
                <a:lnTo>
                  <a:pt x="2092722" y="1548366"/>
                </a:lnTo>
                <a:lnTo>
                  <a:pt x="2092325" y="1531676"/>
                </a:lnTo>
                <a:lnTo>
                  <a:pt x="2092325" y="1514987"/>
                </a:lnTo>
                <a:lnTo>
                  <a:pt x="2092722" y="1498695"/>
                </a:lnTo>
                <a:lnTo>
                  <a:pt x="2093118" y="1483198"/>
                </a:lnTo>
                <a:lnTo>
                  <a:pt x="2095101" y="1452203"/>
                </a:lnTo>
                <a:lnTo>
                  <a:pt x="2097480" y="1423592"/>
                </a:lnTo>
                <a:lnTo>
                  <a:pt x="2100652" y="1397366"/>
                </a:lnTo>
                <a:lnTo>
                  <a:pt x="2103824" y="1374716"/>
                </a:lnTo>
                <a:lnTo>
                  <a:pt x="2106203" y="1356040"/>
                </a:lnTo>
                <a:lnTo>
                  <a:pt x="2108582" y="1341735"/>
                </a:lnTo>
                <a:lnTo>
                  <a:pt x="2110565" y="1329814"/>
                </a:lnTo>
                <a:lnTo>
                  <a:pt x="2129994" y="1343324"/>
                </a:lnTo>
                <a:lnTo>
                  <a:pt x="2131184" y="1329416"/>
                </a:lnTo>
                <a:lnTo>
                  <a:pt x="2132770" y="1315111"/>
                </a:lnTo>
                <a:lnTo>
                  <a:pt x="2134752" y="1300806"/>
                </a:lnTo>
                <a:lnTo>
                  <a:pt x="2137131" y="1287295"/>
                </a:lnTo>
                <a:lnTo>
                  <a:pt x="2139907" y="1274182"/>
                </a:lnTo>
                <a:lnTo>
                  <a:pt x="2142683" y="1261069"/>
                </a:lnTo>
                <a:lnTo>
                  <a:pt x="2146251" y="1248353"/>
                </a:lnTo>
                <a:lnTo>
                  <a:pt x="2149820" y="1235637"/>
                </a:lnTo>
                <a:lnTo>
                  <a:pt x="2153785" y="1223716"/>
                </a:lnTo>
                <a:lnTo>
                  <a:pt x="2157750" y="1211795"/>
                </a:lnTo>
                <a:lnTo>
                  <a:pt x="2166077" y="1189543"/>
                </a:lnTo>
                <a:lnTo>
                  <a:pt x="2174404" y="1168482"/>
                </a:lnTo>
                <a:lnTo>
                  <a:pt x="2183127" y="1149011"/>
                </a:lnTo>
                <a:lnTo>
                  <a:pt x="2191850" y="1131924"/>
                </a:lnTo>
                <a:lnTo>
                  <a:pt x="2200177" y="1116824"/>
                </a:lnTo>
                <a:lnTo>
                  <a:pt x="2208107" y="1102917"/>
                </a:lnTo>
                <a:lnTo>
                  <a:pt x="2214452" y="1092188"/>
                </a:lnTo>
                <a:lnTo>
                  <a:pt x="2224761" y="1076293"/>
                </a:lnTo>
                <a:lnTo>
                  <a:pt x="2228330" y="1071127"/>
                </a:lnTo>
                <a:lnTo>
                  <a:pt x="2233881" y="1106890"/>
                </a:lnTo>
                <a:lnTo>
                  <a:pt x="2241811" y="1094174"/>
                </a:lnTo>
                <a:lnTo>
                  <a:pt x="2250138" y="1082253"/>
                </a:lnTo>
                <a:lnTo>
                  <a:pt x="2259258" y="1071127"/>
                </a:lnTo>
                <a:lnTo>
                  <a:pt x="2268774" y="1060001"/>
                </a:lnTo>
                <a:lnTo>
                  <a:pt x="2279480" y="1049669"/>
                </a:lnTo>
                <a:lnTo>
                  <a:pt x="2290186" y="1039735"/>
                </a:lnTo>
                <a:lnTo>
                  <a:pt x="2301685" y="1030596"/>
                </a:lnTo>
                <a:lnTo>
                  <a:pt x="2313977" y="1021853"/>
                </a:lnTo>
                <a:lnTo>
                  <a:pt x="2326269" y="1013509"/>
                </a:lnTo>
                <a:lnTo>
                  <a:pt x="2339354" y="1005561"/>
                </a:lnTo>
                <a:lnTo>
                  <a:pt x="2352835" y="998011"/>
                </a:lnTo>
                <a:lnTo>
                  <a:pt x="2366713" y="991654"/>
                </a:lnTo>
                <a:lnTo>
                  <a:pt x="2381384" y="984898"/>
                </a:lnTo>
                <a:lnTo>
                  <a:pt x="2396055" y="978938"/>
                </a:lnTo>
                <a:lnTo>
                  <a:pt x="2411123" y="973375"/>
                </a:lnTo>
                <a:lnTo>
                  <a:pt x="2426983" y="967414"/>
                </a:lnTo>
                <a:lnTo>
                  <a:pt x="2442448" y="962248"/>
                </a:lnTo>
                <a:lnTo>
                  <a:pt x="2458705" y="957877"/>
                </a:lnTo>
                <a:lnTo>
                  <a:pt x="2474962" y="953109"/>
                </a:lnTo>
                <a:lnTo>
                  <a:pt x="2491615" y="949135"/>
                </a:lnTo>
                <a:lnTo>
                  <a:pt x="2508665" y="944764"/>
                </a:lnTo>
                <a:lnTo>
                  <a:pt x="2525716" y="941188"/>
                </a:lnTo>
                <a:lnTo>
                  <a:pt x="2560212" y="934035"/>
                </a:lnTo>
                <a:lnTo>
                  <a:pt x="2595502" y="927677"/>
                </a:lnTo>
                <a:lnTo>
                  <a:pt x="2630792" y="921717"/>
                </a:lnTo>
                <a:lnTo>
                  <a:pt x="2702165" y="910988"/>
                </a:lnTo>
                <a:lnTo>
                  <a:pt x="2719215" y="908206"/>
                </a:lnTo>
                <a:lnTo>
                  <a:pt x="2735868" y="904630"/>
                </a:lnTo>
                <a:lnTo>
                  <a:pt x="2752125" y="901054"/>
                </a:lnTo>
                <a:lnTo>
                  <a:pt x="2767589" y="897080"/>
                </a:lnTo>
                <a:lnTo>
                  <a:pt x="2781864" y="893504"/>
                </a:lnTo>
                <a:lnTo>
                  <a:pt x="2796139" y="888338"/>
                </a:lnTo>
                <a:lnTo>
                  <a:pt x="2809620" y="883967"/>
                </a:lnTo>
                <a:lnTo>
                  <a:pt x="2822308" y="878801"/>
                </a:lnTo>
                <a:lnTo>
                  <a:pt x="2834600" y="874033"/>
                </a:lnTo>
                <a:lnTo>
                  <a:pt x="2845703" y="868867"/>
                </a:lnTo>
                <a:lnTo>
                  <a:pt x="2856805" y="863304"/>
                </a:lnTo>
                <a:lnTo>
                  <a:pt x="2867511" y="858138"/>
                </a:lnTo>
                <a:lnTo>
                  <a:pt x="2877027" y="852575"/>
                </a:lnTo>
                <a:lnTo>
                  <a:pt x="2886147" y="847409"/>
                </a:lnTo>
                <a:lnTo>
                  <a:pt x="2894871" y="841449"/>
                </a:lnTo>
                <a:lnTo>
                  <a:pt x="2903197" y="836283"/>
                </a:lnTo>
                <a:lnTo>
                  <a:pt x="2917868" y="825951"/>
                </a:lnTo>
                <a:lnTo>
                  <a:pt x="2929764" y="816017"/>
                </a:lnTo>
                <a:lnTo>
                  <a:pt x="2940470" y="806877"/>
                </a:lnTo>
                <a:lnTo>
                  <a:pt x="2948400" y="798930"/>
                </a:lnTo>
                <a:lnTo>
                  <a:pt x="2954744" y="792572"/>
                </a:lnTo>
                <a:lnTo>
                  <a:pt x="2959106" y="787009"/>
                </a:lnTo>
                <a:lnTo>
                  <a:pt x="2962674" y="782638"/>
                </a:lnTo>
                <a:close/>
                <a:moveTo>
                  <a:pt x="0" y="0"/>
                </a:moveTo>
                <a:lnTo>
                  <a:pt x="1986" y="1984"/>
                </a:lnTo>
                <a:lnTo>
                  <a:pt x="8737" y="7938"/>
                </a:lnTo>
                <a:lnTo>
                  <a:pt x="19458" y="17066"/>
                </a:lnTo>
                <a:lnTo>
                  <a:pt x="34945" y="28972"/>
                </a:lnTo>
                <a:lnTo>
                  <a:pt x="44079" y="35719"/>
                </a:lnTo>
                <a:lnTo>
                  <a:pt x="54801" y="42863"/>
                </a:lnTo>
                <a:lnTo>
                  <a:pt x="66714" y="50403"/>
                </a:lnTo>
                <a:lnTo>
                  <a:pt x="79421" y="58738"/>
                </a:lnTo>
                <a:lnTo>
                  <a:pt x="93320" y="67072"/>
                </a:lnTo>
                <a:lnTo>
                  <a:pt x="108012" y="75406"/>
                </a:lnTo>
                <a:lnTo>
                  <a:pt x="124294" y="84138"/>
                </a:lnTo>
                <a:lnTo>
                  <a:pt x="141766" y="92869"/>
                </a:lnTo>
                <a:lnTo>
                  <a:pt x="160430" y="101203"/>
                </a:lnTo>
                <a:lnTo>
                  <a:pt x="180285" y="109934"/>
                </a:lnTo>
                <a:lnTo>
                  <a:pt x="201332" y="119063"/>
                </a:lnTo>
                <a:lnTo>
                  <a:pt x="223569" y="126603"/>
                </a:lnTo>
                <a:lnTo>
                  <a:pt x="246601" y="134938"/>
                </a:lnTo>
                <a:lnTo>
                  <a:pt x="271619" y="142478"/>
                </a:lnTo>
                <a:lnTo>
                  <a:pt x="297431" y="150019"/>
                </a:lnTo>
                <a:lnTo>
                  <a:pt x="324434" y="156369"/>
                </a:lnTo>
                <a:lnTo>
                  <a:pt x="353025" y="163116"/>
                </a:lnTo>
                <a:lnTo>
                  <a:pt x="382808" y="168275"/>
                </a:lnTo>
                <a:lnTo>
                  <a:pt x="413385" y="173831"/>
                </a:lnTo>
                <a:lnTo>
                  <a:pt x="445550" y="177403"/>
                </a:lnTo>
                <a:lnTo>
                  <a:pt x="478510" y="180975"/>
                </a:lnTo>
                <a:lnTo>
                  <a:pt x="513455" y="183753"/>
                </a:lnTo>
                <a:lnTo>
                  <a:pt x="531324" y="184547"/>
                </a:lnTo>
                <a:lnTo>
                  <a:pt x="549194" y="184944"/>
                </a:lnTo>
                <a:lnTo>
                  <a:pt x="567858" y="185341"/>
                </a:lnTo>
                <a:lnTo>
                  <a:pt x="586522" y="185738"/>
                </a:lnTo>
                <a:lnTo>
                  <a:pt x="662369" y="185738"/>
                </a:lnTo>
                <a:lnTo>
                  <a:pt x="738612" y="185738"/>
                </a:lnTo>
                <a:lnTo>
                  <a:pt x="814856" y="187325"/>
                </a:lnTo>
                <a:lnTo>
                  <a:pt x="852581" y="188119"/>
                </a:lnTo>
                <a:lnTo>
                  <a:pt x="890306" y="189309"/>
                </a:lnTo>
                <a:lnTo>
                  <a:pt x="928031" y="191294"/>
                </a:lnTo>
                <a:lnTo>
                  <a:pt x="965358" y="192881"/>
                </a:lnTo>
                <a:lnTo>
                  <a:pt x="1002289" y="195659"/>
                </a:lnTo>
                <a:lnTo>
                  <a:pt x="1038822" y="198438"/>
                </a:lnTo>
                <a:lnTo>
                  <a:pt x="1074959" y="202406"/>
                </a:lnTo>
                <a:lnTo>
                  <a:pt x="1110698" y="206375"/>
                </a:lnTo>
                <a:lnTo>
                  <a:pt x="1146040" y="211931"/>
                </a:lnTo>
                <a:lnTo>
                  <a:pt x="1180588" y="217488"/>
                </a:lnTo>
                <a:lnTo>
                  <a:pt x="1214739" y="224234"/>
                </a:lnTo>
                <a:lnTo>
                  <a:pt x="1248493" y="230981"/>
                </a:lnTo>
                <a:lnTo>
                  <a:pt x="1264774" y="234950"/>
                </a:lnTo>
                <a:lnTo>
                  <a:pt x="1281453" y="239316"/>
                </a:lnTo>
                <a:lnTo>
                  <a:pt x="1297734" y="243681"/>
                </a:lnTo>
                <a:lnTo>
                  <a:pt x="1313618" y="248444"/>
                </a:lnTo>
                <a:lnTo>
                  <a:pt x="1329502" y="253206"/>
                </a:lnTo>
                <a:lnTo>
                  <a:pt x="1344989" y="258763"/>
                </a:lnTo>
                <a:lnTo>
                  <a:pt x="1360476" y="263922"/>
                </a:lnTo>
                <a:lnTo>
                  <a:pt x="1375963" y="269478"/>
                </a:lnTo>
                <a:lnTo>
                  <a:pt x="1390656" y="275828"/>
                </a:lnTo>
                <a:lnTo>
                  <a:pt x="1405746" y="281781"/>
                </a:lnTo>
                <a:lnTo>
                  <a:pt x="1420042" y="288528"/>
                </a:lnTo>
                <a:lnTo>
                  <a:pt x="1434734" y="294878"/>
                </a:lnTo>
                <a:lnTo>
                  <a:pt x="1448633" y="302419"/>
                </a:lnTo>
                <a:lnTo>
                  <a:pt x="1462532" y="309959"/>
                </a:lnTo>
                <a:lnTo>
                  <a:pt x="1476430" y="317500"/>
                </a:lnTo>
                <a:lnTo>
                  <a:pt x="1489535" y="325438"/>
                </a:lnTo>
                <a:lnTo>
                  <a:pt x="1502639" y="334169"/>
                </a:lnTo>
                <a:lnTo>
                  <a:pt x="1515346" y="342503"/>
                </a:lnTo>
                <a:lnTo>
                  <a:pt x="1528054" y="351631"/>
                </a:lnTo>
                <a:lnTo>
                  <a:pt x="1540364" y="360759"/>
                </a:lnTo>
                <a:lnTo>
                  <a:pt x="1552674" y="370284"/>
                </a:lnTo>
                <a:lnTo>
                  <a:pt x="1563793" y="380603"/>
                </a:lnTo>
                <a:lnTo>
                  <a:pt x="1575706" y="390922"/>
                </a:lnTo>
                <a:lnTo>
                  <a:pt x="1586825" y="401638"/>
                </a:lnTo>
                <a:lnTo>
                  <a:pt x="1597547" y="412750"/>
                </a:lnTo>
                <a:lnTo>
                  <a:pt x="1608269" y="424259"/>
                </a:lnTo>
                <a:lnTo>
                  <a:pt x="1618196" y="436166"/>
                </a:lnTo>
                <a:lnTo>
                  <a:pt x="1628521" y="448469"/>
                </a:lnTo>
                <a:lnTo>
                  <a:pt x="1628521" y="371872"/>
                </a:lnTo>
                <a:lnTo>
                  <a:pt x="1638051" y="381397"/>
                </a:lnTo>
                <a:lnTo>
                  <a:pt x="1649567" y="393700"/>
                </a:lnTo>
                <a:lnTo>
                  <a:pt x="1663863" y="410766"/>
                </a:lnTo>
                <a:lnTo>
                  <a:pt x="1681733" y="431800"/>
                </a:lnTo>
                <a:lnTo>
                  <a:pt x="1701985" y="457200"/>
                </a:lnTo>
                <a:lnTo>
                  <a:pt x="1713104" y="471488"/>
                </a:lnTo>
                <a:lnTo>
                  <a:pt x="1724620" y="486966"/>
                </a:lnTo>
                <a:lnTo>
                  <a:pt x="1735739" y="503238"/>
                </a:lnTo>
                <a:lnTo>
                  <a:pt x="1747652" y="520303"/>
                </a:lnTo>
                <a:lnTo>
                  <a:pt x="1759962" y="538559"/>
                </a:lnTo>
                <a:lnTo>
                  <a:pt x="1772272" y="558006"/>
                </a:lnTo>
                <a:lnTo>
                  <a:pt x="1784582" y="577850"/>
                </a:lnTo>
                <a:lnTo>
                  <a:pt x="1796893" y="598884"/>
                </a:lnTo>
                <a:lnTo>
                  <a:pt x="1809203" y="620316"/>
                </a:lnTo>
                <a:lnTo>
                  <a:pt x="1821513" y="642938"/>
                </a:lnTo>
                <a:lnTo>
                  <a:pt x="1833029" y="666353"/>
                </a:lnTo>
                <a:lnTo>
                  <a:pt x="1844545" y="690166"/>
                </a:lnTo>
                <a:lnTo>
                  <a:pt x="1856061" y="715169"/>
                </a:lnTo>
                <a:lnTo>
                  <a:pt x="1866783" y="740966"/>
                </a:lnTo>
                <a:lnTo>
                  <a:pt x="1877505" y="767556"/>
                </a:lnTo>
                <a:lnTo>
                  <a:pt x="1887035" y="794544"/>
                </a:lnTo>
                <a:lnTo>
                  <a:pt x="1896566" y="822325"/>
                </a:lnTo>
                <a:lnTo>
                  <a:pt x="1904905" y="850503"/>
                </a:lnTo>
                <a:lnTo>
                  <a:pt x="1912847" y="879872"/>
                </a:lnTo>
                <a:lnTo>
                  <a:pt x="1919995" y="910034"/>
                </a:lnTo>
                <a:lnTo>
                  <a:pt x="1955337" y="874316"/>
                </a:lnTo>
                <a:lnTo>
                  <a:pt x="1963676" y="898922"/>
                </a:lnTo>
                <a:lnTo>
                  <a:pt x="1973207" y="927894"/>
                </a:lnTo>
                <a:lnTo>
                  <a:pt x="1984723" y="966391"/>
                </a:lnTo>
                <a:lnTo>
                  <a:pt x="1998621" y="1012825"/>
                </a:lnTo>
                <a:lnTo>
                  <a:pt x="2005372" y="1038622"/>
                </a:lnTo>
                <a:lnTo>
                  <a:pt x="2012520" y="1066403"/>
                </a:lnTo>
                <a:lnTo>
                  <a:pt x="2019668" y="1095375"/>
                </a:lnTo>
                <a:lnTo>
                  <a:pt x="2026816" y="1125538"/>
                </a:lnTo>
                <a:lnTo>
                  <a:pt x="2033566" y="1156891"/>
                </a:lnTo>
                <a:lnTo>
                  <a:pt x="2040317" y="1189435"/>
                </a:lnTo>
                <a:lnTo>
                  <a:pt x="2046671" y="1222375"/>
                </a:lnTo>
                <a:lnTo>
                  <a:pt x="2052230" y="1256110"/>
                </a:lnTo>
                <a:lnTo>
                  <a:pt x="2057790" y="1290241"/>
                </a:lnTo>
                <a:lnTo>
                  <a:pt x="2062158" y="1324769"/>
                </a:lnTo>
                <a:lnTo>
                  <a:pt x="2066129" y="1359694"/>
                </a:lnTo>
                <a:lnTo>
                  <a:pt x="2068511" y="1394619"/>
                </a:lnTo>
                <a:lnTo>
                  <a:pt x="2070894" y="1429147"/>
                </a:lnTo>
                <a:lnTo>
                  <a:pt x="2071291" y="1446610"/>
                </a:lnTo>
                <a:lnTo>
                  <a:pt x="2071688" y="1463675"/>
                </a:lnTo>
                <a:lnTo>
                  <a:pt x="2071688" y="1480741"/>
                </a:lnTo>
                <a:lnTo>
                  <a:pt x="2071291" y="1497806"/>
                </a:lnTo>
                <a:lnTo>
                  <a:pt x="2070894" y="1514475"/>
                </a:lnTo>
                <a:lnTo>
                  <a:pt x="2070100" y="1531144"/>
                </a:lnTo>
                <a:lnTo>
                  <a:pt x="2068511" y="1547416"/>
                </a:lnTo>
                <a:lnTo>
                  <a:pt x="2066923" y="1563688"/>
                </a:lnTo>
                <a:lnTo>
                  <a:pt x="2065335" y="1579960"/>
                </a:lnTo>
                <a:lnTo>
                  <a:pt x="2062555" y="1595835"/>
                </a:lnTo>
                <a:lnTo>
                  <a:pt x="2059775" y="1610916"/>
                </a:lnTo>
                <a:lnTo>
                  <a:pt x="2056995" y="1626394"/>
                </a:lnTo>
                <a:lnTo>
                  <a:pt x="2053421" y="1641078"/>
                </a:lnTo>
                <a:lnTo>
                  <a:pt x="2049450" y="1655763"/>
                </a:lnTo>
                <a:lnTo>
                  <a:pt x="2045082" y="1670050"/>
                </a:lnTo>
                <a:lnTo>
                  <a:pt x="2040317" y="1684338"/>
                </a:lnTo>
                <a:lnTo>
                  <a:pt x="2034758" y="1697435"/>
                </a:lnTo>
                <a:lnTo>
                  <a:pt x="2029198" y="1710531"/>
                </a:lnTo>
                <a:lnTo>
                  <a:pt x="2028520" y="1710950"/>
                </a:lnTo>
                <a:lnTo>
                  <a:pt x="2020892" y="1692617"/>
                </a:lnTo>
                <a:lnTo>
                  <a:pt x="2012561" y="1673551"/>
                </a:lnTo>
                <a:lnTo>
                  <a:pt x="2003438" y="1653690"/>
                </a:lnTo>
                <a:lnTo>
                  <a:pt x="1993917" y="1633830"/>
                </a:lnTo>
                <a:lnTo>
                  <a:pt x="1983604" y="1613969"/>
                </a:lnTo>
                <a:lnTo>
                  <a:pt x="1973290" y="1593712"/>
                </a:lnTo>
                <a:lnTo>
                  <a:pt x="1962183" y="1573057"/>
                </a:lnTo>
                <a:lnTo>
                  <a:pt x="1950679" y="1552402"/>
                </a:lnTo>
                <a:lnTo>
                  <a:pt x="1939175" y="1531350"/>
                </a:lnTo>
                <a:lnTo>
                  <a:pt x="1926878" y="1510298"/>
                </a:lnTo>
                <a:lnTo>
                  <a:pt x="1914185" y="1488848"/>
                </a:lnTo>
                <a:lnTo>
                  <a:pt x="1900301" y="1467796"/>
                </a:lnTo>
                <a:lnTo>
                  <a:pt x="1894260" y="1458189"/>
                </a:lnTo>
                <a:lnTo>
                  <a:pt x="1928813" y="1036638"/>
                </a:lnTo>
                <a:lnTo>
                  <a:pt x="1862051" y="1408114"/>
                </a:lnTo>
                <a:lnTo>
                  <a:pt x="1843972" y="1381204"/>
                </a:lnTo>
                <a:lnTo>
                  <a:pt x="1813824" y="1337908"/>
                </a:lnTo>
                <a:lnTo>
                  <a:pt x="1782090" y="1294612"/>
                </a:lnTo>
                <a:lnTo>
                  <a:pt x="1749959" y="1250919"/>
                </a:lnTo>
                <a:lnTo>
                  <a:pt x="1716638" y="1208021"/>
                </a:lnTo>
                <a:lnTo>
                  <a:pt x="1681730" y="1165122"/>
                </a:lnTo>
                <a:lnTo>
                  <a:pt x="1658188" y="1136727"/>
                </a:lnTo>
                <a:lnTo>
                  <a:pt x="1662012" y="1095017"/>
                </a:lnTo>
                <a:lnTo>
                  <a:pt x="1664012" y="1064080"/>
                </a:lnTo>
                <a:lnTo>
                  <a:pt x="1666812" y="1028781"/>
                </a:lnTo>
                <a:lnTo>
                  <a:pt x="1669612" y="988722"/>
                </a:lnTo>
                <a:lnTo>
                  <a:pt x="1671612" y="945094"/>
                </a:lnTo>
                <a:lnTo>
                  <a:pt x="1673212" y="897896"/>
                </a:lnTo>
                <a:lnTo>
                  <a:pt x="1674412" y="848715"/>
                </a:lnTo>
                <a:lnTo>
                  <a:pt x="1674812" y="797154"/>
                </a:lnTo>
                <a:lnTo>
                  <a:pt x="1674412" y="744800"/>
                </a:lnTo>
                <a:lnTo>
                  <a:pt x="1674012" y="718227"/>
                </a:lnTo>
                <a:lnTo>
                  <a:pt x="1672812" y="691653"/>
                </a:lnTo>
                <a:lnTo>
                  <a:pt x="1671612" y="665080"/>
                </a:lnTo>
                <a:lnTo>
                  <a:pt x="1670012" y="638506"/>
                </a:lnTo>
                <a:lnTo>
                  <a:pt x="1668012" y="612329"/>
                </a:lnTo>
                <a:lnTo>
                  <a:pt x="1666012" y="586549"/>
                </a:lnTo>
                <a:lnTo>
                  <a:pt x="1663212" y="560372"/>
                </a:lnTo>
                <a:lnTo>
                  <a:pt x="1659612" y="534988"/>
                </a:lnTo>
                <a:lnTo>
                  <a:pt x="1660412" y="553629"/>
                </a:lnTo>
                <a:lnTo>
                  <a:pt x="1662012" y="603603"/>
                </a:lnTo>
                <a:lnTo>
                  <a:pt x="1662412" y="638109"/>
                </a:lnTo>
                <a:lnTo>
                  <a:pt x="1662412" y="676978"/>
                </a:lnTo>
                <a:lnTo>
                  <a:pt x="1662412" y="720607"/>
                </a:lnTo>
                <a:lnTo>
                  <a:pt x="1662012" y="766218"/>
                </a:lnTo>
                <a:lnTo>
                  <a:pt x="1660412" y="814606"/>
                </a:lnTo>
                <a:lnTo>
                  <a:pt x="1658812" y="863787"/>
                </a:lnTo>
                <a:lnTo>
                  <a:pt x="1655612" y="912174"/>
                </a:lnTo>
                <a:lnTo>
                  <a:pt x="1654012" y="936765"/>
                </a:lnTo>
                <a:lnTo>
                  <a:pt x="1652012" y="960562"/>
                </a:lnTo>
                <a:lnTo>
                  <a:pt x="1649612" y="983566"/>
                </a:lnTo>
                <a:lnTo>
                  <a:pt x="1646812" y="1006570"/>
                </a:lnTo>
                <a:lnTo>
                  <a:pt x="1644412" y="1028384"/>
                </a:lnTo>
                <a:lnTo>
                  <a:pt x="1640812" y="1049405"/>
                </a:lnTo>
                <a:lnTo>
                  <a:pt x="1637212" y="1069633"/>
                </a:lnTo>
                <a:lnTo>
                  <a:pt x="1633212" y="1088274"/>
                </a:lnTo>
                <a:lnTo>
                  <a:pt x="1629548" y="1102806"/>
                </a:lnTo>
                <a:lnTo>
                  <a:pt x="1611517" y="1081708"/>
                </a:lnTo>
                <a:lnTo>
                  <a:pt x="1575419" y="1041192"/>
                </a:lnTo>
                <a:lnTo>
                  <a:pt x="1538925" y="1001074"/>
                </a:lnTo>
                <a:lnTo>
                  <a:pt x="1502827" y="962545"/>
                </a:lnTo>
                <a:lnTo>
                  <a:pt x="1465936" y="924810"/>
                </a:lnTo>
                <a:lnTo>
                  <a:pt x="1429441" y="888663"/>
                </a:lnTo>
                <a:lnTo>
                  <a:pt x="1393343" y="853709"/>
                </a:lnTo>
                <a:lnTo>
                  <a:pt x="1357245" y="820740"/>
                </a:lnTo>
                <a:lnTo>
                  <a:pt x="1321941" y="789758"/>
                </a:lnTo>
                <a:lnTo>
                  <a:pt x="1304487" y="774267"/>
                </a:lnTo>
                <a:lnTo>
                  <a:pt x="1286636" y="759967"/>
                </a:lnTo>
                <a:lnTo>
                  <a:pt x="1269579" y="745668"/>
                </a:lnTo>
                <a:lnTo>
                  <a:pt x="1252522" y="732560"/>
                </a:lnTo>
                <a:lnTo>
                  <a:pt x="1238401" y="721708"/>
                </a:lnTo>
                <a:lnTo>
                  <a:pt x="1238183" y="719838"/>
                </a:lnTo>
                <a:lnTo>
                  <a:pt x="1234535" y="690371"/>
                </a:lnTo>
                <a:lnTo>
                  <a:pt x="1229671" y="654531"/>
                </a:lnTo>
                <a:lnTo>
                  <a:pt x="1223997" y="615108"/>
                </a:lnTo>
                <a:lnTo>
                  <a:pt x="1217106" y="576482"/>
                </a:lnTo>
                <a:lnTo>
                  <a:pt x="1213864" y="557766"/>
                </a:lnTo>
                <a:lnTo>
                  <a:pt x="1210216" y="540643"/>
                </a:lnTo>
                <a:lnTo>
                  <a:pt x="1206973" y="524714"/>
                </a:lnTo>
                <a:lnTo>
                  <a:pt x="1203325" y="511175"/>
                </a:lnTo>
                <a:lnTo>
                  <a:pt x="1206973" y="531882"/>
                </a:lnTo>
                <a:lnTo>
                  <a:pt x="1209810" y="554580"/>
                </a:lnTo>
                <a:lnTo>
                  <a:pt x="1213053" y="583650"/>
                </a:lnTo>
                <a:lnTo>
                  <a:pt x="1214674" y="599578"/>
                </a:lnTo>
                <a:lnTo>
                  <a:pt x="1216295" y="616303"/>
                </a:lnTo>
                <a:lnTo>
                  <a:pt x="1217106" y="633824"/>
                </a:lnTo>
                <a:lnTo>
                  <a:pt x="1217511" y="650948"/>
                </a:lnTo>
                <a:lnTo>
                  <a:pt x="1217917" y="668469"/>
                </a:lnTo>
                <a:lnTo>
                  <a:pt x="1217511" y="685990"/>
                </a:lnTo>
                <a:lnTo>
                  <a:pt x="1216295" y="703113"/>
                </a:lnTo>
                <a:lnTo>
                  <a:pt x="1216046" y="705118"/>
                </a:lnTo>
                <a:lnTo>
                  <a:pt x="1202540" y="695222"/>
                </a:lnTo>
                <a:lnTo>
                  <a:pt x="1186673" y="684497"/>
                </a:lnTo>
                <a:lnTo>
                  <a:pt x="1170805" y="673773"/>
                </a:lnTo>
                <a:lnTo>
                  <a:pt x="1154938" y="663842"/>
                </a:lnTo>
                <a:lnTo>
                  <a:pt x="1139468" y="654707"/>
                </a:lnTo>
                <a:lnTo>
                  <a:pt x="1124790" y="645968"/>
                </a:lnTo>
                <a:lnTo>
                  <a:pt x="1110113" y="638024"/>
                </a:lnTo>
                <a:lnTo>
                  <a:pt x="1095833" y="630477"/>
                </a:lnTo>
                <a:lnTo>
                  <a:pt x="1081949" y="623724"/>
                </a:lnTo>
                <a:lnTo>
                  <a:pt x="1068065" y="618163"/>
                </a:lnTo>
                <a:lnTo>
                  <a:pt x="1054975" y="613000"/>
                </a:lnTo>
                <a:lnTo>
                  <a:pt x="1042281" y="608630"/>
                </a:lnTo>
                <a:lnTo>
                  <a:pt x="1017290" y="600686"/>
                </a:lnTo>
                <a:lnTo>
                  <a:pt x="991902" y="592345"/>
                </a:lnTo>
                <a:lnTo>
                  <a:pt x="966118" y="583209"/>
                </a:lnTo>
                <a:lnTo>
                  <a:pt x="939937" y="574073"/>
                </a:lnTo>
                <a:lnTo>
                  <a:pt x="886782" y="553815"/>
                </a:lnTo>
                <a:lnTo>
                  <a:pt x="833627" y="533160"/>
                </a:lnTo>
                <a:lnTo>
                  <a:pt x="780075" y="511711"/>
                </a:lnTo>
                <a:lnTo>
                  <a:pt x="727317" y="489864"/>
                </a:lnTo>
                <a:lnTo>
                  <a:pt x="694143" y="475740"/>
                </a:lnTo>
                <a:lnTo>
                  <a:pt x="615950" y="344488"/>
                </a:lnTo>
                <a:lnTo>
                  <a:pt x="682265" y="470683"/>
                </a:lnTo>
                <a:lnTo>
                  <a:pt x="676938" y="468415"/>
                </a:lnTo>
                <a:lnTo>
                  <a:pt x="628543" y="447363"/>
                </a:lnTo>
                <a:lnTo>
                  <a:pt x="583322" y="427105"/>
                </a:lnTo>
                <a:lnTo>
                  <a:pt x="541670" y="408436"/>
                </a:lnTo>
                <a:lnTo>
                  <a:pt x="473044" y="376659"/>
                </a:lnTo>
                <a:lnTo>
                  <a:pt x="427426" y="355607"/>
                </a:lnTo>
                <a:lnTo>
                  <a:pt x="411162" y="347663"/>
                </a:lnTo>
                <a:lnTo>
                  <a:pt x="413939" y="350444"/>
                </a:lnTo>
                <a:lnTo>
                  <a:pt x="417906" y="352827"/>
                </a:lnTo>
                <a:lnTo>
                  <a:pt x="427029" y="359977"/>
                </a:lnTo>
                <a:lnTo>
                  <a:pt x="439327" y="367524"/>
                </a:lnTo>
                <a:lnTo>
                  <a:pt x="453607" y="375865"/>
                </a:lnTo>
                <a:lnTo>
                  <a:pt x="470664" y="385001"/>
                </a:lnTo>
                <a:lnTo>
                  <a:pt x="490102" y="394931"/>
                </a:lnTo>
                <a:lnTo>
                  <a:pt x="533340" y="416380"/>
                </a:lnTo>
                <a:lnTo>
                  <a:pt x="582925" y="440213"/>
                </a:lnTo>
                <a:lnTo>
                  <a:pt x="636873" y="465237"/>
                </a:lnTo>
                <a:lnTo>
                  <a:pt x="692805" y="491056"/>
                </a:lnTo>
                <a:lnTo>
                  <a:pt x="750721" y="516477"/>
                </a:lnTo>
                <a:lnTo>
                  <a:pt x="807049" y="541502"/>
                </a:lnTo>
                <a:lnTo>
                  <a:pt x="861791" y="565334"/>
                </a:lnTo>
                <a:lnTo>
                  <a:pt x="928558" y="593908"/>
                </a:lnTo>
                <a:lnTo>
                  <a:pt x="927038" y="593725"/>
                </a:lnTo>
                <a:lnTo>
                  <a:pt x="913525" y="596435"/>
                </a:lnTo>
                <a:lnTo>
                  <a:pt x="897230" y="599533"/>
                </a:lnTo>
                <a:lnTo>
                  <a:pt x="875769" y="603018"/>
                </a:lnTo>
                <a:lnTo>
                  <a:pt x="848744" y="607664"/>
                </a:lnTo>
                <a:lnTo>
                  <a:pt x="818141" y="611149"/>
                </a:lnTo>
                <a:lnTo>
                  <a:pt x="783565" y="615795"/>
                </a:lnTo>
                <a:lnTo>
                  <a:pt x="746206" y="618893"/>
                </a:lnTo>
                <a:lnTo>
                  <a:pt x="725937" y="620442"/>
                </a:lnTo>
                <a:lnTo>
                  <a:pt x="705668" y="621603"/>
                </a:lnTo>
                <a:lnTo>
                  <a:pt x="685002" y="622765"/>
                </a:lnTo>
                <a:lnTo>
                  <a:pt x="663540" y="623152"/>
                </a:lnTo>
                <a:lnTo>
                  <a:pt x="642079" y="623539"/>
                </a:lnTo>
                <a:lnTo>
                  <a:pt x="620618" y="623539"/>
                </a:lnTo>
                <a:lnTo>
                  <a:pt x="598759" y="623152"/>
                </a:lnTo>
                <a:lnTo>
                  <a:pt x="576503" y="621990"/>
                </a:lnTo>
                <a:lnTo>
                  <a:pt x="554247" y="620829"/>
                </a:lnTo>
                <a:lnTo>
                  <a:pt x="532388" y="618506"/>
                </a:lnTo>
                <a:lnTo>
                  <a:pt x="510132" y="616182"/>
                </a:lnTo>
                <a:lnTo>
                  <a:pt x="488670" y="613085"/>
                </a:lnTo>
                <a:lnTo>
                  <a:pt x="467209" y="609213"/>
                </a:lnTo>
                <a:lnTo>
                  <a:pt x="446145" y="604954"/>
                </a:lnTo>
                <a:lnTo>
                  <a:pt x="429576" y="600994"/>
                </a:lnTo>
                <a:lnTo>
                  <a:pt x="417530" y="597597"/>
                </a:lnTo>
                <a:lnTo>
                  <a:pt x="404812" y="593725"/>
                </a:lnTo>
                <a:lnTo>
                  <a:pt x="425081" y="599920"/>
                </a:lnTo>
                <a:lnTo>
                  <a:pt x="429576" y="600994"/>
                </a:lnTo>
                <a:lnTo>
                  <a:pt x="432632" y="601856"/>
                </a:lnTo>
                <a:lnTo>
                  <a:pt x="453299" y="606890"/>
                </a:lnTo>
                <a:lnTo>
                  <a:pt x="479132" y="613085"/>
                </a:lnTo>
                <a:lnTo>
                  <a:pt x="509734" y="619280"/>
                </a:lnTo>
                <a:lnTo>
                  <a:pt x="526426" y="622378"/>
                </a:lnTo>
                <a:lnTo>
                  <a:pt x="543913" y="625475"/>
                </a:lnTo>
                <a:lnTo>
                  <a:pt x="562195" y="628573"/>
                </a:lnTo>
                <a:lnTo>
                  <a:pt x="582067" y="630896"/>
                </a:lnTo>
                <a:lnTo>
                  <a:pt x="602336" y="633606"/>
                </a:lnTo>
                <a:lnTo>
                  <a:pt x="623400" y="636317"/>
                </a:lnTo>
                <a:lnTo>
                  <a:pt x="645259" y="637865"/>
                </a:lnTo>
                <a:lnTo>
                  <a:pt x="667515" y="639414"/>
                </a:lnTo>
                <a:lnTo>
                  <a:pt x="690963" y="640576"/>
                </a:lnTo>
                <a:lnTo>
                  <a:pt x="714412" y="641350"/>
                </a:lnTo>
                <a:lnTo>
                  <a:pt x="739053" y="641350"/>
                </a:lnTo>
                <a:lnTo>
                  <a:pt x="763693" y="641350"/>
                </a:lnTo>
                <a:lnTo>
                  <a:pt x="788732" y="639801"/>
                </a:lnTo>
                <a:lnTo>
                  <a:pt x="814167" y="638640"/>
                </a:lnTo>
                <a:lnTo>
                  <a:pt x="840000" y="636317"/>
                </a:lnTo>
                <a:lnTo>
                  <a:pt x="865833" y="633219"/>
                </a:lnTo>
                <a:lnTo>
                  <a:pt x="892461" y="629347"/>
                </a:lnTo>
                <a:lnTo>
                  <a:pt x="918692" y="624701"/>
                </a:lnTo>
                <a:lnTo>
                  <a:pt x="945320" y="618893"/>
                </a:lnTo>
                <a:lnTo>
                  <a:pt x="971550" y="612310"/>
                </a:lnTo>
                <a:lnTo>
                  <a:pt x="971357" y="612122"/>
                </a:lnTo>
                <a:lnTo>
                  <a:pt x="1024430" y="634449"/>
                </a:lnTo>
                <a:lnTo>
                  <a:pt x="1049818" y="645571"/>
                </a:lnTo>
                <a:lnTo>
                  <a:pt x="1075602" y="659870"/>
                </a:lnTo>
                <a:lnTo>
                  <a:pt x="1100990" y="675759"/>
                </a:lnTo>
                <a:lnTo>
                  <a:pt x="1126377" y="691647"/>
                </a:lnTo>
                <a:lnTo>
                  <a:pt x="1151765" y="708727"/>
                </a:lnTo>
                <a:lnTo>
                  <a:pt x="1176359" y="725807"/>
                </a:lnTo>
                <a:lnTo>
                  <a:pt x="1200953" y="743682"/>
                </a:lnTo>
                <a:lnTo>
                  <a:pt x="1225547" y="762351"/>
                </a:lnTo>
                <a:lnTo>
                  <a:pt x="1248951" y="781417"/>
                </a:lnTo>
                <a:lnTo>
                  <a:pt x="1272752" y="801277"/>
                </a:lnTo>
                <a:lnTo>
                  <a:pt x="1296553" y="820740"/>
                </a:lnTo>
                <a:lnTo>
                  <a:pt x="1319164" y="841395"/>
                </a:lnTo>
                <a:lnTo>
                  <a:pt x="1342171" y="862050"/>
                </a:lnTo>
                <a:lnTo>
                  <a:pt x="1364385" y="883500"/>
                </a:lnTo>
                <a:lnTo>
                  <a:pt x="1386600" y="904949"/>
                </a:lnTo>
                <a:lnTo>
                  <a:pt x="1408020" y="926796"/>
                </a:lnTo>
                <a:lnTo>
                  <a:pt x="1429441" y="949039"/>
                </a:lnTo>
                <a:lnTo>
                  <a:pt x="1450465" y="971283"/>
                </a:lnTo>
                <a:lnTo>
                  <a:pt x="1471489" y="993924"/>
                </a:lnTo>
                <a:lnTo>
                  <a:pt x="1491720" y="1016962"/>
                </a:lnTo>
                <a:lnTo>
                  <a:pt x="1511951" y="1039603"/>
                </a:lnTo>
                <a:lnTo>
                  <a:pt x="1514611" y="1042747"/>
                </a:lnTo>
                <a:lnTo>
                  <a:pt x="1509729" y="1046212"/>
                </a:lnTo>
                <a:lnTo>
                  <a:pt x="1495050" y="1055387"/>
                </a:lnTo>
                <a:lnTo>
                  <a:pt x="1480372" y="1064163"/>
                </a:lnTo>
                <a:lnTo>
                  <a:pt x="1465297" y="1072540"/>
                </a:lnTo>
                <a:lnTo>
                  <a:pt x="1449428" y="1080917"/>
                </a:lnTo>
                <a:lnTo>
                  <a:pt x="1433163" y="1088496"/>
                </a:lnTo>
                <a:lnTo>
                  <a:pt x="1416501" y="1095677"/>
                </a:lnTo>
                <a:lnTo>
                  <a:pt x="1399442" y="1102458"/>
                </a:lnTo>
                <a:lnTo>
                  <a:pt x="1381986" y="1109240"/>
                </a:lnTo>
                <a:lnTo>
                  <a:pt x="1364531" y="1115223"/>
                </a:lnTo>
                <a:lnTo>
                  <a:pt x="1346679" y="1121207"/>
                </a:lnTo>
                <a:lnTo>
                  <a:pt x="1328033" y="1126792"/>
                </a:lnTo>
                <a:lnTo>
                  <a:pt x="1309387" y="1131579"/>
                </a:lnTo>
                <a:lnTo>
                  <a:pt x="1290345" y="1136366"/>
                </a:lnTo>
                <a:lnTo>
                  <a:pt x="1271699" y="1141153"/>
                </a:lnTo>
                <a:lnTo>
                  <a:pt x="1251864" y="1145142"/>
                </a:lnTo>
                <a:lnTo>
                  <a:pt x="1232821" y="1149131"/>
                </a:lnTo>
                <a:lnTo>
                  <a:pt x="1212985" y="1153120"/>
                </a:lnTo>
                <a:lnTo>
                  <a:pt x="1193150" y="1156311"/>
                </a:lnTo>
                <a:lnTo>
                  <a:pt x="1173711" y="1159502"/>
                </a:lnTo>
                <a:lnTo>
                  <a:pt x="1133246" y="1165087"/>
                </a:lnTo>
                <a:lnTo>
                  <a:pt x="1093574" y="1169475"/>
                </a:lnTo>
                <a:lnTo>
                  <a:pt x="1053109" y="1173065"/>
                </a:lnTo>
                <a:lnTo>
                  <a:pt x="1013438" y="1176257"/>
                </a:lnTo>
                <a:lnTo>
                  <a:pt x="973766" y="1178251"/>
                </a:lnTo>
                <a:lnTo>
                  <a:pt x="935285" y="1179448"/>
                </a:lnTo>
                <a:lnTo>
                  <a:pt x="897200" y="1180246"/>
                </a:lnTo>
                <a:lnTo>
                  <a:pt x="860305" y="1180645"/>
                </a:lnTo>
                <a:lnTo>
                  <a:pt x="824998" y="1180246"/>
                </a:lnTo>
                <a:lnTo>
                  <a:pt x="790880" y="1179448"/>
                </a:lnTo>
                <a:lnTo>
                  <a:pt x="757953" y="1178251"/>
                </a:lnTo>
                <a:lnTo>
                  <a:pt x="727009" y="1177453"/>
                </a:lnTo>
                <a:lnTo>
                  <a:pt x="698445" y="1175858"/>
                </a:lnTo>
                <a:lnTo>
                  <a:pt x="671865" y="1173863"/>
                </a:lnTo>
                <a:lnTo>
                  <a:pt x="625846" y="1170672"/>
                </a:lnTo>
                <a:lnTo>
                  <a:pt x="591332" y="1167880"/>
                </a:lnTo>
                <a:lnTo>
                  <a:pt x="561975" y="1164688"/>
                </a:lnTo>
                <a:lnTo>
                  <a:pt x="596490" y="1168677"/>
                </a:lnTo>
                <a:lnTo>
                  <a:pt x="630210" y="1172667"/>
                </a:lnTo>
                <a:lnTo>
                  <a:pt x="663534" y="1176257"/>
                </a:lnTo>
                <a:lnTo>
                  <a:pt x="696065" y="1179049"/>
                </a:lnTo>
                <a:lnTo>
                  <a:pt x="728199" y="1181841"/>
                </a:lnTo>
                <a:lnTo>
                  <a:pt x="759143" y="1183836"/>
                </a:lnTo>
                <a:lnTo>
                  <a:pt x="789293" y="1186229"/>
                </a:lnTo>
                <a:lnTo>
                  <a:pt x="819047" y="1187825"/>
                </a:lnTo>
                <a:lnTo>
                  <a:pt x="848007" y="1189421"/>
                </a:lnTo>
                <a:lnTo>
                  <a:pt x="876174" y="1190617"/>
                </a:lnTo>
                <a:lnTo>
                  <a:pt x="903547" y="1191415"/>
                </a:lnTo>
                <a:lnTo>
                  <a:pt x="930921" y="1191814"/>
                </a:lnTo>
                <a:lnTo>
                  <a:pt x="982494" y="1192213"/>
                </a:lnTo>
                <a:lnTo>
                  <a:pt x="1031686" y="1191415"/>
                </a:lnTo>
                <a:lnTo>
                  <a:pt x="1078499" y="1190219"/>
                </a:lnTo>
                <a:lnTo>
                  <a:pt x="1122138" y="1187426"/>
                </a:lnTo>
                <a:lnTo>
                  <a:pt x="1163793" y="1184634"/>
                </a:lnTo>
                <a:lnTo>
                  <a:pt x="1203068" y="1180645"/>
                </a:lnTo>
                <a:lnTo>
                  <a:pt x="1239565" y="1176257"/>
                </a:lnTo>
                <a:lnTo>
                  <a:pt x="1274476" y="1170672"/>
                </a:lnTo>
                <a:lnTo>
                  <a:pt x="1306214" y="1165486"/>
                </a:lnTo>
                <a:lnTo>
                  <a:pt x="1335967" y="1159901"/>
                </a:lnTo>
                <a:lnTo>
                  <a:pt x="1363737" y="1153519"/>
                </a:lnTo>
                <a:lnTo>
                  <a:pt x="1389524" y="1147535"/>
                </a:lnTo>
                <a:lnTo>
                  <a:pt x="1412930" y="1140754"/>
                </a:lnTo>
                <a:lnTo>
                  <a:pt x="1434353" y="1134770"/>
                </a:lnTo>
                <a:lnTo>
                  <a:pt x="1453395" y="1127989"/>
                </a:lnTo>
                <a:lnTo>
                  <a:pt x="1470851" y="1122005"/>
                </a:lnTo>
                <a:lnTo>
                  <a:pt x="1486719" y="1115622"/>
                </a:lnTo>
                <a:lnTo>
                  <a:pt x="1500207" y="1110038"/>
                </a:lnTo>
                <a:lnTo>
                  <a:pt x="1512109" y="1104852"/>
                </a:lnTo>
                <a:lnTo>
                  <a:pt x="1522424" y="1100065"/>
                </a:lnTo>
                <a:lnTo>
                  <a:pt x="1531151" y="1095677"/>
                </a:lnTo>
                <a:lnTo>
                  <a:pt x="1537499" y="1091688"/>
                </a:lnTo>
                <a:lnTo>
                  <a:pt x="1546226" y="1086103"/>
                </a:lnTo>
                <a:lnTo>
                  <a:pt x="1549400" y="1084507"/>
                </a:lnTo>
                <a:lnTo>
                  <a:pt x="1549151" y="1084051"/>
                </a:lnTo>
                <a:lnTo>
                  <a:pt x="1550825" y="1086077"/>
                </a:lnTo>
                <a:lnTo>
                  <a:pt x="1570263" y="1109512"/>
                </a:lnTo>
                <a:lnTo>
                  <a:pt x="1588510" y="1132551"/>
                </a:lnTo>
                <a:lnTo>
                  <a:pt x="1607154" y="1155986"/>
                </a:lnTo>
                <a:lnTo>
                  <a:pt x="1625004" y="1179421"/>
                </a:lnTo>
                <a:lnTo>
                  <a:pt x="1642458" y="1202857"/>
                </a:lnTo>
                <a:lnTo>
                  <a:pt x="1659516" y="1225895"/>
                </a:lnTo>
                <a:lnTo>
                  <a:pt x="1692440" y="1271971"/>
                </a:lnTo>
                <a:lnTo>
                  <a:pt x="1723778" y="1317253"/>
                </a:lnTo>
                <a:lnTo>
                  <a:pt x="1753926" y="1362138"/>
                </a:lnTo>
                <a:lnTo>
                  <a:pt x="1782090" y="1405037"/>
                </a:lnTo>
                <a:lnTo>
                  <a:pt x="1808668" y="1447141"/>
                </a:lnTo>
                <a:lnTo>
                  <a:pt x="1833262" y="1487657"/>
                </a:lnTo>
                <a:lnTo>
                  <a:pt x="1856269" y="1526186"/>
                </a:lnTo>
                <a:lnTo>
                  <a:pt x="1877293" y="1562332"/>
                </a:lnTo>
                <a:lnTo>
                  <a:pt x="1896334" y="1596889"/>
                </a:lnTo>
                <a:lnTo>
                  <a:pt x="1912343" y="1625032"/>
                </a:lnTo>
                <a:lnTo>
                  <a:pt x="1902184" y="1628293"/>
                </a:lnTo>
                <a:lnTo>
                  <a:pt x="1881929" y="1634584"/>
                </a:lnTo>
                <a:lnTo>
                  <a:pt x="1856907" y="1641268"/>
                </a:lnTo>
                <a:lnTo>
                  <a:pt x="1827913" y="1649131"/>
                </a:lnTo>
                <a:lnTo>
                  <a:pt x="1795345" y="1657387"/>
                </a:lnTo>
                <a:lnTo>
                  <a:pt x="1759600" y="1666037"/>
                </a:lnTo>
                <a:lnTo>
                  <a:pt x="1721471" y="1674294"/>
                </a:lnTo>
                <a:lnTo>
                  <a:pt x="1701215" y="1678225"/>
                </a:lnTo>
                <a:lnTo>
                  <a:pt x="1680959" y="1681764"/>
                </a:lnTo>
                <a:lnTo>
                  <a:pt x="1659909" y="1685302"/>
                </a:lnTo>
                <a:lnTo>
                  <a:pt x="1638859" y="1688841"/>
                </a:lnTo>
                <a:lnTo>
                  <a:pt x="1617412" y="1691593"/>
                </a:lnTo>
                <a:lnTo>
                  <a:pt x="1595965" y="1694345"/>
                </a:lnTo>
                <a:lnTo>
                  <a:pt x="1574120" y="1696311"/>
                </a:lnTo>
                <a:lnTo>
                  <a:pt x="1552276" y="1698277"/>
                </a:lnTo>
                <a:lnTo>
                  <a:pt x="1530034" y="1699850"/>
                </a:lnTo>
                <a:lnTo>
                  <a:pt x="1508189" y="1701029"/>
                </a:lnTo>
                <a:lnTo>
                  <a:pt x="1486345" y="1701422"/>
                </a:lnTo>
                <a:lnTo>
                  <a:pt x="1469825" y="1701422"/>
                </a:lnTo>
                <a:lnTo>
                  <a:pt x="1437096" y="1699850"/>
                </a:lnTo>
                <a:lnTo>
                  <a:pt x="1422400" y="1699063"/>
                </a:lnTo>
                <a:lnTo>
                  <a:pt x="1443450" y="1700243"/>
                </a:lnTo>
                <a:lnTo>
                  <a:pt x="1464898" y="1701422"/>
                </a:lnTo>
                <a:lnTo>
                  <a:pt x="1469825" y="1701422"/>
                </a:lnTo>
                <a:lnTo>
                  <a:pt x="1478004" y="1701815"/>
                </a:lnTo>
                <a:lnTo>
                  <a:pt x="1506601" y="1702602"/>
                </a:lnTo>
                <a:lnTo>
                  <a:pt x="1539566" y="1702995"/>
                </a:lnTo>
                <a:lnTo>
                  <a:pt x="1575709" y="1703388"/>
                </a:lnTo>
                <a:lnTo>
                  <a:pt x="1615426" y="1702995"/>
                </a:lnTo>
                <a:lnTo>
                  <a:pt x="1656732" y="1701815"/>
                </a:lnTo>
                <a:lnTo>
                  <a:pt x="1700024" y="1699456"/>
                </a:lnTo>
                <a:lnTo>
                  <a:pt x="1721868" y="1698277"/>
                </a:lnTo>
                <a:lnTo>
                  <a:pt x="1743713" y="1696311"/>
                </a:lnTo>
                <a:lnTo>
                  <a:pt x="1765954" y="1694345"/>
                </a:lnTo>
                <a:lnTo>
                  <a:pt x="1788196" y="1691593"/>
                </a:lnTo>
                <a:lnTo>
                  <a:pt x="1810040" y="1689234"/>
                </a:lnTo>
                <a:lnTo>
                  <a:pt x="1831885" y="1686089"/>
                </a:lnTo>
                <a:lnTo>
                  <a:pt x="1853332" y="1682550"/>
                </a:lnTo>
                <a:lnTo>
                  <a:pt x="1873985" y="1678619"/>
                </a:lnTo>
                <a:lnTo>
                  <a:pt x="1894638" y="1673901"/>
                </a:lnTo>
                <a:lnTo>
                  <a:pt x="1914497" y="1669182"/>
                </a:lnTo>
                <a:lnTo>
                  <a:pt x="1933533" y="1664079"/>
                </a:lnTo>
                <a:lnTo>
                  <a:pt x="1943539" y="1682687"/>
                </a:lnTo>
                <a:lnTo>
                  <a:pt x="1964563" y="1723997"/>
                </a:lnTo>
                <a:lnTo>
                  <a:pt x="1974533" y="1744276"/>
                </a:lnTo>
                <a:lnTo>
                  <a:pt x="1961691" y="1752203"/>
                </a:lnTo>
                <a:lnTo>
                  <a:pt x="1946204" y="1755775"/>
                </a:lnTo>
                <a:lnTo>
                  <a:pt x="1927937" y="1759347"/>
                </a:lnTo>
                <a:lnTo>
                  <a:pt x="1902919" y="1764506"/>
                </a:lnTo>
                <a:lnTo>
                  <a:pt x="1871151" y="1770063"/>
                </a:lnTo>
                <a:lnTo>
                  <a:pt x="1834618" y="1775619"/>
                </a:lnTo>
                <a:lnTo>
                  <a:pt x="1792127" y="1781175"/>
                </a:lnTo>
                <a:lnTo>
                  <a:pt x="1768698" y="1783556"/>
                </a:lnTo>
                <a:lnTo>
                  <a:pt x="1744475" y="1785938"/>
                </a:lnTo>
                <a:lnTo>
                  <a:pt x="1719060" y="1787922"/>
                </a:lnTo>
                <a:lnTo>
                  <a:pt x="1692852" y="1789906"/>
                </a:lnTo>
                <a:lnTo>
                  <a:pt x="1665849" y="1791494"/>
                </a:lnTo>
                <a:lnTo>
                  <a:pt x="1637257" y="1792288"/>
                </a:lnTo>
                <a:lnTo>
                  <a:pt x="1607872" y="1793081"/>
                </a:lnTo>
                <a:lnTo>
                  <a:pt x="1578089" y="1793875"/>
                </a:lnTo>
                <a:lnTo>
                  <a:pt x="1546718" y="1793081"/>
                </a:lnTo>
                <a:lnTo>
                  <a:pt x="1515346" y="1792685"/>
                </a:lnTo>
                <a:lnTo>
                  <a:pt x="1483181" y="1791494"/>
                </a:lnTo>
                <a:lnTo>
                  <a:pt x="1450221" y="1789510"/>
                </a:lnTo>
                <a:lnTo>
                  <a:pt x="1416865" y="1786731"/>
                </a:lnTo>
                <a:lnTo>
                  <a:pt x="1383111" y="1783556"/>
                </a:lnTo>
                <a:lnTo>
                  <a:pt x="1348563" y="1779191"/>
                </a:lnTo>
                <a:lnTo>
                  <a:pt x="1314015" y="1774428"/>
                </a:lnTo>
                <a:lnTo>
                  <a:pt x="1279070" y="1768872"/>
                </a:lnTo>
                <a:lnTo>
                  <a:pt x="1243728" y="1761728"/>
                </a:lnTo>
                <a:lnTo>
                  <a:pt x="1272319" y="1733153"/>
                </a:lnTo>
                <a:lnTo>
                  <a:pt x="1260803" y="1730772"/>
                </a:lnTo>
                <a:lnTo>
                  <a:pt x="1246905" y="1727200"/>
                </a:lnTo>
                <a:lnTo>
                  <a:pt x="1227447" y="1722041"/>
                </a:lnTo>
                <a:lnTo>
                  <a:pt x="1204017" y="1715691"/>
                </a:lnTo>
                <a:lnTo>
                  <a:pt x="1175823" y="1707356"/>
                </a:lnTo>
                <a:lnTo>
                  <a:pt x="1144452" y="1697435"/>
                </a:lnTo>
                <a:lnTo>
                  <a:pt x="1108713" y="1685925"/>
                </a:lnTo>
                <a:lnTo>
                  <a:pt x="1070194" y="1672431"/>
                </a:lnTo>
                <a:lnTo>
                  <a:pt x="1028498" y="1656556"/>
                </a:lnTo>
                <a:lnTo>
                  <a:pt x="1007054" y="1648222"/>
                </a:lnTo>
                <a:lnTo>
                  <a:pt x="984816" y="1639094"/>
                </a:lnTo>
                <a:lnTo>
                  <a:pt x="961784" y="1629966"/>
                </a:lnTo>
                <a:lnTo>
                  <a:pt x="938752" y="1619250"/>
                </a:lnTo>
                <a:lnTo>
                  <a:pt x="914926" y="1608931"/>
                </a:lnTo>
                <a:lnTo>
                  <a:pt x="890703" y="1597819"/>
                </a:lnTo>
                <a:lnTo>
                  <a:pt x="866480" y="1585913"/>
                </a:lnTo>
                <a:lnTo>
                  <a:pt x="841859" y="1573610"/>
                </a:lnTo>
                <a:lnTo>
                  <a:pt x="816842" y="1560513"/>
                </a:lnTo>
                <a:lnTo>
                  <a:pt x="791427" y="1547019"/>
                </a:lnTo>
                <a:lnTo>
                  <a:pt x="766013" y="1533128"/>
                </a:lnTo>
                <a:lnTo>
                  <a:pt x="740598" y="1518444"/>
                </a:lnTo>
                <a:lnTo>
                  <a:pt x="826769" y="1496219"/>
                </a:lnTo>
                <a:lnTo>
                  <a:pt x="815650" y="1491853"/>
                </a:lnTo>
                <a:lnTo>
                  <a:pt x="802149" y="1485900"/>
                </a:lnTo>
                <a:lnTo>
                  <a:pt x="784279" y="1478360"/>
                </a:lnTo>
                <a:lnTo>
                  <a:pt x="762439" y="1467247"/>
                </a:lnTo>
                <a:lnTo>
                  <a:pt x="750128" y="1460500"/>
                </a:lnTo>
                <a:lnTo>
                  <a:pt x="737421" y="1453753"/>
                </a:lnTo>
                <a:lnTo>
                  <a:pt x="723522" y="1445419"/>
                </a:lnTo>
                <a:lnTo>
                  <a:pt x="708830" y="1436688"/>
                </a:lnTo>
                <a:lnTo>
                  <a:pt x="694137" y="1426766"/>
                </a:lnTo>
                <a:lnTo>
                  <a:pt x="678253" y="1416447"/>
                </a:lnTo>
                <a:lnTo>
                  <a:pt x="662369" y="1404541"/>
                </a:lnTo>
                <a:lnTo>
                  <a:pt x="645690" y="1392238"/>
                </a:lnTo>
                <a:lnTo>
                  <a:pt x="629012" y="1379141"/>
                </a:lnTo>
                <a:lnTo>
                  <a:pt x="611936" y="1364853"/>
                </a:lnTo>
                <a:lnTo>
                  <a:pt x="594464" y="1349375"/>
                </a:lnTo>
                <a:lnTo>
                  <a:pt x="576991" y="1333103"/>
                </a:lnTo>
                <a:lnTo>
                  <a:pt x="559519" y="1315641"/>
                </a:lnTo>
                <a:lnTo>
                  <a:pt x="541649" y="1297385"/>
                </a:lnTo>
                <a:lnTo>
                  <a:pt x="523780" y="1277938"/>
                </a:lnTo>
                <a:lnTo>
                  <a:pt x="506704" y="1257300"/>
                </a:lnTo>
                <a:lnTo>
                  <a:pt x="489232" y="1235472"/>
                </a:lnTo>
                <a:lnTo>
                  <a:pt x="472156" y="1212056"/>
                </a:lnTo>
                <a:lnTo>
                  <a:pt x="455081" y="1188244"/>
                </a:lnTo>
                <a:lnTo>
                  <a:pt x="438799" y="1162844"/>
                </a:lnTo>
                <a:lnTo>
                  <a:pt x="422518" y="1136253"/>
                </a:lnTo>
                <a:lnTo>
                  <a:pt x="414576" y="1122363"/>
                </a:lnTo>
                <a:lnTo>
                  <a:pt x="407428" y="1108472"/>
                </a:lnTo>
                <a:lnTo>
                  <a:pt x="486849" y="1092200"/>
                </a:lnTo>
                <a:lnTo>
                  <a:pt x="486849" y="1057275"/>
                </a:lnTo>
                <a:lnTo>
                  <a:pt x="482481" y="1055291"/>
                </a:lnTo>
                <a:lnTo>
                  <a:pt x="476921" y="1052513"/>
                </a:lnTo>
                <a:lnTo>
                  <a:pt x="469376" y="1048941"/>
                </a:lnTo>
                <a:lnTo>
                  <a:pt x="459846" y="1043384"/>
                </a:lnTo>
                <a:lnTo>
                  <a:pt x="448727" y="1037034"/>
                </a:lnTo>
                <a:lnTo>
                  <a:pt x="436020" y="1028700"/>
                </a:lnTo>
                <a:lnTo>
                  <a:pt x="422121" y="1018778"/>
                </a:lnTo>
                <a:lnTo>
                  <a:pt x="406237" y="1007269"/>
                </a:lnTo>
                <a:lnTo>
                  <a:pt x="389559" y="994172"/>
                </a:lnTo>
                <a:lnTo>
                  <a:pt x="372086" y="978297"/>
                </a:lnTo>
                <a:lnTo>
                  <a:pt x="353422" y="960834"/>
                </a:lnTo>
                <a:lnTo>
                  <a:pt x="343495" y="950913"/>
                </a:lnTo>
                <a:lnTo>
                  <a:pt x="333964" y="940991"/>
                </a:lnTo>
                <a:lnTo>
                  <a:pt x="324037" y="930275"/>
                </a:lnTo>
                <a:lnTo>
                  <a:pt x="313712" y="919163"/>
                </a:lnTo>
                <a:lnTo>
                  <a:pt x="303784" y="906859"/>
                </a:lnTo>
                <a:lnTo>
                  <a:pt x="293062" y="894556"/>
                </a:lnTo>
                <a:lnTo>
                  <a:pt x="283135" y="881063"/>
                </a:lnTo>
                <a:lnTo>
                  <a:pt x="272810" y="867172"/>
                </a:lnTo>
                <a:lnTo>
                  <a:pt x="262088" y="852884"/>
                </a:lnTo>
                <a:lnTo>
                  <a:pt x="251764" y="837406"/>
                </a:lnTo>
                <a:lnTo>
                  <a:pt x="240645" y="821928"/>
                </a:lnTo>
                <a:lnTo>
                  <a:pt x="229923" y="805259"/>
                </a:lnTo>
                <a:lnTo>
                  <a:pt x="219598" y="787400"/>
                </a:lnTo>
                <a:lnTo>
                  <a:pt x="208877" y="769541"/>
                </a:lnTo>
                <a:lnTo>
                  <a:pt x="198552" y="750888"/>
                </a:lnTo>
                <a:lnTo>
                  <a:pt x="187830" y="731441"/>
                </a:lnTo>
                <a:lnTo>
                  <a:pt x="177505" y="710803"/>
                </a:lnTo>
                <a:lnTo>
                  <a:pt x="167181" y="689769"/>
                </a:lnTo>
                <a:lnTo>
                  <a:pt x="157253" y="667941"/>
                </a:lnTo>
                <a:lnTo>
                  <a:pt x="147326" y="645716"/>
                </a:lnTo>
                <a:lnTo>
                  <a:pt x="137001" y="621903"/>
                </a:lnTo>
                <a:lnTo>
                  <a:pt x="127470" y="597297"/>
                </a:lnTo>
                <a:lnTo>
                  <a:pt x="117940" y="572294"/>
                </a:lnTo>
                <a:lnTo>
                  <a:pt x="108807" y="546100"/>
                </a:lnTo>
                <a:lnTo>
                  <a:pt x="99276" y="519509"/>
                </a:lnTo>
                <a:lnTo>
                  <a:pt x="90540" y="491331"/>
                </a:lnTo>
                <a:lnTo>
                  <a:pt x="81804" y="462359"/>
                </a:lnTo>
                <a:lnTo>
                  <a:pt x="73464" y="432991"/>
                </a:lnTo>
                <a:lnTo>
                  <a:pt x="65522" y="402431"/>
                </a:lnTo>
                <a:lnTo>
                  <a:pt x="57580" y="370681"/>
                </a:lnTo>
                <a:lnTo>
                  <a:pt x="50432" y="338534"/>
                </a:lnTo>
                <a:lnTo>
                  <a:pt x="42887" y="304800"/>
                </a:lnTo>
                <a:lnTo>
                  <a:pt x="36137" y="269875"/>
                </a:lnTo>
                <a:lnTo>
                  <a:pt x="29783" y="234553"/>
                </a:lnTo>
                <a:lnTo>
                  <a:pt x="23826" y="198041"/>
                </a:lnTo>
                <a:lnTo>
                  <a:pt x="18267" y="160338"/>
                </a:lnTo>
                <a:lnTo>
                  <a:pt x="13105" y="121841"/>
                </a:lnTo>
                <a:lnTo>
                  <a:pt x="8339" y="82550"/>
                </a:lnTo>
                <a:lnTo>
                  <a:pt x="3971" y="41672"/>
                </a:lnTo>
                <a:lnTo>
                  <a:pt x="0" y="0"/>
                </a:lnTo>
                <a:close/>
              </a:path>
            </a:pathLst>
          </a:custGeom>
          <a:solidFill>
            <a:srgbClr val="90C74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6" name="Text Box 99">
            <a:extLst>
              <a:ext uri="{FF2B5EF4-FFF2-40B4-BE49-F238E27FC236}">
                <a16:creationId xmlns:a16="http://schemas.microsoft.com/office/drawing/2014/main" id="{9FB02776-B395-4A41-942A-D84017AE29CE}"/>
              </a:ext>
            </a:extLst>
          </p:cNvPr>
          <p:cNvSpPr txBox="1"/>
          <p:nvPr/>
        </p:nvSpPr>
        <p:spPr>
          <a:xfrm>
            <a:off x="4655363" y="4338090"/>
            <a:ext cx="4936067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hoặc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7" name="KSO_Shape">
            <a:extLst>
              <a:ext uri="{FF2B5EF4-FFF2-40B4-BE49-F238E27FC236}">
                <a16:creationId xmlns:a16="http://schemas.microsoft.com/office/drawing/2014/main" id="{7B69A5CF-ED6E-4C46-AB37-CD6760DCA960}"/>
              </a:ext>
            </a:extLst>
          </p:cNvPr>
          <p:cNvSpPr>
            <a:spLocks/>
          </p:cNvSpPr>
          <p:nvPr/>
        </p:nvSpPr>
        <p:spPr bwMode="auto">
          <a:xfrm>
            <a:off x="3915833" y="4375824"/>
            <a:ext cx="616763" cy="469932"/>
          </a:xfrm>
          <a:custGeom>
            <a:avLst/>
            <a:gdLst>
              <a:gd name="T0" fmla="*/ 2911524 w 2965450"/>
              <a:gd name="T1" fmla="*/ 1176430 h 2371725"/>
              <a:gd name="T2" fmla="*/ 2844910 w 2965450"/>
              <a:gd name="T3" fmla="*/ 1344914 h 2371725"/>
              <a:gd name="T4" fmla="*/ 2700182 w 2965450"/>
              <a:gd name="T5" fmla="*/ 1530484 h 2371725"/>
              <a:gd name="T6" fmla="*/ 2505493 w 2965450"/>
              <a:gd name="T7" fmla="*/ 1695392 h 2371725"/>
              <a:gd name="T8" fmla="*/ 2169249 w 2965450"/>
              <a:gd name="T9" fmla="*/ 1741487 h 2371725"/>
              <a:gd name="T10" fmla="*/ 2397918 w 2965450"/>
              <a:gd name="T11" fmla="*/ 1682545 h 2371725"/>
              <a:gd name="T12" fmla="*/ 2183396 w 2965450"/>
              <a:gd name="T13" fmla="*/ 1677899 h 2371725"/>
              <a:gd name="T14" fmla="*/ 2373611 w 2965450"/>
              <a:gd name="T15" fmla="*/ 1414368 h 2371725"/>
              <a:gd name="T16" fmla="*/ 2721080 w 2965450"/>
              <a:gd name="T17" fmla="*/ 1383353 h 2371725"/>
              <a:gd name="T18" fmla="*/ 2440569 w 2965450"/>
              <a:gd name="T19" fmla="*/ 1405507 h 2371725"/>
              <a:gd name="T20" fmla="*/ 2455069 w 2965450"/>
              <a:gd name="T21" fmla="*/ 1215232 h 2371725"/>
              <a:gd name="T22" fmla="*/ 2696586 w 2965450"/>
              <a:gd name="T23" fmla="*/ 1129193 h 2371725"/>
              <a:gd name="T24" fmla="*/ 2758194 w 2965450"/>
              <a:gd name="T25" fmla="*/ 1109896 h 2371725"/>
              <a:gd name="T26" fmla="*/ 2763441 w 2965450"/>
              <a:gd name="T27" fmla="*/ 1002109 h 2371725"/>
              <a:gd name="T28" fmla="*/ 2520156 w 2965450"/>
              <a:gd name="T29" fmla="*/ 1140619 h 2371725"/>
              <a:gd name="T30" fmla="*/ 2435225 w 2965450"/>
              <a:gd name="T31" fmla="*/ 1138127 h 2371725"/>
              <a:gd name="T32" fmla="*/ 2273366 w 2965450"/>
              <a:gd name="T33" fmla="*/ 1398873 h 2371725"/>
              <a:gd name="T34" fmla="*/ 2248535 w 2965450"/>
              <a:gd name="T35" fmla="*/ 1342760 h 2371725"/>
              <a:gd name="T36" fmla="*/ 2140347 w 2965450"/>
              <a:gd name="T37" fmla="*/ 1706960 h 2371725"/>
              <a:gd name="T38" fmla="*/ 2156319 w 2965450"/>
              <a:gd name="T39" fmla="*/ 1989138 h 2371725"/>
              <a:gd name="T40" fmla="*/ 2108394 w 2965450"/>
              <a:gd name="T41" fmla="*/ 2305487 h 2371725"/>
              <a:gd name="T42" fmla="*/ 2061097 w 2965450"/>
              <a:gd name="T43" fmla="*/ 2135726 h 2371725"/>
              <a:gd name="T44" fmla="*/ 2000687 w 2965450"/>
              <a:gd name="T45" fmla="*/ 1772047 h 2371725"/>
              <a:gd name="T46" fmla="*/ 2089714 w 2965450"/>
              <a:gd name="T47" fmla="*/ 2246313 h 2371725"/>
              <a:gd name="T48" fmla="*/ 2094704 w 2965450"/>
              <a:gd name="T49" fmla="*/ 1581347 h 2371725"/>
              <a:gd name="T50" fmla="*/ 2137131 w 2965450"/>
              <a:gd name="T51" fmla="*/ 1287295 h 2371725"/>
              <a:gd name="T52" fmla="*/ 2250138 w 2965450"/>
              <a:gd name="T53" fmla="*/ 1082253 h 2371725"/>
              <a:gd name="T54" fmla="*/ 2491615 w 2965450"/>
              <a:gd name="T55" fmla="*/ 949135 h 2371725"/>
              <a:gd name="T56" fmla="*/ 2867511 w 2965450"/>
              <a:gd name="T57" fmla="*/ 858138 h 2371725"/>
              <a:gd name="T58" fmla="*/ 54801 w 2965450"/>
              <a:gd name="T59" fmla="*/ 42863 h 2371725"/>
              <a:gd name="T60" fmla="*/ 445550 w 2965450"/>
              <a:gd name="T61" fmla="*/ 177403 h 2371725"/>
              <a:gd name="T62" fmla="*/ 1146040 w 2965450"/>
              <a:gd name="T63" fmla="*/ 211931 h 2371725"/>
              <a:gd name="T64" fmla="*/ 1476430 w 2965450"/>
              <a:gd name="T65" fmla="*/ 317500 h 2371725"/>
              <a:gd name="T66" fmla="*/ 1681733 w 2965450"/>
              <a:gd name="T67" fmla="*/ 431800 h 2371725"/>
              <a:gd name="T68" fmla="*/ 1896566 w 2965450"/>
              <a:gd name="T69" fmla="*/ 822325 h 2371725"/>
              <a:gd name="T70" fmla="*/ 2062158 w 2965450"/>
              <a:gd name="T71" fmla="*/ 1324769 h 2371725"/>
              <a:gd name="T72" fmla="*/ 2045082 w 2965450"/>
              <a:gd name="T73" fmla="*/ 1670050 h 2371725"/>
              <a:gd name="T74" fmla="*/ 1928813 w 2965450"/>
              <a:gd name="T75" fmla="*/ 1036638 h 2371725"/>
              <a:gd name="T76" fmla="*/ 1674012 w 2965450"/>
              <a:gd name="T77" fmla="*/ 718227 h 2371725"/>
              <a:gd name="T78" fmla="*/ 1652012 w 2965450"/>
              <a:gd name="T79" fmla="*/ 960562 h 2371725"/>
              <a:gd name="T80" fmla="*/ 1286636 w 2965450"/>
              <a:gd name="T81" fmla="*/ 759967 h 2371725"/>
              <a:gd name="T82" fmla="*/ 1217106 w 2965450"/>
              <a:gd name="T83" fmla="*/ 633824 h 2371725"/>
              <a:gd name="T84" fmla="*/ 1017290 w 2965450"/>
              <a:gd name="T85" fmla="*/ 600686 h 2371725"/>
              <a:gd name="T86" fmla="*/ 413939 w 2965450"/>
              <a:gd name="T87" fmla="*/ 350444 h 2371725"/>
              <a:gd name="T88" fmla="*/ 875769 w 2965450"/>
              <a:gd name="T89" fmla="*/ 603018 h 2371725"/>
              <a:gd name="T90" fmla="*/ 446145 w 2965450"/>
              <a:gd name="T91" fmla="*/ 604954 h 2371725"/>
              <a:gd name="T92" fmla="*/ 690963 w 2965450"/>
              <a:gd name="T93" fmla="*/ 640576 h 2371725"/>
              <a:gd name="T94" fmla="*/ 1151765 w 2965450"/>
              <a:gd name="T95" fmla="*/ 708727 h 2371725"/>
              <a:gd name="T96" fmla="*/ 1509729 w 2965450"/>
              <a:gd name="T97" fmla="*/ 1046212 h 2371725"/>
              <a:gd name="T98" fmla="*/ 1193150 w 2965450"/>
              <a:gd name="T99" fmla="*/ 1156311 h 2371725"/>
              <a:gd name="T100" fmla="*/ 561975 w 2965450"/>
              <a:gd name="T101" fmla="*/ 1164688 h 2371725"/>
              <a:gd name="T102" fmla="*/ 1203068 w 2965450"/>
              <a:gd name="T103" fmla="*/ 1180645 h 2371725"/>
              <a:gd name="T104" fmla="*/ 1549400 w 2965450"/>
              <a:gd name="T105" fmla="*/ 1084507 h 2371725"/>
              <a:gd name="T106" fmla="*/ 1912343 w 2965450"/>
              <a:gd name="T107" fmla="*/ 1625032 h 2371725"/>
              <a:gd name="T108" fmla="*/ 1486345 w 2965450"/>
              <a:gd name="T109" fmla="*/ 1701422 h 2371725"/>
              <a:gd name="T110" fmla="*/ 1810040 w 2965450"/>
              <a:gd name="T111" fmla="*/ 1689234 h 2371725"/>
              <a:gd name="T112" fmla="*/ 1744475 w 2965450"/>
              <a:gd name="T113" fmla="*/ 1785938 h 2371725"/>
              <a:gd name="T114" fmla="*/ 1260803 w 2965450"/>
              <a:gd name="T115" fmla="*/ 1730772 h 2371725"/>
              <a:gd name="T116" fmla="*/ 791427 w 2965450"/>
              <a:gd name="T117" fmla="*/ 1547019 h 2371725"/>
              <a:gd name="T118" fmla="*/ 594464 w 2965450"/>
              <a:gd name="T119" fmla="*/ 1349375 h 2371725"/>
              <a:gd name="T120" fmla="*/ 459846 w 2965450"/>
              <a:gd name="T121" fmla="*/ 1043384 h 2371725"/>
              <a:gd name="T122" fmla="*/ 240645 w 2965450"/>
              <a:gd name="T123" fmla="*/ 821928 h 2371725"/>
              <a:gd name="T124" fmla="*/ 65522 w 2965450"/>
              <a:gd name="T125" fmla="*/ 402431 h 237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65450" h="2371725">
                <a:moveTo>
                  <a:pt x="2962674" y="782638"/>
                </a:moveTo>
                <a:lnTo>
                  <a:pt x="2963467" y="802904"/>
                </a:lnTo>
                <a:lnTo>
                  <a:pt x="2964657" y="822375"/>
                </a:lnTo>
                <a:lnTo>
                  <a:pt x="2965450" y="841051"/>
                </a:lnTo>
                <a:lnTo>
                  <a:pt x="2965450" y="859727"/>
                </a:lnTo>
                <a:lnTo>
                  <a:pt x="2965450" y="877609"/>
                </a:lnTo>
                <a:lnTo>
                  <a:pt x="2965450" y="895093"/>
                </a:lnTo>
                <a:lnTo>
                  <a:pt x="2964260" y="928869"/>
                </a:lnTo>
                <a:lnTo>
                  <a:pt x="2961881" y="960261"/>
                </a:lnTo>
                <a:lnTo>
                  <a:pt x="2958709" y="990859"/>
                </a:lnTo>
                <a:lnTo>
                  <a:pt x="2954744" y="1019072"/>
                </a:lnTo>
                <a:lnTo>
                  <a:pt x="2949986" y="1046490"/>
                </a:lnTo>
                <a:lnTo>
                  <a:pt x="2945228" y="1071922"/>
                </a:lnTo>
                <a:lnTo>
                  <a:pt x="2939280" y="1095764"/>
                </a:lnTo>
                <a:lnTo>
                  <a:pt x="2932936" y="1118017"/>
                </a:lnTo>
                <a:lnTo>
                  <a:pt x="2925799" y="1138680"/>
                </a:lnTo>
                <a:lnTo>
                  <a:pt x="2919058" y="1158151"/>
                </a:lnTo>
                <a:lnTo>
                  <a:pt x="2911524" y="1176430"/>
                </a:lnTo>
                <a:lnTo>
                  <a:pt x="2903990" y="1193119"/>
                </a:lnTo>
                <a:lnTo>
                  <a:pt x="2896060" y="1208219"/>
                </a:lnTo>
                <a:lnTo>
                  <a:pt x="2888526" y="1222524"/>
                </a:lnTo>
                <a:lnTo>
                  <a:pt x="2880596" y="1235637"/>
                </a:lnTo>
                <a:lnTo>
                  <a:pt x="2872666" y="1246764"/>
                </a:lnTo>
                <a:lnTo>
                  <a:pt x="2865132" y="1257890"/>
                </a:lnTo>
                <a:lnTo>
                  <a:pt x="2857598" y="1267030"/>
                </a:lnTo>
                <a:lnTo>
                  <a:pt x="2850858" y="1275772"/>
                </a:lnTo>
                <a:lnTo>
                  <a:pt x="2843720" y="1283322"/>
                </a:lnTo>
                <a:lnTo>
                  <a:pt x="2836980" y="1290077"/>
                </a:lnTo>
                <a:lnTo>
                  <a:pt x="2831428" y="1295243"/>
                </a:lnTo>
                <a:lnTo>
                  <a:pt x="2825877" y="1300011"/>
                </a:lnTo>
                <a:lnTo>
                  <a:pt x="2817154" y="1307164"/>
                </a:lnTo>
                <a:lnTo>
                  <a:pt x="2811206" y="1311137"/>
                </a:lnTo>
                <a:lnTo>
                  <a:pt x="2809620" y="1312329"/>
                </a:lnTo>
                <a:lnTo>
                  <a:pt x="2811603" y="1328622"/>
                </a:lnTo>
                <a:lnTo>
                  <a:pt x="2850064" y="1330608"/>
                </a:lnTo>
                <a:lnTo>
                  <a:pt x="2844910" y="1344914"/>
                </a:lnTo>
                <a:lnTo>
                  <a:pt x="2839359" y="1358424"/>
                </a:lnTo>
                <a:lnTo>
                  <a:pt x="2833807" y="1371537"/>
                </a:lnTo>
                <a:lnTo>
                  <a:pt x="2827067" y="1383856"/>
                </a:lnTo>
                <a:lnTo>
                  <a:pt x="2820722" y="1395777"/>
                </a:lnTo>
                <a:lnTo>
                  <a:pt x="2814378" y="1407300"/>
                </a:lnTo>
                <a:lnTo>
                  <a:pt x="2807637" y="1418029"/>
                </a:lnTo>
                <a:lnTo>
                  <a:pt x="2800897" y="1428758"/>
                </a:lnTo>
                <a:lnTo>
                  <a:pt x="2793759" y="1438295"/>
                </a:lnTo>
                <a:lnTo>
                  <a:pt x="2786622" y="1447832"/>
                </a:lnTo>
                <a:lnTo>
                  <a:pt x="2779881" y="1456574"/>
                </a:lnTo>
                <a:lnTo>
                  <a:pt x="2772744" y="1464919"/>
                </a:lnTo>
                <a:lnTo>
                  <a:pt x="2765607" y="1472866"/>
                </a:lnTo>
                <a:lnTo>
                  <a:pt x="2758866" y="1480416"/>
                </a:lnTo>
                <a:lnTo>
                  <a:pt x="2744988" y="1493927"/>
                </a:lnTo>
                <a:lnTo>
                  <a:pt x="2732300" y="1505450"/>
                </a:lnTo>
                <a:lnTo>
                  <a:pt x="2720801" y="1515384"/>
                </a:lnTo>
                <a:lnTo>
                  <a:pt x="2709698" y="1523729"/>
                </a:lnTo>
                <a:lnTo>
                  <a:pt x="2700182" y="1530484"/>
                </a:lnTo>
                <a:lnTo>
                  <a:pt x="2692648" y="1535253"/>
                </a:lnTo>
                <a:lnTo>
                  <a:pt x="2686304" y="1538829"/>
                </a:lnTo>
                <a:lnTo>
                  <a:pt x="2681546" y="1541611"/>
                </a:lnTo>
                <a:lnTo>
                  <a:pt x="2723180" y="1546379"/>
                </a:lnTo>
                <a:lnTo>
                  <a:pt x="2701768" y="1563466"/>
                </a:lnTo>
                <a:lnTo>
                  <a:pt x="2680356" y="1578963"/>
                </a:lnTo>
                <a:lnTo>
                  <a:pt x="2658944" y="1594063"/>
                </a:lnTo>
                <a:lnTo>
                  <a:pt x="2637929" y="1607176"/>
                </a:lnTo>
                <a:lnTo>
                  <a:pt x="2618103" y="1619892"/>
                </a:lnTo>
                <a:lnTo>
                  <a:pt x="2598674" y="1631416"/>
                </a:lnTo>
                <a:lnTo>
                  <a:pt x="2580435" y="1641350"/>
                </a:lnTo>
                <a:lnTo>
                  <a:pt x="2563384" y="1650092"/>
                </a:lnTo>
                <a:lnTo>
                  <a:pt x="2547524" y="1658437"/>
                </a:lnTo>
                <a:lnTo>
                  <a:pt x="2533249" y="1665192"/>
                </a:lnTo>
                <a:lnTo>
                  <a:pt x="2509855" y="1675524"/>
                </a:lnTo>
                <a:lnTo>
                  <a:pt x="2495184" y="1681882"/>
                </a:lnTo>
                <a:lnTo>
                  <a:pt x="2490029" y="1683868"/>
                </a:lnTo>
                <a:lnTo>
                  <a:pt x="2505493" y="1695392"/>
                </a:lnTo>
                <a:lnTo>
                  <a:pt x="2489633" y="1700955"/>
                </a:lnTo>
                <a:lnTo>
                  <a:pt x="2473772" y="1706518"/>
                </a:lnTo>
                <a:lnTo>
                  <a:pt x="2457515" y="1711287"/>
                </a:lnTo>
                <a:lnTo>
                  <a:pt x="2441655" y="1715658"/>
                </a:lnTo>
                <a:lnTo>
                  <a:pt x="2426587" y="1719631"/>
                </a:lnTo>
                <a:lnTo>
                  <a:pt x="2411123" y="1723208"/>
                </a:lnTo>
                <a:lnTo>
                  <a:pt x="2395659" y="1725989"/>
                </a:lnTo>
                <a:lnTo>
                  <a:pt x="2380988" y="1729168"/>
                </a:lnTo>
                <a:lnTo>
                  <a:pt x="2351646" y="1733937"/>
                </a:lnTo>
                <a:lnTo>
                  <a:pt x="2323890" y="1737513"/>
                </a:lnTo>
                <a:lnTo>
                  <a:pt x="2297720" y="1740295"/>
                </a:lnTo>
                <a:lnTo>
                  <a:pt x="2273136" y="1741884"/>
                </a:lnTo>
                <a:lnTo>
                  <a:pt x="2250931" y="1742679"/>
                </a:lnTo>
                <a:lnTo>
                  <a:pt x="2230709" y="1743076"/>
                </a:lnTo>
                <a:lnTo>
                  <a:pt x="2212866" y="1743076"/>
                </a:lnTo>
                <a:lnTo>
                  <a:pt x="2197798" y="1742679"/>
                </a:lnTo>
                <a:lnTo>
                  <a:pt x="2176783" y="1741884"/>
                </a:lnTo>
                <a:lnTo>
                  <a:pt x="2169249" y="1741487"/>
                </a:lnTo>
                <a:lnTo>
                  <a:pt x="2162614" y="1738582"/>
                </a:lnTo>
                <a:lnTo>
                  <a:pt x="2166540" y="1726804"/>
                </a:lnTo>
                <a:lnTo>
                  <a:pt x="2173287" y="1706166"/>
                </a:lnTo>
                <a:lnTo>
                  <a:pt x="2176615" y="1696849"/>
                </a:lnTo>
                <a:lnTo>
                  <a:pt x="2185193" y="1698293"/>
                </a:lnTo>
                <a:lnTo>
                  <a:pt x="2195115" y="1699061"/>
                </a:lnTo>
                <a:lnTo>
                  <a:pt x="2205037" y="1699829"/>
                </a:lnTo>
                <a:lnTo>
                  <a:pt x="2225278" y="1700213"/>
                </a:lnTo>
                <a:lnTo>
                  <a:pt x="2246312" y="1699829"/>
                </a:lnTo>
                <a:lnTo>
                  <a:pt x="2266950" y="1699061"/>
                </a:lnTo>
                <a:lnTo>
                  <a:pt x="2287984" y="1697525"/>
                </a:lnTo>
                <a:lnTo>
                  <a:pt x="2307828" y="1695604"/>
                </a:lnTo>
                <a:lnTo>
                  <a:pt x="2327672" y="1693684"/>
                </a:lnTo>
                <a:lnTo>
                  <a:pt x="2346325" y="1690995"/>
                </a:lnTo>
                <a:lnTo>
                  <a:pt x="2363390" y="1688307"/>
                </a:lnTo>
                <a:lnTo>
                  <a:pt x="2391568" y="1683314"/>
                </a:lnTo>
                <a:lnTo>
                  <a:pt x="2392416" y="1683160"/>
                </a:lnTo>
                <a:lnTo>
                  <a:pt x="2397918" y="1682545"/>
                </a:lnTo>
                <a:lnTo>
                  <a:pt x="2405477" y="1680790"/>
                </a:lnTo>
                <a:lnTo>
                  <a:pt x="2410618" y="1679857"/>
                </a:lnTo>
                <a:lnTo>
                  <a:pt x="2417762" y="1678705"/>
                </a:lnTo>
                <a:lnTo>
                  <a:pt x="2407840" y="1680241"/>
                </a:lnTo>
                <a:lnTo>
                  <a:pt x="2405477" y="1680790"/>
                </a:lnTo>
                <a:lnTo>
                  <a:pt x="2392416" y="1683160"/>
                </a:lnTo>
                <a:lnTo>
                  <a:pt x="2387600" y="1683698"/>
                </a:lnTo>
                <a:lnTo>
                  <a:pt x="2377678" y="1685234"/>
                </a:lnTo>
                <a:lnTo>
                  <a:pt x="2356643" y="1687154"/>
                </a:lnTo>
                <a:lnTo>
                  <a:pt x="2336006" y="1687923"/>
                </a:lnTo>
                <a:lnTo>
                  <a:pt x="2315368" y="1688307"/>
                </a:lnTo>
                <a:lnTo>
                  <a:pt x="2295128" y="1687923"/>
                </a:lnTo>
                <a:lnTo>
                  <a:pt x="2276078" y="1687538"/>
                </a:lnTo>
                <a:lnTo>
                  <a:pt x="2257425" y="1686386"/>
                </a:lnTo>
                <a:lnTo>
                  <a:pt x="2239962" y="1685234"/>
                </a:lnTo>
                <a:lnTo>
                  <a:pt x="2224484" y="1683314"/>
                </a:lnTo>
                <a:lnTo>
                  <a:pt x="2197893" y="1679857"/>
                </a:lnTo>
                <a:lnTo>
                  <a:pt x="2183396" y="1677899"/>
                </a:lnTo>
                <a:lnTo>
                  <a:pt x="2195909" y="1645444"/>
                </a:lnTo>
                <a:lnTo>
                  <a:pt x="2210990" y="1607344"/>
                </a:lnTo>
                <a:lnTo>
                  <a:pt x="2219722" y="1586707"/>
                </a:lnTo>
                <a:lnTo>
                  <a:pt x="2229644" y="1565276"/>
                </a:lnTo>
                <a:lnTo>
                  <a:pt x="2239565" y="1543051"/>
                </a:lnTo>
                <a:lnTo>
                  <a:pt x="2250678" y="1520032"/>
                </a:lnTo>
                <a:lnTo>
                  <a:pt x="2261790" y="1496616"/>
                </a:lnTo>
                <a:lnTo>
                  <a:pt x="2274094" y="1472804"/>
                </a:lnTo>
                <a:lnTo>
                  <a:pt x="2287190" y="1448991"/>
                </a:lnTo>
                <a:lnTo>
                  <a:pt x="2301081" y="1424385"/>
                </a:lnTo>
                <a:lnTo>
                  <a:pt x="2315369" y="1399779"/>
                </a:lnTo>
                <a:lnTo>
                  <a:pt x="2316953" y="1397235"/>
                </a:lnTo>
                <a:lnTo>
                  <a:pt x="2316162" y="1399465"/>
                </a:lnTo>
                <a:lnTo>
                  <a:pt x="2321709" y="1401479"/>
                </a:lnTo>
                <a:lnTo>
                  <a:pt x="2329633" y="1404701"/>
                </a:lnTo>
                <a:lnTo>
                  <a:pt x="2340727" y="1407924"/>
                </a:lnTo>
                <a:lnTo>
                  <a:pt x="2354990" y="1411549"/>
                </a:lnTo>
                <a:lnTo>
                  <a:pt x="2373611" y="1414368"/>
                </a:lnTo>
                <a:lnTo>
                  <a:pt x="2383516" y="1416382"/>
                </a:lnTo>
                <a:lnTo>
                  <a:pt x="2395402" y="1417591"/>
                </a:lnTo>
                <a:lnTo>
                  <a:pt x="2407685" y="1418396"/>
                </a:lnTo>
                <a:lnTo>
                  <a:pt x="2420759" y="1419202"/>
                </a:lnTo>
                <a:lnTo>
                  <a:pt x="2435023" y="1420410"/>
                </a:lnTo>
                <a:lnTo>
                  <a:pt x="2450474" y="1420813"/>
                </a:lnTo>
                <a:lnTo>
                  <a:pt x="2467115" y="1420410"/>
                </a:lnTo>
                <a:lnTo>
                  <a:pt x="2484548" y="1420008"/>
                </a:lnTo>
                <a:lnTo>
                  <a:pt x="2503169" y="1418799"/>
                </a:lnTo>
                <a:lnTo>
                  <a:pt x="2522583" y="1417591"/>
                </a:lnTo>
                <a:lnTo>
                  <a:pt x="2543186" y="1415174"/>
                </a:lnTo>
                <a:lnTo>
                  <a:pt x="2564977" y="1413160"/>
                </a:lnTo>
                <a:lnTo>
                  <a:pt x="2588352" y="1409938"/>
                </a:lnTo>
                <a:lnTo>
                  <a:pt x="2612521" y="1405910"/>
                </a:lnTo>
                <a:lnTo>
                  <a:pt x="2637878" y="1401479"/>
                </a:lnTo>
                <a:lnTo>
                  <a:pt x="2664423" y="1396242"/>
                </a:lnTo>
                <a:lnTo>
                  <a:pt x="2692157" y="1390200"/>
                </a:lnTo>
                <a:lnTo>
                  <a:pt x="2721080" y="1383353"/>
                </a:lnTo>
                <a:lnTo>
                  <a:pt x="2751587" y="1375297"/>
                </a:lnTo>
                <a:lnTo>
                  <a:pt x="2782887" y="1366838"/>
                </a:lnTo>
                <a:lnTo>
                  <a:pt x="2769416" y="1370463"/>
                </a:lnTo>
                <a:lnTo>
                  <a:pt x="2753172" y="1374491"/>
                </a:lnTo>
                <a:lnTo>
                  <a:pt x="2732173" y="1378922"/>
                </a:lnTo>
                <a:lnTo>
                  <a:pt x="2706420" y="1384561"/>
                </a:lnTo>
                <a:lnTo>
                  <a:pt x="2677102" y="1390200"/>
                </a:lnTo>
                <a:lnTo>
                  <a:pt x="2644217" y="1395437"/>
                </a:lnTo>
                <a:lnTo>
                  <a:pt x="2609351" y="1400270"/>
                </a:lnTo>
                <a:lnTo>
                  <a:pt x="2591522" y="1402284"/>
                </a:lnTo>
                <a:lnTo>
                  <a:pt x="2572901" y="1404298"/>
                </a:lnTo>
                <a:lnTo>
                  <a:pt x="2554279" y="1405910"/>
                </a:lnTo>
                <a:lnTo>
                  <a:pt x="2534865" y="1407118"/>
                </a:lnTo>
                <a:lnTo>
                  <a:pt x="2516244" y="1407924"/>
                </a:lnTo>
                <a:lnTo>
                  <a:pt x="2496830" y="1407924"/>
                </a:lnTo>
                <a:lnTo>
                  <a:pt x="2478209" y="1407924"/>
                </a:lnTo>
                <a:lnTo>
                  <a:pt x="2459191" y="1407118"/>
                </a:lnTo>
                <a:lnTo>
                  <a:pt x="2440569" y="1405507"/>
                </a:lnTo>
                <a:lnTo>
                  <a:pt x="2422344" y="1403493"/>
                </a:lnTo>
                <a:lnTo>
                  <a:pt x="2404515" y="1400673"/>
                </a:lnTo>
                <a:lnTo>
                  <a:pt x="2387082" y="1397048"/>
                </a:lnTo>
                <a:lnTo>
                  <a:pt x="2370442" y="1392617"/>
                </a:lnTo>
                <a:lnTo>
                  <a:pt x="2354594" y="1387784"/>
                </a:lnTo>
                <a:lnTo>
                  <a:pt x="2346670" y="1384561"/>
                </a:lnTo>
                <a:lnTo>
                  <a:pt x="2339538" y="1381742"/>
                </a:lnTo>
                <a:lnTo>
                  <a:pt x="2332010" y="1378519"/>
                </a:lnTo>
                <a:lnTo>
                  <a:pt x="2329429" y="1377207"/>
                </a:lnTo>
                <a:lnTo>
                  <a:pt x="2330450" y="1375569"/>
                </a:lnTo>
                <a:lnTo>
                  <a:pt x="2345928" y="1350963"/>
                </a:lnTo>
                <a:lnTo>
                  <a:pt x="2362200" y="1327150"/>
                </a:lnTo>
                <a:lnTo>
                  <a:pt x="2379662" y="1303735"/>
                </a:lnTo>
                <a:lnTo>
                  <a:pt x="2397522" y="1280716"/>
                </a:lnTo>
                <a:lnTo>
                  <a:pt x="2416175" y="1257697"/>
                </a:lnTo>
                <a:lnTo>
                  <a:pt x="2434828" y="1236266"/>
                </a:lnTo>
                <a:lnTo>
                  <a:pt x="2445147" y="1225550"/>
                </a:lnTo>
                <a:lnTo>
                  <a:pt x="2455069" y="1215232"/>
                </a:lnTo>
                <a:lnTo>
                  <a:pt x="2465387" y="1205310"/>
                </a:lnTo>
                <a:lnTo>
                  <a:pt x="2475706" y="1194991"/>
                </a:lnTo>
                <a:lnTo>
                  <a:pt x="2486422" y="1185466"/>
                </a:lnTo>
                <a:lnTo>
                  <a:pt x="2497138" y="1176338"/>
                </a:lnTo>
                <a:lnTo>
                  <a:pt x="2508250" y="1167210"/>
                </a:lnTo>
                <a:lnTo>
                  <a:pt x="2518966" y="1158875"/>
                </a:lnTo>
                <a:lnTo>
                  <a:pt x="2553515" y="1137536"/>
                </a:lnTo>
                <a:lnTo>
                  <a:pt x="2565817" y="1138644"/>
                </a:lnTo>
                <a:lnTo>
                  <a:pt x="2578536" y="1139431"/>
                </a:lnTo>
                <a:lnTo>
                  <a:pt x="2591255" y="1139825"/>
                </a:lnTo>
                <a:lnTo>
                  <a:pt x="2603577" y="1139825"/>
                </a:lnTo>
                <a:lnTo>
                  <a:pt x="2615899" y="1139431"/>
                </a:lnTo>
                <a:lnTo>
                  <a:pt x="2628220" y="1138644"/>
                </a:lnTo>
                <a:lnTo>
                  <a:pt x="2640144" y="1137856"/>
                </a:lnTo>
                <a:lnTo>
                  <a:pt x="2652069" y="1136281"/>
                </a:lnTo>
                <a:lnTo>
                  <a:pt x="2663595" y="1134706"/>
                </a:lnTo>
                <a:lnTo>
                  <a:pt x="2675122" y="1133131"/>
                </a:lnTo>
                <a:lnTo>
                  <a:pt x="2696586" y="1129193"/>
                </a:lnTo>
                <a:lnTo>
                  <a:pt x="2717254" y="1124073"/>
                </a:lnTo>
                <a:lnTo>
                  <a:pt x="2736333" y="1118954"/>
                </a:lnTo>
                <a:lnTo>
                  <a:pt x="2753424" y="1113834"/>
                </a:lnTo>
                <a:lnTo>
                  <a:pt x="2769323" y="1108715"/>
                </a:lnTo>
                <a:lnTo>
                  <a:pt x="2782837" y="1103202"/>
                </a:lnTo>
                <a:lnTo>
                  <a:pt x="2790519" y="1100052"/>
                </a:lnTo>
                <a:lnTo>
                  <a:pt x="2797941" y="1097295"/>
                </a:lnTo>
                <a:lnTo>
                  <a:pt x="2807481" y="1093357"/>
                </a:lnTo>
                <a:lnTo>
                  <a:pt x="2810659" y="1091782"/>
                </a:lnTo>
                <a:lnTo>
                  <a:pt x="2810661" y="1091782"/>
                </a:lnTo>
                <a:lnTo>
                  <a:pt x="2816225" y="1089025"/>
                </a:lnTo>
                <a:lnTo>
                  <a:pt x="2810659" y="1091782"/>
                </a:lnTo>
                <a:lnTo>
                  <a:pt x="2794364" y="1098476"/>
                </a:lnTo>
                <a:lnTo>
                  <a:pt x="2790519" y="1100052"/>
                </a:lnTo>
                <a:lnTo>
                  <a:pt x="2788402" y="1100839"/>
                </a:lnTo>
                <a:lnTo>
                  <a:pt x="2778465" y="1103989"/>
                </a:lnTo>
                <a:lnTo>
                  <a:pt x="2768528" y="1106746"/>
                </a:lnTo>
                <a:lnTo>
                  <a:pt x="2758194" y="1109896"/>
                </a:lnTo>
                <a:lnTo>
                  <a:pt x="2748257" y="1112259"/>
                </a:lnTo>
                <a:lnTo>
                  <a:pt x="2738320" y="1114228"/>
                </a:lnTo>
                <a:lnTo>
                  <a:pt x="2717652" y="1118166"/>
                </a:lnTo>
                <a:lnTo>
                  <a:pt x="2697381" y="1121317"/>
                </a:lnTo>
                <a:lnTo>
                  <a:pt x="2677507" y="1123286"/>
                </a:lnTo>
                <a:lnTo>
                  <a:pt x="2658826" y="1124861"/>
                </a:lnTo>
                <a:lnTo>
                  <a:pt x="2640939" y="1125648"/>
                </a:lnTo>
                <a:lnTo>
                  <a:pt x="2624643" y="1126042"/>
                </a:lnTo>
                <a:lnTo>
                  <a:pt x="2609539" y="1126436"/>
                </a:lnTo>
                <a:lnTo>
                  <a:pt x="2596820" y="1126436"/>
                </a:lnTo>
                <a:lnTo>
                  <a:pt x="2578934" y="1125648"/>
                </a:lnTo>
                <a:lnTo>
                  <a:pt x="2573192" y="1125314"/>
                </a:lnTo>
                <a:lnTo>
                  <a:pt x="2601516" y="1107678"/>
                </a:lnTo>
                <a:lnTo>
                  <a:pt x="2650331" y="1077119"/>
                </a:lnTo>
                <a:lnTo>
                  <a:pt x="2699544" y="1045766"/>
                </a:lnTo>
                <a:lnTo>
                  <a:pt x="2722960" y="1029891"/>
                </a:lnTo>
                <a:lnTo>
                  <a:pt x="2744391" y="1015603"/>
                </a:lnTo>
                <a:lnTo>
                  <a:pt x="2763441" y="1002109"/>
                </a:lnTo>
                <a:lnTo>
                  <a:pt x="2778919" y="990997"/>
                </a:lnTo>
                <a:lnTo>
                  <a:pt x="2790428" y="981075"/>
                </a:lnTo>
                <a:lnTo>
                  <a:pt x="2794397" y="977900"/>
                </a:lnTo>
                <a:lnTo>
                  <a:pt x="2797175" y="974725"/>
                </a:lnTo>
                <a:lnTo>
                  <a:pt x="2770188" y="992584"/>
                </a:lnTo>
                <a:lnTo>
                  <a:pt x="2740025" y="1012428"/>
                </a:lnTo>
                <a:lnTo>
                  <a:pt x="2702322" y="1036638"/>
                </a:lnTo>
                <a:lnTo>
                  <a:pt x="2676635" y="1052427"/>
                </a:lnTo>
                <a:lnTo>
                  <a:pt x="2677429" y="1051322"/>
                </a:lnTo>
                <a:lnTo>
                  <a:pt x="2700337" y="987425"/>
                </a:lnTo>
                <a:lnTo>
                  <a:pt x="2672089" y="1055221"/>
                </a:lnTo>
                <a:lnTo>
                  <a:pt x="2659063" y="1063228"/>
                </a:lnTo>
                <a:lnTo>
                  <a:pt x="2636044" y="1077119"/>
                </a:lnTo>
                <a:lnTo>
                  <a:pt x="2612628" y="1090613"/>
                </a:lnTo>
                <a:lnTo>
                  <a:pt x="2588816" y="1104503"/>
                </a:lnTo>
                <a:lnTo>
                  <a:pt x="2565003" y="1117600"/>
                </a:lnTo>
                <a:lnTo>
                  <a:pt x="2542381" y="1129903"/>
                </a:lnTo>
                <a:lnTo>
                  <a:pt x="2520156" y="1140619"/>
                </a:lnTo>
                <a:lnTo>
                  <a:pt x="2514203" y="1143794"/>
                </a:lnTo>
                <a:lnTo>
                  <a:pt x="2508647" y="1147366"/>
                </a:lnTo>
                <a:lnTo>
                  <a:pt x="2496344" y="1154906"/>
                </a:lnTo>
                <a:lnTo>
                  <a:pt x="2484041" y="1164035"/>
                </a:lnTo>
                <a:lnTo>
                  <a:pt x="2470944" y="1174353"/>
                </a:lnTo>
                <a:lnTo>
                  <a:pt x="2457847" y="1186260"/>
                </a:lnTo>
                <a:lnTo>
                  <a:pt x="2444859" y="1198866"/>
                </a:lnTo>
                <a:lnTo>
                  <a:pt x="2444354" y="1197054"/>
                </a:lnTo>
                <a:lnTo>
                  <a:pt x="2442766" y="1189144"/>
                </a:lnTo>
                <a:lnTo>
                  <a:pt x="2441179" y="1180839"/>
                </a:lnTo>
                <a:lnTo>
                  <a:pt x="2440385" y="1172929"/>
                </a:lnTo>
                <a:lnTo>
                  <a:pt x="2438400" y="1156319"/>
                </a:lnTo>
                <a:lnTo>
                  <a:pt x="2437607" y="1140895"/>
                </a:lnTo>
                <a:lnTo>
                  <a:pt x="2437210" y="1127449"/>
                </a:lnTo>
                <a:lnTo>
                  <a:pt x="2436813" y="1116771"/>
                </a:lnTo>
                <a:lnTo>
                  <a:pt x="2437210" y="1106488"/>
                </a:lnTo>
                <a:lnTo>
                  <a:pt x="2436019" y="1121121"/>
                </a:lnTo>
                <a:lnTo>
                  <a:pt x="2435225" y="1138127"/>
                </a:lnTo>
                <a:lnTo>
                  <a:pt x="2435225" y="1156715"/>
                </a:lnTo>
                <a:lnTo>
                  <a:pt x="2435225" y="1175302"/>
                </a:lnTo>
                <a:lnTo>
                  <a:pt x="2435622" y="1206150"/>
                </a:lnTo>
                <a:lnTo>
                  <a:pt x="2435679" y="1208030"/>
                </a:lnTo>
                <a:lnTo>
                  <a:pt x="2430066" y="1213644"/>
                </a:lnTo>
                <a:lnTo>
                  <a:pt x="2416175" y="1228725"/>
                </a:lnTo>
                <a:lnTo>
                  <a:pt x="2401887" y="1244997"/>
                </a:lnTo>
                <a:lnTo>
                  <a:pt x="2387203" y="1262063"/>
                </a:lnTo>
                <a:lnTo>
                  <a:pt x="2372916" y="1279922"/>
                </a:lnTo>
                <a:lnTo>
                  <a:pt x="2358231" y="1298972"/>
                </a:lnTo>
                <a:lnTo>
                  <a:pt x="2343944" y="1318022"/>
                </a:lnTo>
                <a:lnTo>
                  <a:pt x="2329259" y="1338263"/>
                </a:lnTo>
                <a:lnTo>
                  <a:pt x="2314972" y="1359297"/>
                </a:lnTo>
                <a:lnTo>
                  <a:pt x="2300287" y="1380332"/>
                </a:lnTo>
                <a:lnTo>
                  <a:pt x="2286794" y="1401763"/>
                </a:lnTo>
                <a:lnTo>
                  <a:pt x="2279164" y="1413970"/>
                </a:lnTo>
                <a:lnTo>
                  <a:pt x="2276519" y="1407628"/>
                </a:lnTo>
                <a:lnTo>
                  <a:pt x="2273366" y="1398873"/>
                </a:lnTo>
                <a:lnTo>
                  <a:pt x="2270213" y="1389322"/>
                </a:lnTo>
                <a:lnTo>
                  <a:pt x="2264301" y="1369822"/>
                </a:lnTo>
                <a:lnTo>
                  <a:pt x="2259177" y="1348730"/>
                </a:lnTo>
                <a:lnTo>
                  <a:pt x="2253659" y="1326046"/>
                </a:lnTo>
                <a:lnTo>
                  <a:pt x="2248929" y="1303760"/>
                </a:lnTo>
                <a:lnTo>
                  <a:pt x="2244594" y="1281076"/>
                </a:lnTo>
                <a:lnTo>
                  <a:pt x="2240652" y="1257994"/>
                </a:lnTo>
                <a:lnTo>
                  <a:pt x="2234346" y="1216208"/>
                </a:lnTo>
                <a:lnTo>
                  <a:pt x="2229617" y="1181585"/>
                </a:lnTo>
                <a:lnTo>
                  <a:pt x="2225675" y="1149350"/>
                </a:lnTo>
                <a:lnTo>
                  <a:pt x="2226464" y="1174024"/>
                </a:lnTo>
                <a:lnTo>
                  <a:pt x="2228040" y="1198698"/>
                </a:lnTo>
                <a:lnTo>
                  <a:pt x="2230405" y="1223769"/>
                </a:lnTo>
                <a:lnTo>
                  <a:pt x="2233558" y="1248841"/>
                </a:lnTo>
                <a:lnTo>
                  <a:pt x="2236711" y="1273515"/>
                </a:lnTo>
                <a:lnTo>
                  <a:pt x="2240652" y="1297790"/>
                </a:lnTo>
                <a:lnTo>
                  <a:pt x="2244594" y="1320872"/>
                </a:lnTo>
                <a:lnTo>
                  <a:pt x="2248535" y="1342760"/>
                </a:lnTo>
                <a:lnTo>
                  <a:pt x="2256812" y="1381363"/>
                </a:lnTo>
                <a:lnTo>
                  <a:pt x="2263907" y="1412404"/>
                </a:lnTo>
                <a:lnTo>
                  <a:pt x="2268391" y="1431645"/>
                </a:lnTo>
                <a:lnTo>
                  <a:pt x="2259806" y="1446213"/>
                </a:lnTo>
                <a:lnTo>
                  <a:pt x="2246709" y="1468438"/>
                </a:lnTo>
                <a:lnTo>
                  <a:pt x="2234009" y="1491060"/>
                </a:lnTo>
                <a:lnTo>
                  <a:pt x="2221706" y="1513285"/>
                </a:lnTo>
                <a:lnTo>
                  <a:pt x="2209800" y="1535907"/>
                </a:lnTo>
                <a:lnTo>
                  <a:pt x="2198687" y="1558529"/>
                </a:lnTo>
                <a:lnTo>
                  <a:pt x="2191857" y="1573239"/>
                </a:lnTo>
                <a:lnTo>
                  <a:pt x="2135187" y="1403350"/>
                </a:lnTo>
                <a:lnTo>
                  <a:pt x="2179944" y="1598574"/>
                </a:lnTo>
                <a:lnTo>
                  <a:pt x="2178050" y="1602582"/>
                </a:lnTo>
                <a:lnTo>
                  <a:pt x="2168922" y="1624410"/>
                </a:lnTo>
                <a:lnTo>
                  <a:pt x="2160587" y="1645444"/>
                </a:lnTo>
                <a:lnTo>
                  <a:pt x="2153047" y="1666479"/>
                </a:lnTo>
                <a:lnTo>
                  <a:pt x="2146300" y="1686719"/>
                </a:lnTo>
                <a:lnTo>
                  <a:pt x="2140347" y="1706960"/>
                </a:lnTo>
                <a:lnTo>
                  <a:pt x="2135187" y="1725613"/>
                </a:lnTo>
                <a:lnTo>
                  <a:pt x="2135900" y="1726148"/>
                </a:lnTo>
                <a:lnTo>
                  <a:pt x="2162225" y="1737519"/>
                </a:lnTo>
                <a:lnTo>
                  <a:pt x="2160650" y="1745457"/>
                </a:lnTo>
                <a:lnTo>
                  <a:pt x="2157500" y="1767285"/>
                </a:lnTo>
                <a:lnTo>
                  <a:pt x="2155531" y="1782763"/>
                </a:lnTo>
                <a:lnTo>
                  <a:pt x="2153563" y="1800226"/>
                </a:lnTo>
                <a:lnTo>
                  <a:pt x="2151594" y="1820466"/>
                </a:lnTo>
                <a:lnTo>
                  <a:pt x="2150019" y="1841898"/>
                </a:lnTo>
                <a:lnTo>
                  <a:pt x="2149231" y="1864916"/>
                </a:lnTo>
                <a:lnTo>
                  <a:pt x="2148838" y="1889126"/>
                </a:lnTo>
                <a:lnTo>
                  <a:pt x="2149231" y="1913732"/>
                </a:lnTo>
                <a:lnTo>
                  <a:pt x="2149625" y="1926432"/>
                </a:lnTo>
                <a:lnTo>
                  <a:pt x="2150413" y="1939132"/>
                </a:lnTo>
                <a:lnTo>
                  <a:pt x="2151200" y="1951832"/>
                </a:lnTo>
                <a:lnTo>
                  <a:pt x="2153169" y="1964135"/>
                </a:lnTo>
                <a:lnTo>
                  <a:pt x="2154744" y="1976835"/>
                </a:lnTo>
                <a:lnTo>
                  <a:pt x="2156319" y="1989138"/>
                </a:lnTo>
                <a:lnTo>
                  <a:pt x="2159075" y="2001441"/>
                </a:lnTo>
                <a:lnTo>
                  <a:pt x="2161831" y="2013744"/>
                </a:lnTo>
                <a:lnTo>
                  <a:pt x="2164981" y="2024857"/>
                </a:lnTo>
                <a:lnTo>
                  <a:pt x="2166838" y="2031096"/>
                </a:lnTo>
                <a:lnTo>
                  <a:pt x="2247900" y="2219020"/>
                </a:lnTo>
                <a:lnTo>
                  <a:pt x="2234387" y="2224573"/>
                </a:lnTo>
                <a:lnTo>
                  <a:pt x="2221271" y="2230126"/>
                </a:lnTo>
                <a:lnTo>
                  <a:pt x="2208950" y="2236472"/>
                </a:lnTo>
                <a:lnTo>
                  <a:pt x="2197026" y="2242422"/>
                </a:lnTo>
                <a:lnTo>
                  <a:pt x="2185898" y="2248768"/>
                </a:lnTo>
                <a:lnTo>
                  <a:pt x="2175166" y="2255114"/>
                </a:lnTo>
                <a:lnTo>
                  <a:pt x="2164833" y="2261460"/>
                </a:lnTo>
                <a:lnTo>
                  <a:pt x="2155294" y="2267806"/>
                </a:lnTo>
                <a:lnTo>
                  <a:pt x="2146550" y="2274549"/>
                </a:lnTo>
                <a:lnTo>
                  <a:pt x="2137806" y="2280499"/>
                </a:lnTo>
                <a:lnTo>
                  <a:pt x="2129857" y="2287242"/>
                </a:lnTo>
                <a:lnTo>
                  <a:pt x="2121908" y="2293191"/>
                </a:lnTo>
                <a:lnTo>
                  <a:pt x="2108394" y="2305487"/>
                </a:lnTo>
                <a:lnTo>
                  <a:pt x="2096073" y="2317783"/>
                </a:lnTo>
                <a:lnTo>
                  <a:pt x="2086137" y="2328888"/>
                </a:lnTo>
                <a:lnTo>
                  <a:pt x="2076996" y="2338804"/>
                </a:lnTo>
                <a:lnTo>
                  <a:pt x="2070239" y="2347927"/>
                </a:lnTo>
                <a:lnTo>
                  <a:pt x="2065072" y="2356256"/>
                </a:lnTo>
                <a:lnTo>
                  <a:pt x="2060303" y="2362603"/>
                </a:lnTo>
                <a:lnTo>
                  <a:pt x="2057520" y="2367759"/>
                </a:lnTo>
                <a:lnTo>
                  <a:pt x="2055136" y="2371725"/>
                </a:lnTo>
                <a:lnTo>
                  <a:pt x="2057520" y="2359033"/>
                </a:lnTo>
                <a:lnTo>
                  <a:pt x="2059508" y="2346737"/>
                </a:lnTo>
                <a:lnTo>
                  <a:pt x="2062687" y="2320956"/>
                </a:lnTo>
                <a:lnTo>
                  <a:pt x="2064277" y="2295174"/>
                </a:lnTo>
                <a:lnTo>
                  <a:pt x="2065867" y="2268600"/>
                </a:lnTo>
                <a:lnTo>
                  <a:pt x="2066264" y="2242025"/>
                </a:lnTo>
                <a:lnTo>
                  <a:pt x="2066264" y="2215450"/>
                </a:lnTo>
                <a:lnTo>
                  <a:pt x="2065072" y="2188479"/>
                </a:lnTo>
                <a:lnTo>
                  <a:pt x="2063085" y="2161904"/>
                </a:lnTo>
                <a:lnTo>
                  <a:pt x="2061097" y="2135726"/>
                </a:lnTo>
                <a:lnTo>
                  <a:pt x="2058315" y="2108755"/>
                </a:lnTo>
                <a:lnTo>
                  <a:pt x="2054738" y="2082577"/>
                </a:lnTo>
                <a:lnTo>
                  <a:pt x="2051161" y="2056796"/>
                </a:lnTo>
                <a:lnTo>
                  <a:pt x="2047187" y="2031411"/>
                </a:lnTo>
                <a:lnTo>
                  <a:pt x="2042815" y="2006819"/>
                </a:lnTo>
                <a:lnTo>
                  <a:pt x="2038045" y="1982228"/>
                </a:lnTo>
                <a:lnTo>
                  <a:pt x="2033276" y="1959223"/>
                </a:lnTo>
                <a:lnTo>
                  <a:pt x="2028506" y="1936218"/>
                </a:lnTo>
                <a:lnTo>
                  <a:pt x="2023339" y="1914006"/>
                </a:lnTo>
                <a:lnTo>
                  <a:pt x="2013006" y="1873153"/>
                </a:lnTo>
                <a:lnTo>
                  <a:pt x="2003467" y="1837059"/>
                </a:lnTo>
                <a:lnTo>
                  <a:pt x="1994325" y="1805328"/>
                </a:lnTo>
                <a:lnTo>
                  <a:pt x="1986376" y="1779943"/>
                </a:lnTo>
                <a:lnTo>
                  <a:pt x="1980017" y="1760905"/>
                </a:lnTo>
                <a:lnTo>
                  <a:pt x="1974850" y="1744643"/>
                </a:lnTo>
                <a:lnTo>
                  <a:pt x="1994510" y="1732525"/>
                </a:lnTo>
                <a:lnTo>
                  <a:pt x="1995497" y="1756569"/>
                </a:lnTo>
                <a:lnTo>
                  <a:pt x="2000687" y="1772047"/>
                </a:lnTo>
                <a:lnTo>
                  <a:pt x="2014261" y="1814513"/>
                </a:lnTo>
                <a:lnTo>
                  <a:pt x="2022644" y="1844278"/>
                </a:lnTo>
                <a:lnTo>
                  <a:pt x="2031827" y="1878013"/>
                </a:lnTo>
                <a:lnTo>
                  <a:pt x="2041807" y="1915716"/>
                </a:lnTo>
                <a:lnTo>
                  <a:pt x="2051389" y="1956197"/>
                </a:lnTo>
                <a:lnTo>
                  <a:pt x="2061369" y="1998266"/>
                </a:lnTo>
                <a:lnTo>
                  <a:pt x="2065761" y="2019697"/>
                </a:lnTo>
                <a:lnTo>
                  <a:pt x="2070152" y="2041128"/>
                </a:lnTo>
                <a:lnTo>
                  <a:pt x="2074144" y="2062956"/>
                </a:lnTo>
                <a:lnTo>
                  <a:pt x="2078137" y="2085181"/>
                </a:lnTo>
                <a:lnTo>
                  <a:pt x="2080931" y="2106613"/>
                </a:lnTo>
                <a:lnTo>
                  <a:pt x="2084125" y="2128044"/>
                </a:lnTo>
                <a:lnTo>
                  <a:pt x="2086520" y="2149078"/>
                </a:lnTo>
                <a:lnTo>
                  <a:pt x="2088117" y="2170113"/>
                </a:lnTo>
                <a:lnTo>
                  <a:pt x="2089714" y="2190353"/>
                </a:lnTo>
                <a:lnTo>
                  <a:pt x="2090513" y="2209403"/>
                </a:lnTo>
                <a:lnTo>
                  <a:pt x="2090513" y="2228453"/>
                </a:lnTo>
                <a:lnTo>
                  <a:pt x="2089714" y="2246313"/>
                </a:lnTo>
                <a:lnTo>
                  <a:pt x="2088117" y="2263378"/>
                </a:lnTo>
                <a:lnTo>
                  <a:pt x="2086121" y="2279650"/>
                </a:lnTo>
                <a:lnTo>
                  <a:pt x="2128838" y="2218135"/>
                </a:lnTo>
                <a:lnTo>
                  <a:pt x="1997420" y="1730731"/>
                </a:lnTo>
                <a:lnTo>
                  <a:pt x="2028904" y="1711325"/>
                </a:lnTo>
                <a:lnTo>
                  <a:pt x="2097058" y="1869327"/>
                </a:lnTo>
                <a:lnTo>
                  <a:pt x="2134545" y="1726064"/>
                </a:lnTo>
                <a:lnTo>
                  <a:pt x="2131184" y="1720824"/>
                </a:lnTo>
                <a:lnTo>
                  <a:pt x="2128012" y="1714863"/>
                </a:lnTo>
                <a:lnTo>
                  <a:pt x="2121667" y="1702545"/>
                </a:lnTo>
                <a:lnTo>
                  <a:pt x="2116116" y="1688637"/>
                </a:lnTo>
                <a:lnTo>
                  <a:pt x="2111358" y="1675126"/>
                </a:lnTo>
                <a:lnTo>
                  <a:pt x="2107393" y="1660424"/>
                </a:lnTo>
                <a:lnTo>
                  <a:pt x="2103428" y="1645324"/>
                </a:lnTo>
                <a:lnTo>
                  <a:pt x="2100256" y="1629429"/>
                </a:lnTo>
                <a:lnTo>
                  <a:pt x="2097876" y="1613932"/>
                </a:lnTo>
                <a:lnTo>
                  <a:pt x="2095894" y="1597640"/>
                </a:lnTo>
                <a:lnTo>
                  <a:pt x="2094704" y="1581347"/>
                </a:lnTo>
                <a:lnTo>
                  <a:pt x="2093118" y="1564658"/>
                </a:lnTo>
                <a:lnTo>
                  <a:pt x="2092722" y="1548366"/>
                </a:lnTo>
                <a:lnTo>
                  <a:pt x="2092325" y="1531676"/>
                </a:lnTo>
                <a:lnTo>
                  <a:pt x="2092325" y="1514987"/>
                </a:lnTo>
                <a:lnTo>
                  <a:pt x="2092722" y="1498695"/>
                </a:lnTo>
                <a:lnTo>
                  <a:pt x="2093118" y="1483198"/>
                </a:lnTo>
                <a:lnTo>
                  <a:pt x="2095101" y="1452203"/>
                </a:lnTo>
                <a:lnTo>
                  <a:pt x="2097480" y="1423592"/>
                </a:lnTo>
                <a:lnTo>
                  <a:pt x="2100652" y="1397366"/>
                </a:lnTo>
                <a:lnTo>
                  <a:pt x="2103824" y="1374716"/>
                </a:lnTo>
                <a:lnTo>
                  <a:pt x="2106203" y="1356040"/>
                </a:lnTo>
                <a:lnTo>
                  <a:pt x="2108582" y="1341735"/>
                </a:lnTo>
                <a:lnTo>
                  <a:pt x="2110565" y="1329814"/>
                </a:lnTo>
                <a:lnTo>
                  <a:pt x="2129994" y="1343324"/>
                </a:lnTo>
                <a:lnTo>
                  <a:pt x="2131184" y="1329416"/>
                </a:lnTo>
                <a:lnTo>
                  <a:pt x="2132770" y="1315111"/>
                </a:lnTo>
                <a:lnTo>
                  <a:pt x="2134752" y="1300806"/>
                </a:lnTo>
                <a:lnTo>
                  <a:pt x="2137131" y="1287295"/>
                </a:lnTo>
                <a:lnTo>
                  <a:pt x="2139907" y="1274182"/>
                </a:lnTo>
                <a:lnTo>
                  <a:pt x="2142683" y="1261069"/>
                </a:lnTo>
                <a:lnTo>
                  <a:pt x="2146251" y="1248353"/>
                </a:lnTo>
                <a:lnTo>
                  <a:pt x="2149820" y="1235637"/>
                </a:lnTo>
                <a:lnTo>
                  <a:pt x="2153785" y="1223716"/>
                </a:lnTo>
                <a:lnTo>
                  <a:pt x="2157750" y="1211795"/>
                </a:lnTo>
                <a:lnTo>
                  <a:pt x="2166077" y="1189543"/>
                </a:lnTo>
                <a:lnTo>
                  <a:pt x="2174404" y="1168482"/>
                </a:lnTo>
                <a:lnTo>
                  <a:pt x="2183127" y="1149011"/>
                </a:lnTo>
                <a:lnTo>
                  <a:pt x="2191850" y="1131924"/>
                </a:lnTo>
                <a:lnTo>
                  <a:pt x="2200177" y="1116824"/>
                </a:lnTo>
                <a:lnTo>
                  <a:pt x="2208107" y="1102917"/>
                </a:lnTo>
                <a:lnTo>
                  <a:pt x="2214452" y="1092188"/>
                </a:lnTo>
                <a:lnTo>
                  <a:pt x="2224761" y="1076293"/>
                </a:lnTo>
                <a:lnTo>
                  <a:pt x="2228330" y="1071127"/>
                </a:lnTo>
                <a:lnTo>
                  <a:pt x="2233881" y="1106890"/>
                </a:lnTo>
                <a:lnTo>
                  <a:pt x="2241811" y="1094174"/>
                </a:lnTo>
                <a:lnTo>
                  <a:pt x="2250138" y="1082253"/>
                </a:lnTo>
                <a:lnTo>
                  <a:pt x="2259258" y="1071127"/>
                </a:lnTo>
                <a:lnTo>
                  <a:pt x="2268774" y="1060001"/>
                </a:lnTo>
                <a:lnTo>
                  <a:pt x="2279480" y="1049669"/>
                </a:lnTo>
                <a:lnTo>
                  <a:pt x="2290186" y="1039735"/>
                </a:lnTo>
                <a:lnTo>
                  <a:pt x="2301685" y="1030596"/>
                </a:lnTo>
                <a:lnTo>
                  <a:pt x="2313977" y="1021853"/>
                </a:lnTo>
                <a:lnTo>
                  <a:pt x="2326269" y="1013509"/>
                </a:lnTo>
                <a:lnTo>
                  <a:pt x="2339354" y="1005561"/>
                </a:lnTo>
                <a:lnTo>
                  <a:pt x="2352835" y="998011"/>
                </a:lnTo>
                <a:lnTo>
                  <a:pt x="2366713" y="991654"/>
                </a:lnTo>
                <a:lnTo>
                  <a:pt x="2381384" y="984898"/>
                </a:lnTo>
                <a:lnTo>
                  <a:pt x="2396055" y="978938"/>
                </a:lnTo>
                <a:lnTo>
                  <a:pt x="2411123" y="973375"/>
                </a:lnTo>
                <a:lnTo>
                  <a:pt x="2426983" y="967414"/>
                </a:lnTo>
                <a:lnTo>
                  <a:pt x="2442448" y="962248"/>
                </a:lnTo>
                <a:lnTo>
                  <a:pt x="2458705" y="957877"/>
                </a:lnTo>
                <a:lnTo>
                  <a:pt x="2474962" y="953109"/>
                </a:lnTo>
                <a:lnTo>
                  <a:pt x="2491615" y="949135"/>
                </a:lnTo>
                <a:lnTo>
                  <a:pt x="2508665" y="944764"/>
                </a:lnTo>
                <a:lnTo>
                  <a:pt x="2525716" y="941188"/>
                </a:lnTo>
                <a:lnTo>
                  <a:pt x="2560212" y="934035"/>
                </a:lnTo>
                <a:lnTo>
                  <a:pt x="2595502" y="927677"/>
                </a:lnTo>
                <a:lnTo>
                  <a:pt x="2630792" y="921717"/>
                </a:lnTo>
                <a:lnTo>
                  <a:pt x="2702165" y="910988"/>
                </a:lnTo>
                <a:lnTo>
                  <a:pt x="2719215" y="908206"/>
                </a:lnTo>
                <a:lnTo>
                  <a:pt x="2735868" y="904630"/>
                </a:lnTo>
                <a:lnTo>
                  <a:pt x="2752125" y="901054"/>
                </a:lnTo>
                <a:lnTo>
                  <a:pt x="2767589" y="897080"/>
                </a:lnTo>
                <a:lnTo>
                  <a:pt x="2781864" y="893504"/>
                </a:lnTo>
                <a:lnTo>
                  <a:pt x="2796139" y="888338"/>
                </a:lnTo>
                <a:lnTo>
                  <a:pt x="2809620" y="883967"/>
                </a:lnTo>
                <a:lnTo>
                  <a:pt x="2822308" y="878801"/>
                </a:lnTo>
                <a:lnTo>
                  <a:pt x="2834600" y="874033"/>
                </a:lnTo>
                <a:lnTo>
                  <a:pt x="2845703" y="868867"/>
                </a:lnTo>
                <a:lnTo>
                  <a:pt x="2856805" y="863304"/>
                </a:lnTo>
                <a:lnTo>
                  <a:pt x="2867511" y="858138"/>
                </a:lnTo>
                <a:lnTo>
                  <a:pt x="2877027" y="852575"/>
                </a:lnTo>
                <a:lnTo>
                  <a:pt x="2886147" y="847409"/>
                </a:lnTo>
                <a:lnTo>
                  <a:pt x="2894871" y="841449"/>
                </a:lnTo>
                <a:lnTo>
                  <a:pt x="2903197" y="836283"/>
                </a:lnTo>
                <a:lnTo>
                  <a:pt x="2917868" y="825951"/>
                </a:lnTo>
                <a:lnTo>
                  <a:pt x="2929764" y="816017"/>
                </a:lnTo>
                <a:lnTo>
                  <a:pt x="2940470" y="806877"/>
                </a:lnTo>
                <a:lnTo>
                  <a:pt x="2948400" y="798930"/>
                </a:lnTo>
                <a:lnTo>
                  <a:pt x="2954744" y="792572"/>
                </a:lnTo>
                <a:lnTo>
                  <a:pt x="2959106" y="787009"/>
                </a:lnTo>
                <a:lnTo>
                  <a:pt x="2962674" y="782638"/>
                </a:lnTo>
                <a:close/>
                <a:moveTo>
                  <a:pt x="0" y="0"/>
                </a:moveTo>
                <a:lnTo>
                  <a:pt x="1986" y="1984"/>
                </a:lnTo>
                <a:lnTo>
                  <a:pt x="8737" y="7938"/>
                </a:lnTo>
                <a:lnTo>
                  <a:pt x="19458" y="17066"/>
                </a:lnTo>
                <a:lnTo>
                  <a:pt x="34945" y="28972"/>
                </a:lnTo>
                <a:lnTo>
                  <a:pt x="44079" y="35719"/>
                </a:lnTo>
                <a:lnTo>
                  <a:pt x="54801" y="42863"/>
                </a:lnTo>
                <a:lnTo>
                  <a:pt x="66714" y="50403"/>
                </a:lnTo>
                <a:lnTo>
                  <a:pt x="79421" y="58738"/>
                </a:lnTo>
                <a:lnTo>
                  <a:pt x="93320" y="67072"/>
                </a:lnTo>
                <a:lnTo>
                  <a:pt x="108012" y="75406"/>
                </a:lnTo>
                <a:lnTo>
                  <a:pt x="124294" y="84138"/>
                </a:lnTo>
                <a:lnTo>
                  <a:pt x="141766" y="92869"/>
                </a:lnTo>
                <a:lnTo>
                  <a:pt x="160430" y="101203"/>
                </a:lnTo>
                <a:lnTo>
                  <a:pt x="180285" y="109934"/>
                </a:lnTo>
                <a:lnTo>
                  <a:pt x="201332" y="119063"/>
                </a:lnTo>
                <a:lnTo>
                  <a:pt x="223569" y="126603"/>
                </a:lnTo>
                <a:lnTo>
                  <a:pt x="246601" y="134938"/>
                </a:lnTo>
                <a:lnTo>
                  <a:pt x="271619" y="142478"/>
                </a:lnTo>
                <a:lnTo>
                  <a:pt x="297431" y="150019"/>
                </a:lnTo>
                <a:lnTo>
                  <a:pt x="324434" y="156369"/>
                </a:lnTo>
                <a:lnTo>
                  <a:pt x="353025" y="163116"/>
                </a:lnTo>
                <a:lnTo>
                  <a:pt x="382808" y="168275"/>
                </a:lnTo>
                <a:lnTo>
                  <a:pt x="413385" y="173831"/>
                </a:lnTo>
                <a:lnTo>
                  <a:pt x="445550" y="177403"/>
                </a:lnTo>
                <a:lnTo>
                  <a:pt x="478510" y="180975"/>
                </a:lnTo>
                <a:lnTo>
                  <a:pt x="513455" y="183753"/>
                </a:lnTo>
                <a:lnTo>
                  <a:pt x="531324" y="184547"/>
                </a:lnTo>
                <a:lnTo>
                  <a:pt x="549194" y="184944"/>
                </a:lnTo>
                <a:lnTo>
                  <a:pt x="567858" y="185341"/>
                </a:lnTo>
                <a:lnTo>
                  <a:pt x="586522" y="185738"/>
                </a:lnTo>
                <a:lnTo>
                  <a:pt x="662369" y="185738"/>
                </a:lnTo>
                <a:lnTo>
                  <a:pt x="738612" y="185738"/>
                </a:lnTo>
                <a:lnTo>
                  <a:pt x="814856" y="187325"/>
                </a:lnTo>
                <a:lnTo>
                  <a:pt x="852581" y="188119"/>
                </a:lnTo>
                <a:lnTo>
                  <a:pt x="890306" y="189309"/>
                </a:lnTo>
                <a:lnTo>
                  <a:pt x="928031" y="191294"/>
                </a:lnTo>
                <a:lnTo>
                  <a:pt x="965358" y="192881"/>
                </a:lnTo>
                <a:lnTo>
                  <a:pt x="1002289" y="195659"/>
                </a:lnTo>
                <a:lnTo>
                  <a:pt x="1038822" y="198438"/>
                </a:lnTo>
                <a:lnTo>
                  <a:pt x="1074959" y="202406"/>
                </a:lnTo>
                <a:lnTo>
                  <a:pt x="1110698" y="206375"/>
                </a:lnTo>
                <a:lnTo>
                  <a:pt x="1146040" y="211931"/>
                </a:lnTo>
                <a:lnTo>
                  <a:pt x="1180588" y="217488"/>
                </a:lnTo>
                <a:lnTo>
                  <a:pt x="1214739" y="224234"/>
                </a:lnTo>
                <a:lnTo>
                  <a:pt x="1248493" y="230981"/>
                </a:lnTo>
                <a:lnTo>
                  <a:pt x="1264774" y="234950"/>
                </a:lnTo>
                <a:lnTo>
                  <a:pt x="1281453" y="239316"/>
                </a:lnTo>
                <a:lnTo>
                  <a:pt x="1297734" y="243681"/>
                </a:lnTo>
                <a:lnTo>
                  <a:pt x="1313618" y="248444"/>
                </a:lnTo>
                <a:lnTo>
                  <a:pt x="1329502" y="253206"/>
                </a:lnTo>
                <a:lnTo>
                  <a:pt x="1344989" y="258763"/>
                </a:lnTo>
                <a:lnTo>
                  <a:pt x="1360476" y="263922"/>
                </a:lnTo>
                <a:lnTo>
                  <a:pt x="1375963" y="269478"/>
                </a:lnTo>
                <a:lnTo>
                  <a:pt x="1390656" y="275828"/>
                </a:lnTo>
                <a:lnTo>
                  <a:pt x="1405746" y="281781"/>
                </a:lnTo>
                <a:lnTo>
                  <a:pt x="1420042" y="288528"/>
                </a:lnTo>
                <a:lnTo>
                  <a:pt x="1434734" y="294878"/>
                </a:lnTo>
                <a:lnTo>
                  <a:pt x="1448633" y="302419"/>
                </a:lnTo>
                <a:lnTo>
                  <a:pt x="1462532" y="309959"/>
                </a:lnTo>
                <a:lnTo>
                  <a:pt x="1476430" y="317500"/>
                </a:lnTo>
                <a:lnTo>
                  <a:pt x="1489535" y="325438"/>
                </a:lnTo>
                <a:lnTo>
                  <a:pt x="1502639" y="334169"/>
                </a:lnTo>
                <a:lnTo>
                  <a:pt x="1515346" y="342503"/>
                </a:lnTo>
                <a:lnTo>
                  <a:pt x="1528054" y="351631"/>
                </a:lnTo>
                <a:lnTo>
                  <a:pt x="1540364" y="360759"/>
                </a:lnTo>
                <a:lnTo>
                  <a:pt x="1552674" y="370284"/>
                </a:lnTo>
                <a:lnTo>
                  <a:pt x="1563793" y="380603"/>
                </a:lnTo>
                <a:lnTo>
                  <a:pt x="1575706" y="390922"/>
                </a:lnTo>
                <a:lnTo>
                  <a:pt x="1586825" y="401638"/>
                </a:lnTo>
                <a:lnTo>
                  <a:pt x="1597547" y="412750"/>
                </a:lnTo>
                <a:lnTo>
                  <a:pt x="1608269" y="424259"/>
                </a:lnTo>
                <a:lnTo>
                  <a:pt x="1618196" y="436166"/>
                </a:lnTo>
                <a:lnTo>
                  <a:pt x="1628521" y="448469"/>
                </a:lnTo>
                <a:lnTo>
                  <a:pt x="1628521" y="371872"/>
                </a:lnTo>
                <a:lnTo>
                  <a:pt x="1638051" y="381397"/>
                </a:lnTo>
                <a:lnTo>
                  <a:pt x="1649567" y="393700"/>
                </a:lnTo>
                <a:lnTo>
                  <a:pt x="1663863" y="410766"/>
                </a:lnTo>
                <a:lnTo>
                  <a:pt x="1681733" y="431800"/>
                </a:lnTo>
                <a:lnTo>
                  <a:pt x="1701985" y="457200"/>
                </a:lnTo>
                <a:lnTo>
                  <a:pt x="1713104" y="471488"/>
                </a:lnTo>
                <a:lnTo>
                  <a:pt x="1724620" y="486966"/>
                </a:lnTo>
                <a:lnTo>
                  <a:pt x="1735739" y="503238"/>
                </a:lnTo>
                <a:lnTo>
                  <a:pt x="1747652" y="520303"/>
                </a:lnTo>
                <a:lnTo>
                  <a:pt x="1759962" y="538559"/>
                </a:lnTo>
                <a:lnTo>
                  <a:pt x="1772272" y="558006"/>
                </a:lnTo>
                <a:lnTo>
                  <a:pt x="1784582" y="577850"/>
                </a:lnTo>
                <a:lnTo>
                  <a:pt x="1796893" y="598884"/>
                </a:lnTo>
                <a:lnTo>
                  <a:pt x="1809203" y="620316"/>
                </a:lnTo>
                <a:lnTo>
                  <a:pt x="1821513" y="642938"/>
                </a:lnTo>
                <a:lnTo>
                  <a:pt x="1833029" y="666353"/>
                </a:lnTo>
                <a:lnTo>
                  <a:pt x="1844545" y="690166"/>
                </a:lnTo>
                <a:lnTo>
                  <a:pt x="1856061" y="715169"/>
                </a:lnTo>
                <a:lnTo>
                  <a:pt x="1866783" y="740966"/>
                </a:lnTo>
                <a:lnTo>
                  <a:pt x="1877505" y="767556"/>
                </a:lnTo>
                <a:lnTo>
                  <a:pt x="1887035" y="794544"/>
                </a:lnTo>
                <a:lnTo>
                  <a:pt x="1896566" y="822325"/>
                </a:lnTo>
                <a:lnTo>
                  <a:pt x="1904905" y="850503"/>
                </a:lnTo>
                <a:lnTo>
                  <a:pt x="1912847" y="879872"/>
                </a:lnTo>
                <a:lnTo>
                  <a:pt x="1919995" y="910034"/>
                </a:lnTo>
                <a:lnTo>
                  <a:pt x="1955337" y="874316"/>
                </a:lnTo>
                <a:lnTo>
                  <a:pt x="1963676" y="898922"/>
                </a:lnTo>
                <a:lnTo>
                  <a:pt x="1973207" y="927894"/>
                </a:lnTo>
                <a:lnTo>
                  <a:pt x="1984723" y="966391"/>
                </a:lnTo>
                <a:lnTo>
                  <a:pt x="1998621" y="1012825"/>
                </a:lnTo>
                <a:lnTo>
                  <a:pt x="2005372" y="1038622"/>
                </a:lnTo>
                <a:lnTo>
                  <a:pt x="2012520" y="1066403"/>
                </a:lnTo>
                <a:lnTo>
                  <a:pt x="2019668" y="1095375"/>
                </a:lnTo>
                <a:lnTo>
                  <a:pt x="2026816" y="1125538"/>
                </a:lnTo>
                <a:lnTo>
                  <a:pt x="2033566" y="1156891"/>
                </a:lnTo>
                <a:lnTo>
                  <a:pt x="2040317" y="1189435"/>
                </a:lnTo>
                <a:lnTo>
                  <a:pt x="2046671" y="1222375"/>
                </a:lnTo>
                <a:lnTo>
                  <a:pt x="2052230" y="1256110"/>
                </a:lnTo>
                <a:lnTo>
                  <a:pt x="2057790" y="1290241"/>
                </a:lnTo>
                <a:lnTo>
                  <a:pt x="2062158" y="1324769"/>
                </a:lnTo>
                <a:lnTo>
                  <a:pt x="2066129" y="1359694"/>
                </a:lnTo>
                <a:lnTo>
                  <a:pt x="2068511" y="1394619"/>
                </a:lnTo>
                <a:lnTo>
                  <a:pt x="2070894" y="1429147"/>
                </a:lnTo>
                <a:lnTo>
                  <a:pt x="2071291" y="1446610"/>
                </a:lnTo>
                <a:lnTo>
                  <a:pt x="2071688" y="1463675"/>
                </a:lnTo>
                <a:lnTo>
                  <a:pt x="2071688" y="1480741"/>
                </a:lnTo>
                <a:lnTo>
                  <a:pt x="2071291" y="1497806"/>
                </a:lnTo>
                <a:lnTo>
                  <a:pt x="2070894" y="1514475"/>
                </a:lnTo>
                <a:lnTo>
                  <a:pt x="2070100" y="1531144"/>
                </a:lnTo>
                <a:lnTo>
                  <a:pt x="2068511" y="1547416"/>
                </a:lnTo>
                <a:lnTo>
                  <a:pt x="2066923" y="1563688"/>
                </a:lnTo>
                <a:lnTo>
                  <a:pt x="2065335" y="1579960"/>
                </a:lnTo>
                <a:lnTo>
                  <a:pt x="2062555" y="1595835"/>
                </a:lnTo>
                <a:lnTo>
                  <a:pt x="2059775" y="1610916"/>
                </a:lnTo>
                <a:lnTo>
                  <a:pt x="2056995" y="1626394"/>
                </a:lnTo>
                <a:lnTo>
                  <a:pt x="2053421" y="1641078"/>
                </a:lnTo>
                <a:lnTo>
                  <a:pt x="2049450" y="1655763"/>
                </a:lnTo>
                <a:lnTo>
                  <a:pt x="2045082" y="1670050"/>
                </a:lnTo>
                <a:lnTo>
                  <a:pt x="2040317" y="1684338"/>
                </a:lnTo>
                <a:lnTo>
                  <a:pt x="2034758" y="1697435"/>
                </a:lnTo>
                <a:lnTo>
                  <a:pt x="2029198" y="1710531"/>
                </a:lnTo>
                <a:lnTo>
                  <a:pt x="2028520" y="1710950"/>
                </a:lnTo>
                <a:lnTo>
                  <a:pt x="2020892" y="1692617"/>
                </a:lnTo>
                <a:lnTo>
                  <a:pt x="2012561" y="1673551"/>
                </a:lnTo>
                <a:lnTo>
                  <a:pt x="2003438" y="1653690"/>
                </a:lnTo>
                <a:lnTo>
                  <a:pt x="1993917" y="1633830"/>
                </a:lnTo>
                <a:lnTo>
                  <a:pt x="1983604" y="1613969"/>
                </a:lnTo>
                <a:lnTo>
                  <a:pt x="1973290" y="1593712"/>
                </a:lnTo>
                <a:lnTo>
                  <a:pt x="1962183" y="1573057"/>
                </a:lnTo>
                <a:lnTo>
                  <a:pt x="1950679" y="1552402"/>
                </a:lnTo>
                <a:lnTo>
                  <a:pt x="1939175" y="1531350"/>
                </a:lnTo>
                <a:lnTo>
                  <a:pt x="1926878" y="1510298"/>
                </a:lnTo>
                <a:lnTo>
                  <a:pt x="1914185" y="1488848"/>
                </a:lnTo>
                <a:lnTo>
                  <a:pt x="1900301" y="1467796"/>
                </a:lnTo>
                <a:lnTo>
                  <a:pt x="1894260" y="1458189"/>
                </a:lnTo>
                <a:lnTo>
                  <a:pt x="1928813" y="1036638"/>
                </a:lnTo>
                <a:lnTo>
                  <a:pt x="1862051" y="1408114"/>
                </a:lnTo>
                <a:lnTo>
                  <a:pt x="1843972" y="1381204"/>
                </a:lnTo>
                <a:lnTo>
                  <a:pt x="1813824" y="1337908"/>
                </a:lnTo>
                <a:lnTo>
                  <a:pt x="1782090" y="1294612"/>
                </a:lnTo>
                <a:lnTo>
                  <a:pt x="1749959" y="1250919"/>
                </a:lnTo>
                <a:lnTo>
                  <a:pt x="1716638" y="1208021"/>
                </a:lnTo>
                <a:lnTo>
                  <a:pt x="1681730" y="1165122"/>
                </a:lnTo>
                <a:lnTo>
                  <a:pt x="1658188" y="1136727"/>
                </a:lnTo>
                <a:lnTo>
                  <a:pt x="1662012" y="1095017"/>
                </a:lnTo>
                <a:lnTo>
                  <a:pt x="1664012" y="1064080"/>
                </a:lnTo>
                <a:lnTo>
                  <a:pt x="1666812" y="1028781"/>
                </a:lnTo>
                <a:lnTo>
                  <a:pt x="1669612" y="988722"/>
                </a:lnTo>
                <a:lnTo>
                  <a:pt x="1671612" y="945094"/>
                </a:lnTo>
                <a:lnTo>
                  <a:pt x="1673212" y="897896"/>
                </a:lnTo>
                <a:lnTo>
                  <a:pt x="1674412" y="848715"/>
                </a:lnTo>
                <a:lnTo>
                  <a:pt x="1674812" y="797154"/>
                </a:lnTo>
                <a:lnTo>
                  <a:pt x="1674412" y="744800"/>
                </a:lnTo>
                <a:lnTo>
                  <a:pt x="1674012" y="718227"/>
                </a:lnTo>
                <a:lnTo>
                  <a:pt x="1672812" y="691653"/>
                </a:lnTo>
                <a:lnTo>
                  <a:pt x="1671612" y="665080"/>
                </a:lnTo>
                <a:lnTo>
                  <a:pt x="1670012" y="638506"/>
                </a:lnTo>
                <a:lnTo>
                  <a:pt x="1668012" y="612329"/>
                </a:lnTo>
                <a:lnTo>
                  <a:pt x="1666012" y="586549"/>
                </a:lnTo>
                <a:lnTo>
                  <a:pt x="1663212" y="560372"/>
                </a:lnTo>
                <a:lnTo>
                  <a:pt x="1659612" y="534988"/>
                </a:lnTo>
                <a:lnTo>
                  <a:pt x="1660412" y="553629"/>
                </a:lnTo>
                <a:lnTo>
                  <a:pt x="1662012" y="603603"/>
                </a:lnTo>
                <a:lnTo>
                  <a:pt x="1662412" y="638109"/>
                </a:lnTo>
                <a:lnTo>
                  <a:pt x="1662412" y="676978"/>
                </a:lnTo>
                <a:lnTo>
                  <a:pt x="1662412" y="720607"/>
                </a:lnTo>
                <a:lnTo>
                  <a:pt x="1662012" y="766218"/>
                </a:lnTo>
                <a:lnTo>
                  <a:pt x="1660412" y="814606"/>
                </a:lnTo>
                <a:lnTo>
                  <a:pt x="1658812" y="863787"/>
                </a:lnTo>
                <a:lnTo>
                  <a:pt x="1655612" y="912174"/>
                </a:lnTo>
                <a:lnTo>
                  <a:pt x="1654012" y="936765"/>
                </a:lnTo>
                <a:lnTo>
                  <a:pt x="1652012" y="960562"/>
                </a:lnTo>
                <a:lnTo>
                  <a:pt x="1649612" y="983566"/>
                </a:lnTo>
                <a:lnTo>
                  <a:pt x="1646812" y="1006570"/>
                </a:lnTo>
                <a:lnTo>
                  <a:pt x="1644412" y="1028384"/>
                </a:lnTo>
                <a:lnTo>
                  <a:pt x="1640812" y="1049405"/>
                </a:lnTo>
                <a:lnTo>
                  <a:pt x="1637212" y="1069633"/>
                </a:lnTo>
                <a:lnTo>
                  <a:pt x="1633212" y="1088274"/>
                </a:lnTo>
                <a:lnTo>
                  <a:pt x="1629548" y="1102806"/>
                </a:lnTo>
                <a:lnTo>
                  <a:pt x="1611517" y="1081708"/>
                </a:lnTo>
                <a:lnTo>
                  <a:pt x="1575419" y="1041192"/>
                </a:lnTo>
                <a:lnTo>
                  <a:pt x="1538925" y="1001074"/>
                </a:lnTo>
                <a:lnTo>
                  <a:pt x="1502827" y="962545"/>
                </a:lnTo>
                <a:lnTo>
                  <a:pt x="1465936" y="924810"/>
                </a:lnTo>
                <a:lnTo>
                  <a:pt x="1429441" y="888663"/>
                </a:lnTo>
                <a:lnTo>
                  <a:pt x="1393343" y="853709"/>
                </a:lnTo>
                <a:lnTo>
                  <a:pt x="1357245" y="820740"/>
                </a:lnTo>
                <a:lnTo>
                  <a:pt x="1321941" y="789758"/>
                </a:lnTo>
                <a:lnTo>
                  <a:pt x="1304487" y="774267"/>
                </a:lnTo>
                <a:lnTo>
                  <a:pt x="1286636" y="759967"/>
                </a:lnTo>
                <a:lnTo>
                  <a:pt x="1269579" y="745668"/>
                </a:lnTo>
                <a:lnTo>
                  <a:pt x="1252522" y="732560"/>
                </a:lnTo>
                <a:lnTo>
                  <a:pt x="1238401" y="721708"/>
                </a:lnTo>
                <a:lnTo>
                  <a:pt x="1238183" y="719838"/>
                </a:lnTo>
                <a:lnTo>
                  <a:pt x="1234535" y="690371"/>
                </a:lnTo>
                <a:lnTo>
                  <a:pt x="1229671" y="654531"/>
                </a:lnTo>
                <a:lnTo>
                  <a:pt x="1223997" y="615108"/>
                </a:lnTo>
                <a:lnTo>
                  <a:pt x="1217106" y="576482"/>
                </a:lnTo>
                <a:lnTo>
                  <a:pt x="1213864" y="557766"/>
                </a:lnTo>
                <a:lnTo>
                  <a:pt x="1210216" y="540643"/>
                </a:lnTo>
                <a:lnTo>
                  <a:pt x="1206973" y="524714"/>
                </a:lnTo>
                <a:lnTo>
                  <a:pt x="1203325" y="511175"/>
                </a:lnTo>
                <a:lnTo>
                  <a:pt x="1206973" y="531882"/>
                </a:lnTo>
                <a:lnTo>
                  <a:pt x="1209810" y="554580"/>
                </a:lnTo>
                <a:lnTo>
                  <a:pt x="1213053" y="583650"/>
                </a:lnTo>
                <a:lnTo>
                  <a:pt x="1214674" y="599578"/>
                </a:lnTo>
                <a:lnTo>
                  <a:pt x="1216295" y="616303"/>
                </a:lnTo>
                <a:lnTo>
                  <a:pt x="1217106" y="633824"/>
                </a:lnTo>
                <a:lnTo>
                  <a:pt x="1217511" y="650948"/>
                </a:lnTo>
                <a:lnTo>
                  <a:pt x="1217917" y="668469"/>
                </a:lnTo>
                <a:lnTo>
                  <a:pt x="1217511" y="685990"/>
                </a:lnTo>
                <a:lnTo>
                  <a:pt x="1216295" y="703113"/>
                </a:lnTo>
                <a:lnTo>
                  <a:pt x="1216046" y="705118"/>
                </a:lnTo>
                <a:lnTo>
                  <a:pt x="1202540" y="695222"/>
                </a:lnTo>
                <a:lnTo>
                  <a:pt x="1186673" y="684497"/>
                </a:lnTo>
                <a:lnTo>
                  <a:pt x="1170805" y="673773"/>
                </a:lnTo>
                <a:lnTo>
                  <a:pt x="1154938" y="663842"/>
                </a:lnTo>
                <a:lnTo>
                  <a:pt x="1139468" y="654707"/>
                </a:lnTo>
                <a:lnTo>
                  <a:pt x="1124790" y="645968"/>
                </a:lnTo>
                <a:lnTo>
                  <a:pt x="1110113" y="638024"/>
                </a:lnTo>
                <a:lnTo>
                  <a:pt x="1095833" y="630477"/>
                </a:lnTo>
                <a:lnTo>
                  <a:pt x="1081949" y="623724"/>
                </a:lnTo>
                <a:lnTo>
                  <a:pt x="1068065" y="618163"/>
                </a:lnTo>
                <a:lnTo>
                  <a:pt x="1054975" y="613000"/>
                </a:lnTo>
                <a:lnTo>
                  <a:pt x="1042281" y="608630"/>
                </a:lnTo>
                <a:lnTo>
                  <a:pt x="1017290" y="600686"/>
                </a:lnTo>
                <a:lnTo>
                  <a:pt x="991902" y="592345"/>
                </a:lnTo>
                <a:lnTo>
                  <a:pt x="966118" y="583209"/>
                </a:lnTo>
                <a:lnTo>
                  <a:pt x="939937" y="574073"/>
                </a:lnTo>
                <a:lnTo>
                  <a:pt x="886782" y="553815"/>
                </a:lnTo>
                <a:lnTo>
                  <a:pt x="833627" y="533160"/>
                </a:lnTo>
                <a:lnTo>
                  <a:pt x="780075" y="511711"/>
                </a:lnTo>
                <a:lnTo>
                  <a:pt x="727317" y="489864"/>
                </a:lnTo>
                <a:lnTo>
                  <a:pt x="694143" y="475740"/>
                </a:lnTo>
                <a:lnTo>
                  <a:pt x="615950" y="344488"/>
                </a:lnTo>
                <a:lnTo>
                  <a:pt x="682265" y="470683"/>
                </a:lnTo>
                <a:lnTo>
                  <a:pt x="676938" y="468415"/>
                </a:lnTo>
                <a:lnTo>
                  <a:pt x="628543" y="447363"/>
                </a:lnTo>
                <a:lnTo>
                  <a:pt x="583322" y="427105"/>
                </a:lnTo>
                <a:lnTo>
                  <a:pt x="541670" y="408436"/>
                </a:lnTo>
                <a:lnTo>
                  <a:pt x="473044" y="376659"/>
                </a:lnTo>
                <a:lnTo>
                  <a:pt x="427426" y="355607"/>
                </a:lnTo>
                <a:lnTo>
                  <a:pt x="411162" y="347663"/>
                </a:lnTo>
                <a:lnTo>
                  <a:pt x="413939" y="350444"/>
                </a:lnTo>
                <a:lnTo>
                  <a:pt x="417906" y="352827"/>
                </a:lnTo>
                <a:lnTo>
                  <a:pt x="427029" y="359977"/>
                </a:lnTo>
                <a:lnTo>
                  <a:pt x="439327" y="367524"/>
                </a:lnTo>
                <a:lnTo>
                  <a:pt x="453607" y="375865"/>
                </a:lnTo>
                <a:lnTo>
                  <a:pt x="470664" y="385001"/>
                </a:lnTo>
                <a:lnTo>
                  <a:pt x="490102" y="394931"/>
                </a:lnTo>
                <a:lnTo>
                  <a:pt x="533340" y="416380"/>
                </a:lnTo>
                <a:lnTo>
                  <a:pt x="582925" y="440213"/>
                </a:lnTo>
                <a:lnTo>
                  <a:pt x="636873" y="465237"/>
                </a:lnTo>
                <a:lnTo>
                  <a:pt x="692805" y="491056"/>
                </a:lnTo>
                <a:lnTo>
                  <a:pt x="750721" y="516477"/>
                </a:lnTo>
                <a:lnTo>
                  <a:pt x="807049" y="541502"/>
                </a:lnTo>
                <a:lnTo>
                  <a:pt x="861791" y="565334"/>
                </a:lnTo>
                <a:lnTo>
                  <a:pt x="928558" y="593908"/>
                </a:lnTo>
                <a:lnTo>
                  <a:pt x="927038" y="593725"/>
                </a:lnTo>
                <a:lnTo>
                  <a:pt x="913525" y="596435"/>
                </a:lnTo>
                <a:lnTo>
                  <a:pt x="897230" y="599533"/>
                </a:lnTo>
                <a:lnTo>
                  <a:pt x="875769" y="603018"/>
                </a:lnTo>
                <a:lnTo>
                  <a:pt x="848744" y="607664"/>
                </a:lnTo>
                <a:lnTo>
                  <a:pt x="818141" y="611149"/>
                </a:lnTo>
                <a:lnTo>
                  <a:pt x="783565" y="615795"/>
                </a:lnTo>
                <a:lnTo>
                  <a:pt x="746206" y="618893"/>
                </a:lnTo>
                <a:lnTo>
                  <a:pt x="725937" y="620442"/>
                </a:lnTo>
                <a:lnTo>
                  <a:pt x="705668" y="621603"/>
                </a:lnTo>
                <a:lnTo>
                  <a:pt x="685002" y="622765"/>
                </a:lnTo>
                <a:lnTo>
                  <a:pt x="663540" y="623152"/>
                </a:lnTo>
                <a:lnTo>
                  <a:pt x="642079" y="623539"/>
                </a:lnTo>
                <a:lnTo>
                  <a:pt x="620618" y="623539"/>
                </a:lnTo>
                <a:lnTo>
                  <a:pt x="598759" y="623152"/>
                </a:lnTo>
                <a:lnTo>
                  <a:pt x="576503" y="621990"/>
                </a:lnTo>
                <a:lnTo>
                  <a:pt x="554247" y="620829"/>
                </a:lnTo>
                <a:lnTo>
                  <a:pt x="532388" y="618506"/>
                </a:lnTo>
                <a:lnTo>
                  <a:pt x="510132" y="616182"/>
                </a:lnTo>
                <a:lnTo>
                  <a:pt x="488670" y="613085"/>
                </a:lnTo>
                <a:lnTo>
                  <a:pt x="467209" y="609213"/>
                </a:lnTo>
                <a:lnTo>
                  <a:pt x="446145" y="604954"/>
                </a:lnTo>
                <a:lnTo>
                  <a:pt x="429576" y="600994"/>
                </a:lnTo>
                <a:lnTo>
                  <a:pt x="417530" y="597597"/>
                </a:lnTo>
                <a:lnTo>
                  <a:pt x="404812" y="593725"/>
                </a:lnTo>
                <a:lnTo>
                  <a:pt x="425081" y="599920"/>
                </a:lnTo>
                <a:lnTo>
                  <a:pt x="429576" y="600994"/>
                </a:lnTo>
                <a:lnTo>
                  <a:pt x="432632" y="601856"/>
                </a:lnTo>
                <a:lnTo>
                  <a:pt x="453299" y="606890"/>
                </a:lnTo>
                <a:lnTo>
                  <a:pt x="479132" y="613085"/>
                </a:lnTo>
                <a:lnTo>
                  <a:pt x="509734" y="619280"/>
                </a:lnTo>
                <a:lnTo>
                  <a:pt x="526426" y="622378"/>
                </a:lnTo>
                <a:lnTo>
                  <a:pt x="543913" y="625475"/>
                </a:lnTo>
                <a:lnTo>
                  <a:pt x="562195" y="628573"/>
                </a:lnTo>
                <a:lnTo>
                  <a:pt x="582067" y="630896"/>
                </a:lnTo>
                <a:lnTo>
                  <a:pt x="602336" y="633606"/>
                </a:lnTo>
                <a:lnTo>
                  <a:pt x="623400" y="636317"/>
                </a:lnTo>
                <a:lnTo>
                  <a:pt x="645259" y="637865"/>
                </a:lnTo>
                <a:lnTo>
                  <a:pt x="667515" y="639414"/>
                </a:lnTo>
                <a:lnTo>
                  <a:pt x="690963" y="640576"/>
                </a:lnTo>
                <a:lnTo>
                  <a:pt x="714412" y="641350"/>
                </a:lnTo>
                <a:lnTo>
                  <a:pt x="739053" y="641350"/>
                </a:lnTo>
                <a:lnTo>
                  <a:pt x="763693" y="641350"/>
                </a:lnTo>
                <a:lnTo>
                  <a:pt x="788732" y="639801"/>
                </a:lnTo>
                <a:lnTo>
                  <a:pt x="814167" y="638640"/>
                </a:lnTo>
                <a:lnTo>
                  <a:pt x="840000" y="636317"/>
                </a:lnTo>
                <a:lnTo>
                  <a:pt x="865833" y="633219"/>
                </a:lnTo>
                <a:lnTo>
                  <a:pt x="892461" y="629347"/>
                </a:lnTo>
                <a:lnTo>
                  <a:pt x="918692" y="624701"/>
                </a:lnTo>
                <a:lnTo>
                  <a:pt x="945320" y="618893"/>
                </a:lnTo>
                <a:lnTo>
                  <a:pt x="971550" y="612310"/>
                </a:lnTo>
                <a:lnTo>
                  <a:pt x="971357" y="612122"/>
                </a:lnTo>
                <a:lnTo>
                  <a:pt x="1024430" y="634449"/>
                </a:lnTo>
                <a:lnTo>
                  <a:pt x="1049818" y="645571"/>
                </a:lnTo>
                <a:lnTo>
                  <a:pt x="1075602" y="659870"/>
                </a:lnTo>
                <a:lnTo>
                  <a:pt x="1100990" y="675759"/>
                </a:lnTo>
                <a:lnTo>
                  <a:pt x="1126377" y="691647"/>
                </a:lnTo>
                <a:lnTo>
                  <a:pt x="1151765" y="708727"/>
                </a:lnTo>
                <a:lnTo>
                  <a:pt x="1176359" y="725807"/>
                </a:lnTo>
                <a:lnTo>
                  <a:pt x="1200953" y="743682"/>
                </a:lnTo>
                <a:lnTo>
                  <a:pt x="1225547" y="762351"/>
                </a:lnTo>
                <a:lnTo>
                  <a:pt x="1248951" y="781417"/>
                </a:lnTo>
                <a:lnTo>
                  <a:pt x="1272752" y="801277"/>
                </a:lnTo>
                <a:lnTo>
                  <a:pt x="1296553" y="820740"/>
                </a:lnTo>
                <a:lnTo>
                  <a:pt x="1319164" y="841395"/>
                </a:lnTo>
                <a:lnTo>
                  <a:pt x="1342171" y="862050"/>
                </a:lnTo>
                <a:lnTo>
                  <a:pt x="1364385" y="883500"/>
                </a:lnTo>
                <a:lnTo>
                  <a:pt x="1386600" y="904949"/>
                </a:lnTo>
                <a:lnTo>
                  <a:pt x="1408020" y="926796"/>
                </a:lnTo>
                <a:lnTo>
                  <a:pt x="1429441" y="949039"/>
                </a:lnTo>
                <a:lnTo>
                  <a:pt x="1450465" y="971283"/>
                </a:lnTo>
                <a:lnTo>
                  <a:pt x="1471489" y="993924"/>
                </a:lnTo>
                <a:lnTo>
                  <a:pt x="1491720" y="1016962"/>
                </a:lnTo>
                <a:lnTo>
                  <a:pt x="1511951" y="1039603"/>
                </a:lnTo>
                <a:lnTo>
                  <a:pt x="1514611" y="1042747"/>
                </a:lnTo>
                <a:lnTo>
                  <a:pt x="1509729" y="1046212"/>
                </a:lnTo>
                <a:lnTo>
                  <a:pt x="1495050" y="1055387"/>
                </a:lnTo>
                <a:lnTo>
                  <a:pt x="1480372" y="1064163"/>
                </a:lnTo>
                <a:lnTo>
                  <a:pt x="1465297" y="1072540"/>
                </a:lnTo>
                <a:lnTo>
                  <a:pt x="1449428" y="1080917"/>
                </a:lnTo>
                <a:lnTo>
                  <a:pt x="1433163" y="1088496"/>
                </a:lnTo>
                <a:lnTo>
                  <a:pt x="1416501" y="1095677"/>
                </a:lnTo>
                <a:lnTo>
                  <a:pt x="1399442" y="1102458"/>
                </a:lnTo>
                <a:lnTo>
                  <a:pt x="1381986" y="1109240"/>
                </a:lnTo>
                <a:lnTo>
                  <a:pt x="1364531" y="1115223"/>
                </a:lnTo>
                <a:lnTo>
                  <a:pt x="1346679" y="1121207"/>
                </a:lnTo>
                <a:lnTo>
                  <a:pt x="1328033" y="1126792"/>
                </a:lnTo>
                <a:lnTo>
                  <a:pt x="1309387" y="1131579"/>
                </a:lnTo>
                <a:lnTo>
                  <a:pt x="1290345" y="1136366"/>
                </a:lnTo>
                <a:lnTo>
                  <a:pt x="1271699" y="1141153"/>
                </a:lnTo>
                <a:lnTo>
                  <a:pt x="1251864" y="1145142"/>
                </a:lnTo>
                <a:lnTo>
                  <a:pt x="1232821" y="1149131"/>
                </a:lnTo>
                <a:lnTo>
                  <a:pt x="1212985" y="1153120"/>
                </a:lnTo>
                <a:lnTo>
                  <a:pt x="1193150" y="1156311"/>
                </a:lnTo>
                <a:lnTo>
                  <a:pt x="1173711" y="1159502"/>
                </a:lnTo>
                <a:lnTo>
                  <a:pt x="1133246" y="1165087"/>
                </a:lnTo>
                <a:lnTo>
                  <a:pt x="1093574" y="1169475"/>
                </a:lnTo>
                <a:lnTo>
                  <a:pt x="1053109" y="1173065"/>
                </a:lnTo>
                <a:lnTo>
                  <a:pt x="1013438" y="1176257"/>
                </a:lnTo>
                <a:lnTo>
                  <a:pt x="973766" y="1178251"/>
                </a:lnTo>
                <a:lnTo>
                  <a:pt x="935285" y="1179448"/>
                </a:lnTo>
                <a:lnTo>
                  <a:pt x="897200" y="1180246"/>
                </a:lnTo>
                <a:lnTo>
                  <a:pt x="860305" y="1180645"/>
                </a:lnTo>
                <a:lnTo>
                  <a:pt x="824998" y="1180246"/>
                </a:lnTo>
                <a:lnTo>
                  <a:pt x="790880" y="1179448"/>
                </a:lnTo>
                <a:lnTo>
                  <a:pt x="757953" y="1178251"/>
                </a:lnTo>
                <a:lnTo>
                  <a:pt x="727009" y="1177453"/>
                </a:lnTo>
                <a:lnTo>
                  <a:pt x="698445" y="1175858"/>
                </a:lnTo>
                <a:lnTo>
                  <a:pt x="671865" y="1173863"/>
                </a:lnTo>
                <a:lnTo>
                  <a:pt x="625846" y="1170672"/>
                </a:lnTo>
                <a:lnTo>
                  <a:pt x="591332" y="1167880"/>
                </a:lnTo>
                <a:lnTo>
                  <a:pt x="561975" y="1164688"/>
                </a:lnTo>
                <a:lnTo>
                  <a:pt x="596490" y="1168677"/>
                </a:lnTo>
                <a:lnTo>
                  <a:pt x="630210" y="1172667"/>
                </a:lnTo>
                <a:lnTo>
                  <a:pt x="663534" y="1176257"/>
                </a:lnTo>
                <a:lnTo>
                  <a:pt x="696065" y="1179049"/>
                </a:lnTo>
                <a:lnTo>
                  <a:pt x="728199" y="1181841"/>
                </a:lnTo>
                <a:lnTo>
                  <a:pt x="759143" y="1183836"/>
                </a:lnTo>
                <a:lnTo>
                  <a:pt x="789293" y="1186229"/>
                </a:lnTo>
                <a:lnTo>
                  <a:pt x="819047" y="1187825"/>
                </a:lnTo>
                <a:lnTo>
                  <a:pt x="848007" y="1189421"/>
                </a:lnTo>
                <a:lnTo>
                  <a:pt x="876174" y="1190617"/>
                </a:lnTo>
                <a:lnTo>
                  <a:pt x="903547" y="1191415"/>
                </a:lnTo>
                <a:lnTo>
                  <a:pt x="930921" y="1191814"/>
                </a:lnTo>
                <a:lnTo>
                  <a:pt x="982494" y="1192213"/>
                </a:lnTo>
                <a:lnTo>
                  <a:pt x="1031686" y="1191415"/>
                </a:lnTo>
                <a:lnTo>
                  <a:pt x="1078499" y="1190219"/>
                </a:lnTo>
                <a:lnTo>
                  <a:pt x="1122138" y="1187426"/>
                </a:lnTo>
                <a:lnTo>
                  <a:pt x="1163793" y="1184634"/>
                </a:lnTo>
                <a:lnTo>
                  <a:pt x="1203068" y="1180645"/>
                </a:lnTo>
                <a:lnTo>
                  <a:pt x="1239565" y="1176257"/>
                </a:lnTo>
                <a:lnTo>
                  <a:pt x="1274476" y="1170672"/>
                </a:lnTo>
                <a:lnTo>
                  <a:pt x="1306214" y="1165486"/>
                </a:lnTo>
                <a:lnTo>
                  <a:pt x="1335967" y="1159901"/>
                </a:lnTo>
                <a:lnTo>
                  <a:pt x="1363737" y="1153519"/>
                </a:lnTo>
                <a:lnTo>
                  <a:pt x="1389524" y="1147535"/>
                </a:lnTo>
                <a:lnTo>
                  <a:pt x="1412930" y="1140754"/>
                </a:lnTo>
                <a:lnTo>
                  <a:pt x="1434353" y="1134770"/>
                </a:lnTo>
                <a:lnTo>
                  <a:pt x="1453395" y="1127989"/>
                </a:lnTo>
                <a:lnTo>
                  <a:pt x="1470851" y="1122005"/>
                </a:lnTo>
                <a:lnTo>
                  <a:pt x="1486719" y="1115622"/>
                </a:lnTo>
                <a:lnTo>
                  <a:pt x="1500207" y="1110038"/>
                </a:lnTo>
                <a:lnTo>
                  <a:pt x="1512109" y="1104852"/>
                </a:lnTo>
                <a:lnTo>
                  <a:pt x="1522424" y="1100065"/>
                </a:lnTo>
                <a:lnTo>
                  <a:pt x="1531151" y="1095677"/>
                </a:lnTo>
                <a:lnTo>
                  <a:pt x="1537499" y="1091688"/>
                </a:lnTo>
                <a:lnTo>
                  <a:pt x="1546226" y="1086103"/>
                </a:lnTo>
                <a:lnTo>
                  <a:pt x="1549400" y="1084507"/>
                </a:lnTo>
                <a:lnTo>
                  <a:pt x="1549151" y="1084051"/>
                </a:lnTo>
                <a:lnTo>
                  <a:pt x="1550825" y="1086077"/>
                </a:lnTo>
                <a:lnTo>
                  <a:pt x="1570263" y="1109512"/>
                </a:lnTo>
                <a:lnTo>
                  <a:pt x="1588510" y="1132551"/>
                </a:lnTo>
                <a:lnTo>
                  <a:pt x="1607154" y="1155986"/>
                </a:lnTo>
                <a:lnTo>
                  <a:pt x="1625004" y="1179421"/>
                </a:lnTo>
                <a:lnTo>
                  <a:pt x="1642458" y="1202857"/>
                </a:lnTo>
                <a:lnTo>
                  <a:pt x="1659516" y="1225895"/>
                </a:lnTo>
                <a:lnTo>
                  <a:pt x="1692440" y="1271971"/>
                </a:lnTo>
                <a:lnTo>
                  <a:pt x="1723778" y="1317253"/>
                </a:lnTo>
                <a:lnTo>
                  <a:pt x="1753926" y="1362138"/>
                </a:lnTo>
                <a:lnTo>
                  <a:pt x="1782090" y="1405037"/>
                </a:lnTo>
                <a:lnTo>
                  <a:pt x="1808668" y="1447141"/>
                </a:lnTo>
                <a:lnTo>
                  <a:pt x="1833262" y="1487657"/>
                </a:lnTo>
                <a:lnTo>
                  <a:pt x="1856269" y="1526186"/>
                </a:lnTo>
                <a:lnTo>
                  <a:pt x="1877293" y="1562332"/>
                </a:lnTo>
                <a:lnTo>
                  <a:pt x="1896334" y="1596889"/>
                </a:lnTo>
                <a:lnTo>
                  <a:pt x="1912343" y="1625032"/>
                </a:lnTo>
                <a:lnTo>
                  <a:pt x="1902184" y="1628293"/>
                </a:lnTo>
                <a:lnTo>
                  <a:pt x="1881929" y="1634584"/>
                </a:lnTo>
                <a:lnTo>
                  <a:pt x="1856907" y="1641268"/>
                </a:lnTo>
                <a:lnTo>
                  <a:pt x="1827913" y="1649131"/>
                </a:lnTo>
                <a:lnTo>
                  <a:pt x="1795345" y="1657387"/>
                </a:lnTo>
                <a:lnTo>
                  <a:pt x="1759600" y="1666037"/>
                </a:lnTo>
                <a:lnTo>
                  <a:pt x="1721471" y="1674294"/>
                </a:lnTo>
                <a:lnTo>
                  <a:pt x="1701215" y="1678225"/>
                </a:lnTo>
                <a:lnTo>
                  <a:pt x="1680959" y="1681764"/>
                </a:lnTo>
                <a:lnTo>
                  <a:pt x="1659909" y="1685302"/>
                </a:lnTo>
                <a:lnTo>
                  <a:pt x="1638859" y="1688841"/>
                </a:lnTo>
                <a:lnTo>
                  <a:pt x="1617412" y="1691593"/>
                </a:lnTo>
                <a:lnTo>
                  <a:pt x="1595965" y="1694345"/>
                </a:lnTo>
                <a:lnTo>
                  <a:pt x="1574120" y="1696311"/>
                </a:lnTo>
                <a:lnTo>
                  <a:pt x="1552276" y="1698277"/>
                </a:lnTo>
                <a:lnTo>
                  <a:pt x="1530034" y="1699850"/>
                </a:lnTo>
                <a:lnTo>
                  <a:pt x="1508189" y="1701029"/>
                </a:lnTo>
                <a:lnTo>
                  <a:pt x="1486345" y="1701422"/>
                </a:lnTo>
                <a:lnTo>
                  <a:pt x="1469825" y="1701422"/>
                </a:lnTo>
                <a:lnTo>
                  <a:pt x="1437096" y="1699850"/>
                </a:lnTo>
                <a:lnTo>
                  <a:pt x="1422400" y="1699063"/>
                </a:lnTo>
                <a:lnTo>
                  <a:pt x="1443450" y="1700243"/>
                </a:lnTo>
                <a:lnTo>
                  <a:pt x="1464898" y="1701422"/>
                </a:lnTo>
                <a:lnTo>
                  <a:pt x="1469825" y="1701422"/>
                </a:lnTo>
                <a:lnTo>
                  <a:pt x="1478004" y="1701815"/>
                </a:lnTo>
                <a:lnTo>
                  <a:pt x="1506601" y="1702602"/>
                </a:lnTo>
                <a:lnTo>
                  <a:pt x="1539566" y="1702995"/>
                </a:lnTo>
                <a:lnTo>
                  <a:pt x="1575709" y="1703388"/>
                </a:lnTo>
                <a:lnTo>
                  <a:pt x="1615426" y="1702995"/>
                </a:lnTo>
                <a:lnTo>
                  <a:pt x="1656732" y="1701815"/>
                </a:lnTo>
                <a:lnTo>
                  <a:pt x="1700024" y="1699456"/>
                </a:lnTo>
                <a:lnTo>
                  <a:pt x="1721868" y="1698277"/>
                </a:lnTo>
                <a:lnTo>
                  <a:pt x="1743713" y="1696311"/>
                </a:lnTo>
                <a:lnTo>
                  <a:pt x="1765954" y="1694345"/>
                </a:lnTo>
                <a:lnTo>
                  <a:pt x="1788196" y="1691593"/>
                </a:lnTo>
                <a:lnTo>
                  <a:pt x="1810040" y="1689234"/>
                </a:lnTo>
                <a:lnTo>
                  <a:pt x="1831885" y="1686089"/>
                </a:lnTo>
                <a:lnTo>
                  <a:pt x="1853332" y="1682550"/>
                </a:lnTo>
                <a:lnTo>
                  <a:pt x="1873985" y="1678619"/>
                </a:lnTo>
                <a:lnTo>
                  <a:pt x="1894638" y="1673901"/>
                </a:lnTo>
                <a:lnTo>
                  <a:pt x="1914497" y="1669182"/>
                </a:lnTo>
                <a:lnTo>
                  <a:pt x="1933533" y="1664079"/>
                </a:lnTo>
                <a:lnTo>
                  <a:pt x="1943539" y="1682687"/>
                </a:lnTo>
                <a:lnTo>
                  <a:pt x="1964563" y="1723997"/>
                </a:lnTo>
                <a:lnTo>
                  <a:pt x="1974533" y="1744276"/>
                </a:lnTo>
                <a:lnTo>
                  <a:pt x="1961691" y="1752203"/>
                </a:lnTo>
                <a:lnTo>
                  <a:pt x="1946204" y="1755775"/>
                </a:lnTo>
                <a:lnTo>
                  <a:pt x="1927937" y="1759347"/>
                </a:lnTo>
                <a:lnTo>
                  <a:pt x="1902919" y="1764506"/>
                </a:lnTo>
                <a:lnTo>
                  <a:pt x="1871151" y="1770063"/>
                </a:lnTo>
                <a:lnTo>
                  <a:pt x="1834618" y="1775619"/>
                </a:lnTo>
                <a:lnTo>
                  <a:pt x="1792127" y="1781175"/>
                </a:lnTo>
                <a:lnTo>
                  <a:pt x="1768698" y="1783556"/>
                </a:lnTo>
                <a:lnTo>
                  <a:pt x="1744475" y="1785938"/>
                </a:lnTo>
                <a:lnTo>
                  <a:pt x="1719060" y="1787922"/>
                </a:lnTo>
                <a:lnTo>
                  <a:pt x="1692852" y="1789906"/>
                </a:lnTo>
                <a:lnTo>
                  <a:pt x="1665849" y="1791494"/>
                </a:lnTo>
                <a:lnTo>
                  <a:pt x="1637257" y="1792288"/>
                </a:lnTo>
                <a:lnTo>
                  <a:pt x="1607872" y="1793081"/>
                </a:lnTo>
                <a:lnTo>
                  <a:pt x="1578089" y="1793875"/>
                </a:lnTo>
                <a:lnTo>
                  <a:pt x="1546718" y="1793081"/>
                </a:lnTo>
                <a:lnTo>
                  <a:pt x="1515346" y="1792685"/>
                </a:lnTo>
                <a:lnTo>
                  <a:pt x="1483181" y="1791494"/>
                </a:lnTo>
                <a:lnTo>
                  <a:pt x="1450221" y="1789510"/>
                </a:lnTo>
                <a:lnTo>
                  <a:pt x="1416865" y="1786731"/>
                </a:lnTo>
                <a:lnTo>
                  <a:pt x="1383111" y="1783556"/>
                </a:lnTo>
                <a:lnTo>
                  <a:pt x="1348563" y="1779191"/>
                </a:lnTo>
                <a:lnTo>
                  <a:pt x="1314015" y="1774428"/>
                </a:lnTo>
                <a:lnTo>
                  <a:pt x="1279070" y="1768872"/>
                </a:lnTo>
                <a:lnTo>
                  <a:pt x="1243728" y="1761728"/>
                </a:lnTo>
                <a:lnTo>
                  <a:pt x="1272319" y="1733153"/>
                </a:lnTo>
                <a:lnTo>
                  <a:pt x="1260803" y="1730772"/>
                </a:lnTo>
                <a:lnTo>
                  <a:pt x="1246905" y="1727200"/>
                </a:lnTo>
                <a:lnTo>
                  <a:pt x="1227447" y="1722041"/>
                </a:lnTo>
                <a:lnTo>
                  <a:pt x="1204017" y="1715691"/>
                </a:lnTo>
                <a:lnTo>
                  <a:pt x="1175823" y="1707356"/>
                </a:lnTo>
                <a:lnTo>
                  <a:pt x="1144452" y="1697435"/>
                </a:lnTo>
                <a:lnTo>
                  <a:pt x="1108713" y="1685925"/>
                </a:lnTo>
                <a:lnTo>
                  <a:pt x="1070194" y="1672431"/>
                </a:lnTo>
                <a:lnTo>
                  <a:pt x="1028498" y="1656556"/>
                </a:lnTo>
                <a:lnTo>
                  <a:pt x="1007054" y="1648222"/>
                </a:lnTo>
                <a:lnTo>
                  <a:pt x="984816" y="1639094"/>
                </a:lnTo>
                <a:lnTo>
                  <a:pt x="961784" y="1629966"/>
                </a:lnTo>
                <a:lnTo>
                  <a:pt x="938752" y="1619250"/>
                </a:lnTo>
                <a:lnTo>
                  <a:pt x="914926" y="1608931"/>
                </a:lnTo>
                <a:lnTo>
                  <a:pt x="890703" y="1597819"/>
                </a:lnTo>
                <a:lnTo>
                  <a:pt x="866480" y="1585913"/>
                </a:lnTo>
                <a:lnTo>
                  <a:pt x="841859" y="1573610"/>
                </a:lnTo>
                <a:lnTo>
                  <a:pt x="816842" y="1560513"/>
                </a:lnTo>
                <a:lnTo>
                  <a:pt x="791427" y="1547019"/>
                </a:lnTo>
                <a:lnTo>
                  <a:pt x="766013" y="1533128"/>
                </a:lnTo>
                <a:lnTo>
                  <a:pt x="740598" y="1518444"/>
                </a:lnTo>
                <a:lnTo>
                  <a:pt x="826769" y="1496219"/>
                </a:lnTo>
                <a:lnTo>
                  <a:pt x="815650" y="1491853"/>
                </a:lnTo>
                <a:lnTo>
                  <a:pt x="802149" y="1485900"/>
                </a:lnTo>
                <a:lnTo>
                  <a:pt x="784279" y="1478360"/>
                </a:lnTo>
                <a:lnTo>
                  <a:pt x="762439" y="1467247"/>
                </a:lnTo>
                <a:lnTo>
                  <a:pt x="750128" y="1460500"/>
                </a:lnTo>
                <a:lnTo>
                  <a:pt x="737421" y="1453753"/>
                </a:lnTo>
                <a:lnTo>
                  <a:pt x="723522" y="1445419"/>
                </a:lnTo>
                <a:lnTo>
                  <a:pt x="708830" y="1436688"/>
                </a:lnTo>
                <a:lnTo>
                  <a:pt x="694137" y="1426766"/>
                </a:lnTo>
                <a:lnTo>
                  <a:pt x="678253" y="1416447"/>
                </a:lnTo>
                <a:lnTo>
                  <a:pt x="662369" y="1404541"/>
                </a:lnTo>
                <a:lnTo>
                  <a:pt x="645690" y="1392238"/>
                </a:lnTo>
                <a:lnTo>
                  <a:pt x="629012" y="1379141"/>
                </a:lnTo>
                <a:lnTo>
                  <a:pt x="611936" y="1364853"/>
                </a:lnTo>
                <a:lnTo>
                  <a:pt x="594464" y="1349375"/>
                </a:lnTo>
                <a:lnTo>
                  <a:pt x="576991" y="1333103"/>
                </a:lnTo>
                <a:lnTo>
                  <a:pt x="559519" y="1315641"/>
                </a:lnTo>
                <a:lnTo>
                  <a:pt x="541649" y="1297385"/>
                </a:lnTo>
                <a:lnTo>
                  <a:pt x="523780" y="1277938"/>
                </a:lnTo>
                <a:lnTo>
                  <a:pt x="506704" y="1257300"/>
                </a:lnTo>
                <a:lnTo>
                  <a:pt x="489232" y="1235472"/>
                </a:lnTo>
                <a:lnTo>
                  <a:pt x="472156" y="1212056"/>
                </a:lnTo>
                <a:lnTo>
                  <a:pt x="455081" y="1188244"/>
                </a:lnTo>
                <a:lnTo>
                  <a:pt x="438799" y="1162844"/>
                </a:lnTo>
                <a:lnTo>
                  <a:pt x="422518" y="1136253"/>
                </a:lnTo>
                <a:lnTo>
                  <a:pt x="414576" y="1122363"/>
                </a:lnTo>
                <a:lnTo>
                  <a:pt x="407428" y="1108472"/>
                </a:lnTo>
                <a:lnTo>
                  <a:pt x="486849" y="1092200"/>
                </a:lnTo>
                <a:lnTo>
                  <a:pt x="486849" y="1057275"/>
                </a:lnTo>
                <a:lnTo>
                  <a:pt x="482481" y="1055291"/>
                </a:lnTo>
                <a:lnTo>
                  <a:pt x="476921" y="1052513"/>
                </a:lnTo>
                <a:lnTo>
                  <a:pt x="469376" y="1048941"/>
                </a:lnTo>
                <a:lnTo>
                  <a:pt x="459846" y="1043384"/>
                </a:lnTo>
                <a:lnTo>
                  <a:pt x="448727" y="1037034"/>
                </a:lnTo>
                <a:lnTo>
                  <a:pt x="436020" y="1028700"/>
                </a:lnTo>
                <a:lnTo>
                  <a:pt x="422121" y="1018778"/>
                </a:lnTo>
                <a:lnTo>
                  <a:pt x="406237" y="1007269"/>
                </a:lnTo>
                <a:lnTo>
                  <a:pt x="389559" y="994172"/>
                </a:lnTo>
                <a:lnTo>
                  <a:pt x="372086" y="978297"/>
                </a:lnTo>
                <a:lnTo>
                  <a:pt x="353422" y="960834"/>
                </a:lnTo>
                <a:lnTo>
                  <a:pt x="343495" y="950913"/>
                </a:lnTo>
                <a:lnTo>
                  <a:pt x="333964" y="940991"/>
                </a:lnTo>
                <a:lnTo>
                  <a:pt x="324037" y="930275"/>
                </a:lnTo>
                <a:lnTo>
                  <a:pt x="313712" y="919163"/>
                </a:lnTo>
                <a:lnTo>
                  <a:pt x="303784" y="906859"/>
                </a:lnTo>
                <a:lnTo>
                  <a:pt x="293062" y="894556"/>
                </a:lnTo>
                <a:lnTo>
                  <a:pt x="283135" y="881063"/>
                </a:lnTo>
                <a:lnTo>
                  <a:pt x="272810" y="867172"/>
                </a:lnTo>
                <a:lnTo>
                  <a:pt x="262088" y="852884"/>
                </a:lnTo>
                <a:lnTo>
                  <a:pt x="251764" y="837406"/>
                </a:lnTo>
                <a:lnTo>
                  <a:pt x="240645" y="821928"/>
                </a:lnTo>
                <a:lnTo>
                  <a:pt x="229923" y="805259"/>
                </a:lnTo>
                <a:lnTo>
                  <a:pt x="219598" y="787400"/>
                </a:lnTo>
                <a:lnTo>
                  <a:pt x="208877" y="769541"/>
                </a:lnTo>
                <a:lnTo>
                  <a:pt x="198552" y="750888"/>
                </a:lnTo>
                <a:lnTo>
                  <a:pt x="187830" y="731441"/>
                </a:lnTo>
                <a:lnTo>
                  <a:pt x="177505" y="710803"/>
                </a:lnTo>
                <a:lnTo>
                  <a:pt x="167181" y="689769"/>
                </a:lnTo>
                <a:lnTo>
                  <a:pt x="157253" y="667941"/>
                </a:lnTo>
                <a:lnTo>
                  <a:pt x="147326" y="645716"/>
                </a:lnTo>
                <a:lnTo>
                  <a:pt x="137001" y="621903"/>
                </a:lnTo>
                <a:lnTo>
                  <a:pt x="127470" y="597297"/>
                </a:lnTo>
                <a:lnTo>
                  <a:pt x="117940" y="572294"/>
                </a:lnTo>
                <a:lnTo>
                  <a:pt x="108807" y="546100"/>
                </a:lnTo>
                <a:lnTo>
                  <a:pt x="99276" y="519509"/>
                </a:lnTo>
                <a:lnTo>
                  <a:pt x="90540" y="491331"/>
                </a:lnTo>
                <a:lnTo>
                  <a:pt x="81804" y="462359"/>
                </a:lnTo>
                <a:lnTo>
                  <a:pt x="73464" y="432991"/>
                </a:lnTo>
                <a:lnTo>
                  <a:pt x="65522" y="402431"/>
                </a:lnTo>
                <a:lnTo>
                  <a:pt x="57580" y="370681"/>
                </a:lnTo>
                <a:lnTo>
                  <a:pt x="50432" y="338534"/>
                </a:lnTo>
                <a:lnTo>
                  <a:pt x="42887" y="304800"/>
                </a:lnTo>
                <a:lnTo>
                  <a:pt x="36137" y="269875"/>
                </a:lnTo>
                <a:lnTo>
                  <a:pt x="29783" y="234553"/>
                </a:lnTo>
                <a:lnTo>
                  <a:pt x="23826" y="198041"/>
                </a:lnTo>
                <a:lnTo>
                  <a:pt x="18267" y="160338"/>
                </a:lnTo>
                <a:lnTo>
                  <a:pt x="13105" y="121841"/>
                </a:lnTo>
                <a:lnTo>
                  <a:pt x="8339" y="82550"/>
                </a:lnTo>
                <a:lnTo>
                  <a:pt x="3971" y="41672"/>
                </a:lnTo>
                <a:lnTo>
                  <a:pt x="0" y="0"/>
                </a:lnTo>
                <a:close/>
              </a:path>
            </a:pathLst>
          </a:custGeom>
          <a:solidFill>
            <a:srgbClr val="90C74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684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" grpId="0"/>
      <p:bldP spid="63" grpId="0" animBg="1"/>
      <p:bldP spid="64" grpId="0"/>
      <p:bldP spid="65" grpId="0" animBg="1"/>
      <p:bldP spid="66" grpId="0"/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Text Box 99">
            <a:extLst>
              <a:ext uri="{FF2B5EF4-FFF2-40B4-BE49-F238E27FC236}">
                <a16:creationId xmlns:a16="http://schemas.microsoft.com/office/drawing/2014/main" id="{C758DDAF-ACC9-4BB0-92B8-1D2B62A70C46}"/>
              </a:ext>
            </a:extLst>
          </p:cNvPr>
          <p:cNvSpPr txBox="1"/>
          <p:nvPr/>
        </p:nvSpPr>
        <p:spPr>
          <a:xfrm>
            <a:off x="4756964" y="779664"/>
            <a:ext cx="47511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tài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phạm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vi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miêu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62" name="Picture 2" descr="Truyện Đồng Thoại Cho Bé | Tiki">
            <a:extLst>
              <a:ext uri="{FF2B5EF4-FFF2-40B4-BE49-F238E27FC236}">
                <a16:creationId xmlns:a16="http://schemas.microsoft.com/office/drawing/2014/main" id="{94F23FBB-5F1A-48AC-A6E6-96C1C568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70" y="294840"/>
            <a:ext cx="3495431" cy="489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KSO_Shape">
            <a:extLst>
              <a:ext uri="{FF2B5EF4-FFF2-40B4-BE49-F238E27FC236}">
                <a16:creationId xmlns:a16="http://schemas.microsoft.com/office/drawing/2014/main" id="{BF7323EF-A649-4A45-B69F-778B170FF20C}"/>
              </a:ext>
            </a:extLst>
          </p:cNvPr>
          <p:cNvSpPr>
            <a:spLocks/>
          </p:cNvSpPr>
          <p:nvPr/>
        </p:nvSpPr>
        <p:spPr bwMode="auto">
          <a:xfrm>
            <a:off x="4017434" y="817398"/>
            <a:ext cx="616763" cy="469932"/>
          </a:xfrm>
          <a:custGeom>
            <a:avLst/>
            <a:gdLst>
              <a:gd name="T0" fmla="*/ 2911524 w 2965450"/>
              <a:gd name="T1" fmla="*/ 1176430 h 2371725"/>
              <a:gd name="T2" fmla="*/ 2844910 w 2965450"/>
              <a:gd name="T3" fmla="*/ 1344914 h 2371725"/>
              <a:gd name="T4" fmla="*/ 2700182 w 2965450"/>
              <a:gd name="T5" fmla="*/ 1530484 h 2371725"/>
              <a:gd name="T6" fmla="*/ 2505493 w 2965450"/>
              <a:gd name="T7" fmla="*/ 1695392 h 2371725"/>
              <a:gd name="T8" fmla="*/ 2169249 w 2965450"/>
              <a:gd name="T9" fmla="*/ 1741487 h 2371725"/>
              <a:gd name="T10" fmla="*/ 2397918 w 2965450"/>
              <a:gd name="T11" fmla="*/ 1682545 h 2371725"/>
              <a:gd name="T12" fmla="*/ 2183396 w 2965450"/>
              <a:gd name="T13" fmla="*/ 1677899 h 2371725"/>
              <a:gd name="T14" fmla="*/ 2373611 w 2965450"/>
              <a:gd name="T15" fmla="*/ 1414368 h 2371725"/>
              <a:gd name="T16" fmla="*/ 2721080 w 2965450"/>
              <a:gd name="T17" fmla="*/ 1383353 h 2371725"/>
              <a:gd name="T18" fmla="*/ 2440569 w 2965450"/>
              <a:gd name="T19" fmla="*/ 1405507 h 2371725"/>
              <a:gd name="T20" fmla="*/ 2455069 w 2965450"/>
              <a:gd name="T21" fmla="*/ 1215232 h 2371725"/>
              <a:gd name="T22" fmla="*/ 2696586 w 2965450"/>
              <a:gd name="T23" fmla="*/ 1129193 h 2371725"/>
              <a:gd name="T24" fmla="*/ 2758194 w 2965450"/>
              <a:gd name="T25" fmla="*/ 1109896 h 2371725"/>
              <a:gd name="T26" fmla="*/ 2763441 w 2965450"/>
              <a:gd name="T27" fmla="*/ 1002109 h 2371725"/>
              <a:gd name="T28" fmla="*/ 2520156 w 2965450"/>
              <a:gd name="T29" fmla="*/ 1140619 h 2371725"/>
              <a:gd name="T30" fmla="*/ 2435225 w 2965450"/>
              <a:gd name="T31" fmla="*/ 1138127 h 2371725"/>
              <a:gd name="T32" fmla="*/ 2273366 w 2965450"/>
              <a:gd name="T33" fmla="*/ 1398873 h 2371725"/>
              <a:gd name="T34" fmla="*/ 2248535 w 2965450"/>
              <a:gd name="T35" fmla="*/ 1342760 h 2371725"/>
              <a:gd name="T36" fmla="*/ 2140347 w 2965450"/>
              <a:gd name="T37" fmla="*/ 1706960 h 2371725"/>
              <a:gd name="T38" fmla="*/ 2156319 w 2965450"/>
              <a:gd name="T39" fmla="*/ 1989138 h 2371725"/>
              <a:gd name="T40" fmla="*/ 2108394 w 2965450"/>
              <a:gd name="T41" fmla="*/ 2305487 h 2371725"/>
              <a:gd name="T42" fmla="*/ 2061097 w 2965450"/>
              <a:gd name="T43" fmla="*/ 2135726 h 2371725"/>
              <a:gd name="T44" fmla="*/ 2000687 w 2965450"/>
              <a:gd name="T45" fmla="*/ 1772047 h 2371725"/>
              <a:gd name="T46" fmla="*/ 2089714 w 2965450"/>
              <a:gd name="T47" fmla="*/ 2246313 h 2371725"/>
              <a:gd name="T48" fmla="*/ 2094704 w 2965450"/>
              <a:gd name="T49" fmla="*/ 1581347 h 2371725"/>
              <a:gd name="T50" fmla="*/ 2137131 w 2965450"/>
              <a:gd name="T51" fmla="*/ 1287295 h 2371725"/>
              <a:gd name="T52" fmla="*/ 2250138 w 2965450"/>
              <a:gd name="T53" fmla="*/ 1082253 h 2371725"/>
              <a:gd name="T54" fmla="*/ 2491615 w 2965450"/>
              <a:gd name="T55" fmla="*/ 949135 h 2371725"/>
              <a:gd name="T56" fmla="*/ 2867511 w 2965450"/>
              <a:gd name="T57" fmla="*/ 858138 h 2371725"/>
              <a:gd name="T58" fmla="*/ 54801 w 2965450"/>
              <a:gd name="T59" fmla="*/ 42863 h 2371725"/>
              <a:gd name="T60" fmla="*/ 445550 w 2965450"/>
              <a:gd name="T61" fmla="*/ 177403 h 2371725"/>
              <a:gd name="T62" fmla="*/ 1146040 w 2965450"/>
              <a:gd name="T63" fmla="*/ 211931 h 2371725"/>
              <a:gd name="T64" fmla="*/ 1476430 w 2965450"/>
              <a:gd name="T65" fmla="*/ 317500 h 2371725"/>
              <a:gd name="T66" fmla="*/ 1681733 w 2965450"/>
              <a:gd name="T67" fmla="*/ 431800 h 2371725"/>
              <a:gd name="T68" fmla="*/ 1896566 w 2965450"/>
              <a:gd name="T69" fmla="*/ 822325 h 2371725"/>
              <a:gd name="T70" fmla="*/ 2062158 w 2965450"/>
              <a:gd name="T71" fmla="*/ 1324769 h 2371725"/>
              <a:gd name="T72" fmla="*/ 2045082 w 2965450"/>
              <a:gd name="T73" fmla="*/ 1670050 h 2371725"/>
              <a:gd name="T74" fmla="*/ 1928813 w 2965450"/>
              <a:gd name="T75" fmla="*/ 1036638 h 2371725"/>
              <a:gd name="T76" fmla="*/ 1674012 w 2965450"/>
              <a:gd name="T77" fmla="*/ 718227 h 2371725"/>
              <a:gd name="T78" fmla="*/ 1652012 w 2965450"/>
              <a:gd name="T79" fmla="*/ 960562 h 2371725"/>
              <a:gd name="T80" fmla="*/ 1286636 w 2965450"/>
              <a:gd name="T81" fmla="*/ 759967 h 2371725"/>
              <a:gd name="T82" fmla="*/ 1217106 w 2965450"/>
              <a:gd name="T83" fmla="*/ 633824 h 2371725"/>
              <a:gd name="T84" fmla="*/ 1017290 w 2965450"/>
              <a:gd name="T85" fmla="*/ 600686 h 2371725"/>
              <a:gd name="T86" fmla="*/ 413939 w 2965450"/>
              <a:gd name="T87" fmla="*/ 350444 h 2371725"/>
              <a:gd name="T88" fmla="*/ 875769 w 2965450"/>
              <a:gd name="T89" fmla="*/ 603018 h 2371725"/>
              <a:gd name="T90" fmla="*/ 446145 w 2965450"/>
              <a:gd name="T91" fmla="*/ 604954 h 2371725"/>
              <a:gd name="T92" fmla="*/ 690963 w 2965450"/>
              <a:gd name="T93" fmla="*/ 640576 h 2371725"/>
              <a:gd name="T94" fmla="*/ 1151765 w 2965450"/>
              <a:gd name="T95" fmla="*/ 708727 h 2371725"/>
              <a:gd name="T96" fmla="*/ 1509729 w 2965450"/>
              <a:gd name="T97" fmla="*/ 1046212 h 2371725"/>
              <a:gd name="T98" fmla="*/ 1193150 w 2965450"/>
              <a:gd name="T99" fmla="*/ 1156311 h 2371725"/>
              <a:gd name="T100" fmla="*/ 561975 w 2965450"/>
              <a:gd name="T101" fmla="*/ 1164688 h 2371725"/>
              <a:gd name="T102" fmla="*/ 1203068 w 2965450"/>
              <a:gd name="T103" fmla="*/ 1180645 h 2371725"/>
              <a:gd name="T104" fmla="*/ 1549400 w 2965450"/>
              <a:gd name="T105" fmla="*/ 1084507 h 2371725"/>
              <a:gd name="T106" fmla="*/ 1912343 w 2965450"/>
              <a:gd name="T107" fmla="*/ 1625032 h 2371725"/>
              <a:gd name="T108" fmla="*/ 1486345 w 2965450"/>
              <a:gd name="T109" fmla="*/ 1701422 h 2371725"/>
              <a:gd name="T110" fmla="*/ 1810040 w 2965450"/>
              <a:gd name="T111" fmla="*/ 1689234 h 2371725"/>
              <a:gd name="T112" fmla="*/ 1744475 w 2965450"/>
              <a:gd name="T113" fmla="*/ 1785938 h 2371725"/>
              <a:gd name="T114" fmla="*/ 1260803 w 2965450"/>
              <a:gd name="T115" fmla="*/ 1730772 h 2371725"/>
              <a:gd name="T116" fmla="*/ 791427 w 2965450"/>
              <a:gd name="T117" fmla="*/ 1547019 h 2371725"/>
              <a:gd name="T118" fmla="*/ 594464 w 2965450"/>
              <a:gd name="T119" fmla="*/ 1349375 h 2371725"/>
              <a:gd name="T120" fmla="*/ 459846 w 2965450"/>
              <a:gd name="T121" fmla="*/ 1043384 h 2371725"/>
              <a:gd name="T122" fmla="*/ 240645 w 2965450"/>
              <a:gd name="T123" fmla="*/ 821928 h 2371725"/>
              <a:gd name="T124" fmla="*/ 65522 w 2965450"/>
              <a:gd name="T125" fmla="*/ 402431 h 237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65450" h="2371725">
                <a:moveTo>
                  <a:pt x="2962674" y="782638"/>
                </a:moveTo>
                <a:lnTo>
                  <a:pt x="2963467" y="802904"/>
                </a:lnTo>
                <a:lnTo>
                  <a:pt x="2964657" y="822375"/>
                </a:lnTo>
                <a:lnTo>
                  <a:pt x="2965450" y="841051"/>
                </a:lnTo>
                <a:lnTo>
                  <a:pt x="2965450" y="859727"/>
                </a:lnTo>
                <a:lnTo>
                  <a:pt x="2965450" y="877609"/>
                </a:lnTo>
                <a:lnTo>
                  <a:pt x="2965450" y="895093"/>
                </a:lnTo>
                <a:lnTo>
                  <a:pt x="2964260" y="928869"/>
                </a:lnTo>
                <a:lnTo>
                  <a:pt x="2961881" y="960261"/>
                </a:lnTo>
                <a:lnTo>
                  <a:pt x="2958709" y="990859"/>
                </a:lnTo>
                <a:lnTo>
                  <a:pt x="2954744" y="1019072"/>
                </a:lnTo>
                <a:lnTo>
                  <a:pt x="2949986" y="1046490"/>
                </a:lnTo>
                <a:lnTo>
                  <a:pt x="2945228" y="1071922"/>
                </a:lnTo>
                <a:lnTo>
                  <a:pt x="2939280" y="1095764"/>
                </a:lnTo>
                <a:lnTo>
                  <a:pt x="2932936" y="1118017"/>
                </a:lnTo>
                <a:lnTo>
                  <a:pt x="2925799" y="1138680"/>
                </a:lnTo>
                <a:lnTo>
                  <a:pt x="2919058" y="1158151"/>
                </a:lnTo>
                <a:lnTo>
                  <a:pt x="2911524" y="1176430"/>
                </a:lnTo>
                <a:lnTo>
                  <a:pt x="2903990" y="1193119"/>
                </a:lnTo>
                <a:lnTo>
                  <a:pt x="2896060" y="1208219"/>
                </a:lnTo>
                <a:lnTo>
                  <a:pt x="2888526" y="1222524"/>
                </a:lnTo>
                <a:lnTo>
                  <a:pt x="2880596" y="1235637"/>
                </a:lnTo>
                <a:lnTo>
                  <a:pt x="2872666" y="1246764"/>
                </a:lnTo>
                <a:lnTo>
                  <a:pt x="2865132" y="1257890"/>
                </a:lnTo>
                <a:lnTo>
                  <a:pt x="2857598" y="1267030"/>
                </a:lnTo>
                <a:lnTo>
                  <a:pt x="2850858" y="1275772"/>
                </a:lnTo>
                <a:lnTo>
                  <a:pt x="2843720" y="1283322"/>
                </a:lnTo>
                <a:lnTo>
                  <a:pt x="2836980" y="1290077"/>
                </a:lnTo>
                <a:lnTo>
                  <a:pt x="2831428" y="1295243"/>
                </a:lnTo>
                <a:lnTo>
                  <a:pt x="2825877" y="1300011"/>
                </a:lnTo>
                <a:lnTo>
                  <a:pt x="2817154" y="1307164"/>
                </a:lnTo>
                <a:lnTo>
                  <a:pt x="2811206" y="1311137"/>
                </a:lnTo>
                <a:lnTo>
                  <a:pt x="2809620" y="1312329"/>
                </a:lnTo>
                <a:lnTo>
                  <a:pt x="2811603" y="1328622"/>
                </a:lnTo>
                <a:lnTo>
                  <a:pt x="2850064" y="1330608"/>
                </a:lnTo>
                <a:lnTo>
                  <a:pt x="2844910" y="1344914"/>
                </a:lnTo>
                <a:lnTo>
                  <a:pt x="2839359" y="1358424"/>
                </a:lnTo>
                <a:lnTo>
                  <a:pt x="2833807" y="1371537"/>
                </a:lnTo>
                <a:lnTo>
                  <a:pt x="2827067" y="1383856"/>
                </a:lnTo>
                <a:lnTo>
                  <a:pt x="2820722" y="1395777"/>
                </a:lnTo>
                <a:lnTo>
                  <a:pt x="2814378" y="1407300"/>
                </a:lnTo>
                <a:lnTo>
                  <a:pt x="2807637" y="1418029"/>
                </a:lnTo>
                <a:lnTo>
                  <a:pt x="2800897" y="1428758"/>
                </a:lnTo>
                <a:lnTo>
                  <a:pt x="2793759" y="1438295"/>
                </a:lnTo>
                <a:lnTo>
                  <a:pt x="2786622" y="1447832"/>
                </a:lnTo>
                <a:lnTo>
                  <a:pt x="2779881" y="1456574"/>
                </a:lnTo>
                <a:lnTo>
                  <a:pt x="2772744" y="1464919"/>
                </a:lnTo>
                <a:lnTo>
                  <a:pt x="2765607" y="1472866"/>
                </a:lnTo>
                <a:lnTo>
                  <a:pt x="2758866" y="1480416"/>
                </a:lnTo>
                <a:lnTo>
                  <a:pt x="2744988" y="1493927"/>
                </a:lnTo>
                <a:lnTo>
                  <a:pt x="2732300" y="1505450"/>
                </a:lnTo>
                <a:lnTo>
                  <a:pt x="2720801" y="1515384"/>
                </a:lnTo>
                <a:lnTo>
                  <a:pt x="2709698" y="1523729"/>
                </a:lnTo>
                <a:lnTo>
                  <a:pt x="2700182" y="1530484"/>
                </a:lnTo>
                <a:lnTo>
                  <a:pt x="2692648" y="1535253"/>
                </a:lnTo>
                <a:lnTo>
                  <a:pt x="2686304" y="1538829"/>
                </a:lnTo>
                <a:lnTo>
                  <a:pt x="2681546" y="1541611"/>
                </a:lnTo>
                <a:lnTo>
                  <a:pt x="2723180" y="1546379"/>
                </a:lnTo>
                <a:lnTo>
                  <a:pt x="2701768" y="1563466"/>
                </a:lnTo>
                <a:lnTo>
                  <a:pt x="2680356" y="1578963"/>
                </a:lnTo>
                <a:lnTo>
                  <a:pt x="2658944" y="1594063"/>
                </a:lnTo>
                <a:lnTo>
                  <a:pt x="2637929" y="1607176"/>
                </a:lnTo>
                <a:lnTo>
                  <a:pt x="2618103" y="1619892"/>
                </a:lnTo>
                <a:lnTo>
                  <a:pt x="2598674" y="1631416"/>
                </a:lnTo>
                <a:lnTo>
                  <a:pt x="2580435" y="1641350"/>
                </a:lnTo>
                <a:lnTo>
                  <a:pt x="2563384" y="1650092"/>
                </a:lnTo>
                <a:lnTo>
                  <a:pt x="2547524" y="1658437"/>
                </a:lnTo>
                <a:lnTo>
                  <a:pt x="2533249" y="1665192"/>
                </a:lnTo>
                <a:lnTo>
                  <a:pt x="2509855" y="1675524"/>
                </a:lnTo>
                <a:lnTo>
                  <a:pt x="2495184" y="1681882"/>
                </a:lnTo>
                <a:lnTo>
                  <a:pt x="2490029" y="1683868"/>
                </a:lnTo>
                <a:lnTo>
                  <a:pt x="2505493" y="1695392"/>
                </a:lnTo>
                <a:lnTo>
                  <a:pt x="2489633" y="1700955"/>
                </a:lnTo>
                <a:lnTo>
                  <a:pt x="2473772" y="1706518"/>
                </a:lnTo>
                <a:lnTo>
                  <a:pt x="2457515" y="1711287"/>
                </a:lnTo>
                <a:lnTo>
                  <a:pt x="2441655" y="1715658"/>
                </a:lnTo>
                <a:lnTo>
                  <a:pt x="2426587" y="1719631"/>
                </a:lnTo>
                <a:lnTo>
                  <a:pt x="2411123" y="1723208"/>
                </a:lnTo>
                <a:lnTo>
                  <a:pt x="2395659" y="1725989"/>
                </a:lnTo>
                <a:lnTo>
                  <a:pt x="2380988" y="1729168"/>
                </a:lnTo>
                <a:lnTo>
                  <a:pt x="2351646" y="1733937"/>
                </a:lnTo>
                <a:lnTo>
                  <a:pt x="2323890" y="1737513"/>
                </a:lnTo>
                <a:lnTo>
                  <a:pt x="2297720" y="1740295"/>
                </a:lnTo>
                <a:lnTo>
                  <a:pt x="2273136" y="1741884"/>
                </a:lnTo>
                <a:lnTo>
                  <a:pt x="2250931" y="1742679"/>
                </a:lnTo>
                <a:lnTo>
                  <a:pt x="2230709" y="1743076"/>
                </a:lnTo>
                <a:lnTo>
                  <a:pt x="2212866" y="1743076"/>
                </a:lnTo>
                <a:lnTo>
                  <a:pt x="2197798" y="1742679"/>
                </a:lnTo>
                <a:lnTo>
                  <a:pt x="2176783" y="1741884"/>
                </a:lnTo>
                <a:lnTo>
                  <a:pt x="2169249" y="1741487"/>
                </a:lnTo>
                <a:lnTo>
                  <a:pt x="2162614" y="1738582"/>
                </a:lnTo>
                <a:lnTo>
                  <a:pt x="2166540" y="1726804"/>
                </a:lnTo>
                <a:lnTo>
                  <a:pt x="2173287" y="1706166"/>
                </a:lnTo>
                <a:lnTo>
                  <a:pt x="2176615" y="1696849"/>
                </a:lnTo>
                <a:lnTo>
                  <a:pt x="2185193" y="1698293"/>
                </a:lnTo>
                <a:lnTo>
                  <a:pt x="2195115" y="1699061"/>
                </a:lnTo>
                <a:lnTo>
                  <a:pt x="2205037" y="1699829"/>
                </a:lnTo>
                <a:lnTo>
                  <a:pt x="2225278" y="1700213"/>
                </a:lnTo>
                <a:lnTo>
                  <a:pt x="2246312" y="1699829"/>
                </a:lnTo>
                <a:lnTo>
                  <a:pt x="2266950" y="1699061"/>
                </a:lnTo>
                <a:lnTo>
                  <a:pt x="2287984" y="1697525"/>
                </a:lnTo>
                <a:lnTo>
                  <a:pt x="2307828" y="1695604"/>
                </a:lnTo>
                <a:lnTo>
                  <a:pt x="2327672" y="1693684"/>
                </a:lnTo>
                <a:lnTo>
                  <a:pt x="2346325" y="1690995"/>
                </a:lnTo>
                <a:lnTo>
                  <a:pt x="2363390" y="1688307"/>
                </a:lnTo>
                <a:lnTo>
                  <a:pt x="2391568" y="1683314"/>
                </a:lnTo>
                <a:lnTo>
                  <a:pt x="2392416" y="1683160"/>
                </a:lnTo>
                <a:lnTo>
                  <a:pt x="2397918" y="1682545"/>
                </a:lnTo>
                <a:lnTo>
                  <a:pt x="2405477" y="1680790"/>
                </a:lnTo>
                <a:lnTo>
                  <a:pt x="2410618" y="1679857"/>
                </a:lnTo>
                <a:lnTo>
                  <a:pt x="2417762" y="1678705"/>
                </a:lnTo>
                <a:lnTo>
                  <a:pt x="2407840" y="1680241"/>
                </a:lnTo>
                <a:lnTo>
                  <a:pt x="2405477" y="1680790"/>
                </a:lnTo>
                <a:lnTo>
                  <a:pt x="2392416" y="1683160"/>
                </a:lnTo>
                <a:lnTo>
                  <a:pt x="2387600" y="1683698"/>
                </a:lnTo>
                <a:lnTo>
                  <a:pt x="2377678" y="1685234"/>
                </a:lnTo>
                <a:lnTo>
                  <a:pt x="2356643" y="1687154"/>
                </a:lnTo>
                <a:lnTo>
                  <a:pt x="2336006" y="1687923"/>
                </a:lnTo>
                <a:lnTo>
                  <a:pt x="2315368" y="1688307"/>
                </a:lnTo>
                <a:lnTo>
                  <a:pt x="2295128" y="1687923"/>
                </a:lnTo>
                <a:lnTo>
                  <a:pt x="2276078" y="1687538"/>
                </a:lnTo>
                <a:lnTo>
                  <a:pt x="2257425" y="1686386"/>
                </a:lnTo>
                <a:lnTo>
                  <a:pt x="2239962" y="1685234"/>
                </a:lnTo>
                <a:lnTo>
                  <a:pt x="2224484" y="1683314"/>
                </a:lnTo>
                <a:lnTo>
                  <a:pt x="2197893" y="1679857"/>
                </a:lnTo>
                <a:lnTo>
                  <a:pt x="2183396" y="1677899"/>
                </a:lnTo>
                <a:lnTo>
                  <a:pt x="2195909" y="1645444"/>
                </a:lnTo>
                <a:lnTo>
                  <a:pt x="2210990" y="1607344"/>
                </a:lnTo>
                <a:lnTo>
                  <a:pt x="2219722" y="1586707"/>
                </a:lnTo>
                <a:lnTo>
                  <a:pt x="2229644" y="1565276"/>
                </a:lnTo>
                <a:lnTo>
                  <a:pt x="2239565" y="1543051"/>
                </a:lnTo>
                <a:lnTo>
                  <a:pt x="2250678" y="1520032"/>
                </a:lnTo>
                <a:lnTo>
                  <a:pt x="2261790" y="1496616"/>
                </a:lnTo>
                <a:lnTo>
                  <a:pt x="2274094" y="1472804"/>
                </a:lnTo>
                <a:lnTo>
                  <a:pt x="2287190" y="1448991"/>
                </a:lnTo>
                <a:lnTo>
                  <a:pt x="2301081" y="1424385"/>
                </a:lnTo>
                <a:lnTo>
                  <a:pt x="2315369" y="1399779"/>
                </a:lnTo>
                <a:lnTo>
                  <a:pt x="2316953" y="1397235"/>
                </a:lnTo>
                <a:lnTo>
                  <a:pt x="2316162" y="1399465"/>
                </a:lnTo>
                <a:lnTo>
                  <a:pt x="2321709" y="1401479"/>
                </a:lnTo>
                <a:lnTo>
                  <a:pt x="2329633" y="1404701"/>
                </a:lnTo>
                <a:lnTo>
                  <a:pt x="2340727" y="1407924"/>
                </a:lnTo>
                <a:lnTo>
                  <a:pt x="2354990" y="1411549"/>
                </a:lnTo>
                <a:lnTo>
                  <a:pt x="2373611" y="1414368"/>
                </a:lnTo>
                <a:lnTo>
                  <a:pt x="2383516" y="1416382"/>
                </a:lnTo>
                <a:lnTo>
                  <a:pt x="2395402" y="1417591"/>
                </a:lnTo>
                <a:lnTo>
                  <a:pt x="2407685" y="1418396"/>
                </a:lnTo>
                <a:lnTo>
                  <a:pt x="2420759" y="1419202"/>
                </a:lnTo>
                <a:lnTo>
                  <a:pt x="2435023" y="1420410"/>
                </a:lnTo>
                <a:lnTo>
                  <a:pt x="2450474" y="1420813"/>
                </a:lnTo>
                <a:lnTo>
                  <a:pt x="2467115" y="1420410"/>
                </a:lnTo>
                <a:lnTo>
                  <a:pt x="2484548" y="1420008"/>
                </a:lnTo>
                <a:lnTo>
                  <a:pt x="2503169" y="1418799"/>
                </a:lnTo>
                <a:lnTo>
                  <a:pt x="2522583" y="1417591"/>
                </a:lnTo>
                <a:lnTo>
                  <a:pt x="2543186" y="1415174"/>
                </a:lnTo>
                <a:lnTo>
                  <a:pt x="2564977" y="1413160"/>
                </a:lnTo>
                <a:lnTo>
                  <a:pt x="2588352" y="1409938"/>
                </a:lnTo>
                <a:lnTo>
                  <a:pt x="2612521" y="1405910"/>
                </a:lnTo>
                <a:lnTo>
                  <a:pt x="2637878" y="1401479"/>
                </a:lnTo>
                <a:lnTo>
                  <a:pt x="2664423" y="1396242"/>
                </a:lnTo>
                <a:lnTo>
                  <a:pt x="2692157" y="1390200"/>
                </a:lnTo>
                <a:lnTo>
                  <a:pt x="2721080" y="1383353"/>
                </a:lnTo>
                <a:lnTo>
                  <a:pt x="2751587" y="1375297"/>
                </a:lnTo>
                <a:lnTo>
                  <a:pt x="2782887" y="1366838"/>
                </a:lnTo>
                <a:lnTo>
                  <a:pt x="2769416" y="1370463"/>
                </a:lnTo>
                <a:lnTo>
                  <a:pt x="2753172" y="1374491"/>
                </a:lnTo>
                <a:lnTo>
                  <a:pt x="2732173" y="1378922"/>
                </a:lnTo>
                <a:lnTo>
                  <a:pt x="2706420" y="1384561"/>
                </a:lnTo>
                <a:lnTo>
                  <a:pt x="2677102" y="1390200"/>
                </a:lnTo>
                <a:lnTo>
                  <a:pt x="2644217" y="1395437"/>
                </a:lnTo>
                <a:lnTo>
                  <a:pt x="2609351" y="1400270"/>
                </a:lnTo>
                <a:lnTo>
                  <a:pt x="2591522" y="1402284"/>
                </a:lnTo>
                <a:lnTo>
                  <a:pt x="2572901" y="1404298"/>
                </a:lnTo>
                <a:lnTo>
                  <a:pt x="2554279" y="1405910"/>
                </a:lnTo>
                <a:lnTo>
                  <a:pt x="2534865" y="1407118"/>
                </a:lnTo>
                <a:lnTo>
                  <a:pt x="2516244" y="1407924"/>
                </a:lnTo>
                <a:lnTo>
                  <a:pt x="2496830" y="1407924"/>
                </a:lnTo>
                <a:lnTo>
                  <a:pt x="2478209" y="1407924"/>
                </a:lnTo>
                <a:lnTo>
                  <a:pt x="2459191" y="1407118"/>
                </a:lnTo>
                <a:lnTo>
                  <a:pt x="2440569" y="1405507"/>
                </a:lnTo>
                <a:lnTo>
                  <a:pt x="2422344" y="1403493"/>
                </a:lnTo>
                <a:lnTo>
                  <a:pt x="2404515" y="1400673"/>
                </a:lnTo>
                <a:lnTo>
                  <a:pt x="2387082" y="1397048"/>
                </a:lnTo>
                <a:lnTo>
                  <a:pt x="2370442" y="1392617"/>
                </a:lnTo>
                <a:lnTo>
                  <a:pt x="2354594" y="1387784"/>
                </a:lnTo>
                <a:lnTo>
                  <a:pt x="2346670" y="1384561"/>
                </a:lnTo>
                <a:lnTo>
                  <a:pt x="2339538" y="1381742"/>
                </a:lnTo>
                <a:lnTo>
                  <a:pt x="2332010" y="1378519"/>
                </a:lnTo>
                <a:lnTo>
                  <a:pt x="2329429" y="1377207"/>
                </a:lnTo>
                <a:lnTo>
                  <a:pt x="2330450" y="1375569"/>
                </a:lnTo>
                <a:lnTo>
                  <a:pt x="2345928" y="1350963"/>
                </a:lnTo>
                <a:lnTo>
                  <a:pt x="2362200" y="1327150"/>
                </a:lnTo>
                <a:lnTo>
                  <a:pt x="2379662" y="1303735"/>
                </a:lnTo>
                <a:lnTo>
                  <a:pt x="2397522" y="1280716"/>
                </a:lnTo>
                <a:lnTo>
                  <a:pt x="2416175" y="1257697"/>
                </a:lnTo>
                <a:lnTo>
                  <a:pt x="2434828" y="1236266"/>
                </a:lnTo>
                <a:lnTo>
                  <a:pt x="2445147" y="1225550"/>
                </a:lnTo>
                <a:lnTo>
                  <a:pt x="2455069" y="1215232"/>
                </a:lnTo>
                <a:lnTo>
                  <a:pt x="2465387" y="1205310"/>
                </a:lnTo>
                <a:lnTo>
                  <a:pt x="2475706" y="1194991"/>
                </a:lnTo>
                <a:lnTo>
                  <a:pt x="2486422" y="1185466"/>
                </a:lnTo>
                <a:lnTo>
                  <a:pt x="2497138" y="1176338"/>
                </a:lnTo>
                <a:lnTo>
                  <a:pt x="2508250" y="1167210"/>
                </a:lnTo>
                <a:lnTo>
                  <a:pt x="2518966" y="1158875"/>
                </a:lnTo>
                <a:lnTo>
                  <a:pt x="2553515" y="1137536"/>
                </a:lnTo>
                <a:lnTo>
                  <a:pt x="2565817" y="1138644"/>
                </a:lnTo>
                <a:lnTo>
                  <a:pt x="2578536" y="1139431"/>
                </a:lnTo>
                <a:lnTo>
                  <a:pt x="2591255" y="1139825"/>
                </a:lnTo>
                <a:lnTo>
                  <a:pt x="2603577" y="1139825"/>
                </a:lnTo>
                <a:lnTo>
                  <a:pt x="2615899" y="1139431"/>
                </a:lnTo>
                <a:lnTo>
                  <a:pt x="2628220" y="1138644"/>
                </a:lnTo>
                <a:lnTo>
                  <a:pt x="2640144" y="1137856"/>
                </a:lnTo>
                <a:lnTo>
                  <a:pt x="2652069" y="1136281"/>
                </a:lnTo>
                <a:lnTo>
                  <a:pt x="2663595" y="1134706"/>
                </a:lnTo>
                <a:lnTo>
                  <a:pt x="2675122" y="1133131"/>
                </a:lnTo>
                <a:lnTo>
                  <a:pt x="2696586" y="1129193"/>
                </a:lnTo>
                <a:lnTo>
                  <a:pt x="2717254" y="1124073"/>
                </a:lnTo>
                <a:lnTo>
                  <a:pt x="2736333" y="1118954"/>
                </a:lnTo>
                <a:lnTo>
                  <a:pt x="2753424" y="1113834"/>
                </a:lnTo>
                <a:lnTo>
                  <a:pt x="2769323" y="1108715"/>
                </a:lnTo>
                <a:lnTo>
                  <a:pt x="2782837" y="1103202"/>
                </a:lnTo>
                <a:lnTo>
                  <a:pt x="2790519" y="1100052"/>
                </a:lnTo>
                <a:lnTo>
                  <a:pt x="2797941" y="1097295"/>
                </a:lnTo>
                <a:lnTo>
                  <a:pt x="2807481" y="1093357"/>
                </a:lnTo>
                <a:lnTo>
                  <a:pt x="2810659" y="1091782"/>
                </a:lnTo>
                <a:lnTo>
                  <a:pt x="2810661" y="1091782"/>
                </a:lnTo>
                <a:lnTo>
                  <a:pt x="2816225" y="1089025"/>
                </a:lnTo>
                <a:lnTo>
                  <a:pt x="2810659" y="1091782"/>
                </a:lnTo>
                <a:lnTo>
                  <a:pt x="2794364" y="1098476"/>
                </a:lnTo>
                <a:lnTo>
                  <a:pt x="2790519" y="1100052"/>
                </a:lnTo>
                <a:lnTo>
                  <a:pt x="2788402" y="1100839"/>
                </a:lnTo>
                <a:lnTo>
                  <a:pt x="2778465" y="1103989"/>
                </a:lnTo>
                <a:lnTo>
                  <a:pt x="2768528" y="1106746"/>
                </a:lnTo>
                <a:lnTo>
                  <a:pt x="2758194" y="1109896"/>
                </a:lnTo>
                <a:lnTo>
                  <a:pt x="2748257" y="1112259"/>
                </a:lnTo>
                <a:lnTo>
                  <a:pt x="2738320" y="1114228"/>
                </a:lnTo>
                <a:lnTo>
                  <a:pt x="2717652" y="1118166"/>
                </a:lnTo>
                <a:lnTo>
                  <a:pt x="2697381" y="1121317"/>
                </a:lnTo>
                <a:lnTo>
                  <a:pt x="2677507" y="1123286"/>
                </a:lnTo>
                <a:lnTo>
                  <a:pt x="2658826" y="1124861"/>
                </a:lnTo>
                <a:lnTo>
                  <a:pt x="2640939" y="1125648"/>
                </a:lnTo>
                <a:lnTo>
                  <a:pt x="2624643" y="1126042"/>
                </a:lnTo>
                <a:lnTo>
                  <a:pt x="2609539" y="1126436"/>
                </a:lnTo>
                <a:lnTo>
                  <a:pt x="2596820" y="1126436"/>
                </a:lnTo>
                <a:lnTo>
                  <a:pt x="2578934" y="1125648"/>
                </a:lnTo>
                <a:lnTo>
                  <a:pt x="2573192" y="1125314"/>
                </a:lnTo>
                <a:lnTo>
                  <a:pt x="2601516" y="1107678"/>
                </a:lnTo>
                <a:lnTo>
                  <a:pt x="2650331" y="1077119"/>
                </a:lnTo>
                <a:lnTo>
                  <a:pt x="2699544" y="1045766"/>
                </a:lnTo>
                <a:lnTo>
                  <a:pt x="2722960" y="1029891"/>
                </a:lnTo>
                <a:lnTo>
                  <a:pt x="2744391" y="1015603"/>
                </a:lnTo>
                <a:lnTo>
                  <a:pt x="2763441" y="1002109"/>
                </a:lnTo>
                <a:lnTo>
                  <a:pt x="2778919" y="990997"/>
                </a:lnTo>
                <a:lnTo>
                  <a:pt x="2790428" y="981075"/>
                </a:lnTo>
                <a:lnTo>
                  <a:pt x="2794397" y="977900"/>
                </a:lnTo>
                <a:lnTo>
                  <a:pt x="2797175" y="974725"/>
                </a:lnTo>
                <a:lnTo>
                  <a:pt x="2770188" y="992584"/>
                </a:lnTo>
                <a:lnTo>
                  <a:pt x="2740025" y="1012428"/>
                </a:lnTo>
                <a:lnTo>
                  <a:pt x="2702322" y="1036638"/>
                </a:lnTo>
                <a:lnTo>
                  <a:pt x="2676635" y="1052427"/>
                </a:lnTo>
                <a:lnTo>
                  <a:pt x="2677429" y="1051322"/>
                </a:lnTo>
                <a:lnTo>
                  <a:pt x="2700337" y="987425"/>
                </a:lnTo>
                <a:lnTo>
                  <a:pt x="2672089" y="1055221"/>
                </a:lnTo>
                <a:lnTo>
                  <a:pt x="2659063" y="1063228"/>
                </a:lnTo>
                <a:lnTo>
                  <a:pt x="2636044" y="1077119"/>
                </a:lnTo>
                <a:lnTo>
                  <a:pt x="2612628" y="1090613"/>
                </a:lnTo>
                <a:lnTo>
                  <a:pt x="2588816" y="1104503"/>
                </a:lnTo>
                <a:lnTo>
                  <a:pt x="2565003" y="1117600"/>
                </a:lnTo>
                <a:lnTo>
                  <a:pt x="2542381" y="1129903"/>
                </a:lnTo>
                <a:lnTo>
                  <a:pt x="2520156" y="1140619"/>
                </a:lnTo>
                <a:lnTo>
                  <a:pt x="2514203" y="1143794"/>
                </a:lnTo>
                <a:lnTo>
                  <a:pt x="2508647" y="1147366"/>
                </a:lnTo>
                <a:lnTo>
                  <a:pt x="2496344" y="1154906"/>
                </a:lnTo>
                <a:lnTo>
                  <a:pt x="2484041" y="1164035"/>
                </a:lnTo>
                <a:lnTo>
                  <a:pt x="2470944" y="1174353"/>
                </a:lnTo>
                <a:lnTo>
                  <a:pt x="2457847" y="1186260"/>
                </a:lnTo>
                <a:lnTo>
                  <a:pt x="2444859" y="1198866"/>
                </a:lnTo>
                <a:lnTo>
                  <a:pt x="2444354" y="1197054"/>
                </a:lnTo>
                <a:lnTo>
                  <a:pt x="2442766" y="1189144"/>
                </a:lnTo>
                <a:lnTo>
                  <a:pt x="2441179" y="1180839"/>
                </a:lnTo>
                <a:lnTo>
                  <a:pt x="2440385" y="1172929"/>
                </a:lnTo>
                <a:lnTo>
                  <a:pt x="2438400" y="1156319"/>
                </a:lnTo>
                <a:lnTo>
                  <a:pt x="2437607" y="1140895"/>
                </a:lnTo>
                <a:lnTo>
                  <a:pt x="2437210" y="1127449"/>
                </a:lnTo>
                <a:lnTo>
                  <a:pt x="2436813" y="1116771"/>
                </a:lnTo>
                <a:lnTo>
                  <a:pt x="2437210" y="1106488"/>
                </a:lnTo>
                <a:lnTo>
                  <a:pt x="2436019" y="1121121"/>
                </a:lnTo>
                <a:lnTo>
                  <a:pt x="2435225" y="1138127"/>
                </a:lnTo>
                <a:lnTo>
                  <a:pt x="2435225" y="1156715"/>
                </a:lnTo>
                <a:lnTo>
                  <a:pt x="2435225" y="1175302"/>
                </a:lnTo>
                <a:lnTo>
                  <a:pt x="2435622" y="1206150"/>
                </a:lnTo>
                <a:lnTo>
                  <a:pt x="2435679" y="1208030"/>
                </a:lnTo>
                <a:lnTo>
                  <a:pt x="2430066" y="1213644"/>
                </a:lnTo>
                <a:lnTo>
                  <a:pt x="2416175" y="1228725"/>
                </a:lnTo>
                <a:lnTo>
                  <a:pt x="2401887" y="1244997"/>
                </a:lnTo>
                <a:lnTo>
                  <a:pt x="2387203" y="1262063"/>
                </a:lnTo>
                <a:lnTo>
                  <a:pt x="2372916" y="1279922"/>
                </a:lnTo>
                <a:lnTo>
                  <a:pt x="2358231" y="1298972"/>
                </a:lnTo>
                <a:lnTo>
                  <a:pt x="2343944" y="1318022"/>
                </a:lnTo>
                <a:lnTo>
                  <a:pt x="2329259" y="1338263"/>
                </a:lnTo>
                <a:lnTo>
                  <a:pt x="2314972" y="1359297"/>
                </a:lnTo>
                <a:lnTo>
                  <a:pt x="2300287" y="1380332"/>
                </a:lnTo>
                <a:lnTo>
                  <a:pt x="2286794" y="1401763"/>
                </a:lnTo>
                <a:lnTo>
                  <a:pt x="2279164" y="1413970"/>
                </a:lnTo>
                <a:lnTo>
                  <a:pt x="2276519" y="1407628"/>
                </a:lnTo>
                <a:lnTo>
                  <a:pt x="2273366" y="1398873"/>
                </a:lnTo>
                <a:lnTo>
                  <a:pt x="2270213" y="1389322"/>
                </a:lnTo>
                <a:lnTo>
                  <a:pt x="2264301" y="1369822"/>
                </a:lnTo>
                <a:lnTo>
                  <a:pt x="2259177" y="1348730"/>
                </a:lnTo>
                <a:lnTo>
                  <a:pt x="2253659" y="1326046"/>
                </a:lnTo>
                <a:lnTo>
                  <a:pt x="2248929" y="1303760"/>
                </a:lnTo>
                <a:lnTo>
                  <a:pt x="2244594" y="1281076"/>
                </a:lnTo>
                <a:lnTo>
                  <a:pt x="2240652" y="1257994"/>
                </a:lnTo>
                <a:lnTo>
                  <a:pt x="2234346" y="1216208"/>
                </a:lnTo>
                <a:lnTo>
                  <a:pt x="2229617" y="1181585"/>
                </a:lnTo>
                <a:lnTo>
                  <a:pt x="2225675" y="1149350"/>
                </a:lnTo>
                <a:lnTo>
                  <a:pt x="2226464" y="1174024"/>
                </a:lnTo>
                <a:lnTo>
                  <a:pt x="2228040" y="1198698"/>
                </a:lnTo>
                <a:lnTo>
                  <a:pt x="2230405" y="1223769"/>
                </a:lnTo>
                <a:lnTo>
                  <a:pt x="2233558" y="1248841"/>
                </a:lnTo>
                <a:lnTo>
                  <a:pt x="2236711" y="1273515"/>
                </a:lnTo>
                <a:lnTo>
                  <a:pt x="2240652" y="1297790"/>
                </a:lnTo>
                <a:lnTo>
                  <a:pt x="2244594" y="1320872"/>
                </a:lnTo>
                <a:lnTo>
                  <a:pt x="2248535" y="1342760"/>
                </a:lnTo>
                <a:lnTo>
                  <a:pt x="2256812" y="1381363"/>
                </a:lnTo>
                <a:lnTo>
                  <a:pt x="2263907" y="1412404"/>
                </a:lnTo>
                <a:lnTo>
                  <a:pt x="2268391" y="1431645"/>
                </a:lnTo>
                <a:lnTo>
                  <a:pt x="2259806" y="1446213"/>
                </a:lnTo>
                <a:lnTo>
                  <a:pt x="2246709" y="1468438"/>
                </a:lnTo>
                <a:lnTo>
                  <a:pt x="2234009" y="1491060"/>
                </a:lnTo>
                <a:lnTo>
                  <a:pt x="2221706" y="1513285"/>
                </a:lnTo>
                <a:lnTo>
                  <a:pt x="2209800" y="1535907"/>
                </a:lnTo>
                <a:lnTo>
                  <a:pt x="2198687" y="1558529"/>
                </a:lnTo>
                <a:lnTo>
                  <a:pt x="2191857" y="1573239"/>
                </a:lnTo>
                <a:lnTo>
                  <a:pt x="2135187" y="1403350"/>
                </a:lnTo>
                <a:lnTo>
                  <a:pt x="2179944" y="1598574"/>
                </a:lnTo>
                <a:lnTo>
                  <a:pt x="2178050" y="1602582"/>
                </a:lnTo>
                <a:lnTo>
                  <a:pt x="2168922" y="1624410"/>
                </a:lnTo>
                <a:lnTo>
                  <a:pt x="2160587" y="1645444"/>
                </a:lnTo>
                <a:lnTo>
                  <a:pt x="2153047" y="1666479"/>
                </a:lnTo>
                <a:lnTo>
                  <a:pt x="2146300" y="1686719"/>
                </a:lnTo>
                <a:lnTo>
                  <a:pt x="2140347" y="1706960"/>
                </a:lnTo>
                <a:lnTo>
                  <a:pt x="2135187" y="1725613"/>
                </a:lnTo>
                <a:lnTo>
                  <a:pt x="2135900" y="1726148"/>
                </a:lnTo>
                <a:lnTo>
                  <a:pt x="2162225" y="1737519"/>
                </a:lnTo>
                <a:lnTo>
                  <a:pt x="2160650" y="1745457"/>
                </a:lnTo>
                <a:lnTo>
                  <a:pt x="2157500" y="1767285"/>
                </a:lnTo>
                <a:lnTo>
                  <a:pt x="2155531" y="1782763"/>
                </a:lnTo>
                <a:lnTo>
                  <a:pt x="2153563" y="1800226"/>
                </a:lnTo>
                <a:lnTo>
                  <a:pt x="2151594" y="1820466"/>
                </a:lnTo>
                <a:lnTo>
                  <a:pt x="2150019" y="1841898"/>
                </a:lnTo>
                <a:lnTo>
                  <a:pt x="2149231" y="1864916"/>
                </a:lnTo>
                <a:lnTo>
                  <a:pt x="2148838" y="1889126"/>
                </a:lnTo>
                <a:lnTo>
                  <a:pt x="2149231" y="1913732"/>
                </a:lnTo>
                <a:lnTo>
                  <a:pt x="2149625" y="1926432"/>
                </a:lnTo>
                <a:lnTo>
                  <a:pt x="2150413" y="1939132"/>
                </a:lnTo>
                <a:lnTo>
                  <a:pt x="2151200" y="1951832"/>
                </a:lnTo>
                <a:lnTo>
                  <a:pt x="2153169" y="1964135"/>
                </a:lnTo>
                <a:lnTo>
                  <a:pt x="2154744" y="1976835"/>
                </a:lnTo>
                <a:lnTo>
                  <a:pt x="2156319" y="1989138"/>
                </a:lnTo>
                <a:lnTo>
                  <a:pt x="2159075" y="2001441"/>
                </a:lnTo>
                <a:lnTo>
                  <a:pt x="2161831" y="2013744"/>
                </a:lnTo>
                <a:lnTo>
                  <a:pt x="2164981" y="2024857"/>
                </a:lnTo>
                <a:lnTo>
                  <a:pt x="2166838" y="2031096"/>
                </a:lnTo>
                <a:lnTo>
                  <a:pt x="2247900" y="2219020"/>
                </a:lnTo>
                <a:lnTo>
                  <a:pt x="2234387" y="2224573"/>
                </a:lnTo>
                <a:lnTo>
                  <a:pt x="2221271" y="2230126"/>
                </a:lnTo>
                <a:lnTo>
                  <a:pt x="2208950" y="2236472"/>
                </a:lnTo>
                <a:lnTo>
                  <a:pt x="2197026" y="2242422"/>
                </a:lnTo>
                <a:lnTo>
                  <a:pt x="2185898" y="2248768"/>
                </a:lnTo>
                <a:lnTo>
                  <a:pt x="2175166" y="2255114"/>
                </a:lnTo>
                <a:lnTo>
                  <a:pt x="2164833" y="2261460"/>
                </a:lnTo>
                <a:lnTo>
                  <a:pt x="2155294" y="2267806"/>
                </a:lnTo>
                <a:lnTo>
                  <a:pt x="2146550" y="2274549"/>
                </a:lnTo>
                <a:lnTo>
                  <a:pt x="2137806" y="2280499"/>
                </a:lnTo>
                <a:lnTo>
                  <a:pt x="2129857" y="2287242"/>
                </a:lnTo>
                <a:lnTo>
                  <a:pt x="2121908" y="2293191"/>
                </a:lnTo>
                <a:lnTo>
                  <a:pt x="2108394" y="2305487"/>
                </a:lnTo>
                <a:lnTo>
                  <a:pt x="2096073" y="2317783"/>
                </a:lnTo>
                <a:lnTo>
                  <a:pt x="2086137" y="2328888"/>
                </a:lnTo>
                <a:lnTo>
                  <a:pt x="2076996" y="2338804"/>
                </a:lnTo>
                <a:lnTo>
                  <a:pt x="2070239" y="2347927"/>
                </a:lnTo>
                <a:lnTo>
                  <a:pt x="2065072" y="2356256"/>
                </a:lnTo>
                <a:lnTo>
                  <a:pt x="2060303" y="2362603"/>
                </a:lnTo>
                <a:lnTo>
                  <a:pt x="2057520" y="2367759"/>
                </a:lnTo>
                <a:lnTo>
                  <a:pt x="2055136" y="2371725"/>
                </a:lnTo>
                <a:lnTo>
                  <a:pt x="2057520" y="2359033"/>
                </a:lnTo>
                <a:lnTo>
                  <a:pt x="2059508" y="2346737"/>
                </a:lnTo>
                <a:lnTo>
                  <a:pt x="2062687" y="2320956"/>
                </a:lnTo>
                <a:lnTo>
                  <a:pt x="2064277" y="2295174"/>
                </a:lnTo>
                <a:lnTo>
                  <a:pt x="2065867" y="2268600"/>
                </a:lnTo>
                <a:lnTo>
                  <a:pt x="2066264" y="2242025"/>
                </a:lnTo>
                <a:lnTo>
                  <a:pt x="2066264" y="2215450"/>
                </a:lnTo>
                <a:lnTo>
                  <a:pt x="2065072" y="2188479"/>
                </a:lnTo>
                <a:lnTo>
                  <a:pt x="2063085" y="2161904"/>
                </a:lnTo>
                <a:lnTo>
                  <a:pt x="2061097" y="2135726"/>
                </a:lnTo>
                <a:lnTo>
                  <a:pt x="2058315" y="2108755"/>
                </a:lnTo>
                <a:lnTo>
                  <a:pt x="2054738" y="2082577"/>
                </a:lnTo>
                <a:lnTo>
                  <a:pt x="2051161" y="2056796"/>
                </a:lnTo>
                <a:lnTo>
                  <a:pt x="2047187" y="2031411"/>
                </a:lnTo>
                <a:lnTo>
                  <a:pt x="2042815" y="2006819"/>
                </a:lnTo>
                <a:lnTo>
                  <a:pt x="2038045" y="1982228"/>
                </a:lnTo>
                <a:lnTo>
                  <a:pt x="2033276" y="1959223"/>
                </a:lnTo>
                <a:lnTo>
                  <a:pt x="2028506" y="1936218"/>
                </a:lnTo>
                <a:lnTo>
                  <a:pt x="2023339" y="1914006"/>
                </a:lnTo>
                <a:lnTo>
                  <a:pt x="2013006" y="1873153"/>
                </a:lnTo>
                <a:lnTo>
                  <a:pt x="2003467" y="1837059"/>
                </a:lnTo>
                <a:lnTo>
                  <a:pt x="1994325" y="1805328"/>
                </a:lnTo>
                <a:lnTo>
                  <a:pt x="1986376" y="1779943"/>
                </a:lnTo>
                <a:lnTo>
                  <a:pt x="1980017" y="1760905"/>
                </a:lnTo>
                <a:lnTo>
                  <a:pt x="1974850" y="1744643"/>
                </a:lnTo>
                <a:lnTo>
                  <a:pt x="1994510" y="1732525"/>
                </a:lnTo>
                <a:lnTo>
                  <a:pt x="1995497" y="1756569"/>
                </a:lnTo>
                <a:lnTo>
                  <a:pt x="2000687" y="1772047"/>
                </a:lnTo>
                <a:lnTo>
                  <a:pt x="2014261" y="1814513"/>
                </a:lnTo>
                <a:lnTo>
                  <a:pt x="2022644" y="1844278"/>
                </a:lnTo>
                <a:lnTo>
                  <a:pt x="2031827" y="1878013"/>
                </a:lnTo>
                <a:lnTo>
                  <a:pt x="2041807" y="1915716"/>
                </a:lnTo>
                <a:lnTo>
                  <a:pt x="2051389" y="1956197"/>
                </a:lnTo>
                <a:lnTo>
                  <a:pt x="2061369" y="1998266"/>
                </a:lnTo>
                <a:lnTo>
                  <a:pt x="2065761" y="2019697"/>
                </a:lnTo>
                <a:lnTo>
                  <a:pt x="2070152" y="2041128"/>
                </a:lnTo>
                <a:lnTo>
                  <a:pt x="2074144" y="2062956"/>
                </a:lnTo>
                <a:lnTo>
                  <a:pt x="2078137" y="2085181"/>
                </a:lnTo>
                <a:lnTo>
                  <a:pt x="2080931" y="2106613"/>
                </a:lnTo>
                <a:lnTo>
                  <a:pt x="2084125" y="2128044"/>
                </a:lnTo>
                <a:lnTo>
                  <a:pt x="2086520" y="2149078"/>
                </a:lnTo>
                <a:lnTo>
                  <a:pt x="2088117" y="2170113"/>
                </a:lnTo>
                <a:lnTo>
                  <a:pt x="2089714" y="2190353"/>
                </a:lnTo>
                <a:lnTo>
                  <a:pt x="2090513" y="2209403"/>
                </a:lnTo>
                <a:lnTo>
                  <a:pt x="2090513" y="2228453"/>
                </a:lnTo>
                <a:lnTo>
                  <a:pt x="2089714" y="2246313"/>
                </a:lnTo>
                <a:lnTo>
                  <a:pt x="2088117" y="2263378"/>
                </a:lnTo>
                <a:lnTo>
                  <a:pt x="2086121" y="2279650"/>
                </a:lnTo>
                <a:lnTo>
                  <a:pt x="2128838" y="2218135"/>
                </a:lnTo>
                <a:lnTo>
                  <a:pt x="1997420" y="1730731"/>
                </a:lnTo>
                <a:lnTo>
                  <a:pt x="2028904" y="1711325"/>
                </a:lnTo>
                <a:lnTo>
                  <a:pt x="2097058" y="1869327"/>
                </a:lnTo>
                <a:lnTo>
                  <a:pt x="2134545" y="1726064"/>
                </a:lnTo>
                <a:lnTo>
                  <a:pt x="2131184" y="1720824"/>
                </a:lnTo>
                <a:lnTo>
                  <a:pt x="2128012" y="1714863"/>
                </a:lnTo>
                <a:lnTo>
                  <a:pt x="2121667" y="1702545"/>
                </a:lnTo>
                <a:lnTo>
                  <a:pt x="2116116" y="1688637"/>
                </a:lnTo>
                <a:lnTo>
                  <a:pt x="2111358" y="1675126"/>
                </a:lnTo>
                <a:lnTo>
                  <a:pt x="2107393" y="1660424"/>
                </a:lnTo>
                <a:lnTo>
                  <a:pt x="2103428" y="1645324"/>
                </a:lnTo>
                <a:lnTo>
                  <a:pt x="2100256" y="1629429"/>
                </a:lnTo>
                <a:lnTo>
                  <a:pt x="2097876" y="1613932"/>
                </a:lnTo>
                <a:lnTo>
                  <a:pt x="2095894" y="1597640"/>
                </a:lnTo>
                <a:lnTo>
                  <a:pt x="2094704" y="1581347"/>
                </a:lnTo>
                <a:lnTo>
                  <a:pt x="2093118" y="1564658"/>
                </a:lnTo>
                <a:lnTo>
                  <a:pt x="2092722" y="1548366"/>
                </a:lnTo>
                <a:lnTo>
                  <a:pt x="2092325" y="1531676"/>
                </a:lnTo>
                <a:lnTo>
                  <a:pt x="2092325" y="1514987"/>
                </a:lnTo>
                <a:lnTo>
                  <a:pt x="2092722" y="1498695"/>
                </a:lnTo>
                <a:lnTo>
                  <a:pt x="2093118" y="1483198"/>
                </a:lnTo>
                <a:lnTo>
                  <a:pt x="2095101" y="1452203"/>
                </a:lnTo>
                <a:lnTo>
                  <a:pt x="2097480" y="1423592"/>
                </a:lnTo>
                <a:lnTo>
                  <a:pt x="2100652" y="1397366"/>
                </a:lnTo>
                <a:lnTo>
                  <a:pt x="2103824" y="1374716"/>
                </a:lnTo>
                <a:lnTo>
                  <a:pt x="2106203" y="1356040"/>
                </a:lnTo>
                <a:lnTo>
                  <a:pt x="2108582" y="1341735"/>
                </a:lnTo>
                <a:lnTo>
                  <a:pt x="2110565" y="1329814"/>
                </a:lnTo>
                <a:lnTo>
                  <a:pt x="2129994" y="1343324"/>
                </a:lnTo>
                <a:lnTo>
                  <a:pt x="2131184" y="1329416"/>
                </a:lnTo>
                <a:lnTo>
                  <a:pt x="2132770" y="1315111"/>
                </a:lnTo>
                <a:lnTo>
                  <a:pt x="2134752" y="1300806"/>
                </a:lnTo>
                <a:lnTo>
                  <a:pt x="2137131" y="1287295"/>
                </a:lnTo>
                <a:lnTo>
                  <a:pt x="2139907" y="1274182"/>
                </a:lnTo>
                <a:lnTo>
                  <a:pt x="2142683" y="1261069"/>
                </a:lnTo>
                <a:lnTo>
                  <a:pt x="2146251" y="1248353"/>
                </a:lnTo>
                <a:lnTo>
                  <a:pt x="2149820" y="1235637"/>
                </a:lnTo>
                <a:lnTo>
                  <a:pt x="2153785" y="1223716"/>
                </a:lnTo>
                <a:lnTo>
                  <a:pt x="2157750" y="1211795"/>
                </a:lnTo>
                <a:lnTo>
                  <a:pt x="2166077" y="1189543"/>
                </a:lnTo>
                <a:lnTo>
                  <a:pt x="2174404" y="1168482"/>
                </a:lnTo>
                <a:lnTo>
                  <a:pt x="2183127" y="1149011"/>
                </a:lnTo>
                <a:lnTo>
                  <a:pt x="2191850" y="1131924"/>
                </a:lnTo>
                <a:lnTo>
                  <a:pt x="2200177" y="1116824"/>
                </a:lnTo>
                <a:lnTo>
                  <a:pt x="2208107" y="1102917"/>
                </a:lnTo>
                <a:lnTo>
                  <a:pt x="2214452" y="1092188"/>
                </a:lnTo>
                <a:lnTo>
                  <a:pt x="2224761" y="1076293"/>
                </a:lnTo>
                <a:lnTo>
                  <a:pt x="2228330" y="1071127"/>
                </a:lnTo>
                <a:lnTo>
                  <a:pt x="2233881" y="1106890"/>
                </a:lnTo>
                <a:lnTo>
                  <a:pt x="2241811" y="1094174"/>
                </a:lnTo>
                <a:lnTo>
                  <a:pt x="2250138" y="1082253"/>
                </a:lnTo>
                <a:lnTo>
                  <a:pt x="2259258" y="1071127"/>
                </a:lnTo>
                <a:lnTo>
                  <a:pt x="2268774" y="1060001"/>
                </a:lnTo>
                <a:lnTo>
                  <a:pt x="2279480" y="1049669"/>
                </a:lnTo>
                <a:lnTo>
                  <a:pt x="2290186" y="1039735"/>
                </a:lnTo>
                <a:lnTo>
                  <a:pt x="2301685" y="1030596"/>
                </a:lnTo>
                <a:lnTo>
                  <a:pt x="2313977" y="1021853"/>
                </a:lnTo>
                <a:lnTo>
                  <a:pt x="2326269" y="1013509"/>
                </a:lnTo>
                <a:lnTo>
                  <a:pt x="2339354" y="1005561"/>
                </a:lnTo>
                <a:lnTo>
                  <a:pt x="2352835" y="998011"/>
                </a:lnTo>
                <a:lnTo>
                  <a:pt x="2366713" y="991654"/>
                </a:lnTo>
                <a:lnTo>
                  <a:pt x="2381384" y="984898"/>
                </a:lnTo>
                <a:lnTo>
                  <a:pt x="2396055" y="978938"/>
                </a:lnTo>
                <a:lnTo>
                  <a:pt x="2411123" y="973375"/>
                </a:lnTo>
                <a:lnTo>
                  <a:pt x="2426983" y="967414"/>
                </a:lnTo>
                <a:lnTo>
                  <a:pt x="2442448" y="962248"/>
                </a:lnTo>
                <a:lnTo>
                  <a:pt x="2458705" y="957877"/>
                </a:lnTo>
                <a:lnTo>
                  <a:pt x="2474962" y="953109"/>
                </a:lnTo>
                <a:lnTo>
                  <a:pt x="2491615" y="949135"/>
                </a:lnTo>
                <a:lnTo>
                  <a:pt x="2508665" y="944764"/>
                </a:lnTo>
                <a:lnTo>
                  <a:pt x="2525716" y="941188"/>
                </a:lnTo>
                <a:lnTo>
                  <a:pt x="2560212" y="934035"/>
                </a:lnTo>
                <a:lnTo>
                  <a:pt x="2595502" y="927677"/>
                </a:lnTo>
                <a:lnTo>
                  <a:pt x="2630792" y="921717"/>
                </a:lnTo>
                <a:lnTo>
                  <a:pt x="2702165" y="910988"/>
                </a:lnTo>
                <a:lnTo>
                  <a:pt x="2719215" y="908206"/>
                </a:lnTo>
                <a:lnTo>
                  <a:pt x="2735868" y="904630"/>
                </a:lnTo>
                <a:lnTo>
                  <a:pt x="2752125" y="901054"/>
                </a:lnTo>
                <a:lnTo>
                  <a:pt x="2767589" y="897080"/>
                </a:lnTo>
                <a:lnTo>
                  <a:pt x="2781864" y="893504"/>
                </a:lnTo>
                <a:lnTo>
                  <a:pt x="2796139" y="888338"/>
                </a:lnTo>
                <a:lnTo>
                  <a:pt x="2809620" y="883967"/>
                </a:lnTo>
                <a:lnTo>
                  <a:pt x="2822308" y="878801"/>
                </a:lnTo>
                <a:lnTo>
                  <a:pt x="2834600" y="874033"/>
                </a:lnTo>
                <a:lnTo>
                  <a:pt x="2845703" y="868867"/>
                </a:lnTo>
                <a:lnTo>
                  <a:pt x="2856805" y="863304"/>
                </a:lnTo>
                <a:lnTo>
                  <a:pt x="2867511" y="858138"/>
                </a:lnTo>
                <a:lnTo>
                  <a:pt x="2877027" y="852575"/>
                </a:lnTo>
                <a:lnTo>
                  <a:pt x="2886147" y="847409"/>
                </a:lnTo>
                <a:lnTo>
                  <a:pt x="2894871" y="841449"/>
                </a:lnTo>
                <a:lnTo>
                  <a:pt x="2903197" y="836283"/>
                </a:lnTo>
                <a:lnTo>
                  <a:pt x="2917868" y="825951"/>
                </a:lnTo>
                <a:lnTo>
                  <a:pt x="2929764" y="816017"/>
                </a:lnTo>
                <a:lnTo>
                  <a:pt x="2940470" y="806877"/>
                </a:lnTo>
                <a:lnTo>
                  <a:pt x="2948400" y="798930"/>
                </a:lnTo>
                <a:lnTo>
                  <a:pt x="2954744" y="792572"/>
                </a:lnTo>
                <a:lnTo>
                  <a:pt x="2959106" y="787009"/>
                </a:lnTo>
                <a:lnTo>
                  <a:pt x="2962674" y="782638"/>
                </a:lnTo>
                <a:close/>
                <a:moveTo>
                  <a:pt x="0" y="0"/>
                </a:moveTo>
                <a:lnTo>
                  <a:pt x="1986" y="1984"/>
                </a:lnTo>
                <a:lnTo>
                  <a:pt x="8737" y="7938"/>
                </a:lnTo>
                <a:lnTo>
                  <a:pt x="19458" y="17066"/>
                </a:lnTo>
                <a:lnTo>
                  <a:pt x="34945" y="28972"/>
                </a:lnTo>
                <a:lnTo>
                  <a:pt x="44079" y="35719"/>
                </a:lnTo>
                <a:lnTo>
                  <a:pt x="54801" y="42863"/>
                </a:lnTo>
                <a:lnTo>
                  <a:pt x="66714" y="50403"/>
                </a:lnTo>
                <a:lnTo>
                  <a:pt x="79421" y="58738"/>
                </a:lnTo>
                <a:lnTo>
                  <a:pt x="93320" y="67072"/>
                </a:lnTo>
                <a:lnTo>
                  <a:pt x="108012" y="75406"/>
                </a:lnTo>
                <a:lnTo>
                  <a:pt x="124294" y="84138"/>
                </a:lnTo>
                <a:lnTo>
                  <a:pt x="141766" y="92869"/>
                </a:lnTo>
                <a:lnTo>
                  <a:pt x="160430" y="101203"/>
                </a:lnTo>
                <a:lnTo>
                  <a:pt x="180285" y="109934"/>
                </a:lnTo>
                <a:lnTo>
                  <a:pt x="201332" y="119063"/>
                </a:lnTo>
                <a:lnTo>
                  <a:pt x="223569" y="126603"/>
                </a:lnTo>
                <a:lnTo>
                  <a:pt x="246601" y="134938"/>
                </a:lnTo>
                <a:lnTo>
                  <a:pt x="271619" y="142478"/>
                </a:lnTo>
                <a:lnTo>
                  <a:pt x="297431" y="150019"/>
                </a:lnTo>
                <a:lnTo>
                  <a:pt x="324434" y="156369"/>
                </a:lnTo>
                <a:lnTo>
                  <a:pt x="353025" y="163116"/>
                </a:lnTo>
                <a:lnTo>
                  <a:pt x="382808" y="168275"/>
                </a:lnTo>
                <a:lnTo>
                  <a:pt x="413385" y="173831"/>
                </a:lnTo>
                <a:lnTo>
                  <a:pt x="445550" y="177403"/>
                </a:lnTo>
                <a:lnTo>
                  <a:pt x="478510" y="180975"/>
                </a:lnTo>
                <a:lnTo>
                  <a:pt x="513455" y="183753"/>
                </a:lnTo>
                <a:lnTo>
                  <a:pt x="531324" y="184547"/>
                </a:lnTo>
                <a:lnTo>
                  <a:pt x="549194" y="184944"/>
                </a:lnTo>
                <a:lnTo>
                  <a:pt x="567858" y="185341"/>
                </a:lnTo>
                <a:lnTo>
                  <a:pt x="586522" y="185738"/>
                </a:lnTo>
                <a:lnTo>
                  <a:pt x="662369" y="185738"/>
                </a:lnTo>
                <a:lnTo>
                  <a:pt x="738612" y="185738"/>
                </a:lnTo>
                <a:lnTo>
                  <a:pt x="814856" y="187325"/>
                </a:lnTo>
                <a:lnTo>
                  <a:pt x="852581" y="188119"/>
                </a:lnTo>
                <a:lnTo>
                  <a:pt x="890306" y="189309"/>
                </a:lnTo>
                <a:lnTo>
                  <a:pt x="928031" y="191294"/>
                </a:lnTo>
                <a:lnTo>
                  <a:pt x="965358" y="192881"/>
                </a:lnTo>
                <a:lnTo>
                  <a:pt x="1002289" y="195659"/>
                </a:lnTo>
                <a:lnTo>
                  <a:pt x="1038822" y="198438"/>
                </a:lnTo>
                <a:lnTo>
                  <a:pt x="1074959" y="202406"/>
                </a:lnTo>
                <a:lnTo>
                  <a:pt x="1110698" y="206375"/>
                </a:lnTo>
                <a:lnTo>
                  <a:pt x="1146040" y="211931"/>
                </a:lnTo>
                <a:lnTo>
                  <a:pt x="1180588" y="217488"/>
                </a:lnTo>
                <a:lnTo>
                  <a:pt x="1214739" y="224234"/>
                </a:lnTo>
                <a:lnTo>
                  <a:pt x="1248493" y="230981"/>
                </a:lnTo>
                <a:lnTo>
                  <a:pt x="1264774" y="234950"/>
                </a:lnTo>
                <a:lnTo>
                  <a:pt x="1281453" y="239316"/>
                </a:lnTo>
                <a:lnTo>
                  <a:pt x="1297734" y="243681"/>
                </a:lnTo>
                <a:lnTo>
                  <a:pt x="1313618" y="248444"/>
                </a:lnTo>
                <a:lnTo>
                  <a:pt x="1329502" y="253206"/>
                </a:lnTo>
                <a:lnTo>
                  <a:pt x="1344989" y="258763"/>
                </a:lnTo>
                <a:lnTo>
                  <a:pt x="1360476" y="263922"/>
                </a:lnTo>
                <a:lnTo>
                  <a:pt x="1375963" y="269478"/>
                </a:lnTo>
                <a:lnTo>
                  <a:pt x="1390656" y="275828"/>
                </a:lnTo>
                <a:lnTo>
                  <a:pt x="1405746" y="281781"/>
                </a:lnTo>
                <a:lnTo>
                  <a:pt x="1420042" y="288528"/>
                </a:lnTo>
                <a:lnTo>
                  <a:pt x="1434734" y="294878"/>
                </a:lnTo>
                <a:lnTo>
                  <a:pt x="1448633" y="302419"/>
                </a:lnTo>
                <a:lnTo>
                  <a:pt x="1462532" y="309959"/>
                </a:lnTo>
                <a:lnTo>
                  <a:pt x="1476430" y="317500"/>
                </a:lnTo>
                <a:lnTo>
                  <a:pt x="1489535" y="325438"/>
                </a:lnTo>
                <a:lnTo>
                  <a:pt x="1502639" y="334169"/>
                </a:lnTo>
                <a:lnTo>
                  <a:pt x="1515346" y="342503"/>
                </a:lnTo>
                <a:lnTo>
                  <a:pt x="1528054" y="351631"/>
                </a:lnTo>
                <a:lnTo>
                  <a:pt x="1540364" y="360759"/>
                </a:lnTo>
                <a:lnTo>
                  <a:pt x="1552674" y="370284"/>
                </a:lnTo>
                <a:lnTo>
                  <a:pt x="1563793" y="380603"/>
                </a:lnTo>
                <a:lnTo>
                  <a:pt x="1575706" y="390922"/>
                </a:lnTo>
                <a:lnTo>
                  <a:pt x="1586825" y="401638"/>
                </a:lnTo>
                <a:lnTo>
                  <a:pt x="1597547" y="412750"/>
                </a:lnTo>
                <a:lnTo>
                  <a:pt x="1608269" y="424259"/>
                </a:lnTo>
                <a:lnTo>
                  <a:pt x="1618196" y="436166"/>
                </a:lnTo>
                <a:lnTo>
                  <a:pt x="1628521" y="448469"/>
                </a:lnTo>
                <a:lnTo>
                  <a:pt x="1628521" y="371872"/>
                </a:lnTo>
                <a:lnTo>
                  <a:pt x="1638051" y="381397"/>
                </a:lnTo>
                <a:lnTo>
                  <a:pt x="1649567" y="393700"/>
                </a:lnTo>
                <a:lnTo>
                  <a:pt x="1663863" y="410766"/>
                </a:lnTo>
                <a:lnTo>
                  <a:pt x="1681733" y="431800"/>
                </a:lnTo>
                <a:lnTo>
                  <a:pt x="1701985" y="457200"/>
                </a:lnTo>
                <a:lnTo>
                  <a:pt x="1713104" y="471488"/>
                </a:lnTo>
                <a:lnTo>
                  <a:pt x="1724620" y="486966"/>
                </a:lnTo>
                <a:lnTo>
                  <a:pt x="1735739" y="503238"/>
                </a:lnTo>
                <a:lnTo>
                  <a:pt x="1747652" y="520303"/>
                </a:lnTo>
                <a:lnTo>
                  <a:pt x="1759962" y="538559"/>
                </a:lnTo>
                <a:lnTo>
                  <a:pt x="1772272" y="558006"/>
                </a:lnTo>
                <a:lnTo>
                  <a:pt x="1784582" y="577850"/>
                </a:lnTo>
                <a:lnTo>
                  <a:pt x="1796893" y="598884"/>
                </a:lnTo>
                <a:lnTo>
                  <a:pt x="1809203" y="620316"/>
                </a:lnTo>
                <a:lnTo>
                  <a:pt x="1821513" y="642938"/>
                </a:lnTo>
                <a:lnTo>
                  <a:pt x="1833029" y="666353"/>
                </a:lnTo>
                <a:lnTo>
                  <a:pt x="1844545" y="690166"/>
                </a:lnTo>
                <a:lnTo>
                  <a:pt x="1856061" y="715169"/>
                </a:lnTo>
                <a:lnTo>
                  <a:pt x="1866783" y="740966"/>
                </a:lnTo>
                <a:lnTo>
                  <a:pt x="1877505" y="767556"/>
                </a:lnTo>
                <a:lnTo>
                  <a:pt x="1887035" y="794544"/>
                </a:lnTo>
                <a:lnTo>
                  <a:pt x="1896566" y="822325"/>
                </a:lnTo>
                <a:lnTo>
                  <a:pt x="1904905" y="850503"/>
                </a:lnTo>
                <a:lnTo>
                  <a:pt x="1912847" y="879872"/>
                </a:lnTo>
                <a:lnTo>
                  <a:pt x="1919995" y="910034"/>
                </a:lnTo>
                <a:lnTo>
                  <a:pt x="1955337" y="874316"/>
                </a:lnTo>
                <a:lnTo>
                  <a:pt x="1963676" y="898922"/>
                </a:lnTo>
                <a:lnTo>
                  <a:pt x="1973207" y="927894"/>
                </a:lnTo>
                <a:lnTo>
                  <a:pt x="1984723" y="966391"/>
                </a:lnTo>
                <a:lnTo>
                  <a:pt x="1998621" y="1012825"/>
                </a:lnTo>
                <a:lnTo>
                  <a:pt x="2005372" y="1038622"/>
                </a:lnTo>
                <a:lnTo>
                  <a:pt x="2012520" y="1066403"/>
                </a:lnTo>
                <a:lnTo>
                  <a:pt x="2019668" y="1095375"/>
                </a:lnTo>
                <a:lnTo>
                  <a:pt x="2026816" y="1125538"/>
                </a:lnTo>
                <a:lnTo>
                  <a:pt x="2033566" y="1156891"/>
                </a:lnTo>
                <a:lnTo>
                  <a:pt x="2040317" y="1189435"/>
                </a:lnTo>
                <a:lnTo>
                  <a:pt x="2046671" y="1222375"/>
                </a:lnTo>
                <a:lnTo>
                  <a:pt x="2052230" y="1256110"/>
                </a:lnTo>
                <a:lnTo>
                  <a:pt x="2057790" y="1290241"/>
                </a:lnTo>
                <a:lnTo>
                  <a:pt x="2062158" y="1324769"/>
                </a:lnTo>
                <a:lnTo>
                  <a:pt x="2066129" y="1359694"/>
                </a:lnTo>
                <a:lnTo>
                  <a:pt x="2068511" y="1394619"/>
                </a:lnTo>
                <a:lnTo>
                  <a:pt x="2070894" y="1429147"/>
                </a:lnTo>
                <a:lnTo>
                  <a:pt x="2071291" y="1446610"/>
                </a:lnTo>
                <a:lnTo>
                  <a:pt x="2071688" y="1463675"/>
                </a:lnTo>
                <a:lnTo>
                  <a:pt x="2071688" y="1480741"/>
                </a:lnTo>
                <a:lnTo>
                  <a:pt x="2071291" y="1497806"/>
                </a:lnTo>
                <a:lnTo>
                  <a:pt x="2070894" y="1514475"/>
                </a:lnTo>
                <a:lnTo>
                  <a:pt x="2070100" y="1531144"/>
                </a:lnTo>
                <a:lnTo>
                  <a:pt x="2068511" y="1547416"/>
                </a:lnTo>
                <a:lnTo>
                  <a:pt x="2066923" y="1563688"/>
                </a:lnTo>
                <a:lnTo>
                  <a:pt x="2065335" y="1579960"/>
                </a:lnTo>
                <a:lnTo>
                  <a:pt x="2062555" y="1595835"/>
                </a:lnTo>
                <a:lnTo>
                  <a:pt x="2059775" y="1610916"/>
                </a:lnTo>
                <a:lnTo>
                  <a:pt x="2056995" y="1626394"/>
                </a:lnTo>
                <a:lnTo>
                  <a:pt x="2053421" y="1641078"/>
                </a:lnTo>
                <a:lnTo>
                  <a:pt x="2049450" y="1655763"/>
                </a:lnTo>
                <a:lnTo>
                  <a:pt x="2045082" y="1670050"/>
                </a:lnTo>
                <a:lnTo>
                  <a:pt x="2040317" y="1684338"/>
                </a:lnTo>
                <a:lnTo>
                  <a:pt x="2034758" y="1697435"/>
                </a:lnTo>
                <a:lnTo>
                  <a:pt x="2029198" y="1710531"/>
                </a:lnTo>
                <a:lnTo>
                  <a:pt x="2028520" y="1710950"/>
                </a:lnTo>
                <a:lnTo>
                  <a:pt x="2020892" y="1692617"/>
                </a:lnTo>
                <a:lnTo>
                  <a:pt x="2012561" y="1673551"/>
                </a:lnTo>
                <a:lnTo>
                  <a:pt x="2003438" y="1653690"/>
                </a:lnTo>
                <a:lnTo>
                  <a:pt x="1993917" y="1633830"/>
                </a:lnTo>
                <a:lnTo>
                  <a:pt x="1983604" y="1613969"/>
                </a:lnTo>
                <a:lnTo>
                  <a:pt x="1973290" y="1593712"/>
                </a:lnTo>
                <a:lnTo>
                  <a:pt x="1962183" y="1573057"/>
                </a:lnTo>
                <a:lnTo>
                  <a:pt x="1950679" y="1552402"/>
                </a:lnTo>
                <a:lnTo>
                  <a:pt x="1939175" y="1531350"/>
                </a:lnTo>
                <a:lnTo>
                  <a:pt x="1926878" y="1510298"/>
                </a:lnTo>
                <a:lnTo>
                  <a:pt x="1914185" y="1488848"/>
                </a:lnTo>
                <a:lnTo>
                  <a:pt x="1900301" y="1467796"/>
                </a:lnTo>
                <a:lnTo>
                  <a:pt x="1894260" y="1458189"/>
                </a:lnTo>
                <a:lnTo>
                  <a:pt x="1928813" y="1036638"/>
                </a:lnTo>
                <a:lnTo>
                  <a:pt x="1862051" y="1408114"/>
                </a:lnTo>
                <a:lnTo>
                  <a:pt x="1843972" y="1381204"/>
                </a:lnTo>
                <a:lnTo>
                  <a:pt x="1813824" y="1337908"/>
                </a:lnTo>
                <a:lnTo>
                  <a:pt x="1782090" y="1294612"/>
                </a:lnTo>
                <a:lnTo>
                  <a:pt x="1749959" y="1250919"/>
                </a:lnTo>
                <a:lnTo>
                  <a:pt x="1716638" y="1208021"/>
                </a:lnTo>
                <a:lnTo>
                  <a:pt x="1681730" y="1165122"/>
                </a:lnTo>
                <a:lnTo>
                  <a:pt x="1658188" y="1136727"/>
                </a:lnTo>
                <a:lnTo>
                  <a:pt x="1662012" y="1095017"/>
                </a:lnTo>
                <a:lnTo>
                  <a:pt x="1664012" y="1064080"/>
                </a:lnTo>
                <a:lnTo>
                  <a:pt x="1666812" y="1028781"/>
                </a:lnTo>
                <a:lnTo>
                  <a:pt x="1669612" y="988722"/>
                </a:lnTo>
                <a:lnTo>
                  <a:pt x="1671612" y="945094"/>
                </a:lnTo>
                <a:lnTo>
                  <a:pt x="1673212" y="897896"/>
                </a:lnTo>
                <a:lnTo>
                  <a:pt x="1674412" y="848715"/>
                </a:lnTo>
                <a:lnTo>
                  <a:pt x="1674812" y="797154"/>
                </a:lnTo>
                <a:lnTo>
                  <a:pt x="1674412" y="744800"/>
                </a:lnTo>
                <a:lnTo>
                  <a:pt x="1674012" y="718227"/>
                </a:lnTo>
                <a:lnTo>
                  <a:pt x="1672812" y="691653"/>
                </a:lnTo>
                <a:lnTo>
                  <a:pt x="1671612" y="665080"/>
                </a:lnTo>
                <a:lnTo>
                  <a:pt x="1670012" y="638506"/>
                </a:lnTo>
                <a:lnTo>
                  <a:pt x="1668012" y="612329"/>
                </a:lnTo>
                <a:lnTo>
                  <a:pt x="1666012" y="586549"/>
                </a:lnTo>
                <a:lnTo>
                  <a:pt x="1663212" y="560372"/>
                </a:lnTo>
                <a:lnTo>
                  <a:pt x="1659612" y="534988"/>
                </a:lnTo>
                <a:lnTo>
                  <a:pt x="1660412" y="553629"/>
                </a:lnTo>
                <a:lnTo>
                  <a:pt x="1662012" y="603603"/>
                </a:lnTo>
                <a:lnTo>
                  <a:pt x="1662412" y="638109"/>
                </a:lnTo>
                <a:lnTo>
                  <a:pt x="1662412" y="676978"/>
                </a:lnTo>
                <a:lnTo>
                  <a:pt x="1662412" y="720607"/>
                </a:lnTo>
                <a:lnTo>
                  <a:pt x="1662012" y="766218"/>
                </a:lnTo>
                <a:lnTo>
                  <a:pt x="1660412" y="814606"/>
                </a:lnTo>
                <a:lnTo>
                  <a:pt x="1658812" y="863787"/>
                </a:lnTo>
                <a:lnTo>
                  <a:pt x="1655612" y="912174"/>
                </a:lnTo>
                <a:lnTo>
                  <a:pt x="1654012" y="936765"/>
                </a:lnTo>
                <a:lnTo>
                  <a:pt x="1652012" y="960562"/>
                </a:lnTo>
                <a:lnTo>
                  <a:pt x="1649612" y="983566"/>
                </a:lnTo>
                <a:lnTo>
                  <a:pt x="1646812" y="1006570"/>
                </a:lnTo>
                <a:lnTo>
                  <a:pt x="1644412" y="1028384"/>
                </a:lnTo>
                <a:lnTo>
                  <a:pt x="1640812" y="1049405"/>
                </a:lnTo>
                <a:lnTo>
                  <a:pt x="1637212" y="1069633"/>
                </a:lnTo>
                <a:lnTo>
                  <a:pt x="1633212" y="1088274"/>
                </a:lnTo>
                <a:lnTo>
                  <a:pt x="1629548" y="1102806"/>
                </a:lnTo>
                <a:lnTo>
                  <a:pt x="1611517" y="1081708"/>
                </a:lnTo>
                <a:lnTo>
                  <a:pt x="1575419" y="1041192"/>
                </a:lnTo>
                <a:lnTo>
                  <a:pt x="1538925" y="1001074"/>
                </a:lnTo>
                <a:lnTo>
                  <a:pt x="1502827" y="962545"/>
                </a:lnTo>
                <a:lnTo>
                  <a:pt x="1465936" y="924810"/>
                </a:lnTo>
                <a:lnTo>
                  <a:pt x="1429441" y="888663"/>
                </a:lnTo>
                <a:lnTo>
                  <a:pt x="1393343" y="853709"/>
                </a:lnTo>
                <a:lnTo>
                  <a:pt x="1357245" y="820740"/>
                </a:lnTo>
                <a:lnTo>
                  <a:pt x="1321941" y="789758"/>
                </a:lnTo>
                <a:lnTo>
                  <a:pt x="1304487" y="774267"/>
                </a:lnTo>
                <a:lnTo>
                  <a:pt x="1286636" y="759967"/>
                </a:lnTo>
                <a:lnTo>
                  <a:pt x="1269579" y="745668"/>
                </a:lnTo>
                <a:lnTo>
                  <a:pt x="1252522" y="732560"/>
                </a:lnTo>
                <a:lnTo>
                  <a:pt x="1238401" y="721708"/>
                </a:lnTo>
                <a:lnTo>
                  <a:pt x="1238183" y="719838"/>
                </a:lnTo>
                <a:lnTo>
                  <a:pt x="1234535" y="690371"/>
                </a:lnTo>
                <a:lnTo>
                  <a:pt x="1229671" y="654531"/>
                </a:lnTo>
                <a:lnTo>
                  <a:pt x="1223997" y="615108"/>
                </a:lnTo>
                <a:lnTo>
                  <a:pt x="1217106" y="576482"/>
                </a:lnTo>
                <a:lnTo>
                  <a:pt x="1213864" y="557766"/>
                </a:lnTo>
                <a:lnTo>
                  <a:pt x="1210216" y="540643"/>
                </a:lnTo>
                <a:lnTo>
                  <a:pt x="1206973" y="524714"/>
                </a:lnTo>
                <a:lnTo>
                  <a:pt x="1203325" y="511175"/>
                </a:lnTo>
                <a:lnTo>
                  <a:pt x="1206973" y="531882"/>
                </a:lnTo>
                <a:lnTo>
                  <a:pt x="1209810" y="554580"/>
                </a:lnTo>
                <a:lnTo>
                  <a:pt x="1213053" y="583650"/>
                </a:lnTo>
                <a:lnTo>
                  <a:pt x="1214674" y="599578"/>
                </a:lnTo>
                <a:lnTo>
                  <a:pt x="1216295" y="616303"/>
                </a:lnTo>
                <a:lnTo>
                  <a:pt x="1217106" y="633824"/>
                </a:lnTo>
                <a:lnTo>
                  <a:pt x="1217511" y="650948"/>
                </a:lnTo>
                <a:lnTo>
                  <a:pt x="1217917" y="668469"/>
                </a:lnTo>
                <a:lnTo>
                  <a:pt x="1217511" y="685990"/>
                </a:lnTo>
                <a:lnTo>
                  <a:pt x="1216295" y="703113"/>
                </a:lnTo>
                <a:lnTo>
                  <a:pt x="1216046" y="705118"/>
                </a:lnTo>
                <a:lnTo>
                  <a:pt x="1202540" y="695222"/>
                </a:lnTo>
                <a:lnTo>
                  <a:pt x="1186673" y="684497"/>
                </a:lnTo>
                <a:lnTo>
                  <a:pt x="1170805" y="673773"/>
                </a:lnTo>
                <a:lnTo>
                  <a:pt x="1154938" y="663842"/>
                </a:lnTo>
                <a:lnTo>
                  <a:pt x="1139468" y="654707"/>
                </a:lnTo>
                <a:lnTo>
                  <a:pt x="1124790" y="645968"/>
                </a:lnTo>
                <a:lnTo>
                  <a:pt x="1110113" y="638024"/>
                </a:lnTo>
                <a:lnTo>
                  <a:pt x="1095833" y="630477"/>
                </a:lnTo>
                <a:lnTo>
                  <a:pt x="1081949" y="623724"/>
                </a:lnTo>
                <a:lnTo>
                  <a:pt x="1068065" y="618163"/>
                </a:lnTo>
                <a:lnTo>
                  <a:pt x="1054975" y="613000"/>
                </a:lnTo>
                <a:lnTo>
                  <a:pt x="1042281" y="608630"/>
                </a:lnTo>
                <a:lnTo>
                  <a:pt x="1017290" y="600686"/>
                </a:lnTo>
                <a:lnTo>
                  <a:pt x="991902" y="592345"/>
                </a:lnTo>
                <a:lnTo>
                  <a:pt x="966118" y="583209"/>
                </a:lnTo>
                <a:lnTo>
                  <a:pt x="939937" y="574073"/>
                </a:lnTo>
                <a:lnTo>
                  <a:pt x="886782" y="553815"/>
                </a:lnTo>
                <a:lnTo>
                  <a:pt x="833627" y="533160"/>
                </a:lnTo>
                <a:lnTo>
                  <a:pt x="780075" y="511711"/>
                </a:lnTo>
                <a:lnTo>
                  <a:pt x="727317" y="489864"/>
                </a:lnTo>
                <a:lnTo>
                  <a:pt x="694143" y="475740"/>
                </a:lnTo>
                <a:lnTo>
                  <a:pt x="615950" y="344488"/>
                </a:lnTo>
                <a:lnTo>
                  <a:pt x="682265" y="470683"/>
                </a:lnTo>
                <a:lnTo>
                  <a:pt x="676938" y="468415"/>
                </a:lnTo>
                <a:lnTo>
                  <a:pt x="628543" y="447363"/>
                </a:lnTo>
                <a:lnTo>
                  <a:pt x="583322" y="427105"/>
                </a:lnTo>
                <a:lnTo>
                  <a:pt x="541670" y="408436"/>
                </a:lnTo>
                <a:lnTo>
                  <a:pt x="473044" y="376659"/>
                </a:lnTo>
                <a:lnTo>
                  <a:pt x="427426" y="355607"/>
                </a:lnTo>
                <a:lnTo>
                  <a:pt x="411162" y="347663"/>
                </a:lnTo>
                <a:lnTo>
                  <a:pt x="413939" y="350444"/>
                </a:lnTo>
                <a:lnTo>
                  <a:pt x="417906" y="352827"/>
                </a:lnTo>
                <a:lnTo>
                  <a:pt x="427029" y="359977"/>
                </a:lnTo>
                <a:lnTo>
                  <a:pt x="439327" y="367524"/>
                </a:lnTo>
                <a:lnTo>
                  <a:pt x="453607" y="375865"/>
                </a:lnTo>
                <a:lnTo>
                  <a:pt x="470664" y="385001"/>
                </a:lnTo>
                <a:lnTo>
                  <a:pt x="490102" y="394931"/>
                </a:lnTo>
                <a:lnTo>
                  <a:pt x="533340" y="416380"/>
                </a:lnTo>
                <a:lnTo>
                  <a:pt x="582925" y="440213"/>
                </a:lnTo>
                <a:lnTo>
                  <a:pt x="636873" y="465237"/>
                </a:lnTo>
                <a:lnTo>
                  <a:pt x="692805" y="491056"/>
                </a:lnTo>
                <a:lnTo>
                  <a:pt x="750721" y="516477"/>
                </a:lnTo>
                <a:lnTo>
                  <a:pt x="807049" y="541502"/>
                </a:lnTo>
                <a:lnTo>
                  <a:pt x="861791" y="565334"/>
                </a:lnTo>
                <a:lnTo>
                  <a:pt x="928558" y="593908"/>
                </a:lnTo>
                <a:lnTo>
                  <a:pt x="927038" y="593725"/>
                </a:lnTo>
                <a:lnTo>
                  <a:pt x="913525" y="596435"/>
                </a:lnTo>
                <a:lnTo>
                  <a:pt x="897230" y="599533"/>
                </a:lnTo>
                <a:lnTo>
                  <a:pt x="875769" y="603018"/>
                </a:lnTo>
                <a:lnTo>
                  <a:pt x="848744" y="607664"/>
                </a:lnTo>
                <a:lnTo>
                  <a:pt x="818141" y="611149"/>
                </a:lnTo>
                <a:lnTo>
                  <a:pt x="783565" y="615795"/>
                </a:lnTo>
                <a:lnTo>
                  <a:pt x="746206" y="618893"/>
                </a:lnTo>
                <a:lnTo>
                  <a:pt x="725937" y="620442"/>
                </a:lnTo>
                <a:lnTo>
                  <a:pt x="705668" y="621603"/>
                </a:lnTo>
                <a:lnTo>
                  <a:pt x="685002" y="622765"/>
                </a:lnTo>
                <a:lnTo>
                  <a:pt x="663540" y="623152"/>
                </a:lnTo>
                <a:lnTo>
                  <a:pt x="642079" y="623539"/>
                </a:lnTo>
                <a:lnTo>
                  <a:pt x="620618" y="623539"/>
                </a:lnTo>
                <a:lnTo>
                  <a:pt x="598759" y="623152"/>
                </a:lnTo>
                <a:lnTo>
                  <a:pt x="576503" y="621990"/>
                </a:lnTo>
                <a:lnTo>
                  <a:pt x="554247" y="620829"/>
                </a:lnTo>
                <a:lnTo>
                  <a:pt x="532388" y="618506"/>
                </a:lnTo>
                <a:lnTo>
                  <a:pt x="510132" y="616182"/>
                </a:lnTo>
                <a:lnTo>
                  <a:pt x="488670" y="613085"/>
                </a:lnTo>
                <a:lnTo>
                  <a:pt x="467209" y="609213"/>
                </a:lnTo>
                <a:lnTo>
                  <a:pt x="446145" y="604954"/>
                </a:lnTo>
                <a:lnTo>
                  <a:pt x="429576" y="600994"/>
                </a:lnTo>
                <a:lnTo>
                  <a:pt x="417530" y="597597"/>
                </a:lnTo>
                <a:lnTo>
                  <a:pt x="404812" y="593725"/>
                </a:lnTo>
                <a:lnTo>
                  <a:pt x="425081" y="599920"/>
                </a:lnTo>
                <a:lnTo>
                  <a:pt x="429576" y="600994"/>
                </a:lnTo>
                <a:lnTo>
                  <a:pt x="432632" y="601856"/>
                </a:lnTo>
                <a:lnTo>
                  <a:pt x="453299" y="606890"/>
                </a:lnTo>
                <a:lnTo>
                  <a:pt x="479132" y="613085"/>
                </a:lnTo>
                <a:lnTo>
                  <a:pt x="509734" y="619280"/>
                </a:lnTo>
                <a:lnTo>
                  <a:pt x="526426" y="622378"/>
                </a:lnTo>
                <a:lnTo>
                  <a:pt x="543913" y="625475"/>
                </a:lnTo>
                <a:lnTo>
                  <a:pt x="562195" y="628573"/>
                </a:lnTo>
                <a:lnTo>
                  <a:pt x="582067" y="630896"/>
                </a:lnTo>
                <a:lnTo>
                  <a:pt x="602336" y="633606"/>
                </a:lnTo>
                <a:lnTo>
                  <a:pt x="623400" y="636317"/>
                </a:lnTo>
                <a:lnTo>
                  <a:pt x="645259" y="637865"/>
                </a:lnTo>
                <a:lnTo>
                  <a:pt x="667515" y="639414"/>
                </a:lnTo>
                <a:lnTo>
                  <a:pt x="690963" y="640576"/>
                </a:lnTo>
                <a:lnTo>
                  <a:pt x="714412" y="641350"/>
                </a:lnTo>
                <a:lnTo>
                  <a:pt x="739053" y="641350"/>
                </a:lnTo>
                <a:lnTo>
                  <a:pt x="763693" y="641350"/>
                </a:lnTo>
                <a:lnTo>
                  <a:pt x="788732" y="639801"/>
                </a:lnTo>
                <a:lnTo>
                  <a:pt x="814167" y="638640"/>
                </a:lnTo>
                <a:lnTo>
                  <a:pt x="840000" y="636317"/>
                </a:lnTo>
                <a:lnTo>
                  <a:pt x="865833" y="633219"/>
                </a:lnTo>
                <a:lnTo>
                  <a:pt x="892461" y="629347"/>
                </a:lnTo>
                <a:lnTo>
                  <a:pt x="918692" y="624701"/>
                </a:lnTo>
                <a:lnTo>
                  <a:pt x="945320" y="618893"/>
                </a:lnTo>
                <a:lnTo>
                  <a:pt x="971550" y="612310"/>
                </a:lnTo>
                <a:lnTo>
                  <a:pt x="971357" y="612122"/>
                </a:lnTo>
                <a:lnTo>
                  <a:pt x="1024430" y="634449"/>
                </a:lnTo>
                <a:lnTo>
                  <a:pt x="1049818" y="645571"/>
                </a:lnTo>
                <a:lnTo>
                  <a:pt x="1075602" y="659870"/>
                </a:lnTo>
                <a:lnTo>
                  <a:pt x="1100990" y="675759"/>
                </a:lnTo>
                <a:lnTo>
                  <a:pt x="1126377" y="691647"/>
                </a:lnTo>
                <a:lnTo>
                  <a:pt x="1151765" y="708727"/>
                </a:lnTo>
                <a:lnTo>
                  <a:pt x="1176359" y="725807"/>
                </a:lnTo>
                <a:lnTo>
                  <a:pt x="1200953" y="743682"/>
                </a:lnTo>
                <a:lnTo>
                  <a:pt x="1225547" y="762351"/>
                </a:lnTo>
                <a:lnTo>
                  <a:pt x="1248951" y="781417"/>
                </a:lnTo>
                <a:lnTo>
                  <a:pt x="1272752" y="801277"/>
                </a:lnTo>
                <a:lnTo>
                  <a:pt x="1296553" y="820740"/>
                </a:lnTo>
                <a:lnTo>
                  <a:pt x="1319164" y="841395"/>
                </a:lnTo>
                <a:lnTo>
                  <a:pt x="1342171" y="862050"/>
                </a:lnTo>
                <a:lnTo>
                  <a:pt x="1364385" y="883500"/>
                </a:lnTo>
                <a:lnTo>
                  <a:pt x="1386600" y="904949"/>
                </a:lnTo>
                <a:lnTo>
                  <a:pt x="1408020" y="926796"/>
                </a:lnTo>
                <a:lnTo>
                  <a:pt x="1429441" y="949039"/>
                </a:lnTo>
                <a:lnTo>
                  <a:pt x="1450465" y="971283"/>
                </a:lnTo>
                <a:lnTo>
                  <a:pt x="1471489" y="993924"/>
                </a:lnTo>
                <a:lnTo>
                  <a:pt x="1491720" y="1016962"/>
                </a:lnTo>
                <a:lnTo>
                  <a:pt x="1511951" y="1039603"/>
                </a:lnTo>
                <a:lnTo>
                  <a:pt x="1514611" y="1042747"/>
                </a:lnTo>
                <a:lnTo>
                  <a:pt x="1509729" y="1046212"/>
                </a:lnTo>
                <a:lnTo>
                  <a:pt x="1495050" y="1055387"/>
                </a:lnTo>
                <a:lnTo>
                  <a:pt x="1480372" y="1064163"/>
                </a:lnTo>
                <a:lnTo>
                  <a:pt x="1465297" y="1072540"/>
                </a:lnTo>
                <a:lnTo>
                  <a:pt x="1449428" y="1080917"/>
                </a:lnTo>
                <a:lnTo>
                  <a:pt x="1433163" y="1088496"/>
                </a:lnTo>
                <a:lnTo>
                  <a:pt x="1416501" y="1095677"/>
                </a:lnTo>
                <a:lnTo>
                  <a:pt x="1399442" y="1102458"/>
                </a:lnTo>
                <a:lnTo>
                  <a:pt x="1381986" y="1109240"/>
                </a:lnTo>
                <a:lnTo>
                  <a:pt x="1364531" y="1115223"/>
                </a:lnTo>
                <a:lnTo>
                  <a:pt x="1346679" y="1121207"/>
                </a:lnTo>
                <a:lnTo>
                  <a:pt x="1328033" y="1126792"/>
                </a:lnTo>
                <a:lnTo>
                  <a:pt x="1309387" y="1131579"/>
                </a:lnTo>
                <a:lnTo>
                  <a:pt x="1290345" y="1136366"/>
                </a:lnTo>
                <a:lnTo>
                  <a:pt x="1271699" y="1141153"/>
                </a:lnTo>
                <a:lnTo>
                  <a:pt x="1251864" y="1145142"/>
                </a:lnTo>
                <a:lnTo>
                  <a:pt x="1232821" y="1149131"/>
                </a:lnTo>
                <a:lnTo>
                  <a:pt x="1212985" y="1153120"/>
                </a:lnTo>
                <a:lnTo>
                  <a:pt x="1193150" y="1156311"/>
                </a:lnTo>
                <a:lnTo>
                  <a:pt x="1173711" y="1159502"/>
                </a:lnTo>
                <a:lnTo>
                  <a:pt x="1133246" y="1165087"/>
                </a:lnTo>
                <a:lnTo>
                  <a:pt x="1093574" y="1169475"/>
                </a:lnTo>
                <a:lnTo>
                  <a:pt x="1053109" y="1173065"/>
                </a:lnTo>
                <a:lnTo>
                  <a:pt x="1013438" y="1176257"/>
                </a:lnTo>
                <a:lnTo>
                  <a:pt x="973766" y="1178251"/>
                </a:lnTo>
                <a:lnTo>
                  <a:pt x="935285" y="1179448"/>
                </a:lnTo>
                <a:lnTo>
                  <a:pt x="897200" y="1180246"/>
                </a:lnTo>
                <a:lnTo>
                  <a:pt x="860305" y="1180645"/>
                </a:lnTo>
                <a:lnTo>
                  <a:pt x="824998" y="1180246"/>
                </a:lnTo>
                <a:lnTo>
                  <a:pt x="790880" y="1179448"/>
                </a:lnTo>
                <a:lnTo>
                  <a:pt x="757953" y="1178251"/>
                </a:lnTo>
                <a:lnTo>
                  <a:pt x="727009" y="1177453"/>
                </a:lnTo>
                <a:lnTo>
                  <a:pt x="698445" y="1175858"/>
                </a:lnTo>
                <a:lnTo>
                  <a:pt x="671865" y="1173863"/>
                </a:lnTo>
                <a:lnTo>
                  <a:pt x="625846" y="1170672"/>
                </a:lnTo>
                <a:lnTo>
                  <a:pt x="591332" y="1167880"/>
                </a:lnTo>
                <a:lnTo>
                  <a:pt x="561975" y="1164688"/>
                </a:lnTo>
                <a:lnTo>
                  <a:pt x="596490" y="1168677"/>
                </a:lnTo>
                <a:lnTo>
                  <a:pt x="630210" y="1172667"/>
                </a:lnTo>
                <a:lnTo>
                  <a:pt x="663534" y="1176257"/>
                </a:lnTo>
                <a:lnTo>
                  <a:pt x="696065" y="1179049"/>
                </a:lnTo>
                <a:lnTo>
                  <a:pt x="728199" y="1181841"/>
                </a:lnTo>
                <a:lnTo>
                  <a:pt x="759143" y="1183836"/>
                </a:lnTo>
                <a:lnTo>
                  <a:pt x="789293" y="1186229"/>
                </a:lnTo>
                <a:lnTo>
                  <a:pt x="819047" y="1187825"/>
                </a:lnTo>
                <a:lnTo>
                  <a:pt x="848007" y="1189421"/>
                </a:lnTo>
                <a:lnTo>
                  <a:pt x="876174" y="1190617"/>
                </a:lnTo>
                <a:lnTo>
                  <a:pt x="903547" y="1191415"/>
                </a:lnTo>
                <a:lnTo>
                  <a:pt x="930921" y="1191814"/>
                </a:lnTo>
                <a:lnTo>
                  <a:pt x="982494" y="1192213"/>
                </a:lnTo>
                <a:lnTo>
                  <a:pt x="1031686" y="1191415"/>
                </a:lnTo>
                <a:lnTo>
                  <a:pt x="1078499" y="1190219"/>
                </a:lnTo>
                <a:lnTo>
                  <a:pt x="1122138" y="1187426"/>
                </a:lnTo>
                <a:lnTo>
                  <a:pt x="1163793" y="1184634"/>
                </a:lnTo>
                <a:lnTo>
                  <a:pt x="1203068" y="1180645"/>
                </a:lnTo>
                <a:lnTo>
                  <a:pt x="1239565" y="1176257"/>
                </a:lnTo>
                <a:lnTo>
                  <a:pt x="1274476" y="1170672"/>
                </a:lnTo>
                <a:lnTo>
                  <a:pt x="1306214" y="1165486"/>
                </a:lnTo>
                <a:lnTo>
                  <a:pt x="1335967" y="1159901"/>
                </a:lnTo>
                <a:lnTo>
                  <a:pt x="1363737" y="1153519"/>
                </a:lnTo>
                <a:lnTo>
                  <a:pt x="1389524" y="1147535"/>
                </a:lnTo>
                <a:lnTo>
                  <a:pt x="1412930" y="1140754"/>
                </a:lnTo>
                <a:lnTo>
                  <a:pt x="1434353" y="1134770"/>
                </a:lnTo>
                <a:lnTo>
                  <a:pt x="1453395" y="1127989"/>
                </a:lnTo>
                <a:lnTo>
                  <a:pt x="1470851" y="1122005"/>
                </a:lnTo>
                <a:lnTo>
                  <a:pt x="1486719" y="1115622"/>
                </a:lnTo>
                <a:lnTo>
                  <a:pt x="1500207" y="1110038"/>
                </a:lnTo>
                <a:lnTo>
                  <a:pt x="1512109" y="1104852"/>
                </a:lnTo>
                <a:lnTo>
                  <a:pt x="1522424" y="1100065"/>
                </a:lnTo>
                <a:lnTo>
                  <a:pt x="1531151" y="1095677"/>
                </a:lnTo>
                <a:lnTo>
                  <a:pt x="1537499" y="1091688"/>
                </a:lnTo>
                <a:lnTo>
                  <a:pt x="1546226" y="1086103"/>
                </a:lnTo>
                <a:lnTo>
                  <a:pt x="1549400" y="1084507"/>
                </a:lnTo>
                <a:lnTo>
                  <a:pt x="1549151" y="1084051"/>
                </a:lnTo>
                <a:lnTo>
                  <a:pt x="1550825" y="1086077"/>
                </a:lnTo>
                <a:lnTo>
                  <a:pt x="1570263" y="1109512"/>
                </a:lnTo>
                <a:lnTo>
                  <a:pt x="1588510" y="1132551"/>
                </a:lnTo>
                <a:lnTo>
                  <a:pt x="1607154" y="1155986"/>
                </a:lnTo>
                <a:lnTo>
                  <a:pt x="1625004" y="1179421"/>
                </a:lnTo>
                <a:lnTo>
                  <a:pt x="1642458" y="1202857"/>
                </a:lnTo>
                <a:lnTo>
                  <a:pt x="1659516" y="1225895"/>
                </a:lnTo>
                <a:lnTo>
                  <a:pt x="1692440" y="1271971"/>
                </a:lnTo>
                <a:lnTo>
                  <a:pt x="1723778" y="1317253"/>
                </a:lnTo>
                <a:lnTo>
                  <a:pt x="1753926" y="1362138"/>
                </a:lnTo>
                <a:lnTo>
                  <a:pt x="1782090" y="1405037"/>
                </a:lnTo>
                <a:lnTo>
                  <a:pt x="1808668" y="1447141"/>
                </a:lnTo>
                <a:lnTo>
                  <a:pt x="1833262" y="1487657"/>
                </a:lnTo>
                <a:lnTo>
                  <a:pt x="1856269" y="1526186"/>
                </a:lnTo>
                <a:lnTo>
                  <a:pt x="1877293" y="1562332"/>
                </a:lnTo>
                <a:lnTo>
                  <a:pt x="1896334" y="1596889"/>
                </a:lnTo>
                <a:lnTo>
                  <a:pt x="1912343" y="1625032"/>
                </a:lnTo>
                <a:lnTo>
                  <a:pt x="1902184" y="1628293"/>
                </a:lnTo>
                <a:lnTo>
                  <a:pt x="1881929" y="1634584"/>
                </a:lnTo>
                <a:lnTo>
                  <a:pt x="1856907" y="1641268"/>
                </a:lnTo>
                <a:lnTo>
                  <a:pt x="1827913" y="1649131"/>
                </a:lnTo>
                <a:lnTo>
                  <a:pt x="1795345" y="1657387"/>
                </a:lnTo>
                <a:lnTo>
                  <a:pt x="1759600" y="1666037"/>
                </a:lnTo>
                <a:lnTo>
                  <a:pt x="1721471" y="1674294"/>
                </a:lnTo>
                <a:lnTo>
                  <a:pt x="1701215" y="1678225"/>
                </a:lnTo>
                <a:lnTo>
                  <a:pt x="1680959" y="1681764"/>
                </a:lnTo>
                <a:lnTo>
                  <a:pt x="1659909" y="1685302"/>
                </a:lnTo>
                <a:lnTo>
                  <a:pt x="1638859" y="1688841"/>
                </a:lnTo>
                <a:lnTo>
                  <a:pt x="1617412" y="1691593"/>
                </a:lnTo>
                <a:lnTo>
                  <a:pt x="1595965" y="1694345"/>
                </a:lnTo>
                <a:lnTo>
                  <a:pt x="1574120" y="1696311"/>
                </a:lnTo>
                <a:lnTo>
                  <a:pt x="1552276" y="1698277"/>
                </a:lnTo>
                <a:lnTo>
                  <a:pt x="1530034" y="1699850"/>
                </a:lnTo>
                <a:lnTo>
                  <a:pt x="1508189" y="1701029"/>
                </a:lnTo>
                <a:lnTo>
                  <a:pt x="1486345" y="1701422"/>
                </a:lnTo>
                <a:lnTo>
                  <a:pt x="1469825" y="1701422"/>
                </a:lnTo>
                <a:lnTo>
                  <a:pt x="1437096" y="1699850"/>
                </a:lnTo>
                <a:lnTo>
                  <a:pt x="1422400" y="1699063"/>
                </a:lnTo>
                <a:lnTo>
                  <a:pt x="1443450" y="1700243"/>
                </a:lnTo>
                <a:lnTo>
                  <a:pt x="1464898" y="1701422"/>
                </a:lnTo>
                <a:lnTo>
                  <a:pt x="1469825" y="1701422"/>
                </a:lnTo>
                <a:lnTo>
                  <a:pt x="1478004" y="1701815"/>
                </a:lnTo>
                <a:lnTo>
                  <a:pt x="1506601" y="1702602"/>
                </a:lnTo>
                <a:lnTo>
                  <a:pt x="1539566" y="1702995"/>
                </a:lnTo>
                <a:lnTo>
                  <a:pt x="1575709" y="1703388"/>
                </a:lnTo>
                <a:lnTo>
                  <a:pt x="1615426" y="1702995"/>
                </a:lnTo>
                <a:lnTo>
                  <a:pt x="1656732" y="1701815"/>
                </a:lnTo>
                <a:lnTo>
                  <a:pt x="1700024" y="1699456"/>
                </a:lnTo>
                <a:lnTo>
                  <a:pt x="1721868" y="1698277"/>
                </a:lnTo>
                <a:lnTo>
                  <a:pt x="1743713" y="1696311"/>
                </a:lnTo>
                <a:lnTo>
                  <a:pt x="1765954" y="1694345"/>
                </a:lnTo>
                <a:lnTo>
                  <a:pt x="1788196" y="1691593"/>
                </a:lnTo>
                <a:lnTo>
                  <a:pt x="1810040" y="1689234"/>
                </a:lnTo>
                <a:lnTo>
                  <a:pt x="1831885" y="1686089"/>
                </a:lnTo>
                <a:lnTo>
                  <a:pt x="1853332" y="1682550"/>
                </a:lnTo>
                <a:lnTo>
                  <a:pt x="1873985" y="1678619"/>
                </a:lnTo>
                <a:lnTo>
                  <a:pt x="1894638" y="1673901"/>
                </a:lnTo>
                <a:lnTo>
                  <a:pt x="1914497" y="1669182"/>
                </a:lnTo>
                <a:lnTo>
                  <a:pt x="1933533" y="1664079"/>
                </a:lnTo>
                <a:lnTo>
                  <a:pt x="1943539" y="1682687"/>
                </a:lnTo>
                <a:lnTo>
                  <a:pt x="1964563" y="1723997"/>
                </a:lnTo>
                <a:lnTo>
                  <a:pt x="1974533" y="1744276"/>
                </a:lnTo>
                <a:lnTo>
                  <a:pt x="1961691" y="1752203"/>
                </a:lnTo>
                <a:lnTo>
                  <a:pt x="1946204" y="1755775"/>
                </a:lnTo>
                <a:lnTo>
                  <a:pt x="1927937" y="1759347"/>
                </a:lnTo>
                <a:lnTo>
                  <a:pt x="1902919" y="1764506"/>
                </a:lnTo>
                <a:lnTo>
                  <a:pt x="1871151" y="1770063"/>
                </a:lnTo>
                <a:lnTo>
                  <a:pt x="1834618" y="1775619"/>
                </a:lnTo>
                <a:lnTo>
                  <a:pt x="1792127" y="1781175"/>
                </a:lnTo>
                <a:lnTo>
                  <a:pt x="1768698" y="1783556"/>
                </a:lnTo>
                <a:lnTo>
                  <a:pt x="1744475" y="1785938"/>
                </a:lnTo>
                <a:lnTo>
                  <a:pt x="1719060" y="1787922"/>
                </a:lnTo>
                <a:lnTo>
                  <a:pt x="1692852" y="1789906"/>
                </a:lnTo>
                <a:lnTo>
                  <a:pt x="1665849" y="1791494"/>
                </a:lnTo>
                <a:lnTo>
                  <a:pt x="1637257" y="1792288"/>
                </a:lnTo>
                <a:lnTo>
                  <a:pt x="1607872" y="1793081"/>
                </a:lnTo>
                <a:lnTo>
                  <a:pt x="1578089" y="1793875"/>
                </a:lnTo>
                <a:lnTo>
                  <a:pt x="1546718" y="1793081"/>
                </a:lnTo>
                <a:lnTo>
                  <a:pt x="1515346" y="1792685"/>
                </a:lnTo>
                <a:lnTo>
                  <a:pt x="1483181" y="1791494"/>
                </a:lnTo>
                <a:lnTo>
                  <a:pt x="1450221" y="1789510"/>
                </a:lnTo>
                <a:lnTo>
                  <a:pt x="1416865" y="1786731"/>
                </a:lnTo>
                <a:lnTo>
                  <a:pt x="1383111" y="1783556"/>
                </a:lnTo>
                <a:lnTo>
                  <a:pt x="1348563" y="1779191"/>
                </a:lnTo>
                <a:lnTo>
                  <a:pt x="1314015" y="1774428"/>
                </a:lnTo>
                <a:lnTo>
                  <a:pt x="1279070" y="1768872"/>
                </a:lnTo>
                <a:lnTo>
                  <a:pt x="1243728" y="1761728"/>
                </a:lnTo>
                <a:lnTo>
                  <a:pt x="1272319" y="1733153"/>
                </a:lnTo>
                <a:lnTo>
                  <a:pt x="1260803" y="1730772"/>
                </a:lnTo>
                <a:lnTo>
                  <a:pt x="1246905" y="1727200"/>
                </a:lnTo>
                <a:lnTo>
                  <a:pt x="1227447" y="1722041"/>
                </a:lnTo>
                <a:lnTo>
                  <a:pt x="1204017" y="1715691"/>
                </a:lnTo>
                <a:lnTo>
                  <a:pt x="1175823" y="1707356"/>
                </a:lnTo>
                <a:lnTo>
                  <a:pt x="1144452" y="1697435"/>
                </a:lnTo>
                <a:lnTo>
                  <a:pt x="1108713" y="1685925"/>
                </a:lnTo>
                <a:lnTo>
                  <a:pt x="1070194" y="1672431"/>
                </a:lnTo>
                <a:lnTo>
                  <a:pt x="1028498" y="1656556"/>
                </a:lnTo>
                <a:lnTo>
                  <a:pt x="1007054" y="1648222"/>
                </a:lnTo>
                <a:lnTo>
                  <a:pt x="984816" y="1639094"/>
                </a:lnTo>
                <a:lnTo>
                  <a:pt x="961784" y="1629966"/>
                </a:lnTo>
                <a:lnTo>
                  <a:pt x="938752" y="1619250"/>
                </a:lnTo>
                <a:lnTo>
                  <a:pt x="914926" y="1608931"/>
                </a:lnTo>
                <a:lnTo>
                  <a:pt x="890703" y="1597819"/>
                </a:lnTo>
                <a:lnTo>
                  <a:pt x="866480" y="1585913"/>
                </a:lnTo>
                <a:lnTo>
                  <a:pt x="841859" y="1573610"/>
                </a:lnTo>
                <a:lnTo>
                  <a:pt x="816842" y="1560513"/>
                </a:lnTo>
                <a:lnTo>
                  <a:pt x="791427" y="1547019"/>
                </a:lnTo>
                <a:lnTo>
                  <a:pt x="766013" y="1533128"/>
                </a:lnTo>
                <a:lnTo>
                  <a:pt x="740598" y="1518444"/>
                </a:lnTo>
                <a:lnTo>
                  <a:pt x="826769" y="1496219"/>
                </a:lnTo>
                <a:lnTo>
                  <a:pt x="815650" y="1491853"/>
                </a:lnTo>
                <a:lnTo>
                  <a:pt x="802149" y="1485900"/>
                </a:lnTo>
                <a:lnTo>
                  <a:pt x="784279" y="1478360"/>
                </a:lnTo>
                <a:lnTo>
                  <a:pt x="762439" y="1467247"/>
                </a:lnTo>
                <a:lnTo>
                  <a:pt x="750128" y="1460500"/>
                </a:lnTo>
                <a:lnTo>
                  <a:pt x="737421" y="1453753"/>
                </a:lnTo>
                <a:lnTo>
                  <a:pt x="723522" y="1445419"/>
                </a:lnTo>
                <a:lnTo>
                  <a:pt x="708830" y="1436688"/>
                </a:lnTo>
                <a:lnTo>
                  <a:pt x="694137" y="1426766"/>
                </a:lnTo>
                <a:lnTo>
                  <a:pt x="678253" y="1416447"/>
                </a:lnTo>
                <a:lnTo>
                  <a:pt x="662369" y="1404541"/>
                </a:lnTo>
                <a:lnTo>
                  <a:pt x="645690" y="1392238"/>
                </a:lnTo>
                <a:lnTo>
                  <a:pt x="629012" y="1379141"/>
                </a:lnTo>
                <a:lnTo>
                  <a:pt x="611936" y="1364853"/>
                </a:lnTo>
                <a:lnTo>
                  <a:pt x="594464" y="1349375"/>
                </a:lnTo>
                <a:lnTo>
                  <a:pt x="576991" y="1333103"/>
                </a:lnTo>
                <a:lnTo>
                  <a:pt x="559519" y="1315641"/>
                </a:lnTo>
                <a:lnTo>
                  <a:pt x="541649" y="1297385"/>
                </a:lnTo>
                <a:lnTo>
                  <a:pt x="523780" y="1277938"/>
                </a:lnTo>
                <a:lnTo>
                  <a:pt x="506704" y="1257300"/>
                </a:lnTo>
                <a:lnTo>
                  <a:pt x="489232" y="1235472"/>
                </a:lnTo>
                <a:lnTo>
                  <a:pt x="472156" y="1212056"/>
                </a:lnTo>
                <a:lnTo>
                  <a:pt x="455081" y="1188244"/>
                </a:lnTo>
                <a:lnTo>
                  <a:pt x="438799" y="1162844"/>
                </a:lnTo>
                <a:lnTo>
                  <a:pt x="422518" y="1136253"/>
                </a:lnTo>
                <a:lnTo>
                  <a:pt x="414576" y="1122363"/>
                </a:lnTo>
                <a:lnTo>
                  <a:pt x="407428" y="1108472"/>
                </a:lnTo>
                <a:lnTo>
                  <a:pt x="486849" y="1092200"/>
                </a:lnTo>
                <a:lnTo>
                  <a:pt x="486849" y="1057275"/>
                </a:lnTo>
                <a:lnTo>
                  <a:pt x="482481" y="1055291"/>
                </a:lnTo>
                <a:lnTo>
                  <a:pt x="476921" y="1052513"/>
                </a:lnTo>
                <a:lnTo>
                  <a:pt x="469376" y="1048941"/>
                </a:lnTo>
                <a:lnTo>
                  <a:pt x="459846" y="1043384"/>
                </a:lnTo>
                <a:lnTo>
                  <a:pt x="448727" y="1037034"/>
                </a:lnTo>
                <a:lnTo>
                  <a:pt x="436020" y="1028700"/>
                </a:lnTo>
                <a:lnTo>
                  <a:pt x="422121" y="1018778"/>
                </a:lnTo>
                <a:lnTo>
                  <a:pt x="406237" y="1007269"/>
                </a:lnTo>
                <a:lnTo>
                  <a:pt x="389559" y="994172"/>
                </a:lnTo>
                <a:lnTo>
                  <a:pt x="372086" y="978297"/>
                </a:lnTo>
                <a:lnTo>
                  <a:pt x="353422" y="960834"/>
                </a:lnTo>
                <a:lnTo>
                  <a:pt x="343495" y="950913"/>
                </a:lnTo>
                <a:lnTo>
                  <a:pt x="333964" y="940991"/>
                </a:lnTo>
                <a:lnTo>
                  <a:pt x="324037" y="930275"/>
                </a:lnTo>
                <a:lnTo>
                  <a:pt x="313712" y="919163"/>
                </a:lnTo>
                <a:lnTo>
                  <a:pt x="303784" y="906859"/>
                </a:lnTo>
                <a:lnTo>
                  <a:pt x="293062" y="894556"/>
                </a:lnTo>
                <a:lnTo>
                  <a:pt x="283135" y="881063"/>
                </a:lnTo>
                <a:lnTo>
                  <a:pt x="272810" y="867172"/>
                </a:lnTo>
                <a:lnTo>
                  <a:pt x="262088" y="852884"/>
                </a:lnTo>
                <a:lnTo>
                  <a:pt x="251764" y="837406"/>
                </a:lnTo>
                <a:lnTo>
                  <a:pt x="240645" y="821928"/>
                </a:lnTo>
                <a:lnTo>
                  <a:pt x="229923" y="805259"/>
                </a:lnTo>
                <a:lnTo>
                  <a:pt x="219598" y="787400"/>
                </a:lnTo>
                <a:lnTo>
                  <a:pt x="208877" y="769541"/>
                </a:lnTo>
                <a:lnTo>
                  <a:pt x="198552" y="750888"/>
                </a:lnTo>
                <a:lnTo>
                  <a:pt x="187830" y="731441"/>
                </a:lnTo>
                <a:lnTo>
                  <a:pt x="177505" y="710803"/>
                </a:lnTo>
                <a:lnTo>
                  <a:pt x="167181" y="689769"/>
                </a:lnTo>
                <a:lnTo>
                  <a:pt x="157253" y="667941"/>
                </a:lnTo>
                <a:lnTo>
                  <a:pt x="147326" y="645716"/>
                </a:lnTo>
                <a:lnTo>
                  <a:pt x="137001" y="621903"/>
                </a:lnTo>
                <a:lnTo>
                  <a:pt x="127470" y="597297"/>
                </a:lnTo>
                <a:lnTo>
                  <a:pt x="117940" y="572294"/>
                </a:lnTo>
                <a:lnTo>
                  <a:pt x="108807" y="546100"/>
                </a:lnTo>
                <a:lnTo>
                  <a:pt x="99276" y="519509"/>
                </a:lnTo>
                <a:lnTo>
                  <a:pt x="90540" y="491331"/>
                </a:lnTo>
                <a:lnTo>
                  <a:pt x="81804" y="462359"/>
                </a:lnTo>
                <a:lnTo>
                  <a:pt x="73464" y="432991"/>
                </a:lnTo>
                <a:lnTo>
                  <a:pt x="65522" y="402431"/>
                </a:lnTo>
                <a:lnTo>
                  <a:pt x="57580" y="370681"/>
                </a:lnTo>
                <a:lnTo>
                  <a:pt x="50432" y="338534"/>
                </a:lnTo>
                <a:lnTo>
                  <a:pt x="42887" y="304800"/>
                </a:lnTo>
                <a:lnTo>
                  <a:pt x="36137" y="269875"/>
                </a:lnTo>
                <a:lnTo>
                  <a:pt x="29783" y="234553"/>
                </a:lnTo>
                <a:lnTo>
                  <a:pt x="23826" y="198041"/>
                </a:lnTo>
                <a:lnTo>
                  <a:pt x="18267" y="160338"/>
                </a:lnTo>
                <a:lnTo>
                  <a:pt x="13105" y="121841"/>
                </a:lnTo>
                <a:lnTo>
                  <a:pt x="8339" y="82550"/>
                </a:lnTo>
                <a:lnTo>
                  <a:pt x="3971" y="41672"/>
                </a:lnTo>
                <a:lnTo>
                  <a:pt x="0" y="0"/>
                </a:lnTo>
                <a:close/>
              </a:path>
            </a:pathLst>
          </a:custGeom>
          <a:solidFill>
            <a:srgbClr val="90C74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4" name="Text Box 99">
            <a:extLst>
              <a:ext uri="{FF2B5EF4-FFF2-40B4-BE49-F238E27FC236}">
                <a16:creationId xmlns:a16="http://schemas.microsoft.com/office/drawing/2014/main" id="{E39056D9-F322-48B5-AAFE-ECDB0149FA8D}"/>
              </a:ext>
            </a:extLst>
          </p:cNvPr>
          <p:cNvSpPr txBox="1"/>
          <p:nvPr/>
        </p:nvSpPr>
        <p:spPr>
          <a:xfrm>
            <a:off x="4756964" y="1985563"/>
            <a:ext cx="47511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vấn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5" name="KSO_Shape">
            <a:extLst>
              <a:ext uri="{FF2B5EF4-FFF2-40B4-BE49-F238E27FC236}">
                <a16:creationId xmlns:a16="http://schemas.microsoft.com/office/drawing/2014/main" id="{31197520-CCA6-4B02-91AF-BD456D9A7E66}"/>
              </a:ext>
            </a:extLst>
          </p:cNvPr>
          <p:cNvSpPr>
            <a:spLocks/>
          </p:cNvSpPr>
          <p:nvPr/>
        </p:nvSpPr>
        <p:spPr bwMode="auto">
          <a:xfrm>
            <a:off x="4017434" y="2116431"/>
            <a:ext cx="616763" cy="469932"/>
          </a:xfrm>
          <a:custGeom>
            <a:avLst/>
            <a:gdLst>
              <a:gd name="T0" fmla="*/ 2911524 w 2965450"/>
              <a:gd name="T1" fmla="*/ 1176430 h 2371725"/>
              <a:gd name="T2" fmla="*/ 2844910 w 2965450"/>
              <a:gd name="T3" fmla="*/ 1344914 h 2371725"/>
              <a:gd name="T4" fmla="*/ 2700182 w 2965450"/>
              <a:gd name="T5" fmla="*/ 1530484 h 2371725"/>
              <a:gd name="T6" fmla="*/ 2505493 w 2965450"/>
              <a:gd name="T7" fmla="*/ 1695392 h 2371725"/>
              <a:gd name="T8" fmla="*/ 2169249 w 2965450"/>
              <a:gd name="T9" fmla="*/ 1741487 h 2371725"/>
              <a:gd name="T10" fmla="*/ 2397918 w 2965450"/>
              <a:gd name="T11" fmla="*/ 1682545 h 2371725"/>
              <a:gd name="T12" fmla="*/ 2183396 w 2965450"/>
              <a:gd name="T13" fmla="*/ 1677899 h 2371725"/>
              <a:gd name="T14" fmla="*/ 2373611 w 2965450"/>
              <a:gd name="T15" fmla="*/ 1414368 h 2371725"/>
              <a:gd name="T16" fmla="*/ 2721080 w 2965450"/>
              <a:gd name="T17" fmla="*/ 1383353 h 2371725"/>
              <a:gd name="T18" fmla="*/ 2440569 w 2965450"/>
              <a:gd name="T19" fmla="*/ 1405507 h 2371725"/>
              <a:gd name="T20" fmla="*/ 2455069 w 2965450"/>
              <a:gd name="T21" fmla="*/ 1215232 h 2371725"/>
              <a:gd name="T22" fmla="*/ 2696586 w 2965450"/>
              <a:gd name="T23" fmla="*/ 1129193 h 2371725"/>
              <a:gd name="T24" fmla="*/ 2758194 w 2965450"/>
              <a:gd name="T25" fmla="*/ 1109896 h 2371725"/>
              <a:gd name="T26" fmla="*/ 2763441 w 2965450"/>
              <a:gd name="T27" fmla="*/ 1002109 h 2371725"/>
              <a:gd name="T28" fmla="*/ 2520156 w 2965450"/>
              <a:gd name="T29" fmla="*/ 1140619 h 2371725"/>
              <a:gd name="T30" fmla="*/ 2435225 w 2965450"/>
              <a:gd name="T31" fmla="*/ 1138127 h 2371725"/>
              <a:gd name="T32" fmla="*/ 2273366 w 2965450"/>
              <a:gd name="T33" fmla="*/ 1398873 h 2371725"/>
              <a:gd name="T34" fmla="*/ 2248535 w 2965450"/>
              <a:gd name="T35" fmla="*/ 1342760 h 2371725"/>
              <a:gd name="T36" fmla="*/ 2140347 w 2965450"/>
              <a:gd name="T37" fmla="*/ 1706960 h 2371725"/>
              <a:gd name="T38" fmla="*/ 2156319 w 2965450"/>
              <a:gd name="T39" fmla="*/ 1989138 h 2371725"/>
              <a:gd name="T40" fmla="*/ 2108394 w 2965450"/>
              <a:gd name="T41" fmla="*/ 2305487 h 2371725"/>
              <a:gd name="T42" fmla="*/ 2061097 w 2965450"/>
              <a:gd name="T43" fmla="*/ 2135726 h 2371725"/>
              <a:gd name="T44" fmla="*/ 2000687 w 2965450"/>
              <a:gd name="T45" fmla="*/ 1772047 h 2371725"/>
              <a:gd name="T46" fmla="*/ 2089714 w 2965450"/>
              <a:gd name="T47" fmla="*/ 2246313 h 2371725"/>
              <a:gd name="T48" fmla="*/ 2094704 w 2965450"/>
              <a:gd name="T49" fmla="*/ 1581347 h 2371725"/>
              <a:gd name="T50" fmla="*/ 2137131 w 2965450"/>
              <a:gd name="T51" fmla="*/ 1287295 h 2371725"/>
              <a:gd name="T52" fmla="*/ 2250138 w 2965450"/>
              <a:gd name="T53" fmla="*/ 1082253 h 2371725"/>
              <a:gd name="T54" fmla="*/ 2491615 w 2965450"/>
              <a:gd name="T55" fmla="*/ 949135 h 2371725"/>
              <a:gd name="T56" fmla="*/ 2867511 w 2965450"/>
              <a:gd name="T57" fmla="*/ 858138 h 2371725"/>
              <a:gd name="T58" fmla="*/ 54801 w 2965450"/>
              <a:gd name="T59" fmla="*/ 42863 h 2371725"/>
              <a:gd name="T60" fmla="*/ 445550 w 2965450"/>
              <a:gd name="T61" fmla="*/ 177403 h 2371725"/>
              <a:gd name="T62" fmla="*/ 1146040 w 2965450"/>
              <a:gd name="T63" fmla="*/ 211931 h 2371725"/>
              <a:gd name="T64" fmla="*/ 1476430 w 2965450"/>
              <a:gd name="T65" fmla="*/ 317500 h 2371725"/>
              <a:gd name="T66" fmla="*/ 1681733 w 2965450"/>
              <a:gd name="T67" fmla="*/ 431800 h 2371725"/>
              <a:gd name="T68" fmla="*/ 1896566 w 2965450"/>
              <a:gd name="T69" fmla="*/ 822325 h 2371725"/>
              <a:gd name="T70" fmla="*/ 2062158 w 2965450"/>
              <a:gd name="T71" fmla="*/ 1324769 h 2371725"/>
              <a:gd name="T72" fmla="*/ 2045082 w 2965450"/>
              <a:gd name="T73" fmla="*/ 1670050 h 2371725"/>
              <a:gd name="T74" fmla="*/ 1928813 w 2965450"/>
              <a:gd name="T75" fmla="*/ 1036638 h 2371725"/>
              <a:gd name="T76" fmla="*/ 1674012 w 2965450"/>
              <a:gd name="T77" fmla="*/ 718227 h 2371725"/>
              <a:gd name="T78" fmla="*/ 1652012 w 2965450"/>
              <a:gd name="T79" fmla="*/ 960562 h 2371725"/>
              <a:gd name="T80" fmla="*/ 1286636 w 2965450"/>
              <a:gd name="T81" fmla="*/ 759967 h 2371725"/>
              <a:gd name="T82" fmla="*/ 1217106 w 2965450"/>
              <a:gd name="T83" fmla="*/ 633824 h 2371725"/>
              <a:gd name="T84" fmla="*/ 1017290 w 2965450"/>
              <a:gd name="T85" fmla="*/ 600686 h 2371725"/>
              <a:gd name="T86" fmla="*/ 413939 w 2965450"/>
              <a:gd name="T87" fmla="*/ 350444 h 2371725"/>
              <a:gd name="T88" fmla="*/ 875769 w 2965450"/>
              <a:gd name="T89" fmla="*/ 603018 h 2371725"/>
              <a:gd name="T90" fmla="*/ 446145 w 2965450"/>
              <a:gd name="T91" fmla="*/ 604954 h 2371725"/>
              <a:gd name="T92" fmla="*/ 690963 w 2965450"/>
              <a:gd name="T93" fmla="*/ 640576 h 2371725"/>
              <a:gd name="T94" fmla="*/ 1151765 w 2965450"/>
              <a:gd name="T95" fmla="*/ 708727 h 2371725"/>
              <a:gd name="T96" fmla="*/ 1509729 w 2965450"/>
              <a:gd name="T97" fmla="*/ 1046212 h 2371725"/>
              <a:gd name="T98" fmla="*/ 1193150 w 2965450"/>
              <a:gd name="T99" fmla="*/ 1156311 h 2371725"/>
              <a:gd name="T100" fmla="*/ 561975 w 2965450"/>
              <a:gd name="T101" fmla="*/ 1164688 h 2371725"/>
              <a:gd name="T102" fmla="*/ 1203068 w 2965450"/>
              <a:gd name="T103" fmla="*/ 1180645 h 2371725"/>
              <a:gd name="T104" fmla="*/ 1549400 w 2965450"/>
              <a:gd name="T105" fmla="*/ 1084507 h 2371725"/>
              <a:gd name="T106" fmla="*/ 1912343 w 2965450"/>
              <a:gd name="T107" fmla="*/ 1625032 h 2371725"/>
              <a:gd name="T108" fmla="*/ 1486345 w 2965450"/>
              <a:gd name="T109" fmla="*/ 1701422 h 2371725"/>
              <a:gd name="T110" fmla="*/ 1810040 w 2965450"/>
              <a:gd name="T111" fmla="*/ 1689234 h 2371725"/>
              <a:gd name="T112" fmla="*/ 1744475 w 2965450"/>
              <a:gd name="T113" fmla="*/ 1785938 h 2371725"/>
              <a:gd name="T114" fmla="*/ 1260803 w 2965450"/>
              <a:gd name="T115" fmla="*/ 1730772 h 2371725"/>
              <a:gd name="T116" fmla="*/ 791427 w 2965450"/>
              <a:gd name="T117" fmla="*/ 1547019 h 2371725"/>
              <a:gd name="T118" fmla="*/ 594464 w 2965450"/>
              <a:gd name="T119" fmla="*/ 1349375 h 2371725"/>
              <a:gd name="T120" fmla="*/ 459846 w 2965450"/>
              <a:gd name="T121" fmla="*/ 1043384 h 2371725"/>
              <a:gd name="T122" fmla="*/ 240645 w 2965450"/>
              <a:gd name="T123" fmla="*/ 821928 h 2371725"/>
              <a:gd name="T124" fmla="*/ 65522 w 2965450"/>
              <a:gd name="T125" fmla="*/ 402431 h 237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65450" h="2371725">
                <a:moveTo>
                  <a:pt x="2962674" y="782638"/>
                </a:moveTo>
                <a:lnTo>
                  <a:pt x="2963467" y="802904"/>
                </a:lnTo>
                <a:lnTo>
                  <a:pt x="2964657" y="822375"/>
                </a:lnTo>
                <a:lnTo>
                  <a:pt x="2965450" y="841051"/>
                </a:lnTo>
                <a:lnTo>
                  <a:pt x="2965450" y="859727"/>
                </a:lnTo>
                <a:lnTo>
                  <a:pt x="2965450" y="877609"/>
                </a:lnTo>
                <a:lnTo>
                  <a:pt x="2965450" y="895093"/>
                </a:lnTo>
                <a:lnTo>
                  <a:pt x="2964260" y="928869"/>
                </a:lnTo>
                <a:lnTo>
                  <a:pt x="2961881" y="960261"/>
                </a:lnTo>
                <a:lnTo>
                  <a:pt x="2958709" y="990859"/>
                </a:lnTo>
                <a:lnTo>
                  <a:pt x="2954744" y="1019072"/>
                </a:lnTo>
                <a:lnTo>
                  <a:pt x="2949986" y="1046490"/>
                </a:lnTo>
                <a:lnTo>
                  <a:pt x="2945228" y="1071922"/>
                </a:lnTo>
                <a:lnTo>
                  <a:pt x="2939280" y="1095764"/>
                </a:lnTo>
                <a:lnTo>
                  <a:pt x="2932936" y="1118017"/>
                </a:lnTo>
                <a:lnTo>
                  <a:pt x="2925799" y="1138680"/>
                </a:lnTo>
                <a:lnTo>
                  <a:pt x="2919058" y="1158151"/>
                </a:lnTo>
                <a:lnTo>
                  <a:pt x="2911524" y="1176430"/>
                </a:lnTo>
                <a:lnTo>
                  <a:pt x="2903990" y="1193119"/>
                </a:lnTo>
                <a:lnTo>
                  <a:pt x="2896060" y="1208219"/>
                </a:lnTo>
                <a:lnTo>
                  <a:pt x="2888526" y="1222524"/>
                </a:lnTo>
                <a:lnTo>
                  <a:pt x="2880596" y="1235637"/>
                </a:lnTo>
                <a:lnTo>
                  <a:pt x="2872666" y="1246764"/>
                </a:lnTo>
                <a:lnTo>
                  <a:pt x="2865132" y="1257890"/>
                </a:lnTo>
                <a:lnTo>
                  <a:pt x="2857598" y="1267030"/>
                </a:lnTo>
                <a:lnTo>
                  <a:pt x="2850858" y="1275772"/>
                </a:lnTo>
                <a:lnTo>
                  <a:pt x="2843720" y="1283322"/>
                </a:lnTo>
                <a:lnTo>
                  <a:pt x="2836980" y="1290077"/>
                </a:lnTo>
                <a:lnTo>
                  <a:pt x="2831428" y="1295243"/>
                </a:lnTo>
                <a:lnTo>
                  <a:pt x="2825877" y="1300011"/>
                </a:lnTo>
                <a:lnTo>
                  <a:pt x="2817154" y="1307164"/>
                </a:lnTo>
                <a:lnTo>
                  <a:pt x="2811206" y="1311137"/>
                </a:lnTo>
                <a:lnTo>
                  <a:pt x="2809620" y="1312329"/>
                </a:lnTo>
                <a:lnTo>
                  <a:pt x="2811603" y="1328622"/>
                </a:lnTo>
                <a:lnTo>
                  <a:pt x="2850064" y="1330608"/>
                </a:lnTo>
                <a:lnTo>
                  <a:pt x="2844910" y="1344914"/>
                </a:lnTo>
                <a:lnTo>
                  <a:pt x="2839359" y="1358424"/>
                </a:lnTo>
                <a:lnTo>
                  <a:pt x="2833807" y="1371537"/>
                </a:lnTo>
                <a:lnTo>
                  <a:pt x="2827067" y="1383856"/>
                </a:lnTo>
                <a:lnTo>
                  <a:pt x="2820722" y="1395777"/>
                </a:lnTo>
                <a:lnTo>
                  <a:pt x="2814378" y="1407300"/>
                </a:lnTo>
                <a:lnTo>
                  <a:pt x="2807637" y="1418029"/>
                </a:lnTo>
                <a:lnTo>
                  <a:pt x="2800897" y="1428758"/>
                </a:lnTo>
                <a:lnTo>
                  <a:pt x="2793759" y="1438295"/>
                </a:lnTo>
                <a:lnTo>
                  <a:pt x="2786622" y="1447832"/>
                </a:lnTo>
                <a:lnTo>
                  <a:pt x="2779881" y="1456574"/>
                </a:lnTo>
                <a:lnTo>
                  <a:pt x="2772744" y="1464919"/>
                </a:lnTo>
                <a:lnTo>
                  <a:pt x="2765607" y="1472866"/>
                </a:lnTo>
                <a:lnTo>
                  <a:pt x="2758866" y="1480416"/>
                </a:lnTo>
                <a:lnTo>
                  <a:pt x="2744988" y="1493927"/>
                </a:lnTo>
                <a:lnTo>
                  <a:pt x="2732300" y="1505450"/>
                </a:lnTo>
                <a:lnTo>
                  <a:pt x="2720801" y="1515384"/>
                </a:lnTo>
                <a:lnTo>
                  <a:pt x="2709698" y="1523729"/>
                </a:lnTo>
                <a:lnTo>
                  <a:pt x="2700182" y="1530484"/>
                </a:lnTo>
                <a:lnTo>
                  <a:pt x="2692648" y="1535253"/>
                </a:lnTo>
                <a:lnTo>
                  <a:pt x="2686304" y="1538829"/>
                </a:lnTo>
                <a:lnTo>
                  <a:pt x="2681546" y="1541611"/>
                </a:lnTo>
                <a:lnTo>
                  <a:pt x="2723180" y="1546379"/>
                </a:lnTo>
                <a:lnTo>
                  <a:pt x="2701768" y="1563466"/>
                </a:lnTo>
                <a:lnTo>
                  <a:pt x="2680356" y="1578963"/>
                </a:lnTo>
                <a:lnTo>
                  <a:pt x="2658944" y="1594063"/>
                </a:lnTo>
                <a:lnTo>
                  <a:pt x="2637929" y="1607176"/>
                </a:lnTo>
                <a:lnTo>
                  <a:pt x="2618103" y="1619892"/>
                </a:lnTo>
                <a:lnTo>
                  <a:pt x="2598674" y="1631416"/>
                </a:lnTo>
                <a:lnTo>
                  <a:pt x="2580435" y="1641350"/>
                </a:lnTo>
                <a:lnTo>
                  <a:pt x="2563384" y="1650092"/>
                </a:lnTo>
                <a:lnTo>
                  <a:pt x="2547524" y="1658437"/>
                </a:lnTo>
                <a:lnTo>
                  <a:pt x="2533249" y="1665192"/>
                </a:lnTo>
                <a:lnTo>
                  <a:pt x="2509855" y="1675524"/>
                </a:lnTo>
                <a:lnTo>
                  <a:pt x="2495184" y="1681882"/>
                </a:lnTo>
                <a:lnTo>
                  <a:pt x="2490029" y="1683868"/>
                </a:lnTo>
                <a:lnTo>
                  <a:pt x="2505493" y="1695392"/>
                </a:lnTo>
                <a:lnTo>
                  <a:pt x="2489633" y="1700955"/>
                </a:lnTo>
                <a:lnTo>
                  <a:pt x="2473772" y="1706518"/>
                </a:lnTo>
                <a:lnTo>
                  <a:pt x="2457515" y="1711287"/>
                </a:lnTo>
                <a:lnTo>
                  <a:pt x="2441655" y="1715658"/>
                </a:lnTo>
                <a:lnTo>
                  <a:pt x="2426587" y="1719631"/>
                </a:lnTo>
                <a:lnTo>
                  <a:pt x="2411123" y="1723208"/>
                </a:lnTo>
                <a:lnTo>
                  <a:pt x="2395659" y="1725989"/>
                </a:lnTo>
                <a:lnTo>
                  <a:pt x="2380988" y="1729168"/>
                </a:lnTo>
                <a:lnTo>
                  <a:pt x="2351646" y="1733937"/>
                </a:lnTo>
                <a:lnTo>
                  <a:pt x="2323890" y="1737513"/>
                </a:lnTo>
                <a:lnTo>
                  <a:pt x="2297720" y="1740295"/>
                </a:lnTo>
                <a:lnTo>
                  <a:pt x="2273136" y="1741884"/>
                </a:lnTo>
                <a:lnTo>
                  <a:pt x="2250931" y="1742679"/>
                </a:lnTo>
                <a:lnTo>
                  <a:pt x="2230709" y="1743076"/>
                </a:lnTo>
                <a:lnTo>
                  <a:pt x="2212866" y="1743076"/>
                </a:lnTo>
                <a:lnTo>
                  <a:pt x="2197798" y="1742679"/>
                </a:lnTo>
                <a:lnTo>
                  <a:pt x="2176783" y="1741884"/>
                </a:lnTo>
                <a:lnTo>
                  <a:pt x="2169249" y="1741487"/>
                </a:lnTo>
                <a:lnTo>
                  <a:pt x="2162614" y="1738582"/>
                </a:lnTo>
                <a:lnTo>
                  <a:pt x="2166540" y="1726804"/>
                </a:lnTo>
                <a:lnTo>
                  <a:pt x="2173287" y="1706166"/>
                </a:lnTo>
                <a:lnTo>
                  <a:pt x="2176615" y="1696849"/>
                </a:lnTo>
                <a:lnTo>
                  <a:pt x="2185193" y="1698293"/>
                </a:lnTo>
                <a:lnTo>
                  <a:pt x="2195115" y="1699061"/>
                </a:lnTo>
                <a:lnTo>
                  <a:pt x="2205037" y="1699829"/>
                </a:lnTo>
                <a:lnTo>
                  <a:pt x="2225278" y="1700213"/>
                </a:lnTo>
                <a:lnTo>
                  <a:pt x="2246312" y="1699829"/>
                </a:lnTo>
                <a:lnTo>
                  <a:pt x="2266950" y="1699061"/>
                </a:lnTo>
                <a:lnTo>
                  <a:pt x="2287984" y="1697525"/>
                </a:lnTo>
                <a:lnTo>
                  <a:pt x="2307828" y="1695604"/>
                </a:lnTo>
                <a:lnTo>
                  <a:pt x="2327672" y="1693684"/>
                </a:lnTo>
                <a:lnTo>
                  <a:pt x="2346325" y="1690995"/>
                </a:lnTo>
                <a:lnTo>
                  <a:pt x="2363390" y="1688307"/>
                </a:lnTo>
                <a:lnTo>
                  <a:pt x="2391568" y="1683314"/>
                </a:lnTo>
                <a:lnTo>
                  <a:pt x="2392416" y="1683160"/>
                </a:lnTo>
                <a:lnTo>
                  <a:pt x="2397918" y="1682545"/>
                </a:lnTo>
                <a:lnTo>
                  <a:pt x="2405477" y="1680790"/>
                </a:lnTo>
                <a:lnTo>
                  <a:pt x="2410618" y="1679857"/>
                </a:lnTo>
                <a:lnTo>
                  <a:pt x="2417762" y="1678705"/>
                </a:lnTo>
                <a:lnTo>
                  <a:pt x="2407840" y="1680241"/>
                </a:lnTo>
                <a:lnTo>
                  <a:pt x="2405477" y="1680790"/>
                </a:lnTo>
                <a:lnTo>
                  <a:pt x="2392416" y="1683160"/>
                </a:lnTo>
                <a:lnTo>
                  <a:pt x="2387600" y="1683698"/>
                </a:lnTo>
                <a:lnTo>
                  <a:pt x="2377678" y="1685234"/>
                </a:lnTo>
                <a:lnTo>
                  <a:pt x="2356643" y="1687154"/>
                </a:lnTo>
                <a:lnTo>
                  <a:pt x="2336006" y="1687923"/>
                </a:lnTo>
                <a:lnTo>
                  <a:pt x="2315368" y="1688307"/>
                </a:lnTo>
                <a:lnTo>
                  <a:pt x="2295128" y="1687923"/>
                </a:lnTo>
                <a:lnTo>
                  <a:pt x="2276078" y="1687538"/>
                </a:lnTo>
                <a:lnTo>
                  <a:pt x="2257425" y="1686386"/>
                </a:lnTo>
                <a:lnTo>
                  <a:pt x="2239962" y="1685234"/>
                </a:lnTo>
                <a:lnTo>
                  <a:pt x="2224484" y="1683314"/>
                </a:lnTo>
                <a:lnTo>
                  <a:pt x="2197893" y="1679857"/>
                </a:lnTo>
                <a:lnTo>
                  <a:pt x="2183396" y="1677899"/>
                </a:lnTo>
                <a:lnTo>
                  <a:pt x="2195909" y="1645444"/>
                </a:lnTo>
                <a:lnTo>
                  <a:pt x="2210990" y="1607344"/>
                </a:lnTo>
                <a:lnTo>
                  <a:pt x="2219722" y="1586707"/>
                </a:lnTo>
                <a:lnTo>
                  <a:pt x="2229644" y="1565276"/>
                </a:lnTo>
                <a:lnTo>
                  <a:pt x="2239565" y="1543051"/>
                </a:lnTo>
                <a:lnTo>
                  <a:pt x="2250678" y="1520032"/>
                </a:lnTo>
                <a:lnTo>
                  <a:pt x="2261790" y="1496616"/>
                </a:lnTo>
                <a:lnTo>
                  <a:pt x="2274094" y="1472804"/>
                </a:lnTo>
                <a:lnTo>
                  <a:pt x="2287190" y="1448991"/>
                </a:lnTo>
                <a:lnTo>
                  <a:pt x="2301081" y="1424385"/>
                </a:lnTo>
                <a:lnTo>
                  <a:pt x="2315369" y="1399779"/>
                </a:lnTo>
                <a:lnTo>
                  <a:pt x="2316953" y="1397235"/>
                </a:lnTo>
                <a:lnTo>
                  <a:pt x="2316162" y="1399465"/>
                </a:lnTo>
                <a:lnTo>
                  <a:pt x="2321709" y="1401479"/>
                </a:lnTo>
                <a:lnTo>
                  <a:pt x="2329633" y="1404701"/>
                </a:lnTo>
                <a:lnTo>
                  <a:pt x="2340727" y="1407924"/>
                </a:lnTo>
                <a:lnTo>
                  <a:pt x="2354990" y="1411549"/>
                </a:lnTo>
                <a:lnTo>
                  <a:pt x="2373611" y="1414368"/>
                </a:lnTo>
                <a:lnTo>
                  <a:pt x="2383516" y="1416382"/>
                </a:lnTo>
                <a:lnTo>
                  <a:pt x="2395402" y="1417591"/>
                </a:lnTo>
                <a:lnTo>
                  <a:pt x="2407685" y="1418396"/>
                </a:lnTo>
                <a:lnTo>
                  <a:pt x="2420759" y="1419202"/>
                </a:lnTo>
                <a:lnTo>
                  <a:pt x="2435023" y="1420410"/>
                </a:lnTo>
                <a:lnTo>
                  <a:pt x="2450474" y="1420813"/>
                </a:lnTo>
                <a:lnTo>
                  <a:pt x="2467115" y="1420410"/>
                </a:lnTo>
                <a:lnTo>
                  <a:pt x="2484548" y="1420008"/>
                </a:lnTo>
                <a:lnTo>
                  <a:pt x="2503169" y="1418799"/>
                </a:lnTo>
                <a:lnTo>
                  <a:pt x="2522583" y="1417591"/>
                </a:lnTo>
                <a:lnTo>
                  <a:pt x="2543186" y="1415174"/>
                </a:lnTo>
                <a:lnTo>
                  <a:pt x="2564977" y="1413160"/>
                </a:lnTo>
                <a:lnTo>
                  <a:pt x="2588352" y="1409938"/>
                </a:lnTo>
                <a:lnTo>
                  <a:pt x="2612521" y="1405910"/>
                </a:lnTo>
                <a:lnTo>
                  <a:pt x="2637878" y="1401479"/>
                </a:lnTo>
                <a:lnTo>
                  <a:pt x="2664423" y="1396242"/>
                </a:lnTo>
                <a:lnTo>
                  <a:pt x="2692157" y="1390200"/>
                </a:lnTo>
                <a:lnTo>
                  <a:pt x="2721080" y="1383353"/>
                </a:lnTo>
                <a:lnTo>
                  <a:pt x="2751587" y="1375297"/>
                </a:lnTo>
                <a:lnTo>
                  <a:pt x="2782887" y="1366838"/>
                </a:lnTo>
                <a:lnTo>
                  <a:pt x="2769416" y="1370463"/>
                </a:lnTo>
                <a:lnTo>
                  <a:pt x="2753172" y="1374491"/>
                </a:lnTo>
                <a:lnTo>
                  <a:pt x="2732173" y="1378922"/>
                </a:lnTo>
                <a:lnTo>
                  <a:pt x="2706420" y="1384561"/>
                </a:lnTo>
                <a:lnTo>
                  <a:pt x="2677102" y="1390200"/>
                </a:lnTo>
                <a:lnTo>
                  <a:pt x="2644217" y="1395437"/>
                </a:lnTo>
                <a:lnTo>
                  <a:pt x="2609351" y="1400270"/>
                </a:lnTo>
                <a:lnTo>
                  <a:pt x="2591522" y="1402284"/>
                </a:lnTo>
                <a:lnTo>
                  <a:pt x="2572901" y="1404298"/>
                </a:lnTo>
                <a:lnTo>
                  <a:pt x="2554279" y="1405910"/>
                </a:lnTo>
                <a:lnTo>
                  <a:pt x="2534865" y="1407118"/>
                </a:lnTo>
                <a:lnTo>
                  <a:pt x="2516244" y="1407924"/>
                </a:lnTo>
                <a:lnTo>
                  <a:pt x="2496830" y="1407924"/>
                </a:lnTo>
                <a:lnTo>
                  <a:pt x="2478209" y="1407924"/>
                </a:lnTo>
                <a:lnTo>
                  <a:pt x="2459191" y="1407118"/>
                </a:lnTo>
                <a:lnTo>
                  <a:pt x="2440569" y="1405507"/>
                </a:lnTo>
                <a:lnTo>
                  <a:pt x="2422344" y="1403493"/>
                </a:lnTo>
                <a:lnTo>
                  <a:pt x="2404515" y="1400673"/>
                </a:lnTo>
                <a:lnTo>
                  <a:pt x="2387082" y="1397048"/>
                </a:lnTo>
                <a:lnTo>
                  <a:pt x="2370442" y="1392617"/>
                </a:lnTo>
                <a:lnTo>
                  <a:pt x="2354594" y="1387784"/>
                </a:lnTo>
                <a:lnTo>
                  <a:pt x="2346670" y="1384561"/>
                </a:lnTo>
                <a:lnTo>
                  <a:pt x="2339538" y="1381742"/>
                </a:lnTo>
                <a:lnTo>
                  <a:pt x="2332010" y="1378519"/>
                </a:lnTo>
                <a:lnTo>
                  <a:pt x="2329429" y="1377207"/>
                </a:lnTo>
                <a:lnTo>
                  <a:pt x="2330450" y="1375569"/>
                </a:lnTo>
                <a:lnTo>
                  <a:pt x="2345928" y="1350963"/>
                </a:lnTo>
                <a:lnTo>
                  <a:pt x="2362200" y="1327150"/>
                </a:lnTo>
                <a:lnTo>
                  <a:pt x="2379662" y="1303735"/>
                </a:lnTo>
                <a:lnTo>
                  <a:pt x="2397522" y="1280716"/>
                </a:lnTo>
                <a:lnTo>
                  <a:pt x="2416175" y="1257697"/>
                </a:lnTo>
                <a:lnTo>
                  <a:pt x="2434828" y="1236266"/>
                </a:lnTo>
                <a:lnTo>
                  <a:pt x="2445147" y="1225550"/>
                </a:lnTo>
                <a:lnTo>
                  <a:pt x="2455069" y="1215232"/>
                </a:lnTo>
                <a:lnTo>
                  <a:pt x="2465387" y="1205310"/>
                </a:lnTo>
                <a:lnTo>
                  <a:pt x="2475706" y="1194991"/>
                </a:lnTo>
                <a:lnTo>
                  <a:pt x="2486422" y="1185466"/>
                </a:lnTo>
                <a:lnTo>
                  <a:pt x="2497138" y="1176338"/>
                </a:lnTo>
                <a:lnTo>
                  <a:pt x="2508250" y="1167210"/>
                </a:lnTo>
                <a:lnTo>
                  <a:pt x="2518966" y="1158875"/>
                </a:lnTo>
                <a:lnTo>
                  <a:pt x="2553515" y="1137536"/>
                </a:lnTo>
                <a:lnTo>
                  <a:pt x="2565817" y="1138644"/>
                </a:lnTo>
                <a:lnTo>
                  <a:pt x="2578536" y="1139431"/>
                </a:lnTo>
                <a:lnTo>
                  <a:pt x="2591255" y="1139825"/>
                </a:lnTo>
                <a:lnTo>
                  <a:pt x="2603577" y="1139825"/>
                </a:lnTo>
                <a:lnTo>
                  <a:pt x="2615899" y="1139431"/>
                </a:lnTo>
                <a:lnTo>
                  <a:pt x="2628220" y="1138644"/>
                </a:lnTo>
                <a:lnTo>
                  <a:pt x="2640144" y="1137856"/>
                </a:lnTo>
                <a:lnTo>
                  <a:pt x="2652069" y="1136281"/>
                </a:lnTo>
                <a:lnTo>
                  <a:pt x="2663595" y="1134706"/>
                </a:lnTo>
                <a:lnTo>
                  <a:pt x="2675122" y="1133131"/>
                </a:lnTo>
                <a:lnTo>
                  <a:pt x="2696586" y="1129193"/>
                </a:lnTo>
                <a:lnTo>
                  <a:pt x="2717254" y="1124073"/>
                </a:lnTo>
                <a:lnTo>
                  <a:pt x="2736333" y="1118954"/>
                </a:lnTo>
                <a:lnTo>
                  <a:pt x="2753424" y="1113834"/>
                </a:lnTo>
                <a:lnTo>
                  <a:pt x="2769323" y="1108715"/>
                </a:lnTo>
                <a:lnTo>
                  <a:pt x="2782837" y="1103202"/>
                </a:lnTo>
                <a:lnTo>
                  <a:pt x="2790519" y="1100052"/>
                </a:lnTo>
                <a:lnTo>
                  <a:pt x="2797941" y="1097295"/>
                </a:lnTo>
                <a:lnTo>
                  <a:pt x="2807481" y="1093357"/>
                </a:lnTo>
                <a:lnTo>
                  <a:pt x="2810659" y="1091782"/>
                </a:lnTo>
                <a:lnTo>
                  <a:pt x="2810661" y="1091782"/>
                </a:lnTo>
                <a:lnTo>
                  <a:pt x="2816225" y="1089025"/>
                </a:lnTo>
                <a:lnTo>
                  <a:pt x="2810659" y="1091782"/>
                </a:lnTo>
                <a:lnTo>
                  <a:pt x="2794364" y="1098476"/>
                </a:lnTo>
                <a:lnTo>
                  <a:pt x="2790519" y="1100052"/>
                </a:lnTo>
                <a:lnTo>
                  <a:pt x="2788402" y="1100839"/>
                </a:lnTo>
                <a:lnTo>
                  <a:pt x="2778465" y="1103989"/>
                </a:lnTo>
                <a:lnTo>
                  <a:pt x="2768528" y="1106746"/>
                </a:lnTo>
                <a:lnTo>
                  <a:pt x="2758194" y="1109896"/>
                </a:lnTo>
                <a:lnTo>
                  <a:pt x="2748257" y="1112259"/>
                </a:lnTo>
                <a:lnTo>
                  <a:pt x="2738320" y="1114228"/>
                </a:lnTo>
                <a:lnTo>
                  <a:pt x="2717652" y="1118166"/>
                </a:lnTo>
                <a:lnTo>
                  <a:pt x="2697381" y="1121317"/>
                </a:lnTo>
                <a:lnTo>
                  <a:pt x="2677507" y="1123286"/>
                </a:lnTo>
                <a:lnTo>
                  <a:pt x="2658826" y="1124861"/>
                </a:lnTo>
                <a:lnTo>
                  <a:pt x="2640939" y="1125648"/>
                </a:lnTo>
                <a:lnTo>
                  <a:pt x="2624643" y="1126042"/>
                </a:lnTo>
                <a:lnTo>
                  <a:pt x="2609539" y="1126436"/>
                </a:lnTo>
                <a:lnTo>
                  <a:pt x="2596820" y="1126436"/>
                </a:lnTo>
                <a:lnTo>
                  <a:pt x="2578934" y="1125648"/>
                </a:lnTo>
                <a:lnTo>
                  <a:pt x="2573192" y="1125314"/>
                </a:lnTo>
                <a:lnTo>
                  <a:pt x="2601516" y="1107678"/>
                </a:lnTo>
                <a:lnTo>
                  <a:pt x="2650331" y="1077119"/>
                </a:lnTo>
                <a:lnTo>
                  <a:pt x="2699544" y="1045766"/>
                </a:lnTo>
                <a:lnTo>
                  <a:pt x="2722960" y="1029891"/>
                </a:lnTo>
                <a:lnTo>
                  <a:pt x="2744391" y="1015603"/>
                </a:lnTo>
                <a:lnTo>
                  <a:pt x="2763441" y="1002109"/>
                </a:lnTo>
                <a:lnTo>
                  <a:pt x="2778919" y="990997"/>
                </a:lnTo>
                <a:lnTo>
                  <a:pt x="2790428" y="981075"/>
                </a:lnTo>
                <a:lnTo>
                  <a:pt x="2794397" y="977900"/>
                </a:lnTo>
                <a:lnTo>
                  <a:pt x="2797175" y="974725"/>
                </a:lnTo>
                <a:lnTo>
                  <a:pt x="2770188" y="992584"/>
                </a:lnTo>
                <a:lnTo>
                  <a:pt x="2740025" y="1012428"/>
                </a:lnTo>
                <a:lnTo>
                  <a:pt x="2702322" y="1036638"/>
                </a:lnTo>
                <a:lnTo>
                  <a:pt x="2676635" y="1052427"/>
                </a:lnTo>
                <a:lnTo>
                  <a:pt x="2677429" y="1051322"/>
                </a:lnTo>
                <a:lnTo>
                  <a:pt x="2700337" y="987425"/>
                </a:lnTo>
                <a:lnTo>
                  <a:pt x="2672089" y="1055221"/>
                </a:lnTo>
                <a:lnTo>
                  <a:pt x="2659063" y="1063228"/>
                </a:lnTo>
                <a:lnTo>
                  <a:pt x="2636044" y="1077119"/>
                </a:lnTo>
                <a:lnTo>
                  <a:pt x="2612628" y="1090613"/>
                </a:lnTo>
                <a:lnTo>
                  <a:pt x="2588816" y="1104503"/>
                </a:lnTo>
                <a:lnTo>
                  <a:pt x="2565003" y="1117600"/>
                </a:lnTo>
                <a:lnTo>
                  <a:pt x="2542381" y="1129903"/>
                </a:lnTo>
                <a:lnTo>
                  <a:pt x="2520156" y="1140619"/>
                </a:lnTo>
                <a:lnTo>
                  <a:pt x="2514203" y="1143794"/>
                </a:lnTo>
                <a:lnTo>
                  <a:pt x="2508647" y="1147366"/>
                </a:lnTo>
                <a:lnTo>
                  <a:pt x="2496344" y="1154906"/>
                </a:lnTo>
                <a:lnTo>
                  <a:pt x="2484041" y="1164035"/>
                </a:lnTo>
                <a:lnTo>
                  <a:pt x="2470944" y="1174353"/>
                </a:lnTo>
                <a:lnTo>
                  <a:pt x="2457847" y="1186260"/>
                </a:lnTo>
                <a:lnTo>
                  <a:pt x="2444859" y="1198866"/>
                </a:lnTo>
                <a:lnTo>
                  <a:pt x="2444354" y="1197054"/>
                </a:lnTo>
                <a:lnTo>
                  <a:pt x="2442766" y="1189144"/>
                </a:lnTo>
                <a:lnTo>
                  <a:pt x="2441179" y="1180839"/>
                </a:lnTo>
                <a:lnTo>
                  <a:pt x="2440385" y="1172929"/>
                </a:lnTo>
                <a:lnTo>
                  <a:pt x="2438400" y="1156319"/>
                </a:lnTo>
                <a:lnTo>
                  <a:pt x="2437607" y="1140895"/>
                </a:lnTo>
                <a:lnTo>
                  <a:pt x="2437210" y="1127449"/>
                </a:lnTo>
                <a:lnTo>
                  <a:pt x="2436813" y="1116771"/>
                </a:lnTo>
                <a:lnTo>
                  <a:pt x="2437210" y="1106488"/>
                </a:lnTo>
                <a:lnTo>
                  <a:pt x="2436019" y="1121121"/>
                </a:lnTo>
                <a:lnTo>
                  <a:pt x="2435225" y="1138127"/>
                </a:lnTo>
                <a:lnTo>
                  <a:pt x="2435225" y="1156715"/>
                </a:lnTo>
                <a:lnTo>
                  <a:pt x="2435225" y="1175302"/>
                </a:lnTo>
                <a:lnTo>
                  <a:pt x="2435622" y="1206150"/>
                </a:lnTo>
                <a:lnTo>
                  <a:pt x="2435679" y="1208030"/>
                </a:lnTo>
                <a:lnTo>
                  <a:pt x="2430066" y="1213644"/>
                </a:lnTo>
                <a:lnTo>
                  <a:pt x="2416175" y="1228725"/>
                </a:lnTo>
                <a:lnTo>
                  <a:pt x="2401887" y="1244997"/>
                </a:lnTo>
                <a:lnTo>
                  <a:pt x="2387203" y="1262063"/>
                </a:lnTo>
                <a:lnTo>
                  <a:pt x="2372916" y="1279922"/>
                </a:lnTo>
                <a:lnTo>
                  <a:pt x="2358231" y="1298972"/>
                </a:lnTo>
                <a:lnTo>
                  <a:pt x="2343944" y="1318022"/>
                </a:lnTo>
                <a:lnTo>
                  <a:pt x="2329259" y="1338263"/>
                </a:lnTo>
                <a:lnTo>
                  <a:pt x="2314972" y="1359297"/>
                </a:lnTo>
                <a:lnTo>
                  <a:pt x="2300287" y="1380332"/>
                </a:lnTo>
                <a:lnTo>
                  <a:pt x="2286794" y="1401763"/>
                </a:lnTo>
                <a:lnTo>
                  <a:pt x="2279164" y="1413970"/>
                </a:lnTo>
                <a:lnTo>
                  <a:pt x="2276519" y="1407628"/>
                </a:lnTo>
                <a:lnTo>
                  <a:pt x="2273366" y="1398873"/>
                </a:lnTo>
                <a:lnTo>
                  <a:pt x="2270213" y="1389322"/>
                </a:lnTo>
                <a:lnTo>
                  <a:pt x="2264301" y="1369822"/>
                </a:lnTo>
                <a:lnTo>
                  <a:pt x="2259177" y="1348730"/>
                </a:lnTo>
                <a:lnTo>
                  <a:pt x="2253659" y="1326046"/>
                </a:lnTo>
                <a:lnTo>
                  <a:pt x="2248929" y="1303760"/>
                </a:lnTo>
                <a:lnTo>
                  <a:pt x="2244594" y="1281076"/>
                </a:lnTo>
                <a:lnTo>
                  <a:pt x="2240652" y="1257994"/>
                </a:lnTo>
                <a:lnTo>
                  <a:pt x="2234346" y="1216208"/>
                </a:lnTo>
                <a:lnTo>
                  <a:pt x="2229617" y="1181585"/>
                </a:lnTo>
                <a:lnTo>
                  <a:pt x="2225675" y="1149350"/>
                </a:lnTo>
                <a:lnTo>
                  <a:pt x="2226464" y="1174024"/>
                </a:lnTo>
                <a:lnTo>
                  <a:pt x="2228040" y="1198698"/>
                </a:lnTo>
                <a:lnTo>
                  <a:pt x="2230405" y="1223769"/>
                </a:lnTo>
                <a:lnTo>
                  <a:pt x="2233558" y="1248841"/>
                </a:lnTo>
                <a:lnTo>
                  <a:pt x="2236711" y="1273515"/>
                </a:lnTo>
                <a:lnTo>
                  <a:pt x="2240652" y="1297790"/>
                </a:lnTo>
                <a:lnTo>
                  <a:pt x="2244594" y="1320872"/>
                </a:lnTo>
                <a:lnTo>
                  <a:pt x="2248535" y="1342760"/>
                </a:lnTo>
                <a:lnTo>
                  <a:pt x="2256812" y="1381363"/>
                </a:lnTo>
                <a:lnTo>
                  <a:pt x="2263907" y="1412404"/>
                </a:lnTo>
                <a:lnTo>
                  <a:pt x="2268391" y="1431645"/>
                </a:lnTo>
                <a:lnTo>
                  <a:pt x="2259806" y="1446213"/>
                </a:lnTo>
                <a:lnTo>
                  <a:pt x="2246709" y="1468438"/>
                </a:lnTo>
                <a:lnTo>
                  <a:pt x="2234009" y="1491060"/>
                </a:lnTo>
                <a:lnTo>
                  <a:pt x="2221706" y="1513285"/>
                </a:lnTo>
                <a:lnTo>
                  <a:pt x="2209800" y="1535907"/>
                </a:lnTo>
                <a:lnTo>
                  <a:pt x="2198687" y="1558529"/>
                </a:lnTo>
                <a:lnTo>
                  <a:pt x="2191857" y="1573239"/>
                </a:lnTo>
                <a:lnTo>
                  <a:pt x="2135187" y="1403350"/>
                </a:lnTo>
                <a:lnTo>
                  <a:pt x="2179944" y="1598574"/>
                </a:lnTo>
                <a:lnTo>
                  <a:pt x="2178050" y="1602582"/>
                </a:lnTo>
                <a:lnTo>
                  <a:pt x="2168922" y="1624410"/>
                </a:lnTo>
                <a:lnTo>
                  <a:pt x="2160587" y="1645444"/>
                </a:lnTo>
                <a:lnTo>
                  <a:pt x="2153047" y="1666479"/>
                </a:lnTo>
                <a:lnTo>
                  <a:pt x="2146300" y="1686719"/>
                </a:lnTo>
                <a:lnTo>
                  <a:pt x="2140347" y="1706960"/>
                </a:lnTo>
                <a:lnTo>
                  <a:pt x="2135187" y="1725613"/>
                </a:lnTo>
                <a:lnTo>
                  <a:pt x="2135900" y="1726148"/>
                </a:lnTo>
                <a:lnTo>
                  <a:pt x="2162225" y="1737519"/>
                </a:lnTo>
                <a:lnTo>
                  <a:pt x="2160650" y="1745457"/>
                </a:lnTo>
                <a:lnTo>
                  <a:pt x="2157500" y="1767285"/>
                </a:lnTo>
                <a:lnTo>
                  <a:pt x="2155531" y="1782763"/>
                </a:lnTo>
                <a:lnTo>
                  <a:pt x="2153563" y="1800226"/>
                </a:lnTo>
                <a:lnTo>
                  <a:pt x="2151594" y="1820466"/>
                </a:lnTo>
                <a:lnTo>
                  <a:pt x="2150019" y="1841898"/>
                </a:lnTo>
                <a:lnTo>
                  <a:pt x="2149231" y="1864916"/>
                </a:lnTo>
                <a:lnTo>
                  <a:pt x="2148838" y="1889126"/>
                </a:lnTo>
                <a:lnTo>
                  <a:pt x="2149231" y="1913732"/>
                </a:lnTo>
                <a:lnTo>
                  <a:pt x="2149625" y="1926432"/>
                </a:lnTo>
                <a:lnTo>
                  <a:pt x="2150413" y="1939132"/>
                </a:lnTo>
                <a:lnTo>
                  <a:pt x="2151200" y="1951832"/>
                </a:lnTo>
                <a:lnTo>
                  <a:pt x="2153169" y="1964135"/>
                </a:lnTo>
                <a:lnTo>
                  <a:pt x="2154744" y="1976835"/>
                </a:lnTo>
                <a:lnTo>
                  <a:pt x="2156319" y="1989138"/>
                </a:lnTo>
                <a:lnTo>
                  <a:pt x="2159075" y="2001441"/>
                </a:lnTo>
                <a:lnTo>
                  <a:pt x="2161831" y="2013744"/>
                </a:lnTo>
                <a:lnTo>
                  <a:pt x="2164981" y="2024857"/>
                </a:lnTo>
                <a:lnTo>
                  <a:pt x="2166838" y="2031096"/>
                </a:lnTo>
                <a:lnTo>
                  <a:pt x="2247900" y="2219020"/>
                </a:lnTo>
                <a:lnTo>
                  <a:pt x="2234387" y="2224573"/>
                </a:lnTo>
                <a:lnTo>
                  <a:pt x="2221271" y="2230126"/>
                </a:lnTo>
                <a:lnTo>
                  <a:pt x="2208950" y="2236472"/>
                </a:lnTo>
                <a:lnTo>
                  <a:pt x="2197026" y="2242422"/>
                </a:lnTo>
                <a:lnTo>
                  <a:pt x="2185898" y="2248768"/>
                </a:lnTo>
                <a:lnTo>
                  <a:pt x="2175166" y="2255114"/>
                </a:lnTo>
                <a:lnTo>
                  <a:pt x="2164833" y="2261460"/>
                </a:lnTo>
                <a:lnTo>
                  <a:pt x="2155294" y="2267806"/>
                </a:lnTo>
                <a:lnTo>
                  <a:pt x="2146550" y="2274549"/>
                </a:lnTo>
                <a:lnTo>
                  <a:pt x="2137806" y="2280499"/>
                </a:lnTo>
                <a:lnTo>
                  <a:pt x="2129857" y="2287242"/>
                </a:lnTo>
                <a:lnTo>
                  <a:pt x="2121908" y="2293191"/>
                </a:lnTo>
                <a:lnTo>
                  <a:pt x="2108394" y="2305487"/>
                </a:lnTo>
                <a:lnTo>
                  <a:pt x="2096073" y="2317783"/>
                </a:lnTo>
                <a:lnTo>
                  <a:pt x="2086137" y="2328888"/>
                </a:lnTo>
                <a:lnTo>
                  <a:pt x="2076996" y="2338804"/>
                </a:lnTo>
                <a:lnTo>
                  <a:pt x="2070239" y="2347927"/>
                </a:lnTo>
                <a:lnTo>
                  <a:pt x="2065072" y="2356256"/>
                </a:lnTo>
                <a:lnTo>
                  <a:pt x="2060303" y="2362603"/>
                </a:lnTo>
                <a:lnTo>
                  <a:pt x="2057520" y="2367759"/>
                </a:lnTo>
                <a:lnTo>
                  <a:pt x="2055136" y="2371725"/>
                </a:lnTo>
                <a:lnTo>
                  <a:pt x="2057520" y="2359033"/>
                </a:lnTo>
                <a:lnTo>
                  <a:pt x="2059508" y="2346737"/>
                </a:lnTo>
                <a:lnTo>
                  <a:pt x="2062687" y="2320956"/>
                </a:lnTo>
                <a:lnTo>
                  <a:pt x="2064277" y="2295174"/>
                </a:lnTo>
                <a:lnTo>
                  <a:pt x="2065867" y="2268600"/>
                </a:lnTo>
                <a:lnTo>
                  <a:pt x="2066264" y="2242025"/>
                </a:lnTo>
                <a:lnTo>
                  <a:pt x="2066264" y="2215450"/>
                </a:lnTo>
                <a:lnTo>
                  <a:pt x="2065072" y="2188479"/>
                </a:lnTo>
                <a:lnTo>
                  <a:pt x="2063085" y="2161904"/>
                </a:lnTo>
                <a:lnTo>
                  <a:pt x="2061097" y="2135726"/>
                </a:lnTo>
                <a:lnTo>
                  <a:pt x="2058315" y="2108755"/>
                </a:lnTo>
                <a:lnTo>
                  <a:pt x="2054738" y="2082577"/>
                </a:lnTo>
                <a:lnTo>
                  <a:pt x="2051161" y="2056796"/>
                </a:lnTo>
                <a:lnTo>
                  <a:pt x="2047187" y="2031411"/>
                </a:lnTo>
                <a:lnTo>
                  <a:pt x="2042815" y="2006819"/>
                </a:lnTo>
                <a:lnTo>
                  <a:pt x="2038045" y="1982228"/>
                </a:lnTo>
                <a:lnTo>
                  <a:pt x="2033276" y="1959223"/>
                </a:lnTo>
                <a:lnTo>
                  <a:pt x="2028506" y="1936218"/>
                </a:lnTo>
                <a:lnTo>
                  <a:pt x="2023339" y="1914006"/>
                </a:lnTo>
                <a:lnTo>
                  <a:pt x="2013006" y="1873153"/>
                </a:lnTo>
                <a:lnTo>
                  <a:pt x="2003467" y="1837059"/>
                </a:lnTo>
                <a:lnTo>
                  <a:pt x="1994325" y="1805328"/>
                </a:lnTo>
                <a:lnTo>
                  <a:pt x="1986376" y="1779943"/>
                </a:lnTo>
                <a:lnTo>
                  <a:pt x="1980017" y="1760905"/>
                </a:lnTo>
                <a:lnTo>
                  <a:pt x="1974850" y="1744643"/>
                </a:lnTo>
                <a:lnTo>
                  <a:pt x="1994510" y="1732525"/>
                </a:lnTo>
                <a:lnTo>
                  <a:pt x="1995497" y="1756569"/>
                </a:lnTo>
                <a:lnTo>
                  <a:pt x="2000687" y="1772047"/>
                </a:lnTo>
                <a:lnTo>
                  <a:pt x="2014261" y="1814513"/>
                </a:lnTo>
                <a:lnTo>
                  <a:pt x="2022644" y="1844278"/>
                </a:lnTo>
                <a:lnTo>
                  <a:pt x="2031827" y="1878013"/>
                </a:lnTo>
                <a:lnTo>
                  <a:pt x="2041807" y="1915716"/>
                </a:lnTo>
                <a:lnTo>
                  <a:pt x="2051389" y="1956197"/>
                </a:lnTo>
                <a:lnTo>
                  <a:pt x="2061369" y="1998266"/>
                </a:lnTo>
                <a:lnTo>
                  <a:pt x="2065761" y="2019697"/>
                </a:lnTo>
                <a:lnTo>
                  <a:pt x="2070152" y="2041128"/>
                </a:lnTo>
                <a:lnTo>
                  <a:pt x="2074144" y="2062956"/>
                </a:lnTo>
                <a:lnTo>
                  <a:pt x="2078137" y="2085181"/>
                </a:lnTo>
                <a:lnTo>
                  <a:pt x="2080931" y="2106613"/>
                </a:lnTo>
                <a:lnTo>
                  <a:pt x="2084125" y="2128044"/>
                </a:lnTo>
                <a:lnTo>
                  <a:pt x="2086520" y="2149078"/>
                </a:lnTo>
                <a:lnTo>
                  <a:pt x="2088117" y="2170113"/>
                </a:lnTo>
                <a:lnTo>
                  <a:pt x="2089714" y="2190353"/>
                </a:lnTo>
                <a:lnTo>
                  <a:pt x="2090513" y="2209403"/>
                </a:lnTo>
                <a:lnTo>
                  <a:pt x="2090513" y="2228453"/>
                </a:lnTo>
                <a:lnTo>
                  <a:pt x="2089714" y="2246313"/>
                </a:lnTo>
                <a:lnTo>
                  <a:pt x="2088117" y="2263378"/>
                </a:lnTo>
                <a:lnTo>
                  <a:pt x="2086121" y="2279650"/>
                </a:lnTo>
                <a:lnTo>
                  <a:pt x="2128838" y="2218135"/>
                </a:lnTo>
                <a:lnTo>
                  <a:pt x="1997420" y="1730731"/>
                </a:lnTo>
                <a:lnTo>
                  <a:pt x="2028904" y="1711325"/>
                </a:lnTo>
                <a:lnTo>
                  <a:pt x="2097058" y="1869327"/>
                </a:lnTo>
                <a:lnTo>
                  <a:pt x="2134545" y="1726064"/>
                </a:lnTo>
                <a:lnTo>
                  <a:pt x="2131184" y="1720824"/>
                </a:lnTo>
                <a:lnTo>
                  <a:pt x="2128012" y="1714863"/>
                </a:lnTo>
                <a:lnTo>
                  <a:pt x="2121667" y="1702545"/>
                </a:lnTo>
                <a:lnTo>
                  <a:pt x="2116116" y="1688637"/>
                </a:lnTo>
                <a:lnTo>
                  <a:pt x="2111358" y="1675126"/>
                </a:lnTo>
                <a:lnTo>
                  <a:pt x="2107393" y="1660424"/>
                </a:lnTo>
                <a:lnTo>
                  <a:pt x="2103428" y="1645324"/>
                </a:lnTo>
                <a:lnTo>
                  <a:pt x="2100256" y="1629429"/>
                </a:lnTo>
                <a:lnTo>
                  <a:pt x="2097876" y="1613932"/>
                </a:lnTo>
                <a:lnTo>
                  <a:pt x="2095894" y="1597640"/>
                </a:lnTo>
                <a:lnTo>
                  <a:pt x="2094704" y="1581347"/>
                </a:lnTo>
                <a:lnTo>
                  <a:pt x="2093118" y="1564658"/>
                </a:lnTo>
                <a:lnTo>
                  <a:pt x="2092722" y="1548366"/>
                </a:lnTo>
                <a:lnTo>
                  <a:pt x="2092325" y="1531676"/>
                </a:lnTo>
                <a:lnTo>
                  <a:pt x="2092325" y="1514987"/>
                </a:lnTo>
                <a:lnTo>
                  <a:pt x="2092722" y="1498695"/>
                </a:lnTo>
                <a:lnTo>
                  <a:pt x="2093118" y="1483198"/>
                </a:lnTo>
                <a:lnTo>
                  <a:pt x="2095101" y="1452203"/>
                </a:lnTo>
                <a:lnTo>
                  <a:pt x="2097480" y="1423592"/>
                </a:lnTo>
                <a:lnTo>
                  <a:pt x="2100652" y="1397366"/>
                </a:lnTo>
                <a:lnTo>
                  <a:pt x="2103824" y="1374716"/>
                </a:lnTo>
                <a:lnTo>
                  <a:pt x="2106203" y="1356040"/>
                </a:lnTo>
                <a:lnTo>
                  <a:pt x="2108582" y="1341735"/>
                </a:lnTo>
                <a:lnTo>
                  <a:pt x="2110565" y="1329814"/>
                </a:lnTo>
                <a:lnTo>
                  <a:pt x="2129994" y="1343324"/>
                </a:lnTo>
                <a:lnTo>
                  <a:pt x="2131184" y="1329416"/>
                </a:lnTo>
                <a:lnTo>
                  <a:pt x="2132770" y="1315111"/>
                </a:lnTo>
                <a:lnTo>
                  <a:pt x="2134752" y="1300806"/>
                </a:lnTo>
                <a:lnTo>
                  <a:pt x="2137131" y="1287295"/>
                </a:lnTo>
                <a:lnTo>
                  <a:pt x="2139907" y="1274182"/>
                </a:lnTo>
                <a:lnTo>
                  <a:pt x="2142683" y="1261069"/>
                </a:lnTo>
                <a:lnTo>
                  <a:pt x="2146251" y="1248353"/>
                </a:lnTo>
                <a:lnTo>
                  <a:pt x="2149820" y="1235637"/>
                </a:lnTo>
                <a:lnTo>
                  <a:pt x="2153785" y="1223716"/>
                </a:lnTo>
                <a:lnTo>
                  <a:pt x="2157750" y="1211795"/>
                </a:lnTo>
                <a:lnTo>
                  <a:pt x="2166077" y="1189543"/>
                </a:lnTo>
                <a:lnTo>
                  <a:pt x="2174404" y="1168482"/>
                </a:lnTo>
                <a:lnTo>
                  <a:pt x="2183127" y="1149011"/>
                </a:lnTo>
                <a:lnTo>
                  <a:pt x="2191850" y="1131924"/>
                </a:lnTo>
                <a:lnTo>
                  <a:pt x="2200177" y="1116824"/>
                </a:lnTo>
                <a:lnTo>
                  <a:pt x="2208107" y="1102917"/>
                </a:lnTo>
                <a:lnTo>
                  <a:pt x="2214452" y="1092188"/>
                </a:lnTo>
                <a:lnTo>
                  <a:pt x="2224761" y="1076293"/>
                </a:lnTo>
                <a:lnTo>
                  <a:pt x="2228330" y="1071127"/>
                </a:lnTo>
                <a:lnTo>
                  <a:pt x="2233881" y="1106890"/>
                </a:lnTo>
                <a:lnTo>
                  <a:pt x="2241811" y="1094174"/>
                </a:lnTo>
                <a:lnTo>
                  <a:pt x="2250138" y="1082253"/>
                </a:lnTo>
                <a:lnTo>
                  <a:pt x="2259258" y="1071127"/>
                </a:lnTo>
                <a:lnTo>
                  <a:pt x="2268774" y="1060001"/>
                </a:lnTo>
                <a:lnTo>
                  <a:pt x="2279480" y="1049669"/>
                </a:lnTo>
                <a:lnTo>
                  <a:pt x="2290186" y="1039735"/>
                </a:lnTo>
                <a:lnTo>
                  <a:pt x="2301685" y="1030596"/>
                </a:lnTo>
                <a:lnTo>
                  <a:pt x="2313977" y="1021853"/>
                </a:lnTo>
                <a:lnTo>
                  <a:pt x="2326269" y="1013509"/>
                </a:lnTo>
                <a:lnTo>
                  <a:pt x="2339354" y="1005561"/>
                </a:lnTo>
                <a:lnTo>
                  <a:pt x="2352835" y="998011"/>
                </a:lnTo>
                <a:lnTo>
                  <a:pt x="2366713" y="991654"/>
                </a:lnTo>
                <a:lnTo>
                  <a:pt x="2381384" y="984898"/>
                </a:lnTo>
                <a:lnTo>
                  <a:pt x="2396055" y="978938"/>
                </a:lnTo>
                <a:lnTo>
                  <a:pt x="2411123" y="973375"/>
                </a:lnTo>
                <a:lnTo>
                  <a:pt x="2426983" y="967414"/>
                </a:lnTo>
                <a:lnTo>
                  <a:pt x="2442448" y="962248"/>
                </a:lnTo>
                <a:lnTo>
                  <a:pt x="2458705" y="957877"/>
                </a:lnTo>
                <a:lnTo>
                  <a:pt x="2474962" y="953109"/>
                </a:lnTo>
                <a:lnTo>
                  <a:pt x="2491615" y="949135"/>
                </a:lnTo>
                <a:lnTo>
                  <a:pt x="2508665" y="944764"/>
                </a:lnTo>
                <a:lnTo>
                  <a:pt x="2525716" y="941188"/>
                </a:lnTo>
                <a:lnTo>
                  <a:pt x="2560212" y="934035"/>
                </a:lnTo>
                <a:lnTo>
                  <a:pt x="2595502" y="927677"/>
                </a:lnTo>
                <a:lnTo>
                  <a:pt x="2630792" y="921717"/>
                </a:lnTo>
                <a:lnTo>
                  <a:pt x="2702165" y="910988"/>
                </a:lnTo>
                <a:lnTo>
                  <a:pt x="2719215" y="908206"/>
                </a:lnTo>
                <a:lnTo>
                  <a:pt x="2735868" y="904630"/>
                </a:lnTo>
                <a:lnTo>
                  <a:pt x="2752125" y="901054"/>
                </a:lnTo>
                <a:lnTo>
                  <a:pt x="2767589" y="897080"/>
                </a:lnTo>
                <a:lnTo>
                  <a:pt x="2781864" y="893504"/>
                </a:lnTo>
                <a:lnTo>
                  <a:pt x="2796139" y="888338"/>
                </a:lnTo>
                <a:lnTo>
                  <a:pt x="2809620" y="883967"/>
                </a:lnTo>
                <a:lnTo>
                  <a:pt x="2822308" y="878801"/>
                </a:lnTo>
                <a:lnTo>
                  <a:pt x="2834600" y="874033"/>
                </a:lnTo>
                <a:lnTo>
                  <a:pt x="2845703" y="868867"/>
                </a:lnTo>
                <a:lnTo>
                  <a:pt x="2856805" y="863304"/>
                </a:lnTo>
                <a:lnTo>
                  <a:pt x="2867511" y="858138"/>
                </a:lnTo>
                <a:lnTo>
                  <a:pt x="2877027" y="852575"/>
                </a:lnTo>
                <a:lnTo>
                  <a:pt x="2886147" y="847409"/>
                </a:lnTo>
                <a:lnTo>
                  <a:pt x="2894871" y="841449"/>
                </a:lnTo>
                <a:lnTo>
                  <a:pt x="2903197" y="836283"/>
                </a:lnTo>
                <a:lnTo>
                  <a:pt x="2917868" y="825951"/>
                </a:lnTo>
                <a:lnTo>
                  <a:pt x="2929764" y="816017"/>
                </a:lnTo>
                <a:lnTo>
                  <a:pt x="2940470" y="806877"/>
                </a:lnTo>
                <a:lnTo>
                  <a:pt x="2948400" y="798930"/>
                </a:lnTo>
                <a:lnTo>
                  <a:pt x="2954744" y="792572"/>
                </a:lnTo>
                <a:lnTo>
                  <a:pt x="2959106" y="787009"/>
                </a:lnTo>
                <a:lnTo>
                  <a:pt x="2962674" y="782638"/>
                </a:lnTo>
                <a:close/>
                <a:moveTo>
                  <a:pt x="0" y="0"/>
                </a:moveTo>
                <a:lnTo>
                  <a:pt x="1986" y="1984"/>
                </a:lnTo>
                <a:lnTo>
                  <a:pt x="8737" y="7938"/>
                </a:lnTo>
                <a:lnTo>
                  <a:pt x="19458" y="17066"/>
                </a:lnTo>
                <a:lnTo>
                  <a:pt x="34945" y="28972"/>
                </a:lnTo>
                <a:lnTo>
                  <a:pt x="44079" y="35719"/>
                </a:lnTo>
                <a:lnTo>
                  <a:pt x="54801" y="42863"/>
                </a:lnTo>
                <a:lnTo>
                  <a:pt x="66714" y="50403"/>
                </a:lnTo>
                <a:lnTo>
                  <a:pt x="79421" y="58738"/>
                </a:lnTo>
                <a:lnTo>
                  <a:pt x="93320" y="67072"/>
                </a:lnTo>
                <a:lnTo>
                  <a:pt x="108012" y="75406"/>
                </a:lnTo>
                <a:lnTo>
                  <a:pt x="124294" y="84138"/>
                </a:lnTo>
                <a:lnTo>
                  <a:pt x="141766" y="92869"/>
                </a:lnTo>
                <a:lnTo>
                  <a:pt x="160430" y="101203"/>
                </a:lnTo>
                <a:lnTo>
                  <a:pt x="180285" y="109934"/>
                </a:lnTo>
                <a:lnTo>
                  <a:pt x="201332" y="119063"/>
                </a:lnTo>
                <a:lnTo>
                  <a:pt x="223569" y="126603"/>
                </a:lnTo>
                <a:lnTo>
                  <a:pt x="246601" y="134938"/>
                </a:lnTo>
                <a:lnTo>
                  <a:pt x="271619" y="142478"/>
                </a:lnTo>
                <a:lnTo>
                  <a:pt x="297431" y="150019"/>
                </a:lnTo>
                <a:lnTo>
                  <a:pt x="324434" y="156369"/>
                </a:lnTo>
                <a:lnTo>
                  <a:pt x="353025" y="163116"/>
                </a:lnTo>
                <a:lnTo>
                  <a:pt x="382808" y="168275"/>
                </a:lnTo>
                <a:lnTo>
                  <a:pt x="413385" y="173831"/>
                </a:lnTo>
                <a:lnTo>
                  <a:pt x="445550" y="177403"/>
                </a:lnTo>
                <a:lnTo>
                  <a:pt x="478510" y="180975"/>
                </a:lnTo>
                <a:lnTo>
                  <a:pt x="513455" y="183753"/>
                </a:lnTo>
                <a:lnTo>
                  <a:pt x="531324" y="184547"/>
                </a:lnTo>
                <a:lnTo>
                  <a:pt x="549194" y="184944"/>
                </a:lnTo>
                <a:lnTo>
                  <a:pt x="567858" y="185341"/>
                </a:lnTo>
                <a:lnTo>
                  <a:pt x="586522" y="185738"/>
                </a:lnTo>
                <a:lnTo>
                  <a:pt x="662369" y="185738"/>
                </a:lnTo>
                <a:lnTo>
                  <a:pt x="738612" y="185738"/>
                </a:lnTo>
                <a:lnTo>
                  <a:pt x="814856" y="187325"/>
                </a:lnTo>
                <a:lnTo>
                  <a:pt x="852581" y="188119"/>
                </a:lnTo>
                <a:lnTo>
                  <a:pt x="890306" y="189309"/>
                </a:lnTo>
                <a:lnTo>
                  <a:pt x="928031" y="191294"/>
                </a:lnTo>
                <a:lnTo>
                  <a:pt x="965358" y="192881"/>
                </a:lnTo>
                <a:lnTo>
                  <a:pt x="1002289" y="195659"/>
                </a:lnTo>
                <a:lnTo>
                  <a:pt x="1038822" y="198438"/>
                </a:lnTo>
                <a:lnTo>
                  <a:pt x="1074959" y="202406"/>
                </a:lnTo>
                <a:lnTo>
                  <a:pt x="1110698" y="206375"/>
                </a:lnTo>
                <a:lnTo>
                  <a:pt x="1146040" y="211931"/>
                </a:lnTo>
                <a:lnTo>
                  <a:pt x="1180588" y="217488"/>
                </a:lnTo>
                <a:lnTo>
                  <a:pt x="1214739" y="224234"/>
                </a:lnTo>
                <a:lnTo>
                  <a:pt x="1248493" y="230981"/>
                </a:lnTo>
                <a:lnTo>
                  <a:pt x="1264774" y="234950"/>
                </a:lnTo>
                <a:lnTo>
                  <a:pt x="1281453" y="239316"/>
                </a:lnTo>
                <a:lnTo>
                  <a:pt x="1297734" y="243681"/>
                </a:lnTo>
                <a:lnTo>
                  <a:pt x="1313618" y="248444"/>
                </a:lnTo>
                <a:lnTo>
                  <a:pt x="1329502" y="253206"/>
                </a:lnTo>
                <a:lnTo>
                  <a:pt x="1344989" y="258763"/>
                </a:lnTo>
                <a:lnTo>
                  <a:pt x="1360476" y="263922"/>
                </a:lnTo>
                <a:lnTo>
                  <a:pt x="1375963" y="269478"/>
                </a:lnTo>
                <a:lnTo>
                  <a:pt x="1390656" y="275828"/>
                </a:lnTo>
                <a:lnTo>
                  <a:pt x="1405746" y="281781"/>
                </a:lnTo>
                <a:lnTo>
                  <a:pt x="1420042" y="288528"/>
                </a:lnTo>
                <a:lnTo>
                  <a:pt x="1434734" y="294878"/>
                </a:lnTo>
                <a:lnTo>
                  <a:pt x="1448633" y="302419"/>
                </a:lnTo>
                <a:lnTo>
                  <a:pt x="1462532" y="309959"/>
                </a:lnTo>
                <a:lnTo>
                  <a:pt x="1476430" y="317500"/>
                </a:lnTo>
                <a:lnTo>
                  <a:pt x="1489535" y="325438"/>
                </a:lnTo>
                <a:lnTo>
                  <a:pt x="1502639" y="334169"/>
                </a:lnTo>
                <a:lnTo>
                  <a:pt x="1515346" y="342503"/>
                </a:lnTo>
                <a:lnTo>
                  <a:pt x="1528054" y="351631"/>
                </a:lnTo>
                <a:lnTo>
                  <a:pt x="1540364" y="360759"/>
                </a:lnTo>
                <a:lnTo>
                  <a:pt x="1552674" y="370284"/>
                </a:lnTo>
                <a:lnTo>
                  <a:pt x="1563793" y="380603"/>
                </a:lnTo>
                <a:lnTo>
                  <a:pt x="1575706" y="390922"/>
                </a:lnTo>
                <a:lnTo>
                  <a:pt x="1586825" y="401638"/>
                </a:lnTo>
                <a:lnTo>
                  <a:pt x="1597547" y="412750"/>
                </a:lnTo>
                <a:lnTo>
                  <a:pt x="1608269" y="424259"/>
                </a:lnTo>
                <a:lnTo>
                  <a:pt x="1618196" y="436166"/>
                </a:lnTo>
                <a:lnTo>
                  <a:pt x="1628521" y="448469"/>
                </a:lnTo>
                <a:lnTo>
                  <a:pt x="1628521" y="371872"/>
                </a:lnTo>
                <a:lnTo>
                  <a:pt x="1638051" y="381397"/>
                </a:lnTo>
                <a:lnTo>
                  <a:pt x="1649567" y="393700"/>
                </a:lnTo>
                <a:lnTo>
                  <a:pt x="1663863" y="410766"/>
                </a:lnTo>
                <a:lnTo>
                  <a:pt x="1681733" y="431800"/>
                </a:lnTo>
                <a:lnTo>
                  <a:pt x="1701985" y="457200"/>
                </a:lnTo>
                <a:lnTo>
                  <a:pt x="1713104" y="471488"/>
                </a:lnTo>
                <a:lnTo>
                  <a:pt x="1724620" y="486966"/>
                </a:lnTo>
                <a:lnTo>
                  <a:pt x="1735739" y="503238"/>
                </a:lnTo>
                <a:lnTo>
                  <a:pt x="1747652" y="520303"/>
                </a:lnTo>
                <a:lnTo>
                  <a:pt x="1759962" y="538559"/>
                </a:lnTo>
                <a:lnTo>
                  <a:pt x="1772272" y="558006"/>
                </a:lnTo>
                <a:lnTo>
                  <a:pt x="1784582" y="577850"/>
                </a:lnTo>
                <a:lnTo>
                  <a:pt x="1796893" y="598884"/>
                </a:lnTo>
                <a:lnTo>
                  <a:pt x="1809203" y="620316"/>
                </a:lnTo>
                <a:lnTo>
                  <a:pt x="1821513" y="642938"/>
                </a:lnTo>
                <a:lnTo>
                  <a:pt x="1833029" y="666353"/>
                </a:lnTo>
                <a:lnTo>
                  <a:pt x="1844545" y="690166"/>
                </a:lnTo>
                <a:lnTo>
                  <a:pt x="1856061" y="715169"/>
                </a:lnTo>
                <a:lnTo>
                  <a:pt x="1866783" y="740966"/>
                </a:lnTo>
                <a:lnTo>
                  <a:pt x="1877505" y="767556"/>
                </a:lnTo>
                <a:lnTo>
                  <a:pt x="1887035" y="794544"/>
                </a:lnTo>
                <a:lnTo>
                  <a:pt x="1896566" y="822325"/>
                </a:lnTo>
                <a:lnTo>
                  <a:pt x="1904905" y="850503"/>
                </a:lnTo>
                <a:lnTo>
                  <a:pt x="1912847" y="879872"/>
                </a:lnTo>
                <a:lnTo>
                  <a:pt x="1919995" y="910034"/>
                </a:lnTo>
                <a:lnTo>
                  <a:pt x="1955337" y="874316"/>
                </a:lnTo>
                <a:lnTo>
                  <a:pt x="1963676" y="898922"/>
                </a:lnTo>
                <a:lnTo>
                  <a:pt x="1973207" y="927894"/>
                </a:lnTo>
                <a:lnTo>
                  <a:pt x="1984723" y="966391"/>
                </a:lnTo>
                <a:lnTo>
                  <a:pt x="1998621" y="1012825"/>
                </a:lnTo>
                <a:lnTo>
                  <a:pt x="2005372" y="1038622"/>
                </a:lnTo>
                <a:lnTo>
                  <a:pt x="2012520" y="1066403"/>
                </a:lnTo>
                <a:lnTo>
                  <a:pt x="2019668" y="1095375"/>
                </a:lnTo>
                <a:lnTo>
                  <a:pt x="2026816" y="1125538"/>
                </a:lnTo>
                <a:lnTo>
                  <a:pt x="2033566" y="1156891"/>
                </a:lnTo>
                <a:lnTo>
                  <a:pt x="2040317" y="1189435"/>
                </a:lnTo>
                <a:lnTo>
                  <a:pt x="2046671" y="1222375"/>
                </a:lnTo>
                <a:lnTo>
                  <a:pt x="2052230" y="1256110"/>
                </a:lnTo>
                <a:lnTo>
                  <a:pt x="2057790" y="1290241"/>
                </a:lnTo>
                <a:lnTo>
                  <a:pt x="2062158" y="1324769"/>
                </a:lnTo>
                <a:lnTo>
                  <a:pt x="2066129" y="1359694"/>
                </a:lnTo>
                <a:lnTo>
                  <a:pt x="2068511" y="1394619"/>
                </a:lnTo>
                <a:lnTo>
                  <a:pt x="2070894" y="1429147"/>
                </a:lnTo>
                <a:lnTo>
                  <a:pt x="2071291" y="1446610"/>
                </a:lnTo>
                <a:lnTo>
                  <a:pt x="2071688" y="1463675"/>
                </a:lnTo>
                <a:lnTo>
                  <a:pt x="2071688" y="1480741"/>
                </a:lnTo>
                <a:lnTo>
                  <a:pt x="2071291" y="1497806"/>
                </a:lnTo>
                <a:lnTo>
                  <a:pt x="2070894" y="1514475"/>
                </a:lnTo>
                <a:lnTo>
                  <a:pt x="2070100" y="1531144"/>
                </a:lnTo>
                <a:lnTo>
                  <a:pt x="2068511" y="1547416"/>
                </a:lnTo>
                <a:lnTo>
                  <a:pt x="2066923" y="1563688"/>
                </a:lnTo>
                <a:lnTo>
                  <a:pt x="2065335" y="1579960"/>
                </a:lnTo>
                <a:lnTo>
                  <a:pt x="2062555" y="1595835"/>
                </a:lnTo>
                <a:lnTo>
                  <a:pt x="2059775" y="1610916"/>
                </a:lnTo>
                <a:lnTo>
                  <a:pt x="2056995" y="1626394"/>
                </a:lnTo>
                <a:lnTo>
                  <a:pt x="2053421" y="1641078"/>
                </a:lnTo>
                <a:lnTo>
                  <a:pt x="2049450" y="1655763"/>
                </a:lnTo>
                <a:lnTo>
                  <a:pt x="2045082" y="1670050"/>
                </a:lnTo>
                <a:lnTo>
                  <a:pt x="2040317" y="1684338"/>
                </a:lnTo>
                <a:lnTo>
                  <a:pt x="2034758" y="1697435"/>
                </a:lnTo>
                <a:lnTo>
                  <a:pt x="2029198" y="1710531"/>
                </a:lnTo>
                <a:lnTo>
                  <a:pt x="2028520" y="1710950"/>
                </a:lnTo>
                <a:lnTo>
                  <a:pt x="2020892" y="1692617"/>
                </a:lnTo>
                <a:lnTo>
                  <a:pt x="2012561" y="1673551"/>
                </a:lnTo>
                <a:lnTo>
                  <a:pt x="2003438" y="1653690"/>
                </a:lnTo>
                <a:lnTo>
                  <a:pt x="1993917" y="1633830"/>
                </a:lnTo>
                <a:lnTo>
                  <a:pt x="1983604" y="1613969"/>
                </a:lnTo>
                <a:lnTo>
                  <a:pt x="1973290" y="1593712"/>
                </a:lnTo>
                <a:lnTo>
                  <a:pt x="1962183" y="1573057"/>
                </a:lnTo>
                <a:lnTo>
                  <a:pt x="1950679" y="1552402"/>
                </a:lnTo>
                <a:lnTo>
                  <a:pt x="1939175" y="1531350"/>
                </a:lnTo>
                <a:lnTo>
                  <a:pt x="1926878" y="1510298"/>
                </a:lnTo>
                <a:lnTo>
                  <a:pt x="1914185" y="1488848"/>
                </a:lnTo>
                <a:lnTo>
                  <a:pt x="1900301" y="1467796"/>
                </a:lnTo>
                <a:lnTo>
                  <a:pt x="1894260" y="1458189"/>
                </a:lnTo>
                <a:lnTo>
                  <a:pt x="1928813" y="1036638"/>
                </a:lnTo>
                <a:lnTo>
                  <a:pt x="1862051" y="1408114"/>
                </a:lnTo>
                <a:lnTo>
                  <a:pt x="1843972" y="1381204"/>
                </a:lnTo>
                <a:lnTo>
                  <a:pt x="1813824" y="1337908"/>
                </a:lnTo>
                <a:lnTo>
                  <a:pt x="1782090" y="1294612"/>
                </a:lnTo>
                <a:lnTo>
                  <a:pt x="1749959" y="1250919"/>
                </a:lnTo>
                <a:lnTo>
                  <a:pt x="1716638" y="1208021"/>
                </a:lnTo>
                <a:lnTo>
                  <a:pt x="1681730" y="1165122"/>
                </a:lnTo>
                <a:lnTo>
                  <a:pt x="1658188" y="1136727"/>
                </a:lnTo>
                <a:lnTo>
                  <a:pt x="1662012" y="1095017"/>
                </a:lnTo>
                <a:lnTo>
                  <a:pt x="1664012" y="1064080"/>
                </a:lnTo>
                <a:lnTo>
                  <a:pt x="1666812" y="1028781"/>
                </a:lnTo>
                <a:lnTo>
                  <a:pt x="1669612" y="988722"/>
                </a:lnTo>
                <a:lnTo>
                  <a:pt x="1671612" y="945094"/>
                </a:lnTo>
                <a:lnTo>
                  <a:pt x="1673212" y="897896"/>
                </a:lnTo>
                <a:lnTo>
                  <a:pt x="1674412" y="848715"/>
                </a:lnTo>
                <a:lnTo>
                  <a:pt x="1674812" y="797154"/>
                </a:lnTo>
                <a:lnTo>
                  <a:pt x="1674412" y="744800"/>
                </a:lnTo>
                <a:lnTo>
                  <a:pt x="1674012" y="718227"/>
                </a:lnTo>
                <a:lnTo>
                  <a:pt x="1672812" y="691653"/>
                </a:lnTo>
                <a:lnTo>
                  <a:pt x="1671612" y="665080"/>
                </a:lnTo>
                <a:lnTo>
                  <a:pt x="1670012" y="638506"/>
                </a:lnTo>
                <a:lnTo>
                  <a:pt x="1668012" y="612329"/>
                </a:lnTo>
                <a:lnTo>
                  <a:pt x="1666012" y="586549"/>
                </a:lnTo>
                <a:lnTo>
                  <a:pt x="1663212" y="560372"/>
                </a:lnTo>
                <a:lnTo>
                  <a:pt x="1659612" y="534988"/>
                </a:lnTo>
                <a:lnTo>
                  <a:pt x="1660412" y="553629"/>
                </a:lnTo>
                <a:lnTo>
                  <a:pt x="1662012" y="603603"/>
                </a:lnTo>
                <a:lnTo>
                  <a:pt x="1662412" y="638109"/>
                </a:lnTo>
                <a:lnTo>
                  <a:pt x="1662412" y="676978"/>
                </a:lnTo>
                <a:lnTo>
                  <a:pt x="1662412" y="720607"/>
                </a:lnTo>
                <a:lnTo>
                  <a:pt x="1662012" y="766218"/>
                </a:lnTo>
                <a:lnTo>
                  <a:pt x="1660412" y="814606"/>
                </a:lnTo>
                <a:lnTo>
                  <a:pt x="1658812" y="863787"/>
                </a:lnTo>
                <a:lnTo>
                  <a:pt x="1655612" y="912174"/>
                </a:lnTo>
                <a:lnTo>
                  <a:pt x="1654012" y="936765"/>
                </a:lnTo>
                <a:lnTo>
                  <a:pt x="1652012" y="960562"/>
                </a:lnTo>
                <a:lnTo>
                  <a:pt x="1649612" y="983566"/>
                </a:lnTo>
                <a:lnTo>
                  <a:pt x="1646812" y="1006570"/>
                </a:lnTo>
                <a:lnTo>
                  <a:pt x="1644412" y="1028384"/>
                </a:lnTo>
                <a:lnTo>
                  <a:pt x="1640812" y="1049405"/>
                </a:lnTo>
                <a:lnTo>
                  <a:pt x="1637212" y="1069633"/>
                </a:lnTo>
                <a:lnTo>
                  <a:pt x="1633212" y="1088274"/>
                </a:lnTo>
                <a:lnTo>
                  <a:pt x="1629548" y="1102806"/>
                </a:lnTo>
                <a:lnTo>
                  <a:pt x="1611517" y="1081708"/>
                </a:lnTo>
                <a:lnTo>
                  <a:pt x="1575419" y="1041192"/>
                </a:lnTo>
                <a:lnTo>
                  <a:pt x="1538925" y="1001074"/>
                </a:lnTo>
                <a:lnTo>
                  <a:pt x="1502827" y="962545"/>
                </a:lnTo>
                <a:lnTo>
                  <a:pt x="1465936" y="924810"/>
                </a:lnTo>
                <a:lnTo>
                  <a:pt x="1429441" y="888663"/>
                </a:lnTo>
                <a:lnTo>
                  <a:pt x="1393343" y="853709"/>
                </a:lnTo>
                <a:lnTo>
                  <a:pt x="1357245" y="820740"/>
                </a:lnTo>
                <a:lnTo>
                  <a:pt x="1321941" y="789758"/>
                </a:lnTo>
                <a:lnTo>
                  <a:pt x="1304487" y="774267"/>
                </a:lnTo>
                <a:lnTo>
                  <a:pt x="1286636" y="759967"/>
                </a:lnTo>
                <a:lnTo>
                  <a:pt x="1269579" y="745668"/>
                </a:lnTo>
                <a:lnTo>
                  <a:pt x="1252522" y="732560"/>
                </a:lnTo>
                <a:lnTo>
                  <a:pt x="1238401" y="721708"/>
                </a:lnTo>
                <a:lnTo>
                  <a:pt x="1238183" y="719838"/>
                </a:lnTo>
                <a:lnTo>
                  <a:pt x="1234535" y="690371"/>
                </a:lnTo>
                <a:lnTo>
                  <a:pt x="1229671" y="654531"/>
                </a:lnTo>
                <a:lnTo>
                  <a:pt x="1223997" y="615108"/>
                </a:lnTo>
                <a:lnTo>
                  <a:pt x="1217106" y="576482"/>
                </a:lnTo>
                <a:lnTo>
                  <a:pt x="1213864" y="557766"/>
                </a:lnTo>
                <a:lnTo>
                  <a:pt x="1210216" y="540643"/>
                </a:lnTo>
                <a:lnTo>
                  <a:pt x="1206973" y="524714"/>
                </a:lnTo>
                <a:lnTo>
                  <a:pt x="1203325" y="511175"/>
                </a:lnTo>
                <a:lnTo>
                  <a:pt x="1206973" y="531882"/>
                </a:lnTo>
                <a:lnTo>
                  <a:pt x="1209810" y="554580"/>
                </a:lnTo>
                <a:lnTo>
                  <a:pt x="1213053" y="583650"/>
                </a:lnTo>
                <a:lnTo>
                  <a:pt x="1214674" y="599578"/>
                </a:lnTo>
                <a:lnTo>
                  <a:pt x="1216295" y="616303"/>
                </a:lnTo>
                <a:lnTo>
                  <a:pt x="1217106" y="633824"/>
                </a:lnTo>
                <a:lnTo>
                  <a:pt x="1217511" y="650948"/>
                </a:lnTo>
                <a:lnTo>
                  <a:pt x="1217917" y="668469"/>
                </a:lnTo>
                <a:lnTo>
                  <a:pt x="1217511" y="685990"/>
                </a:lnTo>
                <a:lnTo>
                  <a:pt x="1216295" y="703113"/>
                </a:lnTo>
                <a:lnTo>
                  <a:pt x="1216046" y="705118"/>
                </a:lnTo>
                <a:lnTo>
                  <a:pt x="1202540" y="695222"/>
                </a:lnTo>
                <a:lnTo>
                  <a:pt x="1186673" y="684497"/>
                </a:lnTo>
                <a:lnTo>
                  <a:pt x="1170805" y="673773"/>
                </a:lnTo>
                <a:lnTo>
                  <a:pt x="1154938" y="663842"/>
                </a:lnTo>
                <a:lnTo>
                  <a:pt x="1139468" y="654707"/>
                </a:lnTo>
                <a:lnTo>
                  <a:pt x="1124790" y="645968"/>
                </a:lnTo>
                <a:lnTo>
                  <a:pt x="1110113" y="638024"/>
                </a:lnTo>
                <a:lnTo>
                  <a:pt x="1095833" y="630477"/>
                </a:lnTo>
                <a:lnTo>
                  <a:pt x="1081949" y="623724"/>
                </a:lnTo>
                <a:lnTo>
                  <a:pt x="1068065" y="618163"/>
                </a:lnTo>
                <a:lnTo>
                  <a:pt x="1054975" y="613000"/>
                </a:lnTo>
                <a:lnTo>
                  <a:pt x="1042281" y="608630"/>
                </a:lnTo>
                <a:lnTo>
                  <a:pt x="1017290" y="600686"/>
                </a:lnTo>
                <a:lnTo>
                  <a:pt x="991902" y="592345"/>
                </a:lnTo>
                <a:lnTo>
                  <a:pt x="966118" y="583209"/>
                </a:lnTo>
                <a:lnTo>
                  <a:pt x="939937" y="574073"/>
                </a:lnTo>
                <a:lnTo>
                  <a:pt x="886782" y="553815"/>
                </a:lnTo>
                <a:lnTo>
                  <a:pt x="833627" y="533160"/>
                </a:lnTo>
                <a:lnTo>
                  <a:pt x="780075" y="511711"/>
                </a:lnTo>
                <a:lnTo>
                  <a:pt x="727317" y="489864"/>
                </a:lnTo>
                <a:lnTo>
                  <a:pt x="694143" y="475740"/>
                </a:lnTo>
                <a:lnTo>
                  <a:pt x="615950" y="344488"/>
                </a:lnTo>
                <a:lnTo>
                  <a:pt x="682265" y="470683"/>
                </a:lnTo>
                <a:lnTo>
                  <a:pt x="676938" y="468415"/>
                </a:lnTo>
                <a:lnTo>
                  <a:pt x="628543" y="447363"/>
                </a:lnTo>
                <a:lnTo>
                  <a:pt x="583322" y="427105"/>
                </a:lnTo>
                <a:lnTo>
                  <a:pt x="541670" y="408436"/>
                </a:lnTo>
                <a:lnTo>
                  <a:pt x="473044" y="376659"/>
                </a:lnTo>
                <a:lnTo>
                  <a:pt x="427426" y="355607"/>
                </a:lnTo>
                <a:lnTo>
                  <a:pt x="411162" y="347663"/>
                </a:lnTo>
                <a:lnTo>
                  <a:pt x="413939" y="350444"/>
                </a:lnTo>
                <a:lnTo>
                  <a:pt x="417906" y="352827"/>
                </a:lnTo>
                <a:lnTo>
                  <a:pt x="427029" y="359977"/>
                </a:lnTo>
                <a:lnTo>
                  <a:pt x="439327" y="367524"/>
                </a:lnTo>
                <a:lnTo>
                  <a:pt x="453607" y="375865"/>
                </a:lnTo>
                <a:lnTo>
                  <a:pt x="470664" y="385001"/>
                </a:lnTo>
                <a:lnTo>
                  <a:pt x="490102" y="394931"/>
                </a:lnTo>
                <a:lnTo>
                  <a:pt x="533340" y="416380"/>
                </a:lnTo>
                <a:lnTo>
                  <a:pt x="582925" y="440213"/>
                </a:lnTo>
                <a:lnTo>
                  <a:pt x="636873" y="465237"/>
                </a:lnTo>
                <a:lnTo>
                  <a:pt x="692805" y="491056"/>
                </a:lnTo>
                <a:lnTo>
                  <a:pt x="750721" y="516477"/>
                </a:lnTo>
                <a:lnTo>
                  <a:pt x="807049" y="541502"/>
                </a:lnTo>
                <a:lnTo>
                  <a:pt x="861791" y="565334"/>
                </a:lnTo>
                <a:lnTo>
                  <a:pt x="928558" y="593908"/>
                </a:lnTo>
                <a:lnTo>
                  <a:pt x="927038" y="593725"/>
                </a:lnTo>
                <a:lnTo>
                  <a:pt x="913525" y="596435"/>
                </a:lnTo>
                <a:lnTo>
                  <a:pt x="897230" y="599533"/>
                </a:lnTo>
                <a:lnTo>
                  <a:pt x="875769" y="603018"/>
                </a:lnTo>
                <a:lnTo>
                  <a:pt x="848744" y="607664"/>
                </a:lnTo>
                <a:lnTo>
                  <a:pt x="818141" y="611149"/>
                </a:lnTo>
                <a:lnTo>
                  <a:pt x="783565" y="615795"/>
                </a:lnTo>
                <a:lnTo>
                  <a:pt x="746206" y="618893"/>
                </a:lnTo>
                <a:lnTo>
                  <a:pt x="725937" y="620442"/>
                </a:lnTo>
                <a:lnTo>
                  <a:pt x="705668" y="621603"/>
                </a:lnTo>
                <a:lnTo>
                  <a:pt x="685002" y="622765"/>
                </a:lnTo>
                <a:lnTo>
                  <a:pt x="663540" y="623152"/>
                </a:lnTo>
                <a:lnTo>
                  <a:pt x="642079" y="623539"/>
                </a:lnTo>
                <a:lnTo>
                  <a:pt x="620618" y="623539"/>
                </a:lnTo>
                <a:lnTo>
                  <a:pt x="598759" y="623152"/>
                </a:lnTo>
                <a:lnTo>
                  <a:pt x="576503" y="621990"/>
                </a:lnTo>
                <a:lnTo>
                  <a:pt x="554247" y="620829"/>
                </a:lnTo>
                <a:lnTo>
                  <a:pt x="532388" y="618506"/>
                </a:lnTo>
                <a:lnTo>
                  <a:pt x="510132" y="616182"/>
                </a:lnTo>
                <a:lnTo>
                  <a:pt x="488670" y="613085"/>
                </a:lnTo>
                <a:lnTo>
                  <a:pt x="467209" y="609213"/>
                </a:lnTo>
                <a:lnTo>
                  <a:pt x="446145" y="604954"/>
                </a:lnTo>
                <a:lnTo>
                  <a:pt x="429576" y="600994"/>
                </a:lnTo>
                <a:lnTo>
                  <a:pt x="417530" y="597597"/>
                </a:lnTo>
                <a:lnTo>
                  <a:pt x="404812" y="593725"/>
                </a:lnTo>
                <a:lnTo>
                  <a:pt x="425081" y="599920"/>
                </a:lnTo>
                <a:lnTo>
                  <a:pt x="429576" y="600994"/>
                </a:lnTo>
                <a:lnTo>
                  <a:pt x="432632" y="601856"/>
                </a:lnTo>
                <a:lnTo>
                  <a:pt x="453299" y="606890"/>
                </a:lnTo>
                <a:lnTo>
                  <a:pt x="479132" y="613085"/>
                </a:lnTo>
                <a:lnTo>
                  <a:pt x="509734" y="619280"/>
                </a:lnTo>
                <a:lnTo>
                  <a:pt x="526426" y="622378"/>
                </a:lnTo>
                <a:lnTo>
                  <a:pt x="543913" y="625475"/>
                </a:lnTo>
                <a:lnTo>
                  <a:pt x="562195" y="628573"/>
                </a:lnTo>
                <a:lnTo>
                  <a:pt x="582067" y="630896"/>
                </a:lnTo>
                <a:lnTo>
                  <a:pt x="602336" y="633606"/>
                </a:lnTo>
                <a:lnTo>
                  <a:pt x="623400" y="636317"/>
                </a:lnTo>
                <a:lnTo>
                  <a:pt x="645259" y="637865"/>
                </a:lnTo>
                <a:lnTo>
                  <a:pt x="667515" y="639414"/>
                </a:lnTo>
                <a:lnTo>
                  <a:pt x="690963" y="640576"/>
                </a:lnTo>
                <a:lnTo>
                  <a:pt x="714412" y="641350"/>
                </a:lnTo>
                <a:lnTo>
                  <a:pt x="739053" y="641350"/>
                </a:lnTo>
                <a:lnTo>
                  <a:pt x="763693" y="641350"/>
                </a:lnTo>
                <a:lnTo>
                  <a:pt x="788732" y="639801"/>
                </a:lnTo>
                <a:lnTo>
                  <a:pt x="814167" y="638640"/>
                </a:lnTo>
                <a:lnTo>
                  <a:pt x="840000" y="636317"/>
                </a:lnTo>
                <a:lnTo>
                  <a:pt x="865833" y="633219"/>
                </a:lnTo>
                <a:lnTo>
                  <a:pt x="892461" y="629347"/>
                </a:lnTo>
                <a:lnTo>
                  <a:pt x="918692" y="624701"/>
                </a:lnTo>
                <a:lnTo>
                  <a:pt x="945320" y="618893"/>
                </a:lnTo>
                <a:lnTo>
                  <a:pt x="971550" y="612310"/>
                </a:lnTo>
                <a:lnTo>
                  <a:pt x="971357" y="612122"/>
                </a:lnTo>
                <a:lnTo>
                  <a:pt x="1024430" y="634449"/>
                </a:lnTo>
                <a:lnTo>
                  <a:pt x="1049818" y="645571"/>
                </a:lnTo>
                <a:lnTo>
                  <a:pt x="1075602" y="659870"/>
                </a:lnTo>
                <a:lnTo>
                  <a:pt x="1100990" y="675759"/>
                </a:lnTo>
                <a:lnTo>
                  <a:pt x="1126377" y="691647"/>
                </a:lnTo>
                <a:lnTo>
                  <a:pt x="1151765" y="708727"/>
                </a:lnTo>
                <a:lnTo>
                  <a:pt x="1176359" y="725807"/>
                </a:lnTo>
                <a:lnTo>
                  <a:pt x="1200953" y="743682"/>
                </a:lnTo>
                <a:lnTo>
                  <a:pt x="1225547" y="762351"/>
                </a:lnTo>
                <a:lnTo>
                  <a:pt x="1248951" y="781417"/>
                </a:lnTo>
                <a:lnTo>
                  <a:pt x="1272752" y="801277"/>
                </a:lnTo>
                <a:lnTo>
                  <a:pt x="1296553" y="820740"/>
                </a:lnTo>
                <a:lnTo>
                  <a:pt x="1319164" y="841395"/>
                </a:lnTo>
                <a:lnTo>
                  <a:pt x="1342171" y="862050"/>
                </a:lnTo>
                <a:lnTo>
                  <a:pt x="1364385" y="883500"/>
                </a:lnTo>
                <a:lnTo>
                  <a:pt x="1386600" y="904949"/>
                </a:lnTo>
                <a:lnTo>
                  <a:pt x="1408020" y="926796"/>
                </a:lnTo>
                <a:lnTo>
                  <a:pt x="1429441" y="949039"/>
                </a:lnTo>
                <a:lnTo>
                  <a:pt x="1450465" y="971283"/>
                </a:lnTo>
                <a:lnTo>
                  <a:pt x="1471489" y="993924"/>
                </a:lnTo>
                <a:lnTo>
                  <a:pt x="1491720" y="1016962"/>
                </a:lnTo>
                <a:lnTo>
                  <a:pt x="1511951" y="1039603"/>
                </a:lnTo>
                <a:lnTo>
                  <a:pt x="1514611" y="1042747"/>
                </a:lnTo>
                <a:lnTo>
                  <a:pt x="1509729" y="1046212"/>
                </a:lnTo>
                <a:lnTo>
                  <a:pt x="1495050" y="1055387"/>
                </a:lnTo>
                <a:lnTo>
                  <a:pt x="1480372" y="1064163"/>
                </a:lnTo>
                <a:lnTo>
                  <a:pt x="1465297" y="1072540"/>
                </a:lnTo>
                <a:lnTo>
                  <a:pt x="1449428" y="1080917"/>
                </a:lnTo>
                <a:lnTo>
                  <a:pt x="1433163" y="1088496"/>
                </a:lnTo>
                <a:lnTo>
                  <a:pt x="1416501" y="1095677"/>
                </a:lnTo>
                <a:lnTo>
                  <a:pt x="1399442" y="1102458"/>
                </a:lnTo>
                <a:lnTo>
                  <a:pt x="1381986" y="1109240"/>
                </a:lnTo>
                <a:lnTo>
                  <a:pt x="1364531" y="1115223"/>
                </a:lnTo>
                <a:lnTo>
                  <a:pt x="1346679" y="1121207"/>
                </a:lnTo>
                <a:lnTo>
                  <a:pt x="1328033" y="1126792"/>
                </a:lnTo>
                <a:lnTo>
                  <a:pt x="1309387" y="1131579"/>
                </a:lnTo>
                <a:lnTo>
                  <a:pt x="1290345" y="1136366"/>
                </a:lnTo>
                <a:lnTo>
                  <a:pt x="1271699" y="1141153"/>
                </a:lnTo>
                <a:lnTo>
                  <a:pt x="1251864" y="1145142"/>
                </a:lnTo>
                <a:lnTo>
                  <a:pt x="1232821" y="1149131"/>
                </a:lnTo>
                <a:lnTo>
                  <a:pt x="1212985" y="1153120"/>
                </a:lnTo>
                <a:lnTo>
                  <a:pt x="1193150" y="1156311"/>
                </a:lnTo>
                <a:lnTo>
                  <a:pt x="1173711" y="1159502"/>
                </a:lnTo>
                <a:lnTo>
                  <a:pt x="1133246" y="1165087"/>
                </a:lnTo>
                <a:lnTo>
                  <a:pt x="1093574" y="1169475"/>
                </a:lnTo>
                <a:lnTo>
                  <a:pt x="1053109" y="1173065"/>
                </a:lnTo>
                <a:lnTo>
                  <a:pt x="1013438" y="1176257"/>
                </a:lnTo>
                <a:lnTo>
                  <a:pt x="973766" y="1178251"/>
                </a:lnTo>
                <a:lnTo>
                  <a:pt x="935285" y="1179448"/>
                </a:lnTo>
                <a:lnTo>
                  <a:pt x="897200" y="1180246"/>
                </a:lnTo>
                <a:lnTo>
                  <a:pt x="860305" y="1180645"/>
                </a:lnTo>
                <a:lnTo>
                  <a:pt x="824998" y="1180246"/>
                </a:lnTo>
                <a:lnTo>
                  <a:pt x="790880" y="1179448"/>
                </a:lnTo>
                <a:lnTo>
                  <a:pt x="757953" y="1178251"/>
                </a:lnTo>
                <a:lnTo>
                  <a:pt x="727009" y="1177453"/>
                </a:lnTo>
                <a:lnTo>
                  <a:pt x="698445" y="1175858"/>
                </a:lnTo>
                <a:lnTo>
                  <a:pt x="671865" y="1173863"/>
                </a:lnTo>
                <a:lnTo>
                  <a:pt x="625846" y="1170672"/>
                </a:lnTo>
                <a:lnTo>
                  <a:pt x="591332" y="1167880"/>
                </a:lnTo>
                <a:lnTo>
                  <a:pt x="561975" y="1164688"/>
                </a:lnTo>
                <a:lnTo>
                  <a:pt x="596490" y="1168677"/>
                </a:lnTo>
                <a:lnTo>
                  <a:pt x="630210" y="1172667"/>
                </a:lnTo>
                <a:lnTo>
                  <a:pt x="663534" y="1176257"/>
                </a:lnTo>
                <a:lnTo>
                  <a:pt x="696065" y="1179049"/>
                </a:lnTo>
                <a:lnTo>
                  <a:pt x="728199" y="1181841"/>
                </a:lnTo>
                <a:lnTo>
                  <a:pt x="759143" y="1183836"/>
                </a:lnTo>
                <a:lnTo>
                  <a:pt x="789293" y="1186229"/>
                </a:lnTo>
                <a:lnTo>
                  <a:pt x="819047" y="1187825"/>
                </a:lnTo>
                <a:lnTo>
                  <a:pt x="848007" y="1189421"/>
                </a:lnTo>
                <a:lnTo>
                  <a:pt x="876174" y="1190617"/>
                </a:lnTo>
                <a:lnTo>
                  <a:pt x="903547" y="1191415"/>
                </a:lnTo>
                <a:lnTo>
                  <a:pt x="930921" y="1191814"/>
                </a:lnTo>
                <a:lnTo>
                  <a:pt x="982494" y="1192213"/>
                </a:lnTo>
                <a:lnTo>
                  <a:pt x="1031686" y="1191415"/>
                </a:lnTo>
                <a:lnTo>
                  <a:pt x="1078499" y="1190219"/>
                </a:lnTo>
                <a:lnTo>
                  <a:pt x="1122138" y="1187426"/>
                </a:lnTo>
                <a:lnTo>
                  <a:pt x="1163793" y="1184634"/>
                </a:lnTo>
                <a:lnTo>
                  <a:pt x="1203068" y="1180645"/>
                </a:lnTo>
                <a:lnTo>
                  <a:pt x="1239565" y="1176257"/>
                </a:lnTo>
                <a:lnTo>
                  <a:pt x="1274476" y="1170672"/>
                </a:lnTo>
                <a:lnTo>
                  <a:pt x="1306214" y="1165486"/>
                </a:lnTo>
                <a:lnTo>
                  <a:pt x="1335967" y="1159901"/>
                </a:lnTo>
                <a:lnTo>
                  <a:pt x="1363737" y="1153519"/>
                </a:lnTo>
                <a:lnTo>
                  <a:pt x="1389524" y="1147535"/>
                </a:lnTo>
                <a:lnTo>
                  <a:pt x="1412930" y="1140754"/>
                </a:lnTo>
                <a:lnTo>
                  <a:pt x="1434353" y="1134770"/>
                </a:lnTo>
                <a:lnTo>
                  <a:pt x="1453395" y="1127989"/>
                </a:lnTo>
                <a:lnTo>
                  <a:pt x="1470851" y="1122005"/>
                </a:lnTo>
                <a:lnTo>
                  <a:pt x="1486719" y="1115622"/>
                </a:lnTo>
                <a:lnTo>
                  <a:pt x="1500207" y="1110038"/>
                </a:lnTo>
                <a:lnTo>
                  <a:pt x="1512109" y="1104852"/>
                </a:lnTo>
                <a:lnTo>
                  <a:pt x="1522424" y="1100065"/>
                </a:lnTo>
                <a:lnTo>
                  <a:pt x="1531151" y="1095677"/>
                </a:lnTo>
                <a:lnTo>
                  <a:pt x="1537499" y="1091688"/>
                </a:lnTo>
                <a:lnTo>
                  <a:pt x="1546226" y="1086103"/>
                </a:lnTo>
                <a:lnTo>
                  <a:pt x="1549400" y="1084507"/>
                </a:lnTo>
                <a:lnTo>
                  <a:pt x="1549151" y="1084051"/>
                </a:lnTo>
                <a:lnTo>
                  <a:pt x="1550825" y="1086077"/>
                </a:lnTo>
                <a:lnTo>
                  <a:pt x="1570263" y="1109512"/>
                </a:lnTo>
                <a:lnTo>
                  <a:pt x="1588510" y="1132551"/>
                </a:lnTo>
                <a:lnTo>
                  <a:pt x="1607154" y="1155986"/>
                </a:lnTo>
                <a:lnTo>
                  <a:pt x="1625004" y="1179421"/>
                </a:lnTo>
                <a:lnTo>
                  <a:pt x="1642458" y="1202857"/>
                </a:lnTo>
                <a:lnTo>
                  <a:pt x="1659516" y="1225895"/>
                </a:lnTo>
                <a:lnTo>
                  <a:pt x="1692440" y="1271971"/>
                </a:lnTo>
                <a:lnTo>
                  <a:pt x="1723778" y="1317253"/>
                </a:lnTo>
                <a:lnTo>
                  <a:pt x="1753926" y="1362138"/>
                </a:lnTo>
                <a:lnTo>
                  <a:pt x="1782090" y="1405037"/>
                </a:lnTo>
                <a:lnTo>
                  <a:pt x="1808668" y="1447141"/>
                </a:lnTo>
                <a:lnTo>
                  <a:pt x="1833262" y="1487657"/>
                </a:lnTo>
                <a:lnTo>
                  <a:pt x="1856269" y="1526186"/>
                </a:lnTo>
                <a:lnTo>
                  <a:pt x="1877293" y="1562332"/>
                </a:lnTo>
                <a:lnTo>
                  <a:pt x="1896334" y="1596889"/>
                </a:lnTo>
                <a:lnTo>
                  <a:pt x="1912343" y="1625032"/>
                </a:lnTo>
                <a:lnTo>
                  <a:pt x="1902184" y="1628293"/>
                </a:lnTo>
                <a:lnTo>
                  <a:pt x="1881929" y="1634584"/>
                </a:lnTo>
                <a:lnTo>
                  <a:pt x="1856907" y="1641268"/>
                </a:lnTo>
                <a:lnTo>
                  <a:pt x="1827913" y="1649131"/>
                </a:lnTo>
                <a:lnTo>
                  <a:pt x="1795345" y="1657387"/>
                </a:lnTo>
                <a:lnTo>
                  <a:pt x="1759600" y="1666037"/>
                </a:lnTo>
                <a:lnTo>
                  <a:pt x="1721471" y="1674294"/>
                </a:lnTo>
                <a:lnTo>
                  <a:pt x="1701215" y="1678225"/>
                </a:lnTo>
                <a:lnTo>
                  <a:pt x="1680959" y="1681764"/>
                </a:lnTo>
                <a:lnTo>
                  <a:pt x="1659909" y="1685302"/>
                </a:lnTo>
                <a:lnTo>
                  <a:pt x="1638859" y="1688841"/>
                </a:lnTo>
                <a:lnTo>
                  <a:pt x="1617412" y="1691593"/>
                </a:lnTo>
                <a:lnTo>
                  <a:pt x="1595965" y="1694345"/>
                </a:lnTo>
                <a:lnTo>
                  <a:pt x="1574120" y="1696311"/>
                </a:lnTo>
                <a:lnTo>
                  <a:pt x="1552276" y="1698277"/>
                </a:lnTo>
                <a:lnTo>
                  <a:pt x="1530034" y="1699850"/>
                </a:lnTo>
                <a:lnTo>
                  <a:pt x="1508189" y="1701029"/>
                </a:lnTo>
                <a:lnTo>
                  <a:pt x="1486345" y="1701422"/>
                </a:lnTo>
                <a:lnTo>
                  <a:pt x="1469825" y="1701422"/>
                </a:lnTo>
                <a:lnTo>
                  <a:pt x="1437096" y="1699850"/>
                </a:lnTo>
                <a:lnTo>
                  <a:pt x="1422400" y="1699063"/>
                </a:lnTo>
                <a:lnTo>
                  <a:pt x="1443450" y="1700243"/>
                </a:lnTo>
                <a:lnTo>
                  <a:pt x="1464898" y="1701422"/>
                </a:lnTo>
                <a:lnTo>
                  <a:pt x="1469825" y="1701422"/>
                </a:lnTo>
                <a:lnTo>
                  <a:pt x="1478004" y="1701815"/>
                </a:lnTo>
                <a:lnTo>
                  <a:pt x="1506601" y="1702602"/>
                </a:lnTo>
                <a:lnTo>
                  <a:pt x="1539566" y="1702995"/>
                </a:lnTo>
                <a:lnTo>
                  <a:pt x="1575709" y="1703388"/>
                </a:lnTo>
                <a:lnTo>
                  <a:pt x="1615426" y="1702995"/>
                </a:lnTo>
                <a:lnTo>
                  <a:pt x="1656732" y="1701815"/>
                </a:lnTo>
                <a:lnTo>
                  <a:pt x="1700024" y="1699456"/>
                </a:lnTo>
                <a:lnTo>
                  <a:pt x="1721868" y="1698277"/>
                </a:lnTo>
                <a:lnTo>
                  <a:pt x="1743713" y="1696311"/>
                </a:lnTo>
                <a:lnTo>
                  <a:pt x="1765954" y="1694345"/>
                </a:lnTo>
                <a:lnTo>
                  <a:pt x="1788196" y="1691593"/>
                </a:lnTo>
                <a:lnTo>
                  <a:pt x="1810040" y="1689234"/>
                </a:lnTo>
                <a:lnTo>
                  <a:pt x="1831885" y="1686089"/>
                </a:lnTo>
                <a:lnTo>
                  <a:pt x="1853332" y="1682550"/>
                </a:lnTo>
                <a:lnTo>
                  <a:pt x="1873985" y="1678619"/>
                </a:lnTo>
                <a:lnTo>
                  <a:pt x="1894638" y="1673901"/>
                </a:lnTo>
                <a:lnTo>
                  <a:pt x="1914497" y="1669182"/>
                </a:lnTo>
                <a:lnTo>
                  <a:pt x="1933533" y="1664079"/>
                </a:lnTo>
                <a:lnTo>
                  <a:pt x="1943539" y="1682687"/>
                </a:lnTo>
                <a:lnTo>
                  <a:pt x="1964563" y="1723997"/>
                </a:lnTo>
                <a:lnTo>
                  <a:pt x="1974533" y="1744276"/>
                </a:lnTo>
                <a:lnTo>
                  <a:pt x="1961691" y="1752203"/>
                </a:lnTo>
                <a:lnTo>
                  <a:pt x="1946204" y="1755775"/>
                </a:lnTo>
                <a:lnTo>
                  <a:pt x="1927937" y="1759347"/>
                </a:lnTo>
                <a:lnTo>
                  <a:pt x="1902919" y="1764506"/>
                </a:lnTo>
                <a:lnTo>
                  <a:pt x="1871151" y="1770063"/>
                </a:lnTo>
                <a:lnTo>
                  <a:pt x="1834618" y="1775619"/>
                </a:lnTo>
                <a:lnTo>
                  <a:pt x="1792127" y="1781175"/>
                </a:lnTo>
                <a:lnTo>
                  <a:pt x="1768698" y="1783556"/>
                </a:lnTo>
                <a:lnTo>
                  <a:pt x="1744475" y="1785938"/>
                </a:lnTo>
                <a:lnTo>
                  <a:pt x="1719060" y="1787922"/>
                </a:lnTo>
                <a:lnTo>
                  <a:pt x="1692852" y="1789906"/>
                </a:lnTo>
                <a:lnTo>
                  <a:pt x="1665849" y="1791494"/>
                </a:lnTo>
                <a:lnTo>
                  <a:pt x="1637257" y="1792288"/>
                </a:lnTo>
                <a:lnTo>
                  <a:pt x="1607872" y="1793081"/>
                </a:lnTo>
                <a:lnTo>
                  <a:pt x="1578089" y="1793875"/>
                </a:lnTo>
                <a:lnTo>
                  <a:pt x="1546718" y="1793081"/>
                </a:lnTo>
                <a:lnTo>
                  <a:pt x="1515346" y="1792685"/>
                </a:lnTo>
                <a:lnTo>
                  <a:pt x="1483181" y="1791494"/>
                </a:lnTo>
                <a:lnTo>
                  <a:pt x="1450221" y="1789510"/>
                </a:lnTo>
                <a:lnTo>
                  <a:pt x="1416865" y="1786731"/>
                </a:lnTo>
                <a:lnTo>
                  <a:pt x="1383111" y="1783556"/>
                </a:lnTo>
                <a:lnTo>
                  <a:pt x="1348563" y="1779191"/>
                </a:lnTo>
                <a:lnTo>
                  <a:pt x="1314015" y="1774428"/>
                </a:lnTo>
                <a:lnTo>
                  <a:pt x="1279070" y="1768872"/>
                </a:lnTo>
                <a:lnTo>
                  <a:pt x="1243728" y="1761728"/>
                </a:lnTo>
                <a:lnTo>
                  <a:pt x="1272319" y="1733153"/>
                </a:lnTo>
                <a:lnTo>
                  <a:pt x="1260803" y="1730772"/>
                </a:lnTo>
                <a:lnTo>
                  <a:pt x="1246905" y="1727200"/>
                </a:lnTo>
                <a:lnTo>
                  <a:pt x="1227447" y="1722041"/>
                </a:lnTo>
                <a:lnTo>
                  <a:pt x="1204017" y="1715691"/>
                </a:lnTo>
                <a:lnTo>
                  <a:pt x="1175823" y="1707356"/>
                </a:lnTo>
                <a:lnTo>
                  <a:pt x="1144452" y="1697435"/>
                </a:lnTo>
                <a:lnTo>
                  <a:pt x="1108713" y="1685925"/>
                </a:lnTo>
                <a:lnTo>
                  <a:pt x="1070194" y="1672431"/>
                </a:lnTo>
                <a:lnTo>
                  <a:pt x="1028498" y="1656556"/>
                </a:lnTo>
                <a:lnTo>
                  <a:pt x="1007054" y="1648222"/>
                </a:lnTo>
                <a:lnTo>
                  <a:pt x="984816" y="1639094"/>
                </a:lnTo>
                <a:lnTo>
                  <a:pt x="961784" y="1629966"/>
                </a:lnTo>
                <a:lnTo>
                  <a:pt x="938752" y="1619250"/>
                </a:lnTo>
                <a:lnTo>
                  <a:pt x="914926" y="1608931"/>
                </a:lnTo>
                <a:lnTo>
                  <a:pt x="890703" y="1597819"/>
                </a:lnTo>
                <a:lnTo>
                  <a:pt x="866480" y="1585913"/>
                </a:lnTo>
                <a:lnTo>
                  <a:pt x="841859" y="1573610"/>
                </a:lnTo>
                <a:lnTo>
                  <a:pt x="816842" y="1560513"/>
                </a:lnTo>
                <a:lnTo>
                  <a:pt x="791427" y="1547019"/>
                </a:lnTo>
                <a:lnTo>
                  <a:pt x="766013" y="1533128"/>
                </a:lnTo>
                <a:lnTo>
                  <a:pt x="740598" y="1518444"/>
                </a:lnTo>
                <a:lnTo>
                  <a:pt x="826769" y="1496219"/>
                </a:lnTo>
                <a:lnTo>
                  <a:pt x="815650" y="1491853"/>
                </a:lnTo>
                <a:lnTo>
                  <a:pt x="802149" y="1485900"/>
                </a:lnTo>
                <a:lnTo>
                  <a:pt x="784279" y="1478360"/>
                </a:lnTo>
                <a:lnTo>
                  <a:pt x="762439" y="1467247"/>
                </a:lnTo>
                <a:lnTo>
                  <a:pt x="750128" y="1460500"/>
                </a:lnTo>
                <a:lnTo>
                  <a:pt x="737421" y="1453753"/>
                </a:lnTo>
                <a:lnTo>
                  <a:pt x="723522" y="1445419"/>
                </a:lnTo>
                <a:lnTo>
                  <a:pt x="708830" y="1436688"/>
                </a:lnTo>
                <a:lnTo>
                  <a:pt x="694137" y="1426766"/>
                </a:lnTo>
                <a:lnTo>
                  <a:pt x="678253" y="1416447"/>
                </a:lnTo>
                <a:lnTo>
                  <a:pt x="662369" y="1404541"/>
                </a:lnTo>
                <a:lnTo>
                  <a:pt x="645690" y="1392238"/>
                </a:lnTo>
                <a:lnTo>
                  <a:pt x="629012" y="1379141"/>
                </a:lnTo>
                <a:lnTo>
                  <a:pt x="611936" y="1364853"/>
                </a:lnTo>
                <a:lnTo>
                  <a:pt x="594464" y="1349375"/>
                </a:lnTo>
                <a:lnTo>
                  <a:pt x="576991" y="1333103"/>
                </a:lnTo>
                <a:lnTo>
                  <a:pt x="559519" y="1315641"/>
                </a:lnTo>
                <a:lnTo>
                  <a:pt x="541649" y="1297385"/>
                </a:lnTo>
                <a:lnTo>
                  <a:pt x="523780" y="1277938"/>
                </a:lnTo>
                <a:lnTo>
                  <a:pt x="506704" y="1257300"/>
                </a:lnTo>
                <a:lnTo>
                  <a:pt x="489232" y="1235472"/>
                </a:lnTo>
                <a:lnTo>
                  <a:pt x="472156" y="1212056"/>
                </a:lnTo>
                <a:lnTo>
                  <a:pt x="455081" y="1188244"/>
                </a:lnTo>
                <a:lnTo>
                  <a:pt x="438799" y="1162844"/>
                </a:lnTo>
                <a:lnTo>
                  <a:pt x="422518" y="1136253"/>
                </a:lnTo>
                <a:lnTo>
                  <a:pt x="414576" y="1122363"/>
                </a:lnTo>
                <a:lnTo>
                  <a:pt x="407428" y="1108472"/>
                </a:lnTo>
                <a:lnTo>
                  <a:pt x="486849" y="1092200"/>
                </a:lnTo>
                <a:lnTo>
                  <a:pt x="486849" y="1057275"/>
                </a:lnTo>
                <a:lnTo>
                  <a:pt x="482481" y="1055291"/>
                </a:lnTo>
                <a:lnTo>
                  <a:pt x="476921" y="1052513"/>
                </a:lnTo>
                <a:lnTo>
                  <a:pt x="469376" y="1048941"/>
                </a:lnTo>
                <a:lnTo>
                  <a:pt x="459846" y="1043384"/>
                </a:lnTo>
                <a:lnTo>
                  <a:pt x="448727" y="1037034"/>
                </a:lnTo>
                <a:lnTo>
                  <a:pt x="436020" y="1028700"/>
                </a:lnTo>
                <a:lnTo>
                  <a:pt x="422121" y="1018778"/>
                </a:lnTo>
                <a:lnTo>
                  <a:pt x="406237" y="1007269"/>
                </a:lnTo>
                <a:lnTo>
                  <a:pt x="389559" y="994172"/>
                </a:lnTo>
                <a:lnTo>
                  <a:pt x="372086" y="978297"/>
                </a:lnTo>
                <a:lnTo>
                  <a:pt x="353422" y="960834"/>
                </a:lnTo>
                <a:lnTo>
                  <a:pt x="343495" y="950913"/>
                </a:lnTo>
                <a:lnTo>
                  <a:pt x="333964" y="940991"/>
                </a:lnTo>
                <a:lnTo>
                  <a:pt x="324037" y="930275"/>
                </a:lnTo>
                <a:lnTo>
                  <a:pt x="313712" y="919163"/>
                </a:lnTo>
                <a:lnTo>
                  <a:pt x="303784" y="906859"/>
                </a:lnTo>
                <a:lnTo>
                  <a:pt x="293062" y="894556"/>
                </a:lnTo>
                <a:lnTo>
                  <a:pt x="283135" y="881063"/>
                </a:lnTo>
                <a:lnTo>
                  <a:pt x="272810" y="867172"/>
                </a:lnTo>
                <a:lnTo>
                  <a:pt x="262088" y="852884"/>
                </a:lnTo>
                <a:lnTo>
                  <a:pt x="251764" y="837406"/>
                </a:lnTo>
                <a:lnTo>
                  <a:pt x="240645" y="821928"/>
                </a:lnTo>
                <a:lnTo>
                  <a:pt x="229923" y="805259"/>
                </a:lnTo>
                <a:lnTo>
                  <a:pt x="219598" y="787400"/>
                </a:lnTo>
                <a:lnTo>
                  <a:pt x="208877" y="769541"/>
                </a:lnTo>
                <a:lnTo>
                  <a:pt x="198552" y="750888"/>
                </a:lnTo>
                <a:lnTo>
                  <a:pt x="187830" y="731441"/>
                </a:lnTo>
                <a:lnTo>
                  <a:pt x="177505" y="710803"/>
                </a:lnTo>
                <a:lnTo>
                  <a:pt x="167181" y="689769"/>
                </a:lnTo>
                <a:lnTo>
                  <a:pt x="157253" y="667941"/>
                </a:lnTo>
                <a:lnTo>
                  <a:pt x="147326" y="645716"/>
                </a:lnTo>
                <a:lnTo>
                  <a:pt x="137001" y="621903"/>
                </a:lnTo>
                <a:lnTo>
                  <a:pt x="127470" y="597297"/>
                </a:lnTo>
                <a:lnTo>
                  <a:pt x="117940" y="572294"/>
                </a:lnTo>
                <a:lnTo>
                  <a:pt x="108807" y="546100"/>
                </a:lnTo>
                <a:lnTo>
                  <a:pt x="99276" y="519509"/>
                </a:lnTo>
                <a:lnTo>
                  <a:pt x="90540" y="491331"/>
                </a:lnTo>
                <a:lnTo>
                  <a:pt x="81804" y="462359"/>
                </a:lnTo>
                <a:lnTo>
                  <a:pt x="73464" y="432991"/>
                </a:lnTo>
                <a:lnTo>
                  <a:pt x="65522" y="402431"/>
                </a:lnTo>
                <a:lnTo>
                  <a:pt x="57580" y="370681"/>
                </a:lnTo>
                <a:lnTo>
                  <a:pt x="50432" y="338534"/>
                </a:lnTo>
                <a:lnTo>
                  <a:pt x="42887" y="304800"/>
                </a:lnTo>
                <a:lnTo>
                  <a:pt x="36137" y="269875"/>
                </a:lnTo>
                <a:lnTo>
                  <a:pt x="29783" y="234553"/>
                </a:lnTo>
                <a:lnTo>
                  <a:pt x="23826" y="198041"/>
                </a:lnTo>
                <a:lnTo>
                  <a:pt x="18267" y="160338"/>
                </a:lnTo>
                <a:lnTo>
                  <a:pt x="13105" y="121841"/>
                </a:lnTo>
                <a:lnTo>
                  <a:pt x="8339" y="82550"/>
                </a:lnTo>
                <a:lnTo>
                  <a:pt x="3971" y="41672"/>
                </a:lnTo>
                <a:lnTo>
                  <a:pt x="0" y="0"/>
                </a:lnTo>
                <a:close/>
              </a:path>
            </a:pathLst>
          </a:custGeom>
          <a:solidFill>
            <a:srgbClr val="90C74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Text Box 99">
            <a:extLst>
              <a:ext uri="{FF2B5EF4-FFF2-40B4-BE49-F238E27FC236}">
                <a16:creationId xmlns:a16="http://schemas.microsoft.com/office/drawing/2014/main" id="{63A746F9-D998-446F-8892-7A9BEADAA899}"/>
              </a:ext>
            </a:extLst>
          </p:cNvPr>
          <p:cNvSpPr txBox="1"/>
          <p:nvPr/>
        </p:nvSpPr>
        <p:spPr>
          <a:xfrm>
            <a:off x="4017434" y="3296460"/>
            <a:ext cx="5355166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tích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Gươm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</a:p>
          <a:p>
            <a:pPr marL="342900" indent="-342900" algn="just">
              <a:buFontTx/>
              <a:buChar char="-"/>
            </a:pP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tài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Đánh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giặc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cứu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endParaRPr lang="en-SG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 algn="just">
              <a:buFontTx/>
              <a:buChar char="-"/>
            </a:pP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thần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khát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vọng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hòa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SG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VN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267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" grpId="0"/>
      <p:bldP spid="63" grpId="0" animBg="1"/>
      <p:bldP spid="64" grpId="0"/>
      <p:bldP spid="65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5F4209CE-F3D7-4C45-8073-6072D5D6890A}"/>
              </a:ext>
            </a:extLst>
          </p:cNvPr>
          <p:cNvGrpSpPr/>
          <p:nvPr/>
        </p:nvGrpSpPr>
        <p:grpSpPr>
          <a:xfrm>
            <a:off x="1329634" y="372778"/>
            <a:ext cx="941263" cy="911349"/>
            <a:chOff x="3716376" y="920580"/>
            <a:chExt cx="4776695" cy="4995334"/>
          </a:xfrm>
        </p:grpSpPr>
        <p:sp>
          <p:nvSpPr>
            <p:cNvPr id="3" name="任意多边形 4">
              <a:extLst>
                <a:ext uri="{FF2B5EF4-FFF2-40B4-BE49-F238E27FC236}">
                  <a16:creationId xmlns:a16="http://schemas.microsoft.com/office/drawing/2014/main" id="{EC192201-9657-468F-9515-E0501C3A9962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rgbClr val="BBA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72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" name="任意多边形 5">
              <a:extLst>
                <a:ext uri="{FF2B5EF4-FFF2-40B4-BE49-F238E27FC236}">
                  <a16:creationId xmlns:a16="http://schemas.microsoft.com/office/drawing/2014/main" id="{E3433329-E45D-4C1A-B8F4-7B918F781809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solidFill>
              <a:srgbClr val="BBA4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72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5" name="椭圆 6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5B9BEAAE-7FF5-421E-8FB2-F647BD764B82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solidFill>
              <a:srgbClr val="BBA4C3">
                <a:alpha val="30000"/>
              </a:srgb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6" name="文本框 7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AA287775-AE10-4E66-BE6F-EDB5955DF194}"/>
              </a:ext>
            </a:extLst>
          </p:cNvPr>
          <p:cNvSpPr txBox="1"/>
          <p:nvPr/>
        </p:nvSpPr>
        <p:spPr>
          <a:xfrm>
            <a:off x="1521566" y="643025"/>
            <a:ext cx="694022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4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(1)</a:t>
            </a:r>
            <a:endParaRPr lang="zh-CN" altLang="en-US" sz="224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7" name="组合 8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ECD66FB9-2943-406D-BFA1-D02880EDB330}"/>
              </a:ext>
            </a:extLst>
          </p:cNvPr>
          <p:cNvGrpSpPr/>
          <p:nvPr/>
        </p:nvGrpSpPr>
        <p:grpSpPr>
          <a:xfrm>
            <a:off x="1329634" y="1601945"/>
            <a:ext cx="941263" cy="911349"/>
            <a:chOff x="3716376" y="920580"/>
            <a:chExt cx="4776695" cy="499533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任意多边形 9">
              <a:extLst>
                <a:ext uri="{FF2B5EF4-FFF2-40B4-BE49-F238E27FC236}">
                  <a16:creationId xmlns:a16="http://schemas.microsoft.com/office/drawing/2014/main" id="{44174493-A2CD-4771-ABAF-357EF4562271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72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9573DAED-A089-451B-B4E0-700B856A97D1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72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0" name="椭圆 11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5B834BFE-F349-4EB3-BDFD-0B36EBC095E1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grpFill/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1" name="文本框 12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8552BF24-4153-4CC3-BE12-AEF2E2016247}"/>
              </a:ext>
            </a:extLst>
          </p:cNvPr>
          <p:cNvSpPr txBox="1"/>
          <p:nvPr/>
        </p:nvSpPr>
        <p:spPr>
          <a:xfrm>
            <a:off x="1490340" y="1888526"/>
            <a:ext cx="62118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4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(2)</a:t>
            </a:r>
            <a:endParaRPr lang="zh-CN" altLang="en-US" sz="224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12" name="组合 13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45263F49-3371-4B0B-9463-3631564EC384}"/>
              </a:ext>
            </a:extLst>
          </p:cNvPr>
          <p:cNvGrpSpPr/>
          <p:nvPr/>
        </p:nvGrpSpPr>
        <p:grpSpPr>
          <a:xfrm>
            <a:off x="1329634" y="2851431"/>
            <a:ext cx="941263" cy="911349"/>
            <a:chOff x="3716376" y="920580"/>
            <a:chExt cx="4776695" cy="499533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3" name="任意多边形 14">
              <a:extLst>
                <a:ext uri="{FF2B5EF4-FFF2-40B4-BE49-F238E27FC236}">
                  <a16:creationId xmlns:a16="http://schemas.microsoft.com/office/drawing/2014/main" id="{0C148D1F-A5F1-468A-869E-0D2DD92C7BD7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72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4" name="任意多边形 15">
              <a:extLst>
                <a:ext uri="{FF2B5EF4-FFF2-40B4-BE49-F238E27FC236}">
                  <a16:creationId xmlns:a16="http://schemas.microsoft.com/office/drawing/2014/main" id="{4F4171C1-D739-4483-A6AF-9E828BF79C4E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72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椭圆 16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023D2AA9-373A-46FB-8693-48B8BFC2BF44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grpFill/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6" name="文本框 17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1AF02CB4-ACA3-4AE6-86E6-8D6DBE3EFA74}"/>
              </a:ext>
            </a:extLst>
          </p:cNvPr>
          <p:cNvSpPr txBox="1"/>
          <p:nvPr/>
        </p:nvSpPr>
        <p:spPr>
          <a:xfrm>
            <a:off x="1522576" y="3124944"/>
            <a:ext cx="62118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4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(3)</a:t>
            </a:r>
            <a:endParaRPr lang="zh-CN" altLang="en-US" sz="224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17" name="组合 18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6A5E2D33-1C32-4099-A423-789E7E16F425}"/>
              </a:ext>
            </a:extLst>
          </p:cNvPr>
          <p:cNvGrpSpPr/>
          <p:nvPr/>
        </p:nvGrpSpPr>
        <p:grpSpPr>
          <a:xfrm>
            <a:off x="1360294" y="4174843"/>
            <a:ext cx="941263" cy="911349"/>
            <a:chOff x="3716376" y="920580"/>
            <a:chExt cx="4776695" cy="4995334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8" name="任意多边形 19">
              <a:extLst>
                <a:ext uri="{FF2B5EF4-FFF2-40B4-BE49-F238E27FC236}">
                  <a16:creationId xmlns:a16="http://schemas.microsoft.com/office/drawing/2014/main" id="{FCB568D7-8B35-4D53-9634-1858D3BC6104}"/>
                </a:ext>
              </a:extLst>
            </p:cNvPr>
            <p:cNvSpPr/>
            <p:nvPr/>
          </p:nvSpPr>
          <p:spPr>
            <a:xfrm>
              <a:off x="3871965" y="920580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72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9" name="任意多边形 20">
              <a:extLst>
                <a:ext uri="{FF2B5EF4-FFF2-40B4-BE49-F238E27FC236}">
                  <a16:creationId xmlns:a16="http://schemas.microsoft.com/office/drawing/2014/main" id="{EA294959-F05B-4E0E-B436-C70F3AB70B5A}"/>
                </a:ext>
              </a:extLst>
            </p:cNvPr>
            <p:cNvSpPr/>
            <p:nvPr/>
          </p:nvSpPr>
          <p:spPr>
            <a:xfrm flipH="1" flipV="1">
              <a:off x="3716376" y="3418247"/>
              <a:ext cx="4621106" cy="2497667"/>
            </a:xfrm>
            <a:custGeom>
              <a:avLst/>
              <a:gdLst>
                <a:gd name="connsiteX0" fmla="*/ 1602722 w 3358326"/>
                <a:gd name="connsiteY0" fmla="*/ 0 h 1815144"/>
                <a:gd name="connsiteX1" fmla="*/ 3358326 w 3358326"/>
                <a:gd name="connsiteY1" fmla="*/ 1755604 h 1815144"/>
                <a:gd name="connsiteX2" fmla="*/ 3355320 w 3358326"/>
                <a:gd name="connsiteY2" fmla="*/ 1815144 h 1815144"/>
                <a:gd name="connsiteX3" fmla="*/ 3090090 w 3358326"/>
                <a:gd name="connsiteY3" fmla="*/ 1815144 h 1815144"/>
                <a:gd name="connsiteX4" fmla="*/ 3092855 w 3358326"/>
                <a:gd name="connsiteY4" fmla="*/ 1760373 h 1815144"/>
                <a:gd name="connsiteX5" fmla="*/ 3086104 w 3358326"/>
                <a:gd name="connsiteY5" fmla="*/ 1626666 h 1815144"/>
                <a:gd name="connsiteX6" fmla="*/ 3035625 w 3358326"/>
                <a:gd name="connsiteY6" fmla="*/ 1371085 h 1815144"/>
                <a:gd name="connsiteX7" fmla="*/ 1698481 w 3358326"/>
                <a:gd name="connsiteY7" fmla="*/ 270820 h 1815144"/>
                <a:gd name="connsiteX8" fmla="*/ 1591936 w 3358326"/>
                <a:gd name="connsiteY8" fmla="*/ 265775 h 1815144"/>
                <a:gd name="connsiteX9" fmla="*/ 1573771 w 3358326"/>
                <a:gd name="connsiteY9" fmla="*/ 266692 h 1815144"/>
                <a:gd name="connsiteX10" fmla="*/ 1573771 w 3358326"/>
                <a:gd name="connsiteY10" fmla="*/ 264915 h 1815144"/>
                <a:gd name="connsiteX11" fmla="*/ 1549784 w 3358326"/>
                <a:gd name="connsiteY11" fmla="*/ 263779 h 1815144"/>
                <a:gd name="connsiteX12" fmla="*/ 7815 w 3358326"/>
                <a:gd name="connsiteY12" fmla="*/ 1655276 h 1815144"/>
                <a:gd name="connsiteX13" fmla="*/ 0 w 3358326"/>
                <a:gd name="connsiteY13" fmla="*/ 1810029 h 1815144"/>
                <a:gd name="connsiteX14" fmla="*/ 8393 w 3358326"/>
                <a:gd name="connsiteY14" fmla="*/ 1643816 h 1815144"/>
                <a:gd name="connsiteX15" fmla="*/ 1502413 w 3358326"/>
                <a:gd name="connsiteY15" fmla="*/ 159251 h 1815144"/>
                <a:gd name="connsiteX16" fmla="*/ 1573771 w 3358326"/>
                <a:gd name="connsiteY16" fmla="*/ 155872 h 1815144"/>
                <a:gd name="connsiteX17" fmla="*/ 1573771 w 3358326"/>
                <a:gd name="connsiteY17" fmla="*/ 1462 h 18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8326" h="1815144">
                  <a:moveTo>
                    <a:pt x="1602722" y="0"/>
                  </a:moveTo>
                  <a:cubicBezTo>
                    <a:pt x="2572315" y="0"/>
                    <a:pt x="3358326" y="786011"/>
                    <a:pt x="3358326" y="1755604"/>
                  </a:cubicBezTo>
                  <a:lnTo>
                    <a:pt x="3355320" y="1815144"/>
                  </a:lnTo>
                  <a:lnTo>
                    <a:pt x="3090090" y="1815144"/>
                  </a:lnTo>
                  <a:lnTo>
                    <a:pt x="3092855" y="1760373"/>
                  </a:lnTo>
                  <a:lnTo>
                    <a:pt x="3086104" y="1626666"/>
                  </a:lnTo>
                  <a:lnTo>
                    <a:pt x="3035625" y="1371085"/>
                  </a:lnTo>
                  <a:cubicBezTo>
                    <a:pt x="2858743" y="776483"/>
                    <a:pt x="2334674" y="331373"/>
                    <a:pt x="1698481" y="270820"/>
                  </a:cubicBezTo>
                  <a:lnTo>
                    <a:pt x="1591936" y="265775"/>
                  </a:lnTo>
                  <a:lnTo>
                    <a:pt x="1573771" y="266692"/>
                  </a:lnTo>
                  <a:lnTo>
                    <a:pt x="1573771" y="264915"/>
                  </a:lnTo>
                  <a:lnTo>
                    <a:pt x="1549784" y="263779"/>
                  </a:lnTo>
                  <a:cubicBezTo>
                    <a:pt x="747260" y="263779"/>
                    <a:pt x="87189" y="873693"/>
                    <a:pt x="7815" y="1655276"/>
                  </a:cubicBezTo>
                  <a:lnTo>
                    <a:pt x="0" y="1810029"/>
                  </a:lnTo>
                  <a:lnTo>
                    <a:pt x="8393" y="1643816"/>
                  </a:lnTo>
                  <a:cubicBezTo>
                    <a:pt x="88187" y="858098"/>
                    <a:pt x="715264" y="234172"/>
                    <a:pt x="1502413" y="159251"/>
                  </a:cubicBezTo>
                  <a:lnTo>
                    <a:pt x="1573771" y="155872"/>
                  </a:lnTo>
                  <a:lnTo>
                    <a:pt x="1573771" y="14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72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0" name="椭圆 21" descr="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">
              <a:extLst>
                <a:ext uri="{FF2B5EF4-FFF2-40B4-BE49-F238E27FC236}">
                  <a16:creationId xmlns:a16="http://schemas.microsoft.com/office/drawing/2014/main" id="{ED127A16-BB62-40F1-8831-85EDAD463010}"/>
                </a:ext>
              </a:extLst>
            </p:cNvPr>
            <p:cNvSpPr/>
            <p:nvPr/>
          </p:nvSpPr>
          <p:spPr>
            <a:xfrm>
              <a:off x="4368339" y="1678483"/>
              <a:ext cx="3479527" cy="3479527"/>
            </a:xfrm>
            <a:prstGeom prst="ellipse">
              <a:avLst/>
            </a:prstGeom>
            <a:grpFill/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2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1" name="文本框 22" descr="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">
            <a:extLst>
              <a:ext uri="{FF2B5EF4-FFF2-40B4-BE49-F238E27FC236}">
                <a16:creationId xmlns:a16="http://schemas.microsoft.com/office/drawing/2014/main" id="{B2D813A1-B0D6-425F-B4E4-4909D46233E4}"/>
              </a:ext>
            </a:extLst>
          </p:cNvPr>
          <p:cNvSpPr txBox="1"/>
          <p:nvPr/>
        </p:nvSpPr>
        <p:spPr>
          <a:xfrm>
            <a:off x="1527982" y="4461992"/>
            <a:ext cx="62118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40" b="1" dirty="0">
                <a:latin typeface="#9Slide03 Arima Madurai Black" panose="00000A00000000000000" pitchFamily="2" charset="0"/>
                <a:ea typeface="华文宋体" panose="02010600040101010101" pitchFamily="2" charset="-122"/>
                <a:cs typeface="#9Slide03 Arima Madurai Black" panose="00000A00000000000000" pitchFamily="2" charset="0"/>
              </a:rPr>
              <a:t>(4)</a:t>
            </a:r>
            <a:endParaRPr lang="zh-CN" altLang="en-US" sz="2240" b="1" dirty="0">
              <a:latin typeface="#9Slide03 Arima Madurai Black" panose="00000A00000000000000" pitchFamily="2" charset="0"/>
              <a:ea typeface="华文宋体" panose="0201060004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26" name="Google Shape;130;p22">
            <a:extLst>
              <a:ext uri="{FF2B5EF4-FFF2-40B4-BE49-F238E27FC236}">
                <a16:creationId xmlns:a16="http://schemas.microsoft.com/office/drawing/2014/main" id="{DCE04EFD-8379-4504-B5FF-47076ED854DC}"/>
              </a:ext>
            </a:extLst>
          </p:cNvPr>
          <p:cNvSpPr txBox="1">
            <a:spLocks/>
          </p:cNvSpPr>
          <p:nvPr/>
        </p:nvSpPr>
        <p:spPr>
          <a:xfrm rot="16200000">
            <a:off x="-2047116" y="2225149"/>
            <a:ext cx="5354762" cy="1036102"/>
          </a:xfrm>
          <a:prstGeom prst="rect">
            <a:avLst/>
          </a:prstGeom>
        </p:spPr>
        <p:txBody>
          <a:bodyPr spcFirstLastPara="1" vert="horz" wrap="square" lIns="97520" tIns="97520" rIns="97520" bIns="975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72134" algn="l"/>
                <a:tab pos="144268" algn="l"/>
              </a:tabLst>
            </a:pPr>
            <a:r>
              <a:rPr lang="en-US" sz="3840" dirty="0" err="1">
                <a:solidFill>
                  <a:srgbClr val="FF0000"/>
                </a:solidFill>
                <a:latin typeface="#9Slide07 IcielBaliho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840" dirty="0">
                <a:solidFill>
                  <a:srgbClr val="FF0000"/>
                </a:solidFill>
                <a:latin typeface="#9Slide07 IcielBaliho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FF0000"/>
                </a:solidFill>
                <a:latin typeface="#9Slide07 IcielBaliho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840" dirty="0">
                <a:solidFill>
                  <a:srgbClr val="FF0000"/>
                </a:solidFill>
                <a:latin typeface="#9Slide07 IcielBaliho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FF0000"/>
                </a:solidFill>
                <a:latin typeface="#9Slide07 IcielBaliho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840" dirty="0">
                <a:solidFill>
                  <a:srgbClr val="FF0000"/>
                </a:solidFill>
                <a:latin typeface="#9Slide07 IcielBaliho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FF0000"/>
                </a:solidFill>
                <a:latin typeface="#9Slide07 IcielBaliho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840" dirty="0">
                <a:solidFill>
                  <a:srgbClr val="FF0000"/>
                </a:solidFill>
                <a:latin typeface="#9Slide07 IcielBaliho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40" dirty="0" err="1">
                <a:solidFill>
                  <a:srgbClr val="FF0000"/>
                </a:solidFill>
                <a:latin typeface="#9Slide07 IcielBaliho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endParaRPr lang="en-US" sz="3200" dirty="0">
              <a:solidFill>
                <a:srgbClr val="FF0000"/>
              </a:solidFill>
              <a:latin typeface="#9Slide07 IcielBaliho Scrip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A0A05FC-281E-41B4-8275-8E31173CF5C1}"/>
              </a:ext>
            </a:extLst>
          </p:cNvPr>
          <p:cNvSpPr/>
          <p:nvPr/>
        </p:nvSpPr>
        <p:spPr>
          <a:xfrm>
            <a:off x="2518205" y="451782"/>
            <a:ext cx="6896724" cy="773078"/>
          </a:xfrm>
          <a:prstGeom prst="roundRect">
            <a:avLst>
              <a:gd name="adj" fmla="val 50000"/>
            </a:avLst>
          </a:prstGeom>
          <a:solidFill>
            <a:srgbClr val="EAE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Tóm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tắt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cốt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endParaRPr lang="en-US" sz="2240" b="1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D7705DC-1D48-458D-B31F-C53B96ED6B92}"/>
              </a:ext>
            </a:extLst>
          </p:cNvPr>
          <p:cNvSpPr/>
          <p:nvPr/>
        </p:nvSpPr>
        <p:spPr>
          <a:xfrm>
            <a:off x="2518205" y="1714815"/>
            <a:ext cx="6896724" cy="77307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Xác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endParaRPr lang="en-US" sz="2240" b="1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866A7F8-12FB-429C-8BB2-3642E80448A1}"/>
              </a:ext>
            </a:extLst>
          </p:cNvPr>
          <p:cNvSpPr/>
          <p:nvPr/>
        </p:nvSpPr>
        <p:spPr>
          <a:xfrm>
            <a:off x="2518205" y="2979198"/>
            <a:ext cx="6896724" cy="77307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Phân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tích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loài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endParaRPr lang="en-US" sz="2240" b="1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0D08E9-A004-4FE7-886B-AE1C368F25B3}"/>
              </a:ext>
            </a:extLst>
          </p:cNvPr>
          <p:cNvSpPr/>
          <p:nvPr/>
        </p:nvSpPr>
        <p:spPr>
          <a:xfrm>
            <a:off x="2518205" y="4309967"/>
            <a:ext cx="6896724" cy="773078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Rút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tài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ứng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xử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do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4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gợi</a:t>
            </a:r>
            <a:r>
              <a:rPr lang="en-US" sz="224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</a:t>
            </a:r>
          </a:p>
        </p:txBody>
      </p:sp>
    </p:spTree>
    <p:extLst>
      <p:ext uri="{BB962C8B-B14F-4D97-AF65-F5344CB8AC3E}">
        <p14:creationId xmlns:p14="http://schemas.microsoft.com/office/powerpoint/2010/main" val="38634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2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21600000">
                                      <p:cBhvr>
                                        <p:cTn id="2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28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21600000">
                                      <p:cBhvr>
                                        <p:cTn id="36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  <p:bldP spid="16" grpId="0"/>
      <p:bldP spid="16" grpId="1"/>
      <p:bldP spid="21" grpId="0"/>
      <p:bldP spid="21" grpId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35907A5-77F5-4050-8E02-F1DB2BA05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1"/>
          <a:stretch/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8D01FD3E-F018-425F-AF53-BC6694308E5D}"/>
              </a:ext>
            </a:extLst>
          </p:cNvPr>
          <p:cNvSpPr txBox="1"/>
          <p:nvPr/>
        </p:nvSpPr>
        <p:spPr>
          <a:xfrm>
            <a:off x="2103121" y="1031365"/>
            <a:ext cx="7346536" cy="1021818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Bài</a:t>
            </a:r>
            <a:r>
              <a:rPr lang="en-US" altLang="zh-CN" sz="60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học</a:t>
            </a:r>
            <a:r>
              <a:rPr lang="en-US" altLang="zh-CN" sz="60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đường</a:t>
            </a:r>
            <a:r>
              <a:rPr lang="en-US" altLang="zh-CN" sz="60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đời</a:t>
            </a:r>
            <a:r>
              <a:rPr lang="en-US" altLang="zh-CN" sz="60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đầu</a:t>
            </a:r>
            <a:r>
              <a:rPr lang="en-US" altLang="zh-CN" sz="60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tiên</a:t>
            </a:r>
            <a:endParaRPr lang="zh-CN" altLang="en-US" sz="60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  <p:sp>
        <p:nvSpPr>
          <p:cNvPr id="15" name="文本框 9">
            <a:extLst>
              <a:ext uri="{FF2B5EF4-FFF2-40B4-BE49-F238E27FC236}">
                <a16:creationId xmlns:a16="http://schemas.microsoft.com/office/drawing/2014/main" id="{0723177F-6360-4701-A2FF-F711A843E895}"/>
              </a:ext>
            </a:extLst>
          </p:cNvPr>
          <p:cNvSpPr txBox="1"/>
          <p:nvPr/>
        </p:nvSpPr>
        <p:spPr>
          <a:xfrm>
            <a:off x="6734147" y="2801859"/>
            <a:ext cx="1328695" cy="406265"/>
          </a:xfrm>
          <a:prstGeom prst="rect">
            <a:avLst/>
          </a:prstGeom>
          <a:noFill/>
        </p:spPr>
        <p:txBody>
          <a:bodyPr wrap="none" lIns="97535" tIns="48768" rIns="97535" bIns="48768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_</a:t>
            </a:r>
            <a:r>
              <a:rPr lang="en-US" altLang="zh-CN" sz="2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</a:t>
            </a:r>
            <a:r>
              <a:rPr lang="en-US" altLang="zh-CN" sz="2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Hoài</a:t>
            </a:r>
            <a:r>
              <a:rPr lang="en-US" altLang="zh-CN" sz="2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_ </a:t>
            </a:r>
            <a:endParaRPr lang="zh-CN" altLang="en-US" sz="20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D6811675-28AF-4206-9C7B-277EA15389DD}"/>
              </a:ext>
            </a:extLst>
          </p:cNvPr>
          <p:cNvSpPr txBox="1"/>
          <p:nvPr/>
        </p:nvSpPr>
        <p:spPr>
          <a:xfrm>
            <a:off x="2817027" y="2193611"/>
            <a:ext cx="6056040" cy="467820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</a:t>
            </a:r>
            <a:r>
              <a:rPr lang="en-US" altLang="zh-CN" sz="24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Trích</a:t>
            </a:r>
            <a:r>
              <a:rPr lang="en-US" altLang="zh-CN" sz="2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altLang="zh-CN" sz="24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Dế</a:t>
            </a:r>
            <a:r>
              <a:rPr lang="en-US" altLang="zh-CN" sz="2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Mèn</a:t>
            </a:r>
            <a:r>
              <a:rPr lang="en-US" altLang="zh-CN" sz="2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phiêu</a:t>
            </a:r>
            <a:r>
              <a:rPr lang="en-US" altLang="zh-CN" sz="2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lưu</a:t>
            </a:r>
            <a:r>
              <a:rPr lang="en-US" altLang="zh-CN" sz="2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kí</a:t>
            </a:r>
            <a:r>
              <a:rPr lang="en-US" altLang="zh-CN" sz="2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”)</a:t>
            </a:r>
            <a:endParaRPr lang="zh-CN" altLang="en-US" sz="24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05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28302E-6C87-4566-9AB2-3AA29B1F54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67" b="14035"/>
          <a:stretch/>
        </p:blipFill>
        <p:spPr>
          <a:xfrm>
            <a:off x="0" y="-1"/>
            <a:ext cx="9753600" cy="4323205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401C299E-47F8-44DE-9A42-BD6E0587ACE4}"/>
              </a:ext>
            </a:extLst>
          </p:cNvPr>
          <p:cNvSpPr txBox="1"/>
          <p:nvPr/>
        </p:nvSpPr>
        <p:spPr>
          <a:xfrm>
            <a:off x="738926" y="4405501"/>
            <a:ext cx="8275748" cy="1021818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FF0000"/>
                </a:solidFill>
                <a:latin typeface="#9Slide05 SVNBulgary" pitchFamily="2" charset="0"/>
              </a:rPr>
              <a:t>I. </a:t>
            </a:r>
            <a:r>
              <a:rPr lang="en-US" altLang="zh-CN" sz="6000" dirty="0" err="1">
                <a:solidFill>
                  <a:srgbClr val="FF0000"/>
                </a:solidFill>
                <a:latin typeface="#9Slide05 SVNBulgary" pitchFamily="2" charset="0"/>
              </a:rPr>
              <a:t>Đọc</a:t>
            </a:r>
            <a:r>
              <a:rPr lang="en-US" altLang="zh-CN" sz="6000" dirty="0">
                <a:solidFill>
                  <a:srgbClr val="FF0000"/>
                </a:solidFill>
                <a:latin typeface="#9Slide05 SVNBulgary" pitchFamily="2" charset="0"/>
              </a:rPr>
              <a:t>, </a:t>
            </a:r>
            <a:r>
              <a:rPr lang="en-US" altLang="zh-CN" sz="6000" dirty="0" err="1">
                <a:solidFill>
                  <a:srgbClr val="FF0000"/>
                </a:solidFill>
                <a:latin typeface="#9Slide05 SVNBulgary" pitchFamily="2" charset="0"/>
              </a:rPr>
              <a:t>tìm</a:t>
            </a:r>
            <a:r>
              <a:rPr lang="en-US" altLang="zh-CN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SVNBulgary" pitchFamily="2" charset="0"/>
              </a:rPr>
              <a:t>hiểu</a:t>
            </a:r>
            <a:r>
              <a:rPr lang="en-US" altLang="zh-CN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SVNBulgary" pitchFamily="2" charset="0"/>
              </a:rPr>
              <a:t>chung</a:t>
            </a:r>
            <a:endParaRPr lang="zh-CN" alt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4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E0E86-0A7E-4A66-9DA5-8EA2C9946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68" t="47556" r="62582" b="13617"/>
          <a:stretch/>
        </p:blipFill>
        <p:spPr>
          <a:xfrm>
            <a:off x="0" y="199486"/>
            <a:ext cx="4297681" cy="5087428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34D6500C-660D-4F90-AAFE-5C59987119CC}"/>
              </a:ext>
            </a:extLst>
          </p:cNvPr>
          <p:cNvSpPr txBox="1"/>
          <p:nvPr/>
        </p:nvSpPr>
        <p:spPr>
          <a:xfrm>
            <a:off x="4876800" y="370034"/>
            <a:ext cx="4222985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0"/>
              </a:lnSpc>
              <a:spcBef>
                <a:spcPct val="0"/>
              </a:spcBef>
            </a:pPr>
            <a:r>
              <a:rPr lang="en-US" sz="4000" spc="215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1. </a:t>
            </a:r>
            <a:r>
              <a:rPr lang="en-US" sz="4000" spc="215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sz="4000" spc="215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spc="215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4000" spc="215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spc="215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bản</a:t>
            </a:r>
            <a:endParaRPr lang="en-US" sz="4000" spc="215" dirty="0">
              <a:solidFill>
                <a:srgbClr val="FF0000"/>
              </a:solidFill>
              <a:latin typeface="#9Slide05 SVNBulgary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48EB833-DBEE-4100-BF0F-7A4D2A4E2105}"/>
              </a:ext>
            </a:extLst>
          </p:cNvPr>
          <p:cNvSpPr txBox="1"/>
          <p:nvPr/>
        </p:nvSpPr>
        <p:spPr>
          <a:xfrm>
            <a:off x="4562856" y="1367213"/>
            <a:ext cx="4824733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31"/>
              </a:lnSpc>
            </a:pP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to,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rõ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ràng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A187231B-6FFA-4BD1-8FB7-7678D735CEFE}"/>
              </a:ext>
            </a:extLst>
          </p:cNvPr>
          <p:cNvSpPr txBox="1"/>
          <p:nvPr/>
        </p:nvSpPr>
        <p:spPr>
          <a:xfrm>
            <a:off x="4958350" y="2375957"/>
            <a:ext cx="442924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31"/>
              </a:lnSpc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giọng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trịch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thượng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mỉa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giọng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dằn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vặt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hận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4E88343-FF4D-440C-8F7A-CF351690AD14}"/>
              </a:ext>
            </a:extLst>
          </p:cNvPr>
          <p:cNvSpPr txBox="1"/>
          <p:nvPr/>
        </p:nvSpPr>
        <p:spPr>
          <a:xfrm>
            <a:off x="4958350" y="3712498"/>
            <a:ext cx="442924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31"/>
              </a:lnSpc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Choắt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giọng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thều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thào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yếu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đuối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616AF0-25E2-4526-A610-51D440A9E13D}"/>
              </a:ext>
            </a:extLst>
          </p:cNvPr>
          <p:cNvSpPr txBox="1"/>
          <p:nvPr/>
        </p:nvSpPr>
        <p:spPr>
          <a:xfrm>
            <a:off x="4562855" y="4721570"/>
            <a:ext cx="4824733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31"/>
              </a:lnSpc>
            </a:pP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hộp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24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dẫn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32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54FBABE-F58A-4691-AFE9-EA201C0646D0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t="-1050" r="23983" b="1050"/>
          <a:stretch/>
        </p:blipFill>
        <p:spPr>
          <a:xfrm>
            <a:off x="239015" y="1712110"/>
            <a:ext cx="3002397" cy="320736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A64680-8800-4A21-B2DE-75CBE215E031}"/>
              </a:ext>
            </a:extLst>
          </p:cNvPr>
          <p:cNvSpPr txBox="1"/>
          <p:nvPr/>
        </p:nvSpPr>
        <p:spPr>
          <a:xfrm>
            <a:off x="2765307" y="360890"/>
            <a:ext cx="4222985" cy="66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0"/>
              </a:lnSpc>
              <a:spcBef>
                <a:spcPct val="0"/>
              </a:spcBef>
            </a:pPr>
            <a:r>
              <a:rPr lang="en-US" sz="4800" spc="215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2. </a:t>
            </a:r>
            <a:r>
              <a:rPr lang="en-US" sz="4800" spc="215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4800" spc="215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spc="215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giả</a:t>
            </a:r>
            <a:endParaRPr lang="en-US" sz="4800" spc="215" dirty="0">
              <a:solidFill>
                <a:srgbClr val="FF0000"/>
              </a:solidFill>
              <a:latin typeface="#9Slide05 SVNBulgary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2728B8-D791-40D2-8040-182513C9E4E3}"/>
              </a:ext>
            </a:extLst>
          </p:cNvPr>
          <p:cNvGrpSpPr/>
          <p:nvPr/>
        </p:nvGrpSpPr>
        <p:grpSpPr>
          <a:xfrm>
            <a:off x="3602737" y="1554480"/>
            <a:ext cx="5687568" cy="923543"/>
            <a:chOff x="3547872" y="1472184"/>
            <a:chExt cx="5783833" cy="106070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2BC07B6-EDE0-417A-AAE3-FF4B73A38260}"/>
                </a:ext>
              </a:extLst>
            </p:cNvPr>
            <p:cNvSpPr/>
            <p:nvPr/>
          </p:nvSpPr>
          <p:spPr>
            <a:xfrm>
              <a:off x="3547872" y="1472184"/>
              <a:ext cx="5783833" cy="106070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836597-F6C7-47DE-8BFD-B8EAAC318A9E}"/>
                </a:ext>
              </a:extLst>
            </p:cNvPr>
            <p:cNvSpPr txBox="1"/>
            <p:nvPr/>
          </p:nvSpPr>
          <p:spPr>
            <a:xfrm>
              <a:off x="3715815" y="1548205"/>
              <a:ext cx="5428185" cy="954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Tô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Hoài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(1920 – 2014)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tên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khai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sinh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là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Nguyễn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Sen,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sinh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ra ở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Hà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Nội</a:t>
              </a:r>
              <a:endParaRPr lang="en-US" sz="24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791704-9B0E-4316-A2EB-84430E331109}"/>
              </a:ext>
            </a:extLst>
          </p:cNvPr>
          <p:cNvGrpSpPr/>
          <p:nvPr/>
        </p:nvGrpSpPr>
        <p:grpSpPr>
          <a:xfrm>
            <a:off x="3602737" y="2831592"/>
            <a:ext cx="5687568" cy="923543"/>
            <a:chOff x="3547872" y="1472184"/>
            <a:chExt cx="5783833" cy="106070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08FE6A9-EE5E-4A3F-BF0C-83A38B61B3E8}"/>
                </a:ext>
              </a:extLst>
            </p:cNvPr>
            <p:cNvSpPr/>
            <p:nvPr/>
          </p:nvSpPr>
          <p:spPr>
            <a:xfrm>
              <a:off x="3547872" y="1472184"/>
              <a:ext cx="5783833" cy="106070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7F2354-878D-479B-9221-73EB7B82A836}"/>
                </a:ext>
              </a:extLst>
            </p:cNvPr>
            <p:cNvSpPr txBox="1"/>
            <p:nvPr/>
          </p:nvSpPr>
          <p:spPr>
            <a:xfrm>
              <a:off x="3715815" y="1550559"/>
              <a:ext cx="5428185" cy="954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Sáng</a:t>
              </a:r>
              <a:r>
                <a:rPr lang="en-US" altLang="zh-CN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zh-CN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tác</a:t>
              </a:r>
              <a:r>
                <a:rPr lang="en-US" altLang="zh-CN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zh-CN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phong</a:t>
              </a:r>
              <a:r>
                <a:rPr lang="en-US" altLang="zh-CN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zh-CN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phú</a:t>
              </a:r>
              <a:r>
                <a:rPr lang="en-US" altLang="zh-CN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altLang="zh-CN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đa</a:t>
              </a:r>
              <a:r>
                <a:rPr lang="en-US" altLang="zh-CN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zh-CN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dạng</a:t>
              </a:r>
              <a:r>
                <a:rPr lang="en-US" altLang="zh-CN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altLang="zh-CN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thành</a:t>
              </a:r>
              <a:r>
                <a:rPr lang="en-US" altLang="zh-CN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zh-CN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công</a:t>
              </a:r>
              <a:r>
                <a:rPr lang="en-US" altLang="zh-CN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ở </a:t>
              </a:r>
              <a:r>
                <a:rPr lang="en-US" altLang="zh-CN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nhiều</a:t>
              </a:r>
              <a:r>
                <a:rPr lang="en-US" altLang="zh-CN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zh-CN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thể</a:t>
              </a:r>
              <a:r>
                <a:rPr lang="en-US" altLang="zh-CN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zh-CN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loại</a:t>
              </a:r>
              <a:endPara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F394F3-11CC-4CDC-A452-1B4D62060585}"/>
              </a:ext>
            </a:extLst>
          </p:cNvPr>
          <p:cNvGrpSpPr/>
          <p:nvPr/>
        </p:nvGrpSpPr>
        <p:grpSpPr>
          <a:xfrm>
            <a:off x="3602737" y="4126992"/>
            <a:ext cx="5687568" cy="923543"/>
            <a:chOff x="3547872" y="1472184"/>
            <a:chExt cx="5783833" cy="106070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7A83C26-2AAE-4022-8EC0-6E79A5D2D6C8}"/>
                </a:ext>
              </a:extLst>
            </p:cNvPr>
            <p:cNvSpPr/>
            <p:nvPr/>
          </p:nvSpPr>
          <p:spPr>
            <a:xfrm>
              <a:off x="3547872" y="1472184"/>
              <a:ext cx="5783833" cy="106070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CB9440-C363-46CC-83AC-2C6F2B00F0B5}"/>
                </a:ext>
              </a:extLst>
            </p:cNvPr>
            <p:cNvSpPr txBox="1"/>
            <p:nvPr/>
          </p:nvSpPr>
          <p:spPr>
            <a:xfrm>
              <a:off x="3715815" y="1546847"/>
              <a:ext cx="5428185" cy="954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Có</a:t>
              </a:r>
              <a:r>
                <a:rPr lang="en-US" sz="24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vốn</a:t>
              </a:r>
              <a:r>
                <a:rPr lang="en-US" sz="24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sống</a:t>
              </a:r>
              <a:r>
                <a:rPr lang="en-US" sz="24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phong</a:t>
              </a:r>
              <a:r>
                <a:rPr lang="en-US" sz="24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phú</a:t>
              </a:r>
              <a:r>
                <a:rPr lang="en-US" sz="24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+ </a:t>
              </a:r>
              <a:r>
                <a:rPr lang="en-US" sz="2400" dirty="0" err="1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Năng</a:t>
              </a:r>
              <a:r>
                <a:rPr lang="en-US" sz="24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lực</a:t>
              </a:r>
              <a:r>
                <a:rPr lang="en-US" sz="24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quan</a:t>
              </a:r>
              <a:r>
                <a:rPr lang="en-US" sz="24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sát</a:t>
              </a:r>
              <a:r>
                <a:rPr lang="en-US" sz="24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và</a:t>
              </a:r>
              <a:r>
                <a:rPr lang="en-US" sz="24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miêu</a:t>
              </a:r>
              <a:r>
                <a:rPr lang="en-US" sz="24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tả</a:t>
              </a:r>
              <a:r>
                <a:rPr lang="en-US" sz="24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tinh</a:t>
              </a:r>
              <a:r>
                <a:rPr lang="en-US" sz="2400" dirty="0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Times New Roman" panose="02020603050405020304" pitchFamily="18" charset="0"/>
                  <a:cs typeface="#9Slide03 Arima Madurai" panose="00000500000000000000" pitchFamily="2" charset="0"/>
                </a:rPr>
                <a:t>tế</a:t>
              </a:r>
              <a:endParaRPr lang="en-US" sz="24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5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2824125" y="389214"/>
            <a:ext cx="4054383" cy="1002420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chính</a:t>
            </a:r>
            <a:endParaRPr lang="en-US" altLang="en-US" sz="3600" b="1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4927" y="1210834"/>
            <a:ext cx="1678968" cy="2361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705" y="1118988"/>
            <a:ext cx="1968860" cy="2636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át Bụi Chân Ai | Đọc Truyện - Đọc Sách Miễn Phí">
            <a:extLst>
              <a:ext uri="{FF2B5EF4-FFF2-40B4-BE49-F238E27FC236}">
                <a16:creationId xmlns:a16="http://schemas.microsoft.com/office/drawing/2014/main" id="{9E7B1B26-AFF0-4863-A4E2-0F0F0EDC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717" y="1567798"/>
            <a:ext cx="1931746" cy="2636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CA8D83-4987-4CE7-ADBE-AC90237FB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7471" y="2004124"/>
            <a:ext cx="2017518" cy="2636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03_04_02_11_04_07">
            <a:extLst>
              <a:ext uri="{FF2B5EF4-FFF2-40B4-BE49-F238E27FC236}">
                <a16:creationId xmlns:a16="http://schemas.microsoft.com/office/drawing/2014/main" id="{1E824C00-4C2A-4A0C-B411-4DE7B6D29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3131" y="1567373"/>
            <a:ext cx="1678969" cy="2418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867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FA2F23D-F1C4-47CF-A320-2230CFF518F0}"/>
              </a:ext>
            </a:extLst>
          </p:cNvPr>
          <p:cNvGrpSpPr/>
          <p:nvPr/>
        </p:nvGrpSpPr>
        <p:grpSpPr>
          <a:xfrm>
            <a:off x="377402" y="231785"/>
            <a:ext cx="8998797" cy="5082790"/>
            <a:chOff x="-558688" y="0"/>
            <a:chExt cx="9107943" cy="6858000"/>
          </a:xfrm>
        </p:grpSpPr>
        <p:pic>
          <p:nvPicPr>
            <p:cNvPr id="5" name="图片 10">
              <a:extLst>
                <a:ext uri="{FF2B5EF4-FFF2-40B4-BE49-F238E27FC236}">
                  <a16:creationId xmlns:a16="http://schemas.microsoft.com/office/drawing/2014/main" id="{261A757B-0FA9-4F9F-B4C0-0511D5D9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56AF8579-CAD1-4D14-8909-6DFB8FF29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3" name="图片 14">
            <a:extLst>
              <a:ext uri="{FF2B5EF4-FFF2-40B4-BE49-F238E27FC236}">
                <a16:creationId xmlns:a16="http://schemas.microsoft.com/office/drawing/2014/main" id="{39F9128B-B288-4765-A52D-0881734BF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42" y="3091819"/>
            <a:ext cx="4686454" cy="2343228"/>
          </a:xfrm>
          <a:prstGeom prst="rect">
            <a:avLst/>
          </a:prstGeom>
        </p:spPr>
      </p:pic>
      <p:sp>
        <p:nvSpPr>
          <p:cNvPr id="4" name="文本框 15">
            <a:extLst>
              <a:ext uri="{FF2B5EF4-FFF2-40B4-BE49-F238E27FC236}">
                <a16:creationId xmlns:a16="http://schemas.microsoft.com/office/drawing/2014/main" id="{F4220E52-C93D-49C8-AE05-21DAF9C049EC}"/>
              </a:ext>
            </a:extLst>
          </p:cNvPr>
          <p:cNvSpPr txBox="1"/>
          <p:nvPr/>
        </p:nvSpPr>
        <p:spPr>
          <a:xfrm>
            <a:off x="2035503" y="438862"/>
            <a:ext cx="53059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800" b="1" dirty="0" err="1">
                <a:solidFill>
                  <a:srgbClr val="5F91B0"/>
                </a:solidFill>
                <a:latin typeface="#9Slide05 SVNCookie" panose="020B0606040200020203" pitchFamily="34" charset="0"/>
                <a:ea typeface="华康海报体W12" panose="040B0C09000000000000" pitchFamily="81" charset="-122"/>
              </a:rPr>
              <a:t>Bài</a:t>
            </a:r>
            <a:r>
              <a:rPr lang="en-US" altLang="zh-CN" sz="8800" b="1" dirty="0">
                <a:solidFill>
                  <a:srgbClr val="5F91B0"/>
                </a:solidFill>
                <a:latin typeface="#9Slide05 SVNCookie" panose="020B0606040200020203" pitchFamily="34" charset="0"/>
                <a:ea typeface="华康海报体W12" panose="040B0C09000000000000" pitchFamily="81" charset="-122"/>
              </a:rPr>
              <a:t> 6: </a:t>
            </a:r>
            <a:r>
              <a:rPr lang="en-US" altLang="zh-CN" sz="8800" b="1" dirty="0" err="1">
                <a:solidFill>
                  <a:srgbClr val="5F91B0"/>
                </a:solidFill>
                <a:latin typeface="#9Slide05 SVNCookie" panose="020B0606040200020203" pitchFamily="34" charset="0"/>
                <a:ea typeface="华康海报体W12" panose="040B0C09000000000000" pitchFamily="81" charset="-122"/>
              </a:rPr>
              <a:t>Truyện</a:t>
            </a:r>
            <a:endParaRPr lang="zh-CN" altLang="en-US" sz="8800" b="1" dirty="0">
              <a:solidFill>
                <a:srgbClr val="5F91B0"/>
              </a:solidFill>
              <a:latin typeface="#9Slide05 SVNCookie" panose="020B0606040200020203" pitchFamily="34" charset="0"/>
              <a:ea typeface="华康海报体W12" panose="040B0C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104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5065850" y="532377"/>
            <a:ext cx="4027757" cy="1329226"/>
          </a:xfrm>
          <a:prstGeom prst="rect">
            <a:avLst/>
          </a:prstGeom>
        </p:spPr>
        <p:txBody>
          <a:bodyPr lIns="74908" tIns="37454" rIns="74908" bIns="37454"/>
          <a:lstStyle/>
          <a:p>
            <a:pPr marL="0" lvl="4" algn="ctr"/>
            <a:r>
              <a:rPr lang="en-US" altLang="zh-CN" sz="3200" b="1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altLang="zh-CN" sz="3200" b="1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altLang="zh-CN" sz="3200" b="1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altLang="zh-CN" sz="3200" b="1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altLang="zh-CN" sz="3200" b="1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zh-CN" sz="3200" b="1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altLang="zh-CN" sz="3200" b="1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thiếu</a:t>
            </a:r>
            <a:r>
              <a:rPr lang="en-US" altLang="zh-CN" sz="3200" b="1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</a:t>
            </a:r>
            <a:endParaRPr lang="en-US" altLang="zh-CN" sz="3200" b="1" dirty="0">
              <a:solidFill>
                <a:srgbClr val="FF33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336813" y="1196990"/>
            <a:ext cx="184731" cy="55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endParaRPr lang="en-US" altLang="zh-CN" sz="2987" b="1" u="sng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19" name="Picture 7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789" y="461003"/>
            <a:ext cx="2258829" cy="2793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Chú Bồ Nông Ở Sa-Mác-Can | Tiki">
            <a:extLst>
              <a:ext uri="{FF2B5EF4-FFF2-40B4-BE49-F238E27FC236}">
                <a16:creationId xmlns:a16="http://schemas.microsoft.com/office/drawing/2014/main" id="{AE0DF6B5-C3B4-4189-88B2-E26983736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948" y="2644587"/>
            <a:ext cx="2210863" cy="2625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4" descr="Tác giả: Tô Hoài | ebook KOMO">
            <a:extLst>
              <a:ext uri="{FF2B5EF4-FFF2-40B4-BE49-F238E27FC236}">
                <a16:creationId xmlns:a16="http://schemas.microsoft.com/office/drawing/2014/main" id="{C33258AF-D565-4183-A4CE-653DDBD80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81" y="1220467"/>
            <a:ext cx="2072832" cy="2880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Võ sĩ bọ ngựa">
            <a:extLst>
              <a:ext uri="{FF2B5EF4-FFF2-40B4-BE49-F238E27FC236}">
                <a16:creationId xmlns:a16="http://schemas.microsoft.com/office/drawing/2014/main" id="{525CD154-D054-49A6-8BB4-932A602F8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/>
          <a:stretch/>
        </p:blipFill>
        <p:spPr bwMode="auto">
          <a:xfrm>
            <a:off x="4944772" y="1977091"/>
            <a:ext cx="2161308" cy="294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94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3;p39">
            <a:extLst>
              <a:ext uri="{FF2B5EF4-FFF2-40B4-BE49-F238E27FC236}">
                <a16:creationId xmlns:a16="http://schemas.microsoft.com/office/drawing/2014/main" id="{1633F2C5-196B-47FB-8122-0D19D07B5872}"/>
              </a:ext>
            </a:extLst>
          </p:cNvPr>
          <p:cNvGrpSpPr/>
          <p:nvPr/>
        </p:nvGrpSpPr>
        <p:grpSpPr>
          <a:xfrm>
            <a:off x="595458" y="1119149"/>
            <a:ext cx="8513825" cy="919367"/>
            <a:chOff x="3037233" y="1135500"/>
            <a:chExt cx="8680005" cy="970500"/>
          </a:xfrm>
        </p:grpSpPr>
        <p:sp>
          <p:nvSpPr>
            <p:cNvPr id="26" name="Google Shape;254;p39">
              <a:extLst>
                <a:ext uri="{FF2B5EF4-FFF2-40B4-BE49-F238E27FC236}">
                  <a16:creationId xmlns:a16="http://schemas.microsoft.com/office/drawing/2014/main" id="{E97A3308-6668-4456-AF5C-8FDD75E11AA3}"/>
                </a:ext>
              </a:extLst>
            </p:cNvPr>
            <p:cNvSpPr/>
            <p:nvPr/>
          </p:nvSpPr>
          <p:spPr>
            <a:xfrm>
              <a:off x="4571998" y="1301100"/>
              <a:ext cx="7145240" cy="804900"/>
            </a:xfrm>
            <a:prstGeom prst="homePlate">
              <a:avLst>
                <a:gd name="adj" fmla="val 50000"/>
              </a:avLst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28" name="Google Shape;255;p39">
              <a:extLst>
                <a:ext uri="{FF2B5EF4-FFF2-40B4-BE49-F238E27FC236}">
                  <a16:creationId xmlns:a16="http://schemas.microsoft.com/office/drawing/2014/main" id="{4FDB4B44-C2A8-4CAE-A59C-43740870C8B1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30" name="Google Shape;256;p39">
              <a:extLst>
                <a:ext uri="{FF2B5EF4-FFF2-40B4-BE49-F238E27FC236}">
                  <a16:creationId xmlns:a16="http://schemas.microsoft.com/office/drawing/2014/main" id="{7E1C1890-C416-420C-9170-7A8A0C11DA6B}"/>
                </a:ext>
              </a:extLst>
            </p:cNvPr>
            <p:cNvSpPr/>
            <p:nvPr/>
          </p:nvSpPr>
          <p:spPr>
            <a:xfrm>
              <a:off x="3037233" y="1135500"/>
              <a:ext cx="1937217" cy="804900"/>
            </a:xfrm>
            <a:prstGeom prst="rect">
              <a:avLst/>
            </a:prstGeom>
            <a:solidFill>
              <a:srgbClr val="FFE699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28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Xuất</a:t>
              </a:r>
              <a:r>
                <a:rPr lang="en-US" sz="28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xứ</a:t>
              </a:r>
              <a:endParaRPr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DF4598C-2A1A-4BC9-B3B9-E8BA87C770F0}"/>
              </a:ext>
            </a:extLst>
          </p:cNvPr>
          <p:cNvSpPr txBox="1"/>
          <p:nvPr/>
        </p:nvSpPr>
        <p:spPr>
          <a:xfrm>
            <a:off x="2784862" y="1311706"/>
            <a:ext cx="623333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Trích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chương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I - “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phiêu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lưu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kí</a:t>
            </a:r>
            <a:r>
              <a:rPr lang="en-US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  <a:endParaRPr lang="en-US" sz="28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grpSp>
        <p:nvGrpSpPr>
          <p:cNvPr id="45" name="Google Shape;253;p39">
            <a:extLst>
              <a:ext uri="{FF2B5EF4-FFF2-40B4-BE49-F238E27FC236}">
                <a16:creationId xmlns:a16="http://schemas.microsoft.com/office/drawing/2014/main" id="{1C4602D8-7C8B-4F97-A2B3-222D555310C1}"/>
              </a:ext>
            </a:extLst>
          </p:cNvPr>
          <p:cNvGrpSpPr/>
          <p:nvPr/>
        </p:nvGrpSpPr>
        <p:grpSpPr>
          <a:xfrm>
            <a:off x="595458" y="2174787"/>
            <a:ext cx="5769909" cy="919367"/>
            <a:chOff x="3104883" y="1135500"/>
            <a:chExt cx="5677106" cy="970500"/>
          </a:xfrm>
        </p:grpSpPr>
        <p:sp>
          <p:nvSpPr>
            <p:cNvPr id="46" name="Google Shape;254;p39">
              <a:extLst>
                <a:ext uri="{FF2B5EF4-FFF2-40B4-BE49-F238E27FC236}">
                  <a16:creationId xmlns:a16="http://schemas.microsoft.com/office/drawing/2014/main" id="{7B9CA81B-3A7D-44A3-89CC-29DDFEEE28EE}"/>
                </a:ext>
              </a:extLst>
            </p:cNvPr>
            <p:cNvSpPr/>
            <p:nvPr/>
          </p:nvSpPr>
          <p:spPr>
            <a:xfrm>
              <a:off x="4571999" y="1301100"/>
              <a:ext cx="4209990" cy="8049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7" name="Google Shape;255;p39">
              <a:extLst>
                <a:ext uri="{FF2B5EF4-FFF2-40B4-BE49-F238E27FC236}">
                  <a16:creationId xmlns:a16="http://schemas.microsoft.com/office/drawing/2014/main" id="{8068E21F-A755-4BE4-80BC-4AF2410E774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48" name="Google Shape;256;p39">
              <a:extLst>
                <a:ext uri="{FF2B5EF4-FFF2-40B4-BE49-F238E27FC236}">
                  <a16:creationId xmlns:a16="http://schemas.microsoft.com/office/drawing/2014/main" id="{CE503FC4-A0D1-4C76-8996-BB720DC4C85E}"/>
                </a:ext>
              </a:extLst>
            </p:cNvPr>
            <p:cNvSpPr/>
            <p:nvPr/>
          </p:nvSpPr>
          <p:spPr>
            <a:xfrm>
              <a:off x="3104883" y="1135500"/>
              <a:ext cx="1869568" cy="804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28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Thể</a:t>
              </a:r>
              <a:r>
                <a:rPr lang="en-US" sz="28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loại</a:t>
              </a:r>
              <a:endPara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22A771C-C2CE-47F4-9433-57848533A57C}"/>
              </a:ext>
            </a:extLst>
          </p:cNvPr>
          <p:cNvSpPr txBox="1"/>
          <p:nvPr/>
        </p:nvSpPr>
        <p:spPr>
          <a:xfrm>
            <a:off x="2631361" y="2400239"/>
            <a:ext cx="3330527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Truyện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đồng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thoại</a:t>
            </a:r>
            <a:endParaRPr lang="en-US" sz="28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grpSp>
        <p:nvGrpSpPr>
          <p:cNvPr id="50" name="Google Shape;253;p39">
            <a:extLst>
              <a:ext uri="{FF2B5EF4-FFF2-40B4-BE49-F238E27FC236}">
                <a16:creationId xmlns:a16="http://schemas.microsoft.com/office/drawing/2014/main" id="{53A2054F-48B6-4E42-A571-E7C1C3281654}"/>
              </a:ext>
            </a:extLst>
          </p:cNvPr>
          <p:cNvGrpSpPr/>
          <p:nvPr/>
        </p:nvGrpSpPr>
        <p:grpSpPr>
          <a:xfrm>
            <a:off x="595458" y="4369558"/>
            <a:ext cx="5769909" cy="919367"/>
            <a:chOff x="3023720" y="1135500"/>
            <a:chExt cx="5768255" cy="970500"/>
          </a:xfrm>
        </p:grpSpPr>
        <p:sp>
          <p:nvSpPr>
            <p:cNvPr id="51" name="Google Shape;254;p39">
              <a:extLst>
                <a:ext uri="{FF2B5EF4-FFF2-40B4-BE49-F238E27FC236}">
                  <a16:creationId xmlns:a16="http://schemas.microsoft.com/office/drawing/2014/main" id="{B16CAE86-3F14-471B-BCBA-B79322713C40}"/>
                </a:ext>
              </a:extLst>
            </p:cNvPr>
            <p:cNvSpPr/>
            <p:nvPr/>
          </p:nvSpPr>
          <p:spPr>
            <a:xfrm>
              <a:off x="4571998" y="1301100"/>
              <a:ext cx="4219977" cy="804900"/>
            </a:xfrm>
            <a:prstGeom prst="homePlate">
              <a:avLst>
                <a:gd name="adj" fmla="val 50000"/>
              </a:avLst>
            </a:prstGeom>
            <a:solidFill>
              <a:srgbClr val="C5E0B4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52" name="Google Shape;255;p39">
              <a:extLst>
                <a:ext uri="{FF2B5EF4-FFF2-40B4-BE49-F238E27FC236}">
                  <a16:creationId xmlns:a16="http://schemas.microsoft.com/office/drawing/2014/main" id="{1410A0D8-EE5E-4194-A2A0-751866A5450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rgbClr val="B5D79E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53" name="Google Shape;256;p39">
              <a:extLst>
                <a:ext uri="{FF2B5EF4-FFF2-40B4-BE49-F238E27FC236}">
                  <a16:creationId xmlns:a16="http://schemas.microsoft.com/office/drawing/2014/main" id="{7D25DDA2-55C8-483E-A68D-4003AFA80920}"/>
                </a:ext>
              </a:extLst>
            </p:cNvPr>
            <p:cNvSpPr/>
            <p:nvPr/>
          </p:nvSpPr>
          <p:spPr>
            <a:xfrm>
              <a:off x="3023720" y="1135500"/>
              <a:ext cx="1950729" cy="8049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28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Chủ</a:t>
              </a:r>
              <a:r>
                <a:rPr lang="en-US" sz="28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đề</a:t>
              </a:r>
              <a:endParaRPr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0745476-E9B4-4E16-9853-78D51C38358C}"/>
              </a:ext>
            </a:extLst>
          </p:cNvPr>
          <p:cNvSpPr txBox="1"/>
          <p:nvPr/>
        </p:nvSpPr>
        <p:spPr>
          <a:xfrm>
            <a:off x="2707099" y="4474911"/>
            <a:ext cx="34145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Bài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học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sự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kiêu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căng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ngạo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mạn</a:t>
            </a:r>
            <a:endParaRPr lang="nl-NL" sz="28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grpSp>
        <p:nvGrpSpPr>
          <p:cNvPr id="55" name="Google Shape;253;p39">
            <a:extLst>
              <a:ext uri="{FF2B5EF4-FFF2-40B4-BE49-F238E27FC236}">
                <a16:creationId xmlns:a16="http://schemas.microsoft.com/office/drawing/2014/main" id="{3F427DF4-34B8-4DAA-8A18-1EB93BFA46A4}"/>
              </a:ext>
            </a:extLst>
          </p:cNvPr>
          <p:cNvGrpSpPr/>
          <p:nvPr/>
        </p:nvGrpSpPr>
        <p:grpSpPr>
          <a:xfrm>
            <a:off x="595460" y="3226912"/>
            <a:ext cx="5769908" cy="942998"/>
            <a:chOff x="3037232" y="1135500"/>
            <a:chExt cx="5882529" cy="995446"/>
          </a:xfrm>
        </p:grpSpPr>
        <p:sp>
          <p:nvSpPr>
            <p:cNvPr id="56" name="Google Shape;254;p39">
              <a:extLst>
                <a:ext uri="{FF2B5EF4-FFF2-40B4-BE49-F238E27FC236}">
                  <a16:creationId xmlns:a16="http://schemas.microsoft.com/office/drawing/2014/main" id="{22D14EAB-6D74-4C2B-B4E8-036BD07B692D}"/>
                </a:ext>
              </a:extLst>
            </p:cNvPr>
            <p:cNvSpPr/>
            <p:nvPr/>
          </p:nvSpPr>
          <p:spPr>
            <a:xfrm>
              <a:off x="4571998" y="1301100"/>
              <a:ext cx="4347763" cy="804900"/>
            </a:xfrm>
            <a:prstGeom prst="homePlate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57" name="Google Shape;255;p39">
              <a:extLst>
                <a:ext uri="{FF2B5EF4-FFF2-40B4-BE49-F238E27FC236}">
                  <a16:creationId xmlns:a16="http://schemas.microsoft.com/office/drawing/2014/main" id="{F11C01AB-008F-402F-B3F8-3FADC6C40260}"/>
                </a:ext>
              </a:extLst>
            </p:cNvPr>
            <p:cNvSpPr/>
            <p:nvPr/>
          </p:nvSpPr>
          <p:spPr>
            <a:xfrm rot="10800000" flipH="1">
              <a:off x="4572000" y="1959346"/>
              <a:ext cx="401700" cy="171600"/>
            </a:xfrm>
            <a:prstGeom prst="rt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8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58" name="Google Shape;256;p39">
              <a:extLst>
                <a:ext uri="{FF2B5EF4-FFF2-40B4-BE49-F238E27FC236}">
                  <a16:creationId xmlns:a16="http://schemas.microsoft.com/office/drawing/2014/main" id="{5292B70B-4949-465D-89FE-85AFCF0C37B1}"/>
                </a:ext>
              </a:extLst>
            </p:cNvPr>
            <p:cNvSpPr/>
            <p:nvPr/>
          </p:nvSpPr>
          <p:spPr>
            <a:xfrm>
              <a:off x="3037232" y="1135500"/>
              <a:ext cx="1937217" cy="804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28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Đề</a:t>
              </a:r>
              <a:r>
                <a:rPr lang="en-US" sz="28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tài</a:t>
              </a:r>
              <a:endParaRPr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B68F4C5-13CA-4BC0-A16B-9D032D49D73A}"/>
              </a:ext>
            </a:extLst>
          </p:cNvPr>
          <p:cNvSpPr txBox="1"/>
          <p:nvPr/>
        </p:nvSpPr>
        <p:spPr>
          <a:xfrm>
            <a:off x="2649009" y="3464493"/>
            <a:ext cx="3677858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Trải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nghiệm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trong</a:t>
            </a:r>
            <a:r>
              <a:rPr lang="en-US" sz="28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đời</a:t>
            </a:r>
            <a:endParaRPr lang="en-US" sz="28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9E4D3B50-006D-401C-8316-C4DFE991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531" y="187543"/>
            <a:ext cx="42231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3. </a:t>
            </a:r>
            <a:r>
              <a:rPr lang="en-US" alt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Tác</a:t>
            </a:r>
            <a:r>
              <a:rPr lang="en-US" altLang="en-US" sz="4400" dirty="0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#9Slide05 SVNBulgary" pitchFamily="2" charset="0"/>
                <a:cs typeface="#9Slide03 Arima Madurai Black" panose="00000A00000000000000" pitchFamily="2" charset="0"/>
              </a:rPr>
              <a:t>phẩm</a:t>
            </a:r>
            <a:endParaRPr lang="en-US" altLang="en-US" sz="4400" dirty="0">
              <a:solidFill>
                <a:srgbClr val="FF0000"/>
              </a:solidFill>
              <a:latin typeface="#9Slide05 SVNBulgary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026" name="Picture 2" descr="Dế mèn phiêu lưu ký | Nhà xuất bản Kim Đồng">
            <a:extLst>
              <a:ext uri="{FF2B5EF4-FFF2-40B4-BE49-F238E27FC236}">
                <a16:creationId xmlns:a16="http://schemas.microsoft.com/office/drawing/2014/main" id="{AD82748F-752A-4B42-9EB4-052A048F8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53" y="2195391"/>
            <a:ext cx="2488995" cy="3030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25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  <p:bldP spid="54" grpId="0"/>
      <p:bldP spid="59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ế mèn phiêu lưu ký | Nhà xuất bản Kim Đồng">
            <a:extLst>
              <a:ext uri="{FF2B5EF4-FFF2-40B4-BE49-F238E27FC236}">
                <a16:creationId xmlns:a16="http://schemas.microsoft.com/office/drawing/2014/main" id="{DB80E3D4-82EB-41BD-B1D0-CC1CF8BE7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8" y="271601"/>
            <a:ext cx="3342013" cy="494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BBB94E-3A27-4847-9AE7-8F1DF5A0CB7C}"/>
              </a:ext>
            </a:extLst>
          </p:cNvPr>
          <p:cNvSpPr/>
          <p:nvPr/>
        </p:nvSpPr>
        <p:spPr>
          <a:xfrm>
            <a:off x="3920067" y="457201"/>
            <a:ext cx="5543345" cy="965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Là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tác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phẩm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đặc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sắc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nổi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tiếng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nhất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nhất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viết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loài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vật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dành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cho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thiếu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nhi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2EC0DB-C1E4-4C6A-BF25-E60BFED9B407}"/>
              </a:ext>
            </a:extLst>
          </p:cNvPr>
          <p:cNvSpPr/>
          <p:nvPr/>
        </p:nvSpPr>
        <p:spPr>
          <a:xfrm>
            <a:off x="3920067" y="1693335"/>
            <a:ext cx="5543345" cy="96520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Gồm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10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chương</a:t>
            </a:r>
            <a:endParaRPr lang="en-US" altLang="zh-CN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CD4F46-86A7-4FD2-9BB7-0AB041627F7A}"/>
              </a:ext>
            </a:extLst>
          </p:cNvPr>
          <p:cNvSpPr/>
          <p:nvPr/>
        </p:nvSpPr>
        <p:spPr>
          <a:xfrm>
            <a:off x="3920067" y="2929469"/>
            <a:ext cx="5543345" cy="965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dịch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ra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gần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40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thứ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tiếng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trên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thế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giới</a:t>
            </a:r>
            <a:endParaRPr lang="en-US" altLang="zh-CN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DDBB3B-1B47-43F2-8080-E71F178BC97C}"/>
              </a:ext>
            </a:extLst>
          </p:cNvPr>
          <p:cNvSpPr/>
          <p:nvPr/>
        </p:nvSpPr>
        <p:spPr>
          <a:xfrm>
            <a:off x="3920067" y="4165603"/>
            <a:ext cx="5543345" cy="96520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chuyển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thể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thành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truyện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tranh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phim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hoạt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+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nhiều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họa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sĩ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minh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họa</a:t>
            </a:r>
            <a:endParaRPr lang="en-US" altLang="zh-CN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>
            <a:spLocks noGrp="1" noChangeArrowheads="1"/>
          </p:cNvSpPr>
          <p:nvPr>
            <p:ph idx="1"/>
          </p:nvPr>
        </p:nvSpPr>
        <p:spPr>
          <a:xfrm>
            <a:off x="378991" y="432710"/>
            <a:ext cx="8995617" cy="1076681"/>
          </a:xfrm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2800" b="1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Chương</a:t>
            </a:r>
            <a:r>
              <a:rPr lang="en-US" altLang="zh-CN" sz="2800" b="1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I :</a:t>
            </a:r>
            <a:r>
              <a:rPr lang="en-US" altLang="zh-C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lai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lịch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tiên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pic>
        <p:nvPicPr>
          <p:cNvPr id="7" name="Picture 7" descr="Bai hoc duong doi dau tien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40" y="1839927"/>
            <a:ext cx="4224828" cy="321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3 bài học trong “DẾ MÈN PHIÊU LƯU KÍ” không phải ai cũng biết.">
            <a:extLst>
              <a:ext uri="{FF2B5EF4-FFF2-40B4-BE49-F238E27FC236}">
                <a16:creationId xmlns:a16="http://schemas.microsoft.com/office/drawing/2014/main" id="{8470B9FC-9DFA-452B-ABF4-8F013323E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734" y="1839927"/>
            <a:ext cx="4293081" cy="321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0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. Hoạt động cơ bản - Bài 1A: Thương người như thể thương thân | VNEN Tiếng  Việt lớp 4">
            <a:extLst>
              <a:ext uri="{FF2B5EF4-FFF2-40B4-BE49-F238E27FC236}">
                <a16:creationId xmlns:a16="http://schemas.microsoft.com/office/drawing/2014/main" id="{B0E24B99-317B-4318-AA2B-3F24C96B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2081155"/>
            <a:ext cx="6426200" cy="34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10F8CA2D-1D68-4A93-9DA6-E91ACED32BDA}"/>
              </a:ext>
            </a:extLst>
          </p:cNvPr>
          <p:cNvSpPr txBox="1">
            <a:spLocks noChangeArrowheads="1"/>
          </p:cNvSpPr>
          <p:nvPr/>
        </p:nvSpPr>
        <p:spPr>
          <a:xfrm>
            <a:off x="351584" y="192132"/>
            <a:ext cx="8995617" cy="2233508"/>
          </a:xfrm>
          <a:prstGeom prst="rect">
            <a:avLst/>
          </a:prstGeom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73152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2800" b="1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Chương</a:t>
            </a:r>
            <a:r>
              <a:rPr lang="en-US" altLang="zh-CN" sz="2800" b="1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II, III:</a:t>
            </a:r>
            <a:r>
              <a:rPr lang="en-US" altLang="zh-CN" sz="28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bị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bọn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trẻ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bắt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chọi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khác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trốn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thoát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gặp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chị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Trò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bị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lưới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bọn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Nhện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độc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ác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đánh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tan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bọn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nhện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cứu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chị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Trò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yếu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ớt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147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>
            <a:spLocks noGrp="1" noChangeArrowheads="1"/>
          </p:cNvSpPr>
          <p:nvPr>
            <p:ph idx="1"/>
          </p:nvPr>
        </p:nvSpPr>
        <p:spPr>
          <a:xfrm>
            <a:off x="42332" y="378660"/>
            <a:ext cx="5156199" cy="2364540"/>
          </a:xfrm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zh-CN" sz="3200" b="1" u="sng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Bảy</a:t>
            </a:r>
            <a:r>
              <a:rPr lang="en-US" altLang="zh-CN" sz="3200" b="1" u="sng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u="sng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chương</a:t>
            </a:r>
            <a:r>
              <a:rPr lang="en-US" altLang="zh-CN" sz="3200" b="1" u="sng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u="sng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altLang="zh-CN" sz="3200" b="1" u="sng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u="sng" dirty="0" err="1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zh-CN" sz="3200" b="1" u="sng" dirty="0">
                <a:solidFill>
                  <a:srgbClr val="FF33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:</a:t>
            </a:r>
          </a:p>
          <a:p>
            <a:pPr algn="ctr">
              <a:buNone/>
            </a:pPr>
            <a:r>
              <a:rPr lang="en-US" altLang="zh-CN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phiêu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lưu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Trũi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-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ít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nguy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hiểm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vất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vả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đầy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altLang="zh-CN" sz="2800" dirty="0" err="1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altLang="zh-CN" sz="2800" dirty="0">
                <a:solidFill>
                  <a:srgbClr val="66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</a:p>
        </p:txBody>
      </p:sp>
      <p:pic>
        <p:nvPicPr>
          <p:cNvPr id="4100" name="Picture 4" descr="Đọc truyện &quot;Dế mèn phiêu lưu ký&quot; - Buổi đầu... | HỆ VĂN HÓA ĐỜI SỐNG KHOA  GIÁO - VOV6">
            <a:extLst>
              <a:ext uri="{FF2B5EF4-FFF2-40B4-BE49-F238E27FC236}">
                <a16:creationId xmlns:a16="http://schemas.microsoft.com/office/drawing/2014/main" id="{A858445D-9EF5-42EC-9E16-F381F0DCA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24" y="2743200"/>
            <a:ext cx="4729207" cy="255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ế mèn phiêu lưu ký | Nhà xuất bản Kim Đồng">
            <a:extLst>
              <a:ext uri="{FF2B5EF4-FFF2-40B4-BE49-F238E27FC236}">
                <a16:creationId xmlns:a16="http://schemas.microsoft.com/office/drawing/2014/main" id="{75E444FE-B71A-42C3-B66E-02E147D77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7" y="0"/>
            <a:ext cx="409416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53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B8370-A2B6-4CEE-83EC-85DA0A257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01" b="10501"/>
          <a:stretch/>
        </p:blipFill>
        <p:spPr>
          <a:xfrm>
            <a:off x="0" y="9144"/>
            <a:ext cx="9753600" cy="4471416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0FDB32EE-8E3C-4ED7-916D-0C05115CC0F5}"/>
              </a:ext>
            </a:extLst>
          </p:cNvPr>
          <p:cNvSpPr txBox="1"/>
          <p:nvPr/>
        </p:nvSpPr>
        <p:spPr>
          <a:xfrm>
            <a:off x="738926" y="4460365"/>
            <a:ext cx="8275748" cy="1021818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FF0000"/>
                </a:solidFill>
                <a:latin typeface="#9Slide05 SVNBulgary" pitchFamily="2" charset="0"/>
              </a:rPr>
              <a:t>II. </a:t>
            </a:r>
            <a:r>
              <a:rPr lang="en-US" altLang="zh-CN" sz="6000" dirty="0" err="1">
                <a:solidFill>
                  <a:srgbClr val="FF0000"/>
                </a:solidFill>
                <a:latin typeface="#9Slide05 SVNBulgary" pitchFamily="2" charset="0"/>
              </a:rPr>
              <a:t>Đọc</a:t>
            </a:r>
            <a:r>
              <a:rPr lang="en-US" altLang="zh-CN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SVNBulgary" pitchFamily="2" charset="0"/>
              </a:rPr>
              <a:t>hiểu</a:t>
            </a:r>
            <a:r>
              <a:rPr lang="en-US" altLang="zh-CN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SVNBulgary" pitchFamily="2" charset="0"/>
              </a:rPr>
              <a:t>văn</a:t>
            </a:r>
            <a:r>
              <a:rPr lang="en-US" altLang="zh-CN" sz="6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SVNBulgary" pitchFamily="2" charset="0"/>
              </a:rPr>
              <a:t>bản</a:t>
            </a:r>
            <a:endParaRPr lang="zh-CN" altLang="en-US" sz="6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06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1" r="24468" b="-1"/>
          <a:stretch/>
        </p:blipFill>
        <p:spPr>
          <a:xfrm>
            <a:off x="3755723" y="18"/>
            <a:ext cx="5997877" cy="5486413"/>
          </a:xfrm>
          <a:custGeom>
            <a:avLst/>
            <a:gdLst/>
            <a:ahLst/>
            <a:cxnLst/>
            <a:rect l="l" t="t" r="r" b="b"/>
            <a:pathLst>
              <a:path w="21590" h="21586" extrusionOk="0">
                <a:moveTo>
                  <a:pt x="6051" y="0"/>
                </a:moveTo>
                <a:lnTo>
                  <a:pt x="5818" y="36"/>
                </a:lnTo>
                <a:cubicBezTo>
                  <a:pt x="5767" y="-14"/>
                  <a:pt x="5689" y="-9"/>
                  <a:pt x="5643" y="47"/>
                </a:cubicBezTo>
                <a:cubicBezTo>
                  <a:pt x="5639" y="51"/>
                  <a:pt x="5636" y="58"/>
                  <a:pt x="5633" y="62"/>
                </a:cubicBezTo>
                <a:lnTo>
                  <a:pt x="5714" y="181"/>
                </a:lnTo>
                <a:lnTo>
                  <a:pt x="5833" y="140"/>
                </a:lnTo>
                <a:cubicBezTo>
                  <a:pt x="5916" y="258"/>
                  <a:pt x="6029" y="160"/>
                  <a:pt x="6142" y="171"/>
                </a:cubicBezTo>
                <a:lnTo>
                  <a:pt x="6099" y="232"/>
                </a:lnTo>
                <a:lnTo>
                  <a:pt x="6170" y="294"/>
                </a:lnTo>
                <a:lnTo>
                  <a:pt x="6260" y="196"/>
                </a:lnTo>
                <a:lnTo>
                  <a:pt x="6318" y="263"/>
                </a:lnTo>
                <a:lnTo>
                  <a:pt x="6318" y="428"/>
                </a:lnTo>
                <a:cubicBezTo>
                  <a:pt x="6118" y="666"/>
                  <a:pt x="5800" y="669"/>
                  <a:pt x="5524" y="753"/>
                </a:cubicBezTo>
                <a:lnTo>
                  <a:pt x="5452" y="722"/>
                </a:lnTo>
                <a:lnTo>
                  <a:pt x="5424" y="805"/>
                </a:lnTo>
                <a:cubicBezTo>
                  <a:pt x="5210" y="810"/>
                  <a:pt x="5176" y="831"/>
                  <a:pt x="5153" y="975"/>
                </a:cubicBezTo>
                <a:cubicBezTo>
                  <a:pt x="5432" y="856"/>
                  <a:pt x="5716" y="759"/>
                  <a:pt x="6009" y="686"/>
                </a:cubicBezTo>
                <a:cubicBezTo>
                  <a:pt x="6030" y="749"/>
                  <a:pt x="6137" y="717"/>
                  <a:pt x="6137" y="831"/>
                </a:cubicBezTo>
                <a:cubicBezTo>
                  <a:pt x="6048" y="879"/>
                  <a:pt x="5932" y="894"/>
                  <a:pt x="5852" y="960"/>
                </a:cubicBezTo>
                <a:lnTo>
                  <a:pt x="5852" y="944"/>
                </a:lnTo>
                <a:lnTo>
                  <a:pt x="5210" y="1135"/>
                </a:lnTo>
                <a:cubicBezTo>
                  <a:pt x="5214" y="1160"/>
                  <a:pt x="5219" y="1179"/>
                  <a:pt x="5229" y="1243"/>
                </a:cubicBezTo>
                <a:cubicBezTo>
                  <a:pt x="5302" y="1094"/>
                  <a:pt x="5389" y="1212"/>
                  <a:pt x="5476" y="1192"/>
                </a:cubicBezTo>
                <a:lnTo>
                  <a:pt x="5424" y="1120"/>
                </a:lnTo>
                <a:cubicBezTo>
                  <a:pt x="5555" y="1144"/>
                  <a:pt x="5691" y="1102"/>
                  <a:pt x="5790" y="1006"/>
                </a:cubicBezTo>
                <a:lnTo>
                  <a:pt x="5833" y="1047"/>
                </a:lnTo>
                <a:cubicBezTo>
                  <a:pt x="5833" y="1025"/>
                  <a:pt x="5839" y="1008"/>
                  <a:pt x="5847" y="965"/>
                </a:cubicBezTo>
                <a:cubicBezTo>
                  <a:pt x="6006" y="976"/>
                  <a:pt x="6144" y="863"/>
                  <a:pt x="6308" y="888"/>
                </a:cubicBezTo>
                <a:lnTo>
                  <a:pt x="6322" y="820"/>
                </a:lnTo>
                <a:lnTo>
                  <a:pt x="6417" y="769"/>
                </a:lnTo>
                <a:lnTo>
                  <a:pt x="6394" y="800"/>
                </a:lnTo>
                <a:lnTo>
                  <a:pt x="6522" y="867"/>
                </a:lnTo>
                <a:cubicBezTo>
                  <a:pt x="6195" y="976"/>
                  <a:pt x="5957" y="1231"/>
                  <a:pt x="5624" y="1269"/>
                </a:cubicBezTo>
                <a:lnTo>
                  <a:pt x="5643" y="1295"/>
                </a:lnTo>
                <a:lnTo>
                  <a:pt x="5581" y="1388"/>
                </a:lnTo>
                <a:lnTo>
                  <a:pt x="5438" y="1372"/>
                </a:lnTo>
                <a:lnTo>
                  <a:pt x="5438" y="1393"/>
                </a:lnTo>
                <a:lnTo>
                  <a:pt x="5543" y="1445"/>
                </a:lnTo>
                <a:lnTo>
                  <a:pt x="5343" y="1445"/>
                </a:lnTo>
                <a:cubicBezTo>
                  <a:pt x="5321" y="1637"/>
                  <a:pt x="5135" y="1506"/>
                  <a:pt x="5148" y="1687"/>
                </a:cubicBezTo>
                <a:lnTo>
                  <a:pt x="5329" y="1599"/>
                </a:lnTo>
                <a:cubicBezTo>
                  <a:pt x="5329" y="1659"/>
                  <a:pt x="5326" y="1694"/>
                  <a:pt x="5324" y="1728"/>
                </a:cubicBezTo>
                <a:cubicBezTo>
                  <a:pt x="5180" y="1697"/>
                  <a:pt x="5143" y="1867"/>
                  <a:pt x="5105" y="1966"/>
                </a:cubicBezTo>
                <a:lnTo>
                  <a:pt x="5034" y="1981"/>
                </a:lnTo>
                <a:lnTo>
                  <a:pt x="5034" y="2007"/>
                </a:lnTo>
                <a:lnTo>
                  <a:pt x="5105" y="1996"/>
                </a:lnTo>
                <a:lnTo>
                  <a:pt x="5105" y="1971"/>
                </a:lnTo>
                <a:cubicBezTo>
                  <a:pt x="5152" y="1971"/>
                  <a:pt x="5204" y="1984"/>
                  <a:pt x="5234" y="1935"/>
                </a:cubicBezTo>
                <a:lnTo>
                  <a:pt x="5324" y="1986"/>
                </a:lnTo>
                <a:lnTo>
                  <a:pt x="5324" y="2089"/>
                </a:lnTo>
                <a:lnTo>
                  <a:pt x="5258" y="2048"/>
                </a:lnTo>
                <a:lnTo>
                  <a:pt x="5134" y="2115"/>
                </a:lnTo>
                <a:lnTo>
                  <a:pt x="5172" y="2192"/>
                </a:lnTo>
                <a:lnTo>
                  <a:pt x="5001" y="2285"/>
                </a:lnTo>
                <a:lnTo>
                  <a:pt x="5110" y="2347"/>
                </a:lnTo>
                <a:lnTo>
                  <a:pt x="5029" y="2388"/>
                </a:lnTo>
                <a:lnTo>
                  <a:pt x="5110" y="2435"/>
                </a:lnTo>
                <a:cubicBezTo>
                  <a:pt x="4942" y="2552"/>
                  <a:pt x="4803" y="2707"/>
                  <a:pt x="4701" y="2894"/>
                </a:cubicBezTo>
                <a:lnTo>
                  <a:pt x="4796" y="2853"/>
                </a:lnTo>
                <a:lnTo>
                  <a:pt x="4820" y="2925"/>
                </a:lnTo>
                <a:cubicBezTo>
                  <a:pt x="5145" y="2829"/>
                  <a:pt x="5066" y="2995"/>
                  <a:pt x="5338" y="2961"/>
                </a:cubicBezTo>
                <a:cubicBezTo>
                  <a:pt x="5403" y="2949"/>
                  <a:pt x="5411" y="2817"/>
                  <a:pt x="5514" y="2863"/>
                </a:cubicBezTo>
                <a:lnTo>
                  <a:pt x="5467" y="2920"/>
                </a:lnTo>
                <a:lnTo>
                  <a:pt x="5571" y="2920"/>
                </a:lnTo>
                <a:cubicBezTo>
                  <a:pt x="5588" y="2902"/>
                  <a:pt x="5614" y="2874"/>
                  <a:pt x="5614" y="2873"/>
                </a:cubicBezTo>
                <a:lnTo>
                  <a:pt x="5700" y="2909"/>
                </a:lnTo>
                <a:cubicBezTo>
                  <a:pt x="5496" y="3238"/>
                  <a:pt x="5322" y="3156"/>
                  <a:pt x="5072" y="3348"/>
                </a:cubicBezTo>
                <a:lnTo>
                  <a:pt x="5158" y="3394"/>
                </a:lnTo>
                <a:lnTo>
                  <a:pt x="5262" y="3363"/>
                </a:lnTo>
                <a:cubicBezTo>
                  <a:pt x="5240" y="3406"/>
                  <a:pt x="5231" y="3425"/>
                  <a:pt x="5219" y="3446"/>
                </a:cubicBezTo>
                <a:lnTo>
                  <a:pt x="5286" y="3446"/>
                </a:lnTo>
                <a:lnTo>
                  <a:pt x="5286" y="3472"/>
                </a:lnTo>
                <a:lnTo>
                  <a:pt x="5215" y="3487"/>
                </a:lnTo>
                <a:cubicBezTo>
                  <a:pt x="4936" y="3766"/>
                  <a:pt x="4558" y="3941"/>
                  <a:pt x="4259" y="4204"/>
                </a:cubicBezTo>
                <a:lnTo>
                  <a:pt x="4335" y="4204"/>
                </a:lnTo>
                <a:lnTo>
                  <a:pt x="4302" y="4271"/>
                </a:lnTo>
                <a:lnTo>
                  <a:pt x="4331" y="4307"/>
                </a:lnTo>
                <a:cubicBezTo>
                  <a:pt x="4307" y="4335"/>
                  <a:pt x="4287" y="4360"/>
                  <a:pt x="4245" y="4405"/>
                </a:cubicBezTo>
                <a:cubicBezTo>
                  <a:pt x="4300" y="4415"/>
                  <a:pt x="4356" y="4403"/>
                  <a:pt x="4402" y="4369"/>
                </a:cubicBezTo>
                <a:lnTo>
                  <a:pt x="4402" y="4431"/>
                </a:lnTo>
                <a:lnTo>
                  <a:pt x="4326" y="4462"/>
                </a:lnTo>
                <a:lnTo>
                  <a:pt x="4392" y="4539"/>
                </a:lnTo>
                <a:lnTo>
                  <a:pt x="4616" y="4390"/>
                </a:lnTo>
                <a:lnTo>
                  <a:pt x="4407" y="4756"/>
                </a:lnTo>
                <a:lnTo>
                  <a:pt x="4426" y="4777"/>
                </a:lnTo>
                <a:lnTo>
                  <a:pt x="4564" y="4679"/>
                </a:lnTo>
                <a:cubicBezTo>
                  <a:pt x="4599" y="4723"/>
                  <a:pt x="4555" y="4724"/>
                  <a:pt x="4554" y="4730"/>
                </a:cubicBezTo>
                <a:lnTo>
                  <a:pt x="4611" y="4895"/>
                </a:lnTo>
                <a:lnTo>
                  <a:pt x="4668" y="4859"/>
                </a:lnTo>
                <a:cubicBezTo>
                  <a:pt x="4651" y="4818"/>
                  <a:pt x="4636" y="4779"/>
                  <a:pt x="4621" y="4740"/>
                </a:cubicBezTo>
                <a:cubicBezTo>
                  <a:pt x="4709" y="4678"/>
                  <a:pt x="4734" y="4784"/>
                  <a:pt x="4811" y="4751"/>
                </a:cubicBezTo>
                <a:lnTo>
                  <a:pt x="4763" y="4679"/>
                </a:lnTo>
                <a:cubicBezTo>
                  <a:pt x="4852" y="4624"/>
                  <a:pt x="4772" y="4552"/>
                  <a:pt x="4849" y="4519"/>
                </a:cubicBezTo>
                <a:lnTo>
                  <a:pt x="4901" y="4560"/>
                </a:lnTo>
                <a:cubicBezTo>
                  <a:pt x="4936" y="4549"/>
                  <a:pt x="4994" y="4469"/>
                  <a:pt x="5029" y="4498"/>
                </a:cubicBezTo>
                <a:cubicBezTo>
                  <a:pt x="5006" y="4631"/>
                  <a:pt x="4909" y="4602"/>
                  <a:pt x="4934" y="4756"/>
                </a:cubicBezTo>
                <a:cubicBezTo>
                  <a:pt x="5001" y="4706"/>
                  <a:pt x="5056" y="4642"/>
                  <a:pt x="5096" y="4565"/>
                </a:cubicBezTo>
                <a:lnTo>
                  <a:pt x="5148" y="4586"/>
                </a:lnTo>
                <a:cubicBezTo>
                  <a:pt x="5117" y="4643"/>
                  <a:pt x="5093" y="4708"/>
                  <a:pt x="5077" y="4771"/>
                </a:cubicBezTo>
                <a:lnTo>
                  <a:pt x="5210" y="4761"/>
                </a:lnTo>
                <a:cubicBezTo>
                  <a:pt x="5217" y="4728"/>
                  <a:pt x="5221" y="4711"/>
                  <a:pt x="5224" y="4694"/>
                </a:cubicBezTo>
                <a:lnTo>
                  <a:pt x="5391" y="4782"/>
                </a:lnTo>
                <a:cubicBezTo>
                  <a:pt x="5417" y="4717"/>
                  <a:pt x="5436" y="4664"/>
                  <a:pt x="5462" y="4601"/>
                </a:cubicBezTo>
                <a:lnTo>
                  <a:pt x="5614" y="4653"/>
                </a:lnTo>
                <a:lnTo>
                  <a:pt x="5852" y="4519"/>
                </a:lnTo>
                <a:lnTo>
                  <a:pt x="5899" y="4565"/>
                </a:lnTo>
                <a:cubicBezTo>
                  <a:pt x="6045" y="4470"/>
                  <a:pt x="6200" y="4386"/>
                  <a:pt x="6360" y="4323"/>
                </a:cubicBezTo>
                <a:lnTo>
                  <a:pt x="6360" y="4240"/>
                </a:lnTo>
                <a:lnTo>
                  <a:pt x="6432" y="4240"/>
                </a:lnTo>
                <a:lnTo>
                  <a:pt x="6398" y="4173"/>
                </a:lnTo>
                <a:cubicBezTo>
                  <a:pt x="6664" y="4082"/>
                  <a:pt x="6758" y="3837"/>
                  <a:pt x="7064" y="3807"/>
                </a:cubicBezTo>
                <a:lnTo>
                  <a:pt x="7031" y="3905"/>
                </a:lnTo>
                <a:lnTo>
                  <a:pt x="7078" y="4003"/>
                </a:lnTo>
                <a:cubicBezTo>
                  <a:pt x="7165" y="4014"/>
                  <a:pt x="7253" y="3977"/>
                  <a:pt x="7311" y="3905"/>
                </a:cubicBezTo>
                <a:lnTo>
                  <a:pt x="7263" y="3807"/>
                </a:lnTo>
                <a:lnTo>
                  <a:pt x="7154" y="3895"/>
                </a:lnTo>
                <a:cubicBezTo>
                  <a:pt x="7132" y="3845"/>
                  <a:pt x="7115" y="3807"/>
                  <a:pt x="7102" y="3776"/>
                </a:cubicBezTo>
                <a:cubicBezTo>
                  <a:pt x="7997" y="3530"/>
                  <a:pt x="8880" y="3015"/>
                  <a:pt x="9778" y="2672"/>
                </a:cubicBezTo>
                <a:cubicBezTo>
                  <a:pt x="9778" y="2674"/>
                  <a:pt x="9778" y="2679"/>
                  <a:pt x="9778" y="2688"/>
                </a:cubicBezTo>
                <a:lnTo>
                  <a:pt x="9783" y="2688"/>
                </a:lnTo>
                <a:lnTo>
                  <a:pt x="9783" y="2667"/>
                </a:lnTo>
                <a:cubicBezTo>
                  <a:pt x="9802" y="2655"/>
                  <a:pt x="9826" y="2646"/>
                  <a:pt x="9849" y="2646"/>
                </a:cubicBezTo>
                <a:lnTo>
                  <a:pt x="9849" y="2672"/>
                </a:lnTo>
                <a:lnTo>
                  <a:pt x="9783" y="2688"/>
                </a:lnTo>
                <a:lnTo>
                  <a:pt x="9783" y="2724"/>
                </a:lnTo>
                <a:cubicBezTo>
                  <a:pt x="10088" y="2692"/>
                  <a:pt x="10360" y="2472"/>
                  <a:pt x="10648" y="2363"/>
                </a:cubicBezTo>
                <a:cubicBezTo>
                  <a:pt x="10687" y="2459"/>
                  <a:pt x="10687" y="2493"/>
                  <a:pt x="10786" y="2543"/>
                </a:cubicBezTo>
                <a:cubicBezTo>
                  <a:pt x="10775" y="2438"/>
                  <a:pt x="10763" y="2364"/>
                  <a:pt x="10757" y="2301"/>
                </a:cubicBezTo>
                <a:lnTo>
                  <a:pt x="11099" y="2131"/>
                </a:lnTo>
                <a:lnTo>
                  <a:pt x="11128" y="2223"/>
                </a:lnTo>
                <a:lnTo>
                  <a:pt x="11366" y="2141"/>
                </a:lnTo>
                <a:cubicBezTo>
                  <a:pt x="11350" y="2267"/>
                  <a:pt x="11211" y="2256"/>
                  <a:pt x="11147" y="2352"/>
                </a:cubicBezTo>
                <a:lnTo>
                  <a:pt x="11361" y="2440"/>
                </a:lnTo>
                <a:lnTo>
                  <a:pt x="11185" y="2548"/>
                </a:lnTo>
                <a:cubicBezTo>
                  <a:pt x="11233" y="2602"/>
                  <a:pt x="11161" y="2720"/>
                  <a:pt x="11175" y="2811"/>
                </a:cubicBezTo>
                <a:lnTo>
                  <a:pt x="11114" y="2791"/>
                </a:lnTo>
                <a:cubicBezTo>
                  <a:pt x="11108" y="2723"/>
                  <a:pt x="11106" y="2663"/>
                  <a:pt x="11099" y="2584"/>
                </a:cubicBezTo>
                <a:lnTo>
                  <a:pt x="11019" y="2636"/>
                </a:lnTo>
                <a:lnTo>
                  <a:pt x="10876" y="2554"/>
                </a:lnTo>
                <a:lnTo>
                  <a:pt x="10743" y="2621"/>
                </a:lnTo>
                <a:cubicBezTo>
                  <a:pt x="10719" y="2732"/>
                  <a:pt x="10854" y="2742"/>
                  <a:pt x="10838" y="2848"/>
                </a:cubicBezTo>
                <a:lnTo>
                  <a:pt x="10643" y="2935"/>
                </a:lnTo>
                <a:cubicBezTo>
                  <a:pt x="10628" y="2970"/>
                  <a:pt x="10613" y="2997"/>
                  <a:pt x="10605" y="3018"/>
                </a:cubicBezTo>
                <a:lnTo>
                  <a:pt x="10657" y="3193"/>
                </a:lnTo>
                <a:cubicBezTo>
                  <a:pt x="10627" y="3172"/>
                  <a:pt x="10579" y="3229"/>
                  <a:pt x="10562" y="3167"/>
                </a:cubicBezTo>
                <a:cubicBezTo>
                  <a:pt x="10561" y="3163"/>
                  <a:pt x="10558" y="3167"/>
                  <a:pt x="10557" y="3162"/>
                </a:cubicBezTo>
                <a:lnTo>
                  <a:pt x="10448" y="3162"/>
                </a:lnTo>
                <a:cubicBezTo>
                  <a:pt x="10445" y="3189"/>
                  <a:pt x="10450" y="3215"/>
                  <a:pt x="10462" y="3240"/>
                </a:cubicBezTo>
                <a:cubicBezTo>
                  <a:pt x="10459" y="3239"/>
                  <a:pt x="10457" y="3245"/>
                  <a:pt x="10453" y="3245"/>
                </a:cubicBezTo>
                <a:cubicBezTo>
                  <a:pt x="10466" y="3267"/>
                  <a:pt x="10477" y="3295"/>
                  <a:pt x="10477" y="3322"/>
                </a:cubicBezTo>
                <a:lnTo>
                  <a:pt x="10453" y="3322"/>
                </a:lnTo>
                <a:lnTo>
                  <a:pt x="10439" y="3245"/>
                </a:lnTo>
                <a:cubicBezTo>
                  <a:pt x="10336" y="3246"/>
                  <a:pt x="10254" y="3304"/>
                  <a:pt x="10149" y="3332"/>
                </a:cubicBezTo>
                <a:lnTo>
                  <a:pt x="10177" y="3162"/>
                </a:lnTo>
                <a:lnTo>
                  <a:pt x="10035" y="3162"/>
                </a:lnTo>
                <a:cubicBezTo>
                  <a:pt x="9927" y="3076"/>
                  <a:pt x="9860" y="2879"/>
                  <a:pt x="9745" y="2894"/>
                </a:cubicBezTo>
                <a:lnTo>
                  <a:pt x="9968" y="3198"/>
                </a:lnTo>
                <a:cubicBezTo>
                  <a:pt x="9962" y="3229"/>
                  <a:pt x="9952" y="3277"/>
                  <a:pt x="9940" y="3338"/>
                </a:cubicBezTo>
                <a:lnTo>
                  <a:pt x="10030" y="3286"/>
                </a:lnTo>
                <a:lnTo>
                  <a:pt x="10082" y="3343"/>
                </a:lnTo>
                <a:lnTo>
                  <a:pt x="9992" y="3389"/>
                </a:lnTo>
                <a:cubicBezTo>
                  <a:pt x="9953" y="3378"/>
                  <a:pt x="9923" y="3347"/>
                  <a:pt x="9897" y="3384"/>
                </a:cubicBezTo>
                <a:lnTo>
                  <a:pt x="9925" y="3420"/>
                </a:lnTo>
                <a:lnTo>
                  <a:pt x="9488" y="3606"/>
                </a:lnTo>
                <a:lnTo>
                  <a:pt x="9364" y="3513"/>
                </a:lnTo>
                <a:lnTo>
                  <a:pt x="9326" y="3606"/>
                </a:lnTo>
                <a:lnTo>
                  <a:pt x="9293" y="3575"/>
                </a:lnTo>
                <a:lnTo>
                  <a:pt x="9208" y="3621"/>
                </a:lnTo>
                <a:lnTo>
                  <a:pt x="9170" y="3719"/>
                </a:lnTo>
                <a:cubicBezTo>
                  <a:pt x="9139" y="3637"/>
                  <a:pt x="9124" y="3582"/>
                  <a:pt x="9103" y="3523"/>
                </a:cubicBezTo>
                <a:cubicBezTo>
                  <a:pt x="9067" y="3591"/>
                  <a:pt x="9123" y="3698"/>
                  <a:pt x="9027" y="3730"/>
                </a:cubicBezTo>
                <a:lnTo>
                  <a:pt x="8998" y="3699"/>
                </a:lnTo>
                <a:lnTo>
                  <a:pt x="8932" y="3740"/>
                </a:lnTo>
                <a:lnTo>
                  <a:pt x="8861" y="3688"/>
                </a:lnTo>
                <a:lnTo>
                  <a:pt x="8775" y="3740"/>
                </a:lnTo>
                <a:lnTo>
                  <a:pt x="8737" y="3652"/>
                </a:lnTo>
                <a:lnTo>
                  <a:pt x="8713" y="3652"/>
                </a:lnTo>
                <a:cubicBezTo>
                  <a:pt x="8721" y="3701"/>
                  <a:pt x="8734" y="3751"/>
                  <a:pt x="8742" y="3802"/>
                </a:cubicBezTo>
                <a:lnTo>
                  <a:pt x="8699" y="3848"/>
                </a:lnTo>
                <a:lnTo>
                  <a:pt x="8661" y="3812"/>
                </a:lnTo>
                <a:cubicBezTo>
                  <a:pt x="8631" y="3912"/>
                  <a:pt x="8543" y="3972"/>
                  <a:pt x="8447" y="3962"/>
                </a:cubicBezTo>
                <a:lnTo>
                  <a:pt x="8495" y="3905"/>
                </a:lnTo>
                <a:cubicBezTo>
                  <a:pt x="8477" y="3885"/>
                  <a:pt x="8461" y="3867"/>
                  <a:pt x="8438" y="3843"/>
                </a:cubicBezTo>
                <a:lnTo>
                  <a:pt x="8290" y="4085"/>
                </a:lnTo>
                <a:cubicBezTo>
                  <a:pt x="8193" y="4104"/>
                  <a:pt x="8084" y="4070"/>
                  <a:pt x="7948" y="4106"/>
                </a:cubicBezTo>
                <a:cubicBezTo>
                  <a:pt x="8100" y="4164"/>
                  <a:pt x="8253" y="4105"/>
                  <a:pt x="8338" y="4220"/>
                </a:cubicBezTo>
                <a:cubicBezTo>
                  <a:pt x="8190" y="4396"/>
                  <a:pt x="7983" y="4447"/>
                  <a:pt x="7805" y="4560"/>
                </a:cubicBezTo>
                <a:lnTo>
                  <a:pt x="7805" y="4550"/>
                </a:lnTo>
                <a:lnTo>
                  <a:pt x="7729" y="4524"/>
                </a:lnTo>
                <a:lnTo>
                  <a:pt x="7705" y="4606"/>
                </a:lnTo>
                <a:cubicBezTo>
                  <a:pt x="7580" y="4596"/>
                  <a:pt x="7485" y="4679"/>
                  <a:pt x="7378" y="4720"/>
                </a:cubicBezTo>
                <a:cubicBezTo>
                  <a:pt x="7335" y="4735"/>
                  <a:pt x="7537" y="4817"/>
                  <a:pt x="7492" y="4838"/>
                </a:cubicBezTo>
                <a:lnTo>
                  <a:pt x="7325" y="4838"/>
                </a:lnTo>
                <a:cubicBezTo>
                  <a:pt x="7334" y="4774"/>
                  <a:pt x="7359" y="4760"/>
                  <a:pt x="7382" y="4761"/>
                </a:cubicBezTo>
                <a:cubicBezTo>
                  <a:pt x="7322" y="4764"/>
                  <a:pt x="7269" y="4766"/>
                  <a:pt x="7244" y="4766"/>
                </a:cubicBezTo>
                <a:cubicBezTo>
                  <a:pt x="7233" y="4731"/>
                  <a:pt x="7228" y="4707"/>
                  <a:pt x="7216" y="4668"/>
                </a:cubicBezTo>
                <a:cubicBezTo>
                  <a:pt x="7155" y="5005"/>
                  <a:pt x="7054" y="4681"/>
                  <a:pt x="6812" y="5132"/>
                </a:cubicBezTo>
                <a:lnTo>
                  <a:pt x="6712" y="5122"/>
                </a:lnTo>
                <a:lnTo>
                  <a:pt x="6760" y="5065"/>
                </a:lnTo>
                <a:lnTo>
                  <a:pt x="6707" y="5009"/>
                </a:lnTo>
                <a:cubicBezTo>
                  <a:pt x="6663" y="5074"/>
                  <a:pt x="6605" y="5132"/>
                  <a:pt x="6541" y="5174"/>
                </a:cubicBezTo>
                <a:lnTo>
                  <a:pt x="6836" y="5174"/>
                </a:lnTo>
                <a:lnTo>
                  <a:pt x="6836" y="5199"/>
                </a:lnTo>
                <a:lnTo>
                  <a:pt x="6593" y="5199"/>
                </a:lnTo>
                <a:cubicBezTo>
                  <a:pt x="6550" y="5310"/>
                  <a:pt x="6521" y="5420"/>
                  <a:pt x="6403" y="5457"/>
                </a:cubicBezTo>
                <a:cubicBezTo>
                  <a:pt x="6395" y="5397"/>
                  <a:pt x="6390" y="5342"/>
                  <a:pt x="6384" y="5292"/>
                </a:cubicBezTo>
                <a:cubicBezTo>
                  <a:pt x="6292" y="5339"/>
                  <a:pt x="6206" y="5402"/>
                  <a:pt x="6137" y="5483"/>
                </a:cubicBezTo>
                <a:lnTo>
                  <a:pt x="6132" y="5447"/>
                </a:lnTo>
                <a:lnTo>
                  <a:pt x="6056" y="5463"/>
                </a:lnTo>
                <a:lnTo>
                  <a:pt x="6070" y="5483"/>
                </a:lnTo>
                <a:lnTo>
                  <a:pt x="6132" y="5483"/>
                </a:lnTo>
                <a:lnTo>
                  <a:pt x="6009" y="5607"/>
                </a:lnTo>
                <a:lnTo>
                  <a:pt x="5947" y="5555"/>
                </a:lnTo>
                <a:lnTo>
                  <a:pt x="5871" y="5628"/>
                </a:lnTo>
                <a:lnTo>
                  <a:pt x="5742" y="5602"/>
                </a:lnTo>
                <a:cubicBezTo>
                  <a:pt x="5732" y="5636"/>
                  <a:pt x="5725" y="5660"/>
                  <a:pt x="5714" y="5700"/>
                </a:cubicBezTo>
                <a:lnTo>
                  <a:pt x="5638" y="5653"/>
                </a:lnTo>
                <a:lnTo>
                  <a:pt x="5538" y="5715"/>
                </a:lnTo>
                <a:cubicBezTo>
                  <a:pt x="5555" y="5749"/>
                  <a:pt x="5564" y="5775"/>
                  <a:pt x="5581" y="5813"/>
                </a:cubicBezTo>
                <a:lnTo>
                  <a:pt x="5462" y="5803"/>
                </a:lnTo>
                <a:lnTo>
                  <a:pt x="5524" y="5731"/>
                </a:lnTo>
                <a:cubicBezTo>
                  <a:pt x="5448" y="5743"/>
                  <a:pt x="5371" y="5719"/>
                  <a:pt x="5310" y="5669"/>
                </a:cubicBezTo>
                <a:lnTo>
                  <a:pt x="5362" y="5818"/>
                </a:lnTo>
                <a:lnTo>
                  <a:pt x="5181" y="5772"/>
                </a:lnTo>
                <a:cubicBezTo>
                  <a:pt x="5105" y="5949"/>
                  <a:pt x="4912" y="5954"/>
                  <a:pt x="4796" y="6087"/>
                </a:cubicBezTo>
                <a:lnTo>
                  <a:pt x="4763" y="6056"/>
                </a:lnTo>
                <a:lnTo>
                  <a:pt x="4659" y="6112"/>
                </a:lnTo>
                <a:lnTo>
                  <a:pt x="4687" y="6216"/>
                </a:lnTo>
                <a:cubicBezTo>
                  <a:pt x="4661" y="6255"/>
                  <a:pt x="4630" y="6297"/>
                  <a:pt x="4616" y="6319"/>
                </a:cubicBezTo>
                <a:lnTo>
                  <a:pt x="4416" y="6283"/>
                </a:lnTo>
                <a:cubicBezTo>
                  <a:pt x="4410" y="6365"/>
                  <a:pt x="4405" y="6426"/>
                  <a:pt x="4397" y="6525"/>
                </a:cubicBezTo>
                <a:lnTo>
                  <a:pt x="4316" y="6422"/>
                </a:lnTo>
                <a:lnTo>
                  <a:pt x="4079" y="6510"/>
                </a:lnTo>
                <a:cubicBezTo>
                  <a:pt x="4079" y="6547"/>
                  <a:pt x="4076" y="6580"/>
                  <a:pt x="4074" y="6608"/>
                </a:cubicBezTo>
                <a:cubicBezTo>
                  <a:pt x="4009" y="6608"/>
                  <a:pt x="3950" y="6626"/>
                  <a:pt x="3931" y="6597"/>
                </a:cubicBezTo>
                <a:lnTo>
                  <a:pt x="3855" y="6680"/>
                </a:lnTo>
                <a:lnTo>
                  <a:pt x="4031" y="6695"/>
                </a:lnTo>
                <a:cubicBezTo>
                  <a:pt x="3875" y="6867"/>
                  <a:pt x="3652" y="6845"/>
                  <a:pt x="3537" y="7010"/>
                </a:cubicBezTo>
                <a:lnTo>
                  <a:pt x="3427" y="6963"/>
                </a:lnTo>
                <a:lnTo>
                  <a:pt x="3385" y="7159"/>
                </a:lnTo>
                <a:lnTo>
                  <a:pt x="3152" y="7386"/>
                </a:lnTo>
                <a:lnTo>
                  <a:pt x="3456" y="7639"/>
                </a:lnTo>
                <a:cubicBezTo>
                  <a:pt x="3426" y="7710"/>
                  <a:pt x="3397" y="7780"/>
                  <a:pt x="3361" y="7866"/>
                </a:cubicBezTo>
                <a:cubicBezTo>
                  <a:pt x="3282" y="7800"/>
                  <a:pt x="3210" y="7765"/>
                  <a:pt x="3157" y="7876"/>
                </a:cubicBezTo>
                <a:lnTo>
                  <a:pt x="3256" y="7995"/>
                </a:lnTo>
                <a:lnTo>
                  <a:pt x="3166" y="8036"/>
                </a:lnTo>
                <a:cubicBezTo>
                  <a:pt x="3117" y="7970"/>
                  <a:pt x="3065" y="8011"/>
                  <a:pt x="3004" y="8036"/>
                </a:cubicBezTo>
                <a:lnTo>
                  <a:pt x="2943" y="7866"/>
                </a:lnTo>
                <a:cubicBezTo>
                  <a:pt x="2916" y="7907"/>
                  <a:pt x="2898" y="7940"/>
                  <a:pt x="2890" y="7954"/>
                </a:cubicBezTo>
                <a:lnTo>
                  <a:pt x="2634" y="7913"/>
                </a:lnTo>
                <a:lnTo>
                  <a:pt x="2634" y="8093"/>
                </a:lnTo>
                <a:lnTo>
                  <a:pt x="2572" y="8036"/>
                </a:lnTo>
                <a:lnTo>
                  <a:pt x="2410" y="8124"/>
                </a:lnTo>
                <a:lnTo>
                  <a:pt x="2315" y="8315"/>
                </a:lnTo>
                <a:lnTo>
                  <a:pt x="2348" y="8439"/>
                </a:lnTo>
                <a:lnTo>
                  <a:pt x="2206" y="8609"/>
                </a:lnTo>
                <a:cubicBezTo>
                  <a:pt x="2127" y="8583"/>
                  <a:pt x="2066" y="8482"/>
                  <a:pt x="1949" y="8552"/>
                </a:cubicBezTo>
                <a:lnTo>
                  <a:pt x="2201" y="8805"/>
                </a:lnTo>
                <a:lnTo>
                  <a:pt x="2268" y="8743"/>
                </a:lnTo>
                <a:lnTo>
                  <a:pt x="2230" y="8686"/>
                </a:lnTo>
                <a:lnTo>
                  <a:pt x="2291" y="8681"/>
                </a:lnTo>
                <a:cubicBezTo>
                  <a:pt x="2310" y="8755"/>
                  <a:pt x="2323" y="8822"/>
                  <a:pt x="2253" y="8872"/>
                </a:cubicBezTo>
                <a:lnTo>
                  <a:pt x="1973" y="8872"/>
                </a:lnTo>
                <a:lnTo>
                  <a:pt x="1921" y="8712"/>
                </a:lnTo>
                <a:lnTo>
                  <a:pt x="1759" y="8712"/>
                </a:lnTo>
                <a:cubicBezTo>
                  <a:pt x="1734" y="8628"/>
                  <a:pt x="1622" y="8651"/>
                  <a:pt x="1607" y="8557"/>
                </a:cubicBezTo>
                <a:lnTo>
                  <a:pt x="1712" y="8557"/>
                </a:lnTo>
                <a:lnTo>
                  <a:pt x="1712" y="8403"/>
                </a:lnTo>
                <a:cubicBezTo>
                  <a:pt x="1598" y="8412"/>
                  <a:pt x="1596" y="8415"/>
                  <a:pt x="1569" y="8521"/>
                </a:cubicBezTo>
                <a:lnTo>
                  <a:pt x="1217" y="8310"/>
                </a:lnTo>
                <a:lnTo>
                  <a:pt x="1269" y="8423"/>
                </a:lnTo>
                <a:lnTo>
                  <a:pt x="1013" y="8568"/>
                </a:lnTo>
                <a:cubicBezTo>
                  <a:pt x="1065" y="8646"/>
                  <a:pt x="1086" y="8742"/>
                  <a:pt x="1184" y="8758"/>
                </a:cubicBezTo>
                <a:lnTo>
                  <a:pt x="1250" y="8609"/>
                </a:lnTo>
                <a:lnTo>
                  <a:pt x="1317" y="8578"/>
                </a:lnTo>
                <a:cubicBezTo>
                  <a:pt x="1285" y="8544"/>
                  <a:pt x="1262" y="8525"/>
                  <a:pt x="1241" y="8501"/>
                </a:cubicBezTo>
                <a:lnTo>
                  <a:pt x="1279" y="8444"/>
                </a:lnTo>
                <a:cubicBezTo>
                  <a:pt x="1420" y="8515"/>
                  <a:pt x="1703" y="8686"/>
                  <a:pt x="1754" y="8841"/>
                </a:cubicBezTo>
                <a:lnTo>
                  <a:pt x="1645" y="8841"/>
                </a:lnTo>
                <a:cubicBezTo>
                  <a:pt x="1704" y="8901"/>
                  <a:pt x="1759" y="8968"/>
                  <a:pt x="1830" y="8898"/>
                </a:cubicBezTo>
                <a:lnTo>
                  <a:pt x="1944" y="8985"/>
                </a:lnTo>
                <a:lnTo>
                  <a:pt x="1892" y="9109"/>
                </a:lnTo>
                <a:lnTo>
                  <a:pt x="1735" y="9161"/>
                </a:lnTo>
                <a:cubicBezTo>
                  <a:pt x="1688" y="9084"/>
                  <a:pt x="1616" y="9135"/>
                  <a:pt x="1555" y="9119"/>
                </a:cubicBezTo>
                <a:cubicBezTo>
                  <a:pt x="1485" y="9198"/>
                  <a:pt x="1389" y="9243"/>
                  <a:pt x="1288" y="9243"/>
                </a:cubicBezTo>
                <a:lnTo>
                  <a:pt x="1255" y="9145"/>
                </a:lnTo>
                <a:lnTo>
                  <a:pt x="1027" y="9192"/>
                </a:lnTo>
                <a:lnTo>
                  <a:pt x="960" y="9119"/>
                </a:lnTo>
                <a:cubicBezTo>
                  <a:pt x="914" y="9165"/>
                  <a:pt x="843" y="9186"/>
                  <a:pt x="842" y="9290"/>
                </a:cubicBezTo>
                <a:cubicBezTo>
                  <a:pt x="1004" y="9338"/>
                  <a:pt x="1174" y="9351"/>
                  <a:pt x="1341" y="9326"/>
                </a:cubicBezTo>
                <a:lnTo>
                  <a:pt x="1298" y="9450"/>
                </a:lnTo>
                <a:lnTo>
                  <a:pt x="1488" y="9408"/>
                </a:lnTo>
                <a:lnTo>
                  <a:pt x="1555" y="9444"/>
                </a:lnTo>
                <a:lnTo>
                  <a:pt x="1517" y="9609"/>
                </a:lnTo>
                <a:cubicBezTo>
                  <a:pt x="1251" y="9868"/>
                  <a:pt x="866" y="9829"/>
                  <a:pt x="552" y="9976"/>
                </a:cubicBezTo>
                <a:lnTo>
                  <a:pt x="556" y="10001"/>
                </a:lnTo>
                <a:lnTo>
                  <a:pt x="395" y="10001"/>
                </a:lnTo>
                <a:lnTo>
                  <a:pt x="343" y="10120"/>
                </a:lnTo>
                <a:cubicBezTo>
                  <a:pt x="671" y="10095"/>
                  <a:pt x="955" y="9830"/>
                  <a:pt x="1298" y="9883"/>
                </a:cubicBezTo>
                <a:lnTo>
                  <a:pt x="1350" y="9991"/>
                </a:lnTo>
                <a:cubicBezTo>
                  <a:pt x="1066" y="10157"/>
                  <a:pt x="702" y="10138"/>
                  <a:pt x="442" y="10363"/>
                </a:cubicBezTo>
                <a:lnTo>
                  <a:pt x="594" y="10326"/>
                </a:lnTo>
                <a:lnTo>
                  <a:pt x="647" y="10352"/>
                </a:lnTo>
                <a:lnTo>
                  <a:pt x="666" y="10275"/>
                </a:lnTo>
                <a:cubicBezTo>
                  <a:pt x="791" y="10304"/>
                  <a:pt x="921" y="10263"/>
                  <a:pt x="1008" y="10161"/>
                </a:cubicBezTo>
                <a:cubicBezTo>
                  <a:pt x="1173" y="10161"/>
                  <a:pt x="1321" y="10062"/>
                  <a:pt x="1488" y="10074"/>
                </a:cubicBezTo>
                <a:lnTo>
                  <a:pt x="1593" y="9960"/>
                </a:lnTo>
                <a:lnTo>
                  <a:pt x="1664" y="9960"/>
                </a:lnTo>
                <a:cubicBezTo>
                  <a:pt x="1692" y="10001"/>
                  <a:pt x="1754" y="10021"/>
                  <a:pt x="1764" y="10120"/>
                </a:cubicBezTo>
                <a:lnTo>
                  <a:pt x="1635" y="10079"/>
                </a:lnTo>
                <a:lnTo>
                  <a:pt x="1588" y="10115"/>
                </a:lnTo>
                <a:lnTo>
                  <a:pt x="1545" y="10074"/>
                </a:lnTo>
                <a:cubicBezTo>
                  <a:pt x="1487" y="10154"/>
                  <a:pt x="1513" y="10239"/>
                  <a:pt x="1464" y="10316"/>
                </a:cubicBezTo>
                <a:lnTo>
                  <a:pt x="1697" y="10270"/>
                </a:lnTo>
                <a:lnTo>
                  <a:pt x="1612" y="10383"/>
                </a:lnTo>
                <a:cubicBezTo>
                  <a:pt x="1716" y="10363"/>
                  <a:pt x="1820" y="10358"/>
                  <a:pt x="1925" y="10368"/>
                </a:cubicBezTo>
                <a:lnTo>
                  <a:pt x="1830" y="10512"/>
                </a:lnTo>
                <a:lnTo>
                  <a:pt x="1921" y="10512"/>
                </a:lnTo>
                <a:lnTo>
                  <a:pt x="2030" y="10646"/>
                </a:lnTo>
                <a:cubicBezTo>
                  <a:pt x="2073" y="10604"/>
                  <a:pt x="2108" y="10569"/>
                  <a:pt x="2116" y="10517"/>
                </a:cubicBezTo>
                <a:cubicBezTo>
                  <a:pt x="2103" y="10469"/>
                  <a:pt x="2310" y="10456"/>
                  <a:pt x="2334" y="10517"/>
                </a:cubicBezTo>
                <a:cubicBezTo>
                  <a:pt x="2412" y="10488"/>
                  <a:pt x="2439" y="10580"/>
                  <a:pt x="2491" y="10600"/>
                </a:cubicBezTo>
                <a:lnTo>
                  <a:pt x="2553" y="10559"/>
                </a:lnTo>
                <a:cubicBezTo>
                  <a:pt x="2613" y="10613"/>
                  <a:pt x="2517" y="10663"/>
                  <a:pt x="2553" y="10729"/>
                </a:cubicBezTo>
                <a:cubicBezTo>
                  <a:pt x="2581" y="10776"/>
                  <a:pt x="2570" y="10852"/>
                  <a:pt x="2577" y="10914"/>
                </a:cubicBezTo>
                <a:lnTo>
                  <a:pt x="2596" y="10914"/>
                </a:lnTo>
                <a:cubicBezTo>
                  <a:pt x="2602" y="10861"/>
                  <a:pt x="2607" y="10808"/>
                  <a:pt x="2615" y="10734"/>
                </a:cubicBezTo>
                <a:cubicBezTo>
                  <a:pt x="2711" y="10759"/>
                  <a:pt x="2736" y="10830"/>
                  <a:pt x="2829" y="10837"/>
                </a:cubicBezTo>
                <a:cubicBezTo>
                  <a:pt x="2759" y="10741"/>
                  <a:pt x="2770" y="10671"/>
                  <a:pt x="2862" y="10620"/>
                </a:cubicBezTo>
                <a:lnTo>
                  <a:pt x="2819" y="10559"/>
                </a:lnTo>
                <a:lnTo>
                  <a:pt x="2938" y="10559"/>
                </a:lnTo>
                <a:cubicBezTo>
                  <a:pt x="2915" y="10663"/>
                  <a:pt x="2913" y="10770"/>
                  <a:pt x="2829" y="10837"/>
                </a:cubicBezTo>
                <a:cubicBezTo>
                  <a:pt x="2836" y="10878"/>
                  <a:pt x="2850" y="10916"/>
                  <a:pt x="2862" y="10956"/>
                </a:cubicBezTo>
                <a:cubicBezTo>
                  <a:pt x="2836" y="11009"/>
                  <a:pt x="2823" y="11076"/>
                  <a:pt x="2733" y="11090"/>
                </a:cubicBezTo>
                <a:lnTo>
                  <a:pt x="2857" y="11172"/>
                </a:lnTo>
                <a:lnTo>
                  <a:pt x="2829" y="11214"/>
                </a:lnTo>
                <a:lnTo>
                  <a:pt x="2881" y="11270"/>
                </a:lnTo>
                <a:cubicBezTo>
                  <a:pt x="2926" y="11229"/>
                  <a:pt x="2964" y="11158"/>
                  <a:pt x="3042" y="11208"/>
                </a:cubicBezTo>
                <a:lnTo>
                  <a:pt x="2900" y="11394"/>
                </a:lnTo>
                <a:lnTo>
                  <a:pt x="3066" y="11440"/>
                </a:lnTo>
                <a:cubicBezTo>
                  <a:pt x="3059" y="11490"/>
                  <a:pt x="3050" y="11539"/>
                  <a:pt x="3038" y="11616"/>
                </a:cubicBezTo>
                <a:lnTo>
                  <a:pt x="3157" y="11538"/>
                </a:lnTo>
                <a:lnTo>
                  <a:pt x="3114" y="11482"/>
                </a:lnTo>
                <a:cubicBezTo>
                  <a:pt x="3133" y="11438"/>
                  <a:pt x="3153" y="11396"/>
                  <a:pt x="3171" y="11358"/>
                </a:cubicBezTo>
                <a:lnTo>
                  <a:pt x="3266" y="11410"/>
                </a:lnTo>
                <a:cubicBezTo>
                  <a:pt x="3241" y="11513"/>
                  <a:pt x="3198" y="11611"/>
                  <a:pt x="3142" y="11698"/>
                </a:cubicBezTo>
                <a:cubicBezTo>
                  <a:pt x="3425" y="11662"/>
                  <a:pt x="3589" y="11337"/>
                  <a:pt x="3855" y="11332"/>
                </a:cubicBezTo>
                <a:cubicBezTo>
                  <a:pt x="3855" y="11346"/>
                  <a:pt x="3855" y="11361"/>
                  <a:pt x="3855" y="11389"/>
                </a:cubicBezTo>
                <a:cubicBezTo>
                  <a:pt x="3728" y="11372"/>
                  <a:pt x="3657" y="11471"/>
                  <a:pt x="3580" y="11554"/>
                </a:cubicBezTo>
                <a:lnTo>
                  <a:pt x="3504" y="11554"/>
                </a:lnTo>
                <a:cubicBezTo>
                  <a:pt x="3488" y="11594"/>
                  <a:pt x="3471" y="11630"/>
                  <a:pt x="3456" y="11667"/>
                </a:cubicBezTo>
                <a:cubicBezTo>
                  <a:pt x="3676" y="11667"/>
                  <a:pt x="3803" y="11408"/>
                  <a:pt x="4036" y="11425"/>
                </a:cubicBezTo>
                <a:cubicBezTo>
                  <a:pt x="4036" y="11389"/>
                  <a:pt x="4042" y="11356"/>
                  <a:pt x="4045" y="11327"/>
                </a:cubicBezTo>
                <a:cubicBezTo>
                  <a:pt x="4194" y="11270"/>
                  <a:pt x="4309" y="11144"/>
                  <a:pt x="4478" y="11147"/>
                </a:cubicBezTo>
                <a:lnTo>
                  <a:pt x="4411" y="11002"/>
                </a:lnTo>
                <a:lnTo>
                  <a:pt x="4511" y="11002"/>
                </a:lnTo>
                <a:cubicBezTo>
                  <a:pt x="4517" y="11044"/>
                  <a:pt x="4523" y="11079"/>
                  <a:pt x="4526" y="11100"/>
                </a:cubicBezTo>
                <a:cubicBezTo>
                  <a:pt x="4640" y="11050"/>
                  <a:pt x="4764" y="11055"/>
                  <a:pt x="4839" y="10945"/>
                </a:cubicBezTo>
                <a:cubicBezTo>
                  <a:pt x="4860" y="10916"/>
                  <a:pt x="4890" y="10896"/>
                  <a:pt x="4920" y="10878"/>
                </a:cubicBezTo>
                <a:cubicBezTo>
                  <a:pt x="4920" y="10905"/>
                  <a:pt x="4919" y="10923"/>
                  <a:pt x="4925" y="10951"/>
                </a:cubicBezTo>
                <a:lnTo>
                  <a:pt x="4849" y="10956"/>
                </a:lnTo>
                <a:lnTo>
                  <a:pt x="4839" y="10945"/>
                </a:lnTo>
                <a:cubicBezTo>
                  <a:pt x="4846" y="10974"/>
                  <a:pt x="4850" y="11004"/>
                  <a:pt x="4849" y="11033"/>
                </a:cubicBezTo>
                <a:cubicBezTo>
                  <a:pt x="5015" y="11033"/>
                  <a:pt x="4908" y="10839"/>
                  <a:pt x="5124" y="10878"/>
                </a:cubicBezTo>
                <a:cubicBezTo>
                  <a:pt x="5193" y="10798"/>
                  <a:pt x="5290" y="10751"/>
                  <a:pt x="5391" y="10749"/>
                </a:cubicBezTo>
                <a:lnTo>
                  <a:pt x="5405" y="10693"/>
                </a:lnTo>
                <a:lnTo>
                  <a:pt x="5614" y="10626"/>
                </a:lnTo>
                <a:cubicBezTo>
                  <a:pt x="5638" y="10495"/>
                  <a:pt x="5636" y="10491"/>
                  <a:pt x="5790" y="10476"/>
                </a:cubicBezTo>
                <a:cubicBezTo>
                  <a:pt x="5790" y="10486"/>
                  <a:pt x="5807" y="10525"/>
                  <a:pt x="5818" y="10564"/>
                </a:cubicBezTo>
                <a:lnTo>
                  <a:pt x="5899" y="10471"/>
                </a:lnTo>
                <a:cubicBezTo>
                  <a:pt x="5925" y="10511"/>
                  <a:pt x="5947" y="10552"/>
                  <a:pt x="5971" y="10589"/>
                </a:cubicBezTo>
                <a:lnTo>
                  <a:pt x="6042" y="10522"/>
                </a:lnTo>
                <a:lnTo>
                  <a:pt x="5928" y="10409"/>
                </a:lnTo>
                <a:cubicBezTo>
                  <a:pt x="5938" y="10388"/>
                  <a:pt x="5958" y="10354"/>
                  <a:pt x="5975" y="10316"/>
                </a:cubicBezTo>
                <a:lnTo>
                  <a:pt x="6047" y="10445"/>
                </a:lnTo>
                <a:lnTo>
                  <a:pt x="6165" y="10393"/>
                </a:lnTo>
                <a:cubicBezTo>
                  <a:pt x="6165" y="10475"/>
                  <a:pt x="6171" y="10538"/>
                  <a:pt x="6175" y="10595"/>
                </a:cubicBezTo>
                <a:lnTo>
                  <a:pt x="6275" y="10620"/>
                </a:lnTo>
                <a:lnTo>
                  <a:pt x="6080" y="10713"/>
                </a:lnTo>
                <a:cubicBezTo>
                  <a:pt x="6130" y="10789"/>
                  <a:pt x="6186" y="10750"/>
                  <a:pt x="6232" y="10755"/>
                </a:cubicBezTo>
                <a:cubicBezTo>
                  <a:pt x="6310" y="10607"/>
                  <a:pt x="6327" y="10578"/>
                  <a:pt x="6384" y="10657"/>
                </a:cubicBezTo>
                <a:cubicBezTo>
                  <a:pt x="6364" y="10804"/>
                  <a:pt x="6234" y="10812"/>
                  <a:pt x="6156" y="10873"/>
                </a:cubicBezTo>
                <a:lnTo>
                  <a:pt x="6056" y="10837"/>
                </a:lnTo>
                <a:lnTo>
                  <a:pt x="6132" y="11002"/>
                </a:lnTo>
                <a:lnTo>
                  <a:pt x="5961" y="10956"/>
                </a:lnTo>
                <a:cubicBezTo>
                  <a:pt x="6050" y="11016"/>
                  <a:pt x="5993" y="11179"/>
                  <a:pt x="6108" y="11208"/>
                </a:cubicBezTo>
                <a:cubicBezTo>
                  <a:pt x="6156" y="11076"/>
                  <a:pt x="6152" y="11073"/>
                  <a:pt x="6246" y="11012"/>
                </a:cubicBezTo>
                <a:lnTo>
                  <a:pt x="6213" y="10935"/>
                </a:lnTo>
                <a:cubicBezTo>
                  <a:pt x="6279" y="10897"/>
                  <a:pt x="6318" y="10938"/>
                  <a:pt x="6356" y="10987"/>
                </a:cubicBezTo>
                <a:cubicBezTo>
                  <a:pt x="6288" y="11043"/>
                  <a:pt x="6332" y="11119"/>
                  <a:pt x="6318" y="11188"/>
                </a:cubicBezTo>
                <a:lnTo>
                  <a:pt x="6451" y="11291"/>
                </a:lnTo>
                <a:cubicBezTo>
                  <a:pt x="6339" y="11339"/>
                  <a:pt x="6298" y="11438"/>
                  <a:pt x="6184" y="11389"/>
                </a:cubicBezTo>
                <a:lnTo>
                  <a:pt x="6303" y="11260"/>
                </a:lnTo>
                <a:cubicBezTo>
                  <a:pt x="6215" y="11238"/>
                  <a:pt x="6278" y="11165"/>
                  <a:pt x="6156" y="11172"/>
                </a:cubicBezTo>
                <a:cubicBezTo>
                  <a:pt x="6179" y="11220"/>
                  <a:pt x="6192" y="11244"/>
                  <a:pt x="6208" y="11275"/>
                </a:cubicBezTo>
                <a:lnTo>
                  <a:pt x="6099" y="11353"/>
                </a:lnTo>
                <a:lnTo>
                  <a:pt x="6360" y="11590"/>
                </a:lnTo>
                <a:lnTo>
                  <a:pt x="6222" y="11760"/>
                </a:lnTo>
                <a:cubicBezTo>
                  <a:pt x="6311" y="11913"/>
                  <a:pt x="6370" y="12122"/>
                  <a:pt x="6455" y="12281"/>
                </a:cubicBezTo>
                <a:cubicBezTo>
                  <a:pt x="6494" y="12257"/>
                  <a:pt x="6508" y="12169"/>
                  <a:pt x="6588" y="12240"/>
                </a:cubicBezTo>
                <a:cubicBezTo>
                  <a:pt x="6541" y="12298"/>
                  <a:pt x="6504" y="12351"/>
                  <a:pt x="6465" y="12400"/>
                </a:cubicBezTo>
                <a:cubicBezTo>
                  <a:pt x="6497" y="12488"/>
                  <a:pt x="6525" y="12569"/>
                  <a:pt x="6546" y="12627"/>
                </a:cubicBezTo>
                <a:lnTo>
                  <a:pt x="6798" y="12714"/>
                </a:lnTo>
                <a:lnTo>
                  <a:pt x="6641" y="12843"/>
                </a:lnTo>
                <a:cubicBezTo>
                  <a:pt x="6681" y="12911"/>
                  <a:pt x="6698" y="12990"/>
                  <a:pt x="6688" y="13070"/>
                </a:cubicBezTo>
                <a:lnTo>
                  <a:pt x="6855" y="13158"/>
                </a:lnTo>
                <a:lnTo>
                  <a:pt x="6750" y="13241"/>
                </a:lnTo>
                <a:lnTo>
                  <a:pt x="6793" y="13313"/>
                </a:lnTo>
                <a:lnTo>
                  <a:pt x="6655" y="13447"/>
                </a:lnTo>
                <a:lnTo>
                  <a:pt x="6541" y="13447"/>
                </a:lnTo>
                <a:lnTo>
                  <a:pt x="6451" y="13323"/>
                </a:lnTo>
                <a:lnTo>
                  <a:pt x="6346" y="13333"/>
                </a:lnTo>
                <a:cubicBezTo>
                  <a:pt x="6397" y="13466"/>
                  <a:pt x="6529" y="13527"/>
                  <a:pt x="6541" y="13664"/>
                </a:cubicBezTo>
                <a:lnTo>
                  <a:pt x="6508" y="13705"/>
                </a:lnTo>
                <a:lnTo>
                  <a:pt x="6536" y="13746"/>
                </a:lnTo>
                <a:cubicBezTo>
                  <a:pt x="6401" y="13893"/>
                  <a:pt x="6246" y="13723"/>
                  <a:pt x="6123" y="13720"/>
                </a:cubicBezTo>
                <a:cubicBezTo>
                  <a:pt x="6085" y="13657"/>
                  <a:pt x="6077" y="13593"/>
                  <a:pt x="6004" y="13612"/>
                </a:cubicBezTo>
                <a:cubicBezTo>
                  <a:pt x="5958" y="13699"/>
                  <a:pt x="6023" y="13737"/>
                  <a:pt x="6056" y="13803"/>
                </a:cubicBezTo>
                <a:cubicBezTo>
                  <a:pt x="5980" y="13767"/>
                  <a:pt x="5893" y="13769"/>
                  <a:pt x="5818" y="13808"/>
                </a:cubicBezTo>
                <a:lnTo>
                  <a:pt x="5795" y="13736"/>
                </a:lnTo>
                <a:lnTo>
                  <a:pt x="5704" y="13736"/>
                </a:lnTo>
                <a:cubicBezTo>
                  <a:pt x="5695" y="13764"/>
                  <a:pt x="5685" y="13788"/>
                  <a:pt x="5671" y="13834"/>
                </a:cubicBezTo>
                <a:cubicBezTo>
                  <a:pt x="5631" y="13779"/>
                  <a:pt x="5598" y="13733"/>
                  <a:pt x="5571" y="13694"/>
                </a:cubicBezTo>
                <a:lnTo>
                  <a:pt x="5448" y="13694"/>
                </a:lnTo>
                <a:lnTo>
                  <a:pt x="5419" y="13612"/>
                </a:lnTo>
                <a:lnTo>
                  <a:pt x="5357" y="13627"/>
                </a:lnTo>
                <a:lnTo>
                  <a:pt x="5400" y="13679"/>
                </a:lnTo>
                <a:cubicBezTo>
                  <a:pt x="5341" y="13717"/>
                  <a:pt x="5292" y="13774"/>
                  <a:pt x="5258" y="13839"/>
                </a:cubicBezTo>
                <a:cubicBezTo>
                  <a:pt x="5296" y="13886"/>
                  <a:pt x="5326" y="13934"/>
                  <a:pt x="5258" y="13973"/>
                </a:cubicBezTo>
                <a:lnTo>
                  <a:pt x="5243" y="13896"/>
                </a:lnTo>
                <a:lnTo>
                  <a:pt x="5219" y="13896"/>
                </a:lnTo>
                <a:cubicBezTo>
                  <a:pt x="5219" y="13921"/>
                  <a:pt x="5218" y="13948"/>
                  <a:pt x="5224" y="13973"/>
                </a:cubicBezTo>
                <a:lnTo>
                  <a:pt x="5253" y="13973"/>
                </a:lnTo>
                <a:cubicBezTo>
                  <a:pt x="5269" y="13999"/>
                  <a:pt x="5289" y="14023"/>
                  <a:pt x="5305" y="14050"/>
                </a:cubicBezTo>
                <a:lnTo>
                  <a:pt x="5367" y="14004"/>
                </a:lnTo>
                <a:lnTo>
                  <a:pt x="5467" y="14097"/>
                </a:lnTo>
                <a:lnTo>
                  <a:pt x="5528" y="14061"/>
                </a:lnTo>
                <a:lnTo>
                  <a:pt x="5595" y="14117"/>
                </a:lnTo>
                <a:cubicBezTo>
                  <a:pt x="5571" y="14168"/>
                  <a:pt x="5548" y="14210"/>
                  <a:pt x="5514" y="14277"/>
                </a:cubicBezTo>
                <a:lnTo>
                  <a:pt x="5410" y="14117"/>
                </a:lnTo>
                <a:lnTo>
                  <a:pt x="5381" y="14184"/>
                </a:lnTo>
                <a:lnTo>
                  <a:pt x="5305" y="14071"/>
                </a:lnTo>
                <a:lnTo>
                  <a:pt x="5082" y="14164"/>
                </a:lnTo>
                <a:cubicBezTo>
                  <a:pt x="5094" y="14228"/>
                  <a:pt x="5104" y="14290"/>
                  <a:pt x="5115" y="14350"/>
                </a:cubicBezTo>
                <a:lnTo>
                  <a:pt x="5177" y="14370"/>
                </a:lnTo>
                <a:lnTo>
                  <a:pt x="5096" y="14468"/>
                </a:lnTo>
                <a:lnTo>
                  <a:pt x="5143" y="14566"/>
                </a:lnTo>
                <a:lnTo>
                  <a:pt x="4972" y="14509"/>
                </a:lnTo>
                <a:cubicBezTo>
                  <a:pt x="5011" y="14571"/>
                  <a:pt x="5054" y="14560"/>
                  <a:pt x="5006" y="14607"/>
                </a:cubicBezTo>
                <a:lnTo>
                  <a:pt x="4849" y="14427"/>
                </a:lnTo>
                <a:lnTo>
                  <a:pt x="4735" y="14530"/>
                </a:lnTo>
                <a:lnTo>
                  <a:pt x="4644" y="14448"/>
                </a:lnTo>
                <a:cubicBezTo>
                  <a:pt x="4561" y="14529"/>
                  <a:pt x="4502" y="14636"/>
                  <a:pt x="4468" y="14752"/>
                </a:cubicBezTo>
                <a:lnTo>
                  <a:pt x="4340" y="14778"/>
                </a:lnTo>
                <a:lnTo>
                  <a:pt x="4449" y="14860"/>
                </a:lnTo>
                <a:cubicBezTo>
                  <a:pt x="4342" y="14900"/>
                  <a:pt x="4350" y="14993"/>
                  <a:pt x="4245" y="15030"/>
                </a:cubicBezTo>
                <a:cubicBezTo>
                  <a:pt x="4156" y="14997"/>
                  <a:pt x="4128" y="15130"/>
                  <a:pt x="4055" y="15118"/>
                </a:cubicBezTo>
                <a:cubicBezTo>
                  <a:pt x="3946" y="15150"/>
                  <a:pt x="3845" y="15203"/>
                  <a:pt x="3755" y="15278"/>
                </a:cubicBezTo>
                <a:lnTo>
                  <a:pt x="3698" y="15128"/>
                </a:lnTo>
                <a:lnTo>
                  <a:pt x="3998" y="15061"/>
                </a:lnTo>
                <a:lnTo>
                  <a:pt x="3998" y="14963"/>
                </a:lnTo>
                <a:lnTo>
                  <a:pt x="3855" y="14922"/>
                </a:lnTo>
                <a:lnTo>
                  <a:pt x="3808" y="15005"/>
                </a:lnTo>
                <a:lnTo>
                  <a:pt x="3755" y="14984"/>
                </a:lnTo>
                <a:lnTo>
                  <a:pt x="3774" y="14860"/>
                </a:lnTo>
                <a:lnTo>
                  <a:pt x="3518" y="14963"/>
                </a:lnTo>
                <a:cubicBezTo>
                  <a:pt x="3528" y="15070"/>
                  <a:pt x="3582" y="15168"/>
                  <a:pt x="3665" y="15226"/>
                </a:cubicBezTo>
                <a:cubicBezTo>
                  <a:pt x="3701" y="15370"/>
                  <a:pt x="3568" y="15334"/>
                  <a:pt x="3508" y="15386"/>
                </a:cubicBezTo>
                <a:lnTo>
                  <a:pt x="3556" y="15458"/>
                </a:lnTo>
                <a:cubicBezTo>
                  <a:pt x="3508" y="15514"/>
                  <a:pt x="3445" y="15550"/>
                  <a:pt x="3375" y="15556"/>
                </a:cubicBezTo>
                <a:lnTo>
                  <a:pt x="3304" y="15618"/>
                </a:lnTo>
                <a:lnTo>
                  <a:pt x="3095" y="15593"/>
                </a:lnTo>
                <a:lnTo>
                  <a:pt x="3033" y="15680"/>
                </a:lnTo>
                <a:lnTo>
                  <a:pt x="3080" y="15737"/>
                </a:lnTo>
                <a:cubicBezTo>
                  <a:pt x="2903" y="15852"/>
                  <a:pt x="2691" y="15845"/>
                  <a:pt x="2496" y="15892"/>
                </a:cubicBezTo>
                <a:lnTo>
                  <a:pt x="2477" y="15959"/>
                </a:lnTo>
                <a:cubicBezTo>
                  <a:pt x="2398" y="15946"/>
                  <a:pt x="2317" y="15957"/>
                  <a:pt x="2244" y="15990"/>
                </a:cubicBezTo>
                <a:lnTo>
                  <a:pt x="2177" y="15918"/>
                </a:lnTo>
                <a:lnTo>
                  <a:pt x="2135" y="16010"/>
                </a:lnTo>
                <a:cubicBezTo>
                  <a:pt x="2149" y="16090"/>
                  <a:pt x="2155" y="16138"/>
                  <a:pt x="2163" y="16186"/>
                </a:cubicBezTo>
                <a:lnTo>
                  <a:pt x="1550" y="16588"/>
                </a:lnTo>
                <a:lnTo>
                  <a:pt x="1498" y="16536"/>
                </a:lnTo>
                <a:lnTo>
                  <a:pt x="1550" y="16464"/>
                </a:lnTo>
                <a:lnTo>
                  <a:pt x="1460" y="16402"/>
                </a:lnTo>
                <a:lnTo>
                  <a:pt x="1450" y="16588"/>
                </a:lnTo>
                <a:lnTo>
                  <a:pt x="1384" y="16604"/>
                </a:lnTo>
                <a:lnTo>
                  <a:pt x="1422" y="16665"/>
                </a:lnTo>
                <a:lnTo>
                  <a:pt x="1241" y="16774"/>
                </a:lnTo>
                <a:lnTo>
                  <a:pt x="1279" y="16825"/>
                </a:lnTo>
                <a:lnTo>
                  <a:pt x="1160" y="16841"/>
                </a:lnTo>
                <a:lnTo>
                  <a:pt x="1198" y="16892"/>
                </a:lnTo>
                <a:lnTo>
                  <a:pt x="1117" y="16934"/>
                </a:lnTo>
                <a:lnTo>
                  <a:pt x="1165" y="17099"/>
                </a:lnTo>
                <a:cubicBezTo>
                  <a:pt x="1068" y="17224"/>
                  <a:pt x="856" y="17152"/>
                  <a:pt x="832" y="17238"/>
                </a:cubicBezTo>
                <a:lnTo>
                  <a:pt x="994" y="17238"/>
                </a:lnTo>
                <a:lnTo>
                  <a:pt x="956" y="17377"/>
                </a:lnTo>
                <a:lnTo>
                  <a:pt x="1056" y="17449"/>
                </a:lnTo>
                <a:cubicBezTo>
                  <a:pt x="968" y="17506"/>
                  <a:pt x="881" y="17549"/>
                  <a:pt x="870" y="17666"/>
                </a:cubicBezTo>
                <a:lnTo>
                  <a:pt x="799" y="17682"/>
                </a:lnTo>
                <a:lnTo>
                  <a:pt x="799" y="17707"/>
                </a:lnTo>
                <a:lnTo>
                  <a:pt x="870" y="17702"/>
                </a:lnTo>
                <a:lnTo>
                  <a:pt x="870" y="17671"/>
                </a:lnTo>
                <a:cubicBezTo>
                  <a:pt x="1136" y="17503"/>
                  <a:pt x="1704" y="17226"/>
                  <a:pt x="1807" y="17702"/>
                </a:cubicBezTo>
                <a:lnTo>
                  <a:pt x="1645" y="17774"/>
                </a:lnTo>
                <a:cubicBezTo>
                  <a:pt x="1699" y="17824"/>
                  <a:pt x="1613" y="17898"/>
                  <a:pt x="1645" y="17986"/>
                </a:cubicBezTo>
                <a:lnTo>
                  <a:pt x="1764" y="18048"/>
                </a:lnTo>
                <a:lnTo>
                  <a:pt x="1906" y="17862"/>
                </a:lnTo>
                <a:cubicBezTo>
                  <a:pt x="1995" y="17970"/>
                  <a:pt x="2119" y="17974"/>
                  <a:pt x="2230" y="18022"/>
                </a:cubicBezTo>
                <a:lnTo>
                  <a:pt x="2244" y="17950"/>
                </a:lnTo>
                <a:lnTo>
                  <a:pt x="2382" y="17960"/>
                </a:lnTo>
                <a:lnTo>
                  <a:pt x="2382" y="18074"/>
                </a:lnTo>
                <a:lnTo>
                  <a:pt x="2496" y="18074"/>
                </a:lnTo>
                <a:lnTo>
                  <a:pt x="2482" y="17986"/>
                </a:lnTo>
                <a:lnTo>
                  <a:pt x="2425" y="18037"/>
                </a:lnTo>
                <a:lnTo>
                  <a:pt x="2425" y="17929"/>
                </a:lnTo>
                <a:lnTo>
                  <a:pt x="2567" y="17836"/>
                </a:lnTo>
                <a:lnTo>
                  <a:pt x="2681" y="17898"/>
                </a:lnTo>
                <a:cubicBezTo>
                  <a:pt x="2550" y="17930"/>
                  <a:pt x="2551" y="17933"/>
                  <a:pt x="2539" y="18043"/>
                </a:cubicBezTo>
                <a:lnTo>
                  <a:pt x="2634" y="18001"/>
                </a:lnTo>
                <a:lnTo>
                  <a:pt x="2638" y="18053"/>
                </a:lnTo>
                <a:lnTo>
                  <a:pt x="2453" y="18130"/>
                </a:lnTo>
                <a:lnTo>
                  <a:pt x="2491" y="18171"/>
                </a:lnTo>
                <a:lnTo>
                  <a:pt x="2458" y="18223"/>
                </a:lnTo>
                <a:lnTo>
                  <a:pt x="2539" y="18254"/>
                </a:lnTo>
                <a:lnTo>
                  <a:pt x="2425" y="18342"/>
                </a:lnTo>
                <a:lnTo>
                  <a:pt x="2510" y="18383"/>
                </a:lnTo>
                <a:lnTo>
                  <a:pt x="2386" y="18404"/>
                </a:lnTo>
                <a:lnTo>
                  <a:pt x="2386" y="18502"/>
                </a:lnTo>
                <a:lnTo>
                  <a:pt x="2491" y="18522"/>
                </a:lnTo>
                <a:lnTo>
                  <a:pt x="2491" y="18589"/>
                </a:lnTo>
                <a:lnTo>
                  <a:pt x="2301" y="18775"/>
                </a:lnTo>
                <a:cubicBezTo>
                  <a:pt x="2415" y="18810"/>
                  <a:pt x="2535" y="18825"/>
                  <a:pt x="2653" y="18827"/>
                </a:cubicBezTo>
                <a:cubicBezTo>
                  <a:pt x="2893" y="18746"/>
                  <a:pt x="3122" y="18640"/>
                  <a:pt x="3342" y="18507"/>
                </a:cubicBezTo>
                <a:lnTo>
                  <a:pt x="3413" y="18553"/>
                </a:lnTo>
                <a:lnTo>
                  <a:pt x="3413" y="18481"/>
                </a:lnTo>
                <a:lnTo>
                  <a:pt x="3589" y="18471"/>
                </a:lnTo>
                <a:lnTo>
                  <a:pt x="3494" y="18553"/>
                </a:lnTo>
                <a:lnTo>
                  <a:pt x="3413" y="18553"/>
                </a:lnTo>
                <a:lnTo>
                  <a:pt x="3413" y="18610"/>
                </a:lnTo>
                <a:cubicBezTo>
                  <a:pt x="3361" y="18661"/>
                  <a:pt x="3261" y="18651"/>
                  <a:pt x="3233" y="18754"/>
                </a:cubicBezTo>
                <a:cubicBezTo>
                  <a:pt x="3602" y="18612"/>
                  <a:pt x="3926" y="18437"/>
                  <a:pt x="4297" y="18337"/>
                </a:cubicBezTo>
                <a:cubicBezTo>
                  <a:pt x="4319" y="18323"/>
                  <a:pt x="4344" y="18311"/>
                  <a:pt x="4369" y="18311"/>
                </a:cubicBezTo>
                <a:lnTo>
                  <a:pt x="4369" y="18337"/>
                </a:lnTo>
                <a:lnTo>
                  <a:pt x="4297" y="18352"/>
                </a:lnTo>
                <a:cubicBezTo>
                  <a:pt x="4297" y="18343"/>
                  <a:pt x="4297" y="18339"/>
                  <a:pt x="4297" y="18337"/>
                </a:cubicBezTo>
                <a:cubicBezTo>
                  <a:pt x="4218" y="18470"/>
                  <a:pt x="4083" y="18469"/>
                  <a:pt x="3984" y="18543"/>
                </a:cubicBezTo>
                <a:lnTo>
                  <a:pt x="3950" y="18512"/>
                </a:lnTo>
                <a:cubicBezTo>
                  <a:pt x="3902" y="18555"/>
                  <a:pt x="3862" y="18601"/>
                  <a:pt x="3912" y="18672"/>
                </a:cubicBezTo>
                <a:lnTo>
                  <a:pt x="3965" y="18672"/>
                </a:lnTo>
                <a:lnTo>
                  <a:pt x="3993" y="18708"/>
                </a:lnTo>
                <a:lnTo>
                  <a:pt x="4036" y="18672"/>
                </a:lnTo>
                <a:lnTo>
                  <a:pt x="3969" y="18672"/>
                </a:lnTo>
                <a:lnTo>
                  <a:pt x="3969" y="18610"/>
                </a:lnTo>
                <a:cubicBezTo>
                  <a:pt x="4030" y="18591"/>
                  <a:pt x="4076" y="18516"/>
                  <a:pt x="4150" y="18563"/>
                </a:cubicBezTo>
                <a:lnTo>
                  <a:pt x="4117" y="18631"/>
                </a:lnTo>
                <a:cubicBezTo>
                  <a:pt x="4294" y="18617"/>
                  <a:pt x="4369" y="18395"/>
                  <a:pt x="4568" y="18445"/>
                </a:cubicBezTo>
                <a:cubicBezTo>
                  <a:pt x="4377" y="18597"/>
                  <a:pt x="4157" y="18672"/>
                  <a:pt x="3969" y="18832"/>
                </a:cubicBezTo>
                <a:cubicBezTo>
                  <a:pt x="4183" y="18796"/>
                  <a:pt x="4388" y="18649"/>
                  <a:pt x="4597" y="18594"/>
                </a:cubicBezTo>
                <a:lnTo>
                  <a:pt x="4701" y="18708"/>
                </a:lnTo>
                <a:lnTo>
                  <a:pt x="4958" y="18600"/>
                </a:lnTo>
                <a:cubicBezTo>
                  <a:pt x="4973" y="18713"/>
                  <a:pt x="5056" y="18785"/>
                  <a:pt x="5129" y="18863"/>
                </a:cubicBezTo>
                <a:lnTo>
                  <a:pt x="5110" y="18883"/>
                </a:lnTo>
                <a:cubicBezTo>
                  <a:pt x="5126" y="18935"/>
                  <a:pt x="5144" y="18980"/>
                  <a:pt x="5158" y="19028"/>
                </a:cubicBezTo>
                <a:lnTo>
                  <a:pt x="5200" y="19038"/>
                </a:lnTo>
                <a:cubicBezTo>
                  <a:pt x="5200" y="19105"/>
                  <a:pt x="5206" y="19166"/>
                  <a:pt x="5210" y="19239"/>
                </a:cubicBezTo>
                <a:lnTo>
                  <a:pt x="5167" y="19208"/>
                </a:lnTo>
                <a:lnTo>
                  <a:pt x="5072" y="19296"/>
                </a:lnTo>
                <a:cubicBezTo>
                  <a:pt x="5118" y="19335"/>
                  <a:pt x="5150" y="19390"/>
                  <a:pt x="5167" y="19451"/>
                </a:cubicBezTo>
                <a:cubicBezTo>
                  <a:pt x="5277" y="19337"/>
                  <a:pt x="5431" y="19379"/>
                  <a:pt x="5533" y="19239"/>
                </a:cubicBezTo>
                <a:cubicBezTo>
                  <a:pt x="5550" y="19386"/>
                  <a:pt x="5688" y="19444"/>
                  <a:pt x="5647" y="19590"/>
                </a:cubicBezTo>
                <a:lnTo>
                  <a:pt x="5600" y="19564"/>
                </a:lnTo>
                <a:lnTo>
                  <a:pt x="5533" y="19672"/>
                </a:lnTo>
                <a:cubicBezTo>
                  <a:pt x="5461" y="19686"/>
                  <a:pt x="5388" y="19633"/>
                  <a:pt x="5357" y="19714"/>
                </a:cubicBezTo>
                <a:lnTo>
                  <a:pt x="5448" y="19822"/>
                </a:lnTo>
                <a:lnTo>
                  <a:pt x="5448" y="19946"/>
                </a:lnTo>
                <a:lnTo>
                  <a:pt x="5605" y="20101"/>
                </a:lnTo>
                <a:lnTo>
                  <a:pt x="5509" y="20162"/>
                </a:lnTo>
                <a:cubicBezTo>
                  <a:pt x="5610" y="20386"/>
                  <a:pt x="5793" y="20238"/>
                  <a:pt x="5866" y="20591"/>
                </a:cubicBezTo>
                <a:lnTo>
                  <a:pt x="5928" y="20472"/>
                </a:lnTo>
                <a:lnTo>
                  <a:pt x="6032" y="20730"/>
                </a:lnTo>
                <a:lnTo>
                  <a:pt x="5871" y="20704"/>
                </a:lnTo>
                <a:lnTo>
                  <a:pt x="5990" y="20823"/>
                </a:lnTo>
                <a:lnTo>
                  <a:pt x="5942" y="20931"/>
                </a:lnTo>
                <a:lnTo>
                  <a:pt x="6013" y="20957"/>
                </a:lnTo>
                <a:lnTo>
                  <a:pt x="6056" y="21173"/>
                </a:lnTo>
                <a:lnTo>
                  <a:pt x="5990" y="21199"/>
                </a:lnTo>
                <a:lnTo>
                  <a:pt x="6104" y="21287"/>
                </a:lnTo>
                <a:lnTo>
                  <a:pt x="6237" y="21271"/>
                </a:lnTo>
                <a:cubicBezTo>
                  <a:pt x="6191" y="21337"/>
                  <a:pt x="6167" y="21376"/>
                  <a:pt x="6127" y="21431"/>
                </a:cubicBezTo>
                <a:lnTo>
                  <a:pt x="6284" y="21431"/>
                </a:lnTo>
                <a:cubicBezTo>
                  <a:pt x="6268" y="21493"/>
                  <a:pt x="6259" y="21539"/>
                  <a:pt x="6246" y="21586"/>
                </a:cubicBezTo>
                <a:lnTo>
                  <a:pt x="21590" y="21586"/>
                </a:lnTo>
                <a:lnTo>
                  <a:pt x="21590" y="6"/>
                </a:lnTo>
                <a:cubicBezTo>
                  <a:pt x="16537" y="6"/>
                  <a:pt x="11486" y="6"/>
                  <a:pt x="6432" y="6"/>
                </a:cubicBezTo>
                <a:cubicBezTo>
                  <a:pt x="6308" y="19"/>
                  <a:pt x="6186" y="43"/>
                  <a:pt x="6066" y="73"/>
                </a:cubicBezTo>
                <a:lnTo>
                  <a:pt x="6051" y="0"/>
                </a:lnTo>
                <a:close/>
                <a:moveTo>
                  <a:pt x="3375" y="15556"/>
                </a:moveTo>
                <a:cubicBezTo>
                  <a:pt x="3375" y="15530"/>
                  <a:pt x="3370" y="15500"/>
                  <a:pt x="3366" y="15474"/>
                </a:cubicBezTo>
                <a:lnTo>
                  <a:pt x="3337" y="15474"/>
                </a:lnTo>
                <a:cubicBezTo>
                  <a:pt x="3339" y="15501"/>
                  <a:pt x="3345" y="15530"/>
                  <a:pt x="3347" y="15556"/>
                </a:cubicBezTo>
                <a:lnTo>
                  <a:pt x="3375" y="15556"/>
                </a:lnTo>
                <a:close/>
                <a:moveTo>
                  <a:pt x="1645" y="8841"/>
                </a:moveTo>
                <a:cubicBezTo>
                  <a:pt x="1633" y="8761"/>
                  <a:pt x="1597" y="8733"/>
                  <a:pt x="1526" y="8697"/>
                </a:cubicBezTo>
                <a:lnTo>
                  <a:pt x="1422" y="8774"/>
                </a:lnTo>
                <a:lnTo>
                  <a:pt x="1426" y="8877"/>
                </a:lnTo>
                <a:cubicBezTo>
                  <a:pt x="1503" y="8877"/>
                  <a:pt x="1578" y="8900"/>
                  <a:pt x="1645" y="8841"/>
                </a:cubicBezTo>
                <a:close/>
                <a:moveTo>
                  <a:pt x="2634" y="7913"/>
                </a:moveTo>
                <a:lnTo>
                  <a:pt x="2486" y="7820"/>
                </a:lnTo>
                <a:lnTo>
                  <a:pt x="2486" y="7830"/>
                </a:lnTo>
                <a:lnTo>
                  <a:pt x="2491" y="7830"/>
                </a:lnTo>
                <a:lnTo>
                  <a:pt x="2496" y="7913"/>
                </a:lnTo>
                <a:lnTo>
                  <a:pt x="2634" y="7913"/>
                </a:lnTo>
                <a:close/>
                <a:moveTo>
                  <a:pt x="2486" y="7830"/>
                </a:moveTo>
                <a:lnTo>
                  <a:pt x="2434" y="7717"/>
                </a:lnTo>
                <a:cubicBezTo>
                  <a:pt x="2407" y="7749"/>
                  <a:pt x="2390" y="7773"/>
                  <a:pt x="2358" y="7815"/>
                </a:cubicBezTo>
                <a:lnTo>
                  <a:pt x="2448" y="7861"/>
                </a:lnTo>
                <a:lnTo>
                  <a:pt x="2486" y="7830"/>
                </a:lnTo>
                <a:close/>
                <a:moveTo>
                  <a:pt x="10562" y="3167"/>
                </a:moveTo>
                <a:cubicBezTo>
                  <a:pt x="10572" y="3144"/>
                  <a:pt x="10582" y="3118"/>
                  <a:pt x="10596" y="3069"/>
                </a:cubicBezTo>
                <a:lnTo>
                  <a:pt x="10591" y="3069"/>
                </a:lnTo>
                <a:cubicBezTo>
                  <a:pt x="10532" y="3116"/>
                  <a:pt x="10548" y="3116"/>
                  <a:pt x="10562" y="3167"/>
                </a:cubicBezTo>
                <a:close/>
                <a:moveTo>
                  <a:pt x="4259" y="4204"/>
                </a:moveTo>
                <a:lnTo>
                  <a:pt x="4240" y="4183"/>
                </a:lnTo>
                <a:lnTo>
                  <a:pt x="4183" y="4281"/>
                </a:lnTo>
                <a:lnTo>
                  <a:pt x="4255" y="4287"/>
                </a:lnTo>
                <a:cubicBezTo>
                  <a:pt x="4255" y="4255"/>
                  <a:pt x="4254" y="4228"/>
                  <a:pt x="4259" y="4204"/>
                </a:cubicBezTo>
                <a:close/>
                <a:moveTo>
                  <a:pt x="5519" y="47"/>
                </a:moveTo>
                <a:lnTo>
                  <a:pt x="5519" y="129"/>
                </a:lnTo>
                <a:lnTo>
                  <a:pt x="5538" y="129"/>
                </a:lnTo>
                <a:lnTo>
                  <a:pt x="5538" y="47"/>
                </a:lnTo>
                <a:lnTo>
                  <a:pt x="5519" y="47"/>
                </a:lnTo>
                <a:close/>
                <a:moveTo>
                  <a:pt x="5215" y="258"/>
                </a:moveTo>
                <a:lnTo>
                  <a:pt x="5215" y="279"/>
                </a:lnTo>
                <a:lnTo>
                  <a:pt x="5286" y="279"/>
                </a:lnTo>
                <a:lnTo>
                  <a:pt x="5286" y="258"/>
                </a:lnTo>
                <a:lnTo>
                  <a:pt x="5215" y="258"/>
                </a:lnTo>
                <a:close/>
                <a:moveTo>
                  <a:pt x="4901" y="300"/>
                </a:moveTo>
                <a:cubicBezTo>
                  <a:pt x="4839" y="270"/>
                  <a:pt x="4756" y="297"/>
                  <a:pt x="4777" y="434"/>
                </a:cubicBezTo>
                <a:lnTo>
                  <a:pt x="4892" y="496"/>
                </a:lnTo>
                <a:cubicBezTo>
                  <a:pt x="5001" y="413"/>
                  <a:pt x="4963" y="329"/>
                  <a:pt x="4901" y="300"/>
                </a:cubicBezTo>
                <a:close/>
                <a:moveTo>
                  <a:pt x="6099" y="305"/>
                </a:moveTo>
                <a:lnTo>
                  <a:pt x="5899" y="428"/>
                </a:lnTo>
                <a:lnTo>
                  <a:pt x="6066" y="532"/>
                </a:lnTo>
                <a:lnTo>
                  <a:pt x="6213" y="439"/>
                </a:lnTo>
                <a:lnTo>
                  <a:pt x="6099" y="305"/>
                </a:lnTo>
                <a:close/>
                <a:moveTo>
                  <a:pt x="5547" y="449"/>
                </a:moveTo>
                <a:lnTo>
                  <a:pt x="5438" y="501"/>
                </a:lnTo>
                <a:lnTo>
                  <a:pt x="5438" y="686"/>
                </a:lnTo>
                <a:lnTo>
                  <a:pt x="5562" y="686"/>
                </a:lnTo>
                <a:lnTo>
                  <a:pt x="5543" y="661"/>
                </a:lnTo>
                <a:lnTo>
                  <a:pt x="5681" y="578"/>
                </a:lnTo>
                <a:cubicBezTo>
                  <a:pt x="5625" y="524"/>
                  <a:pt x="5587" y="489"/>
                  <a:pt x="5547" y="449"/>
                </a:cubicBezTo>
                <a:close/>
                <a:moveTo>
                  <a:pt x="7126" y="650"/>
                </a:moveTo>
                <a:lnTo>
                  <a:pt x="7126" y="676"/>
                </a:lnTo>
                <a:lnTo>
                  <a:pt x="7069" y="692"/>
                </a:lnTo>
                <a:cubicBezTo>
                  <a:pt x="7078" y="667"/>
                  <a:pt x="7101" y="649"/>
                  <a:pt x="7126" y="650"/>
                </a:cubicBezTo>
                <a:close/>
                <a:moveTo>
                  <a:pt x="7045" y="686"/>
                </a:moveTo>
                <a:cubicBezTo>
                  <a:pt x="7035" y="712"/>
                  <a:pt x="7008" y="730"/>
                  <a:pt x="6983" y="728"/>
                </a:cubicBezTo>
                <a:lnTo>
                  <a:pt x="6983" y="702"/>
                </a:lnTo>
                <a:lnTo>
                  <a:pt x="7045" y="686"/>
                </a:lnTo>
                <a:close/>
                <a:moveTo>
                  <a:pt x="5795" y="1285"/>
                </a:moveTo>
                <a:lnTo>
                  <a:pt x="5809" y="1357"/>
                </a:lnTo>
                <a:lnTo>
                  <a:pt x="5728" y="1357"/>
                </a:lnTo>
                <a:lnTo>
                  <a:pt x="5728" y="1300"/>
                </a:lnTo>
                <a:lnTo>
                  <a:pt x="5795" y="1285"/>
                </a:lnTo>
                <a:close/>
                <a:moveTo>
                  <a:pt x="5334" y="1290"/>
                </a:moveTo>
                <a:lnTo>
                  <a:pt x="5334" y="1367"/>
                </a:lnTo>
                <a:lnTo>
                  <a:pt x="5353" y="1367"/>
                </a:lnTo>
                <a:lnTo>
                  <a:pt x="5353" y="1290"/>
                </a:lnTo>
                <a:lnTo>
                  <a:pt x="5334" y="1290"/>
                </a:lnTo>
                <a:close/>
                <a:moveTo>
                  <a:pt x="5947" y="1692"/>
                </a:moveTo>
                <a:lnTo>
                  <a:pt x="5947" y="1718"/>
                </a:lnTo>
                <a:lnTo>
                  <a:pt x="5890" y="1728"/>
                </a:lnTo>
                <a:cubicBezTo>
                  <a:pt x="5899" y="1704"/>
                  <a:pt x="5923" y="1691"/>
                  <a:pt x="5947" y="1692"/>
                </a:cubicBezTo>
                <a:close/>
                <a:moveTo>
                  <a:pt x="6099" y="1697"/>
                </a:moveTo>
                <a:lnTo>
                  <a:pt x="6170" y="1697"/>
                </a:lnTo>
                <a:lnTo>
                  <a:pt x="6170" y="1718"/>
                </a:lnTo>
                <a:lnTo>
                  <a:pt x="6099" y="1718"/>
                </a:lnTo>
                <a:lnTo>
                  <a:pt x="6099" y="1697"/>
                </a:lnTo>
                <a:close/>
                <a:moveTo>
                  <a:pt x="5866" y="1728"/>
                </a:moveTo>
                <a:cubicBezTo>
                  <a:pt x="5856" y="1754"/>
                  <a:pt x="5834" y="1767"/>
                  <a:pt x="5809" y="1764"/>
                </a:cubicBezTo>
                <a:lnTo>
                  <a:pt x="5809" y="1739"/>
                </a:lnTo>
                <a:lnTo>
                  <a:pt x="5866" y="1728"/>
                </a:lnTo>
                <a:close/>
                <a:moveTo>
                  <a:pt x="5357" y="2172"/>
                </a:moveTo>
                <a:cubicBezTo>
                  <a:pt x="5327" y="2287"/>
                  <a:pt x="5327" y="2286"/>
                  <a:pt x="5219" y="2275"/>
                </a:cubicBezTo>
                <a:cubicBezTo>
                  <a:pt x="5219" y="2263"/>
                  <a:pt x="5218" y="2250"/>
                  <a:pt x="5210" y="2223"/>
                </a:cubicBezTo>
                <a:cubicBezTo>
                  <a:pt x="5262" y="2218"/>
                  <a:pt x="5313" y="2201"/>
                  <a:pt x="5357" y="2172"/>
                </a:cubicBezTo>
                <a:close/>
                <a:moveTo>
                  <a:pt x="11361" y="2290"/>
                </a:moveTo>
                <a:lnTo>
                  <a:pt x="11432" y="2290"/>
                </a:lnTo>
                <a:lnTo>
                  <a:pt x="11432" y="2311"/>
                </a:lnTo>
                <a:lnTo>
                  <a:pt x="11361" y="2311"/>
                </a:lnTo>
                <a:lnTo>
                  <a:pt x="11361" y="2290"/>
                </a:lnTo>
                <a:close/>
                <a:moveTo>
                  <a:pt x="9778" y="2724"/>
                </a:moveTo>
                <a:lnTo>
                  <a:pt x="9707" y="2739"/>
                </a:lnTo>
                <a:lnTo>
                  <a:pt x="9707" y="2765"/>
                </a:lnTo>
                <a:lnTo>
                  <a:pt x="9778" y="2760"/>
                </a:lnTo>
                <a:lnTo>
                  <a:pt x="9778" y="2724"/>
                </a:lnTo>
                <a:close/>
                <a:moveTo>
                  <a:pt x="10358" y="3002"/>
                </a:moveTo>
                <a:lnTo>
                  <a:pt x="10296" y="3023"/>
                </a:lnTo>
                <a:lnTo>
                  <a:pt x="10296" y="3038"/>
                </a:lnTo>
                <a:lnTo>
                  <a:pt x="10358" y="3038"/>
                </a:lnTo>
                <a:lnTo>
                  <a:pt x="10358" y="3002"/>
                </a:lnTo>
                <a:close/>
                <a:moveTo>
                  <a:pt x="10415" y="3044"/>
                </a:moveTo>
                <a:lnTo>
                  <a:pt x="10415" y="3126"/>
                </a:lnTo>
                <a:lnTo>
                  <a:pt x="10429" y="3126"/>
                </a:lnTo>
                <a:lnTo>
                  <a:pt x="10429" y="3044"/>
                </a:lnTo>
                <a:lnTo>
                  <a:pt x="10415" y="3044"/>
                </a:lnTo>
                <a:close/>
                <a:moveTo>
                  <a:pt x="10168" y="3080"/>
                </a:moveTo>
                <a:cubicBezTo>
                  <a:pt x="10192" y="3110"/>
                  <a:pt x="10200" y="3127"/>
                  <a:pt x="10206" y="3126"/>
                </a:cubicBezTo>
                <a:cubicBezTo>
                  <a:pt x="10223" y="3122"/>
                  <a:pt x="10241" y="3113"/>
                  <a:pt x="10258" y="3105"/>
                </a:cubicBezTo>
                <a:lnTo>
                  <a:pt x="10168" y="3080"/>
                </a:lnTo>
                <a:close/>
                <a:moveTo>
                  <a:pt x="10244" y="3131"/>
                </a:moveTo>
                <a:lnTo>
                  <a:pt x="10344" y="3229"/>
                </a:lnTo>
                <a:lnTo>
                  <a:pt x="10372" y="3131"/>
                </a:lnTo>
                <a:lnTo>
                  <a:pt x="10244" y="3131"/>
                </a:lnTo>
                <a:close/>
                <a:moveTo>
                  <a:pt x="9783" y="3332"/>
                </a:moveTo>
                <a:cubicBezTo>
                  <a:pt x="9783" y="3344"/>
                  <a:pt x="9783" y="3357"/>
                  <a:pt x="9783" y="3368"/>
                </a:cubicBezTo>
                <a:lnTo>
                  <a:pt x="9844" y="3353"/>
                </a:lnTo>
                <a:lnTo>
                  <a:pt x="9844" y="3332"/>
                </a:lnTo>
                <a:lnTo>
                  <a:pt x="9783" y="3332"/>
                </a:lnTo>
                <a:close/>
                <a:moveTo>
                  <a:pt x="9697" y="3405"/>
                </a:moveTo>
                <a:lnTo>
                  <a:pt x="9635" y="3420"/>
                </a:lnTo>
                <a:lnTo>
                  <a:pt x="9635" y="3441"/>
                </a:lnTo>
                <a:lnTo>
                  <a:pt x="9697" y="3441"/>
                </a:lnTo>
                <a:lnTo>
                  <a:pt x="9697" y="3405"/>
                </a:lnTo>
                <a:close/>
                <a:moveTo>
                  <a:pt x="9531" y="3446"/>
                </a:moveTo>
                <a:lnTo>
                  <a:pt x="9531" y="3523"/>
                </a:lnTo>
                <a:lnTo>
                  <a:pt x="9550" y="3523"/>
                </a:lnTo>
                <a:lnTo>
                  <a:pt x="9550" y="3446"/>
                </a:lnTo>
                <a:lnTo>
                  <a:pt x="9531" y="3446"/>
                </a:lnTo>
                <a:close/>
                <a:moveTo>
                  <a:pt x="8937" y="3451"/>
                </a:moveTo>
                <a:lnTo>
                  <a:pt x="8937" y="3559"/>
                </a:lnTo>
                <a:lnTo>
                  <a:pt x="8970" y="3559"/>
                </a:lnTo>
                <a:cubicBezTo>
                  <a:pt x="8965" y="3524"/>
                  <a:pt x="8960" y="3487"/>
                  <a:pt x="8956" y="3451"/>
                </a:cubicBezTo>
                <a:lnTo>
                  <a:pt x="8937" y="3451"/>
                </a:lnTo>
                <a:close/>
                <a:moveTo>
                  <a:pt x="8580" y="3503"/>
                </a:moveTo>
                <a:cubicBezTo>
                  <a:pt x="8555" y="3561"/>
                  <a:pt x="8540" y="3598"/>
                  <a:pt x="8518" y="3647"/>
                </a:cubicBezTo>
                <a:lnTo>
                  <a:pt x="8656" y="3637"/>
                </a:lnTo>
                <a:lnTo>
                  <a:pt x="8580" y="3503"/>
                </a:lnTo>
                <a:close/>
                <a:moveTo>
                  <a:pt x="7458" y="3776"/>
                </a:moveTo>
                <a:lnTo>
                  <a:pt x="7458" y="3797"/>
                </a:lnTo>
                <a:lnTo>
                  <a:pt x="7534" y="3797"/>
                </a:lnTo>
                <a:lnTo>
                  <a:pt x="7534" y="3776"/>
                </a:lnTo>
                <a:lnTo>
                  <a:pt x="7458" y="3776"/>
                </a:lnTo>
                <a:close/>
                <a:moveTo>
                  <a:pt x="8000" y="3802"/>
                </a:moveTo>
                <a:lnTo>
                  <a:pt x="7953" y="3812"/>
                </a:lnTo>
                <a:lnTo>
                  <a:pt x="8000" y="3864"/>
                </a:lnTo>
                <a:lnTo>
                  <a:pt x="8000" y="3802"/>
                </a:lnTo>
                <a:close/>
                <a:moveTo>
                  <a:pt x="8167" y="3926"/>
                </a:moveTo>
                <a:lnTo>
                  <a:pt x="8167" y="4049"/>
                </a:lnTo>
                <a:lnTo>
                  <a:pt x="8186" y="4049"/>
                </a:lnTo>
                <a:lnTo>
                  <a:pt x="8186" y="3926"/>
                </a:lnTo>
                <a:lnTo>
                  <a:pt x="8167" y="3926"/>
                </a:lnTo>
                <a:close/>
                <a:moveTo>
                  <a:pt x="6969" y="3993"/>
                </a:moveTo>
                <a:lnTo>
                  <a:pt x="6836" y="4065"/>
                </a:lnTo>
                <a:lnTo>
                  <a:pt x="6836" y="4132"/>
                </a:lnTo>
                <a:lnTo>
                  <a:pt x="6836" y="4137"/>
                </a:lnTo>
                <a:cubicBezTo>
                  <a:pt x="6884" y="4117"/>
                  <a:pt x="6932" y="4091"/>
                  <a:pt x="6978" y="4065"/>
                </a:cubicBezTo>
                <a:cubicBezTo>
                  <a:pt x="6984" y="4065"/>
                  <a:pt x="6977" y="4027"/>
                  <a:pt x="6969" y="3993"/>
                </a:cubicBezTo>
                <a:close/>
                <a:moveTo>
                  <a:pt x="6836" y="4132"/>
                </a:moveTo>
                <a:cubicBezTo>
                  <a:pt x="6776" y="4132"/>
                  <a:pt x="6715" y="4144"/>
                  <a:pt x="6660" y="4096"/>
                </a:cubicBezTo>
                <a:lnTo>
                  <a:pt x="6636" y="4178"/>
                </a:lnTo>
                <a:lnTo>
                  <a:pt x="6541" y="4132"/>
                </a:lnTo>
                <a:cubicBezTo>
                  <a:pt x="6479" y="4184"/>
                  <a:pt x="6430" y="4247"/>
                  <a:pt x="6394" y="4323"/>
                </a:cubicBezTo>
                <a:lnTo>
                  <a:pt x="6503" y="4323"/>
                </a:lnTo>
                <a:lnTo>
                  <a:pt x="6565" y="4240"/>
                </a:lnTo>
                <a:lnTo>
                  <a:pt x="6684" y="4240"/>
                </a:lnTo>
                <a:lnTo>
                  <a:pt x="6698" y="4183"/>
                </a:lnTo>
                <a:cubicBezTo>
                  <a:pt x="6743" y="4146"/>
                  <a:pt x="6811" y="4217"/>
                  <a:pt x="6836" y="4132"/>
                </a:cubicBezTo>
                <a:close/>
                <a:moveTo>
                  <a:pt x="7881" y="4085"/>
                </a:moveTo>
                <a:cubicBezTo>
                  <a:pt x="7864" y="4089"/>
                  <a:pt x="7846" y="4098"/>
                  <a:pt x="7829" y="4106"/>
                </a:cubicBezTo>
                <a:lnTo>
                  <a:pt x="7915" y="4132"/>
                </a:lnTo>
                <a:cubicBezTo>
                  <a:pt x="7892" y="4102"/>
                  <a:pt x="7887" y="4084"/>
                  <a:pt x="7881" y="4085"/>
                </a:cubicBezTo>
                <a:close/>
                <a:moveTo>
                  <a:pt x="4754" y="4323"/>
                </a:moveTo>
                <a:cubicBezTo>
                  <a:pt x="4768" y="4434"/>
                  <a:pt x="4771" y="4434"/>
                  <a:pt x="4668" y="4493"/>
                </a:cubicBezTo>
                <a:lnTo>
                  <a:pt x="4668" y="4488"/>
                </a:lnTo>
                <a:cubicBezTo>
                  <a:pt x="4674" y="4367"/>
                  <a:pt x="4671" y="4370"/>
                  <a:pt x="4754" y="4323"/>
                </a:cubicBezTo>
                <a:close/>
                <a:moveTo>
                  <a:pt x="7682" y="4416"/>
                </a:moveTo>
                <a:lnTo>
                  <a:pt x="7682" y="4431"/>
                </a:lnTo>
                <a:lnTo>
                  <a:pt x="7753" y="4431"/>
                </a:lnTo>
                <a:lnTo>
                  <a:pt x="7753" y="4416"/>
                </a:lnTo>
                <a:lnTo>
                  <a:pt x="7682" y="4416"/>
                </a:lnTo>
                <a:close/>
                <a:moveTo>
                  <a:pt x="5538" y="4519"/>
                </a:moveTo>
                <a:lnTo>
                  <a:pt x="5538" y="4555"/>
                </a:lnTo>
                <a:lnTo>
                  <a:pt x="5476" y="4555"/>
                </a:lnTo>
                <a:lnTo>
                  <a:pt x="5476" y="4534"/>
                </a:lnTo>
                <a:lnTo>
                  <a:pt x="5538" y="4519"/>
                </a:lnTo>
                <a:close/>
                <a:moveTo>
                  <a:pt x="4801" y="4844"/>
                </a:moveTo>
                <a:lnTo>
                  <a:pt x="4739" y="4859"/>
                </a:lnTo>
                <a:lnTo>
                  <a:pt x="4739" y="4880"/>
                </a:lnTo>
                <a:lnTo>
                  <a:pt x="4801" y="4880"/>
                </a:lnTo>
                <a:lnTo>
                  <a:pt x="4801" y="4844"/>
                </a:lnTo>
                <a:close/>
                <a:moveTo>
                  <a:pt x="4915" y="4854"/>
                </a:moveTo>
                <a:lnTo>
                  <a:pt x="4915" y="4875"/>
                </a:lnTo>
                <a:lnTo>
                  <a:pt x="4991" y="4875"/>
                </a:lnTo>
                <a:lnTo>
                  <a:pt x="4991" y="4854"/>
                </a:lnTo>
                <a:lnTo>
                  <a:pt x="4915" y="4854"/>
                </a:lnTo>
                <a:close/>
                <a:moveTo>
                  <a:pt x="4597" y="4921"/>
                </a:moveTo>
                <a:lnTo>
                  <a:pt x="4597" y="5003"/>
                </a:lnTo>
                <a:lnTo>
                  <a:pt x="4616" y="5003"/>
                </a:lnTo>
                <a:lnTo>
                  <a:pt x="4616" y="4921"/>
                </a:lnTo>
                <a:lnTo>
                  <a:pt x="4597" y="4921"/>
                </a:lnTo>
                <a:close/>
                <a:moveTo>
                  <a:pt x="4749" y="4926"/>
                </a:moveTo>
                <a:lnTo>
                  <a:pt x="4682" y="5091"/>
                </a:lnTo>
                <a:cubicBezTo>
                  <a:pt x="4711" y="5073"/>
                  <a:pt x="4742" y="5059"/>
                  <a:pt x="4773" y="5045"/>
                </a:cubicBezTo>
                <a:cubicBezTo>
                  <a:pt x="4809" y="5035"/>
                  <a:pt x="4845" y="5030"/>
                  <a:pt x="4882" y="5024"/>
                </a:cubicBezTo>
                <a:lnTo>
                  <a:pt x="4749" y="4926"/>
                </a:lnTo>
                <a:close/>
                <a:moveTo>
                  <a:pt x="4445" y="5091"/>
                </a:moveTo>
                <a:lnTo>
                  <a:pt x="4445" y="5127"/>
                </a:lnTo>
                <a:lnTo>
                  <a:pt x="4506" y="5112"/>
                </a:lnTo>
                <a:lnTo>
                  <a:pt x="4506" y="5091"/>
                </a:lnTo>
                <a:lnTo>
                  <a:pt x="4445" y="5091"/>
                </a:lnTo>
                <a:close/>
                <a:moveTo>
                  <a:pt x="5771" y="5493"/>
                </a:moveTo>
                <a:lnTo>
                  <a:pt x="5771" y="5530"/>
                </a:lnTo>
                <a:lnTo>
                  <a:pt x="5833" y="5514"/>
                </a:lnTo>
                <a:lnTo>
                  <a:pt x="5833" y="5493"/>
                </a:lnTo>
                <a:lnTo>
                  <a:pt x="5771" y="5493"/>
                </a:lnTo>
                <a:close/>
                <a:moveTo>
                  <a:pt x="4844" y="6118"/>
                </a:moveTo>
                <a:lnTo>
                  <a:pt x="4844" y="6241"/>
                </a:lnTo>
                <a:lnTo>
                  <a:pt x="4763" y="6133"/>
                </a:lnTo>
                <a:lnTo>
                  <a:pt x="4844" y="6118"/>
                </a:lnTo>
                <a:close/>
                <a:moveTo>
                  <a:pt x="3394" y="6958"/>
                </a:moveTo>
                <a:lnTo>
                  <a:pt x="3247" y="6969"/>
                </a:lnTo>
                <a:lnTo>
                  <a:pt x="3323" y="7041"/>
                </a:lnTo>
                <a:lnTo>
                  <a:pt x="3394" y="6958"/>
                </a:lnTo>
                <a:close/>
                <a:moveTo>
                  <a:pt x="2396" y="7041"/>
                </a:moveTo>
                <a:lnTo>
                  <a:pt x="2396" y="7134"/>
                </a:lnTo>
                <a:lnTo>
                  <a:pt x="2463" y="7118"/>
                </a:lnTo>
                <a:lnTo>
                  <a:pt x="2444" y="7041"/>
                </a:lnTo>
                <a:lnTo>
                  <a:pt x="2396" y="7041"/>
                </a:lnTo>
                <a:close/>
                <a:moveTo>
                  <a:pt x="3080" y="7484"/>
                </a:moveTo>
                <a:cubicBezTo>
                  <a:pt x="3074" y="7484"/>
                  <a:pt x="3060" y="7488"/>
                  <a:pt x="3033" y="7500"/>
                </a:cubicBezTo>
                <a:cubicBezTo>
                  <a:pt x="3060" y="7538"/>
                  <a:pt x="3080" y="7577"/>
                  <a:pt x="3119" y="7639"/>
                </a:cubicBezTo>
                <a:cubicBezTo>
                  <a:pt x="3174" y="7529"/>
                  <a:pt x="3125" y="7509"/>
                  <a:pt x="3080" y="7484"/>
                </a:cubicBezTo>
                <a:close/>
                <a:moveTo>
                  <a:pt x="2049" y="7526"/>
                </a:moveTo>
                <a:lnTo>
                  <a:pt x="2049" y="7619"/>
                </a:lnTo>
                <a:lnTo>
                  <a:pt x="2078" y="7593"/>
                </a:lnTo>
                <a:cubicBezTo>
                  <a:pt x="2098" y="7635"/>
                  <a:pt x="2117" y="7682"/>
                  <a:pt x="2154" y="7758"/>
                </a:cubicBezTo>
                <a:lnTo>
                  <a:pt x="2154" y="7526"/>
                </a:lnTo>
                <a:lnTo>
                  <a:pt x="2049" y="7526"/>
                </a:lnTo>
                <a:close/>
                <a:moveTo>
                  <a:pt x="3014" y="7861"/>
                </a:moveTo>
                <a:lnTo>
                  <a:pt x="3014" y="7923"/>
                </a:lnTo>
                <a:lnTo>
                  <a:pt x="3109" y="7907"/>
                </a:lnTo>
                <a:lnTo>
                  <a:pt x="3014" y="7861"/>
                </a:lnTo>
                <a:close/>
                <a:moveTo>
                  <a:pt x="1887" y="7995"/>
                </a:moveTo>
                <a:cubicBezTo>
                  <a:pt x="1808" y="8071"/>
                  <a:pt x="1809" y="8132"/>
                  <a:pt x="1878" y="8191"/>
                </a:cubicBezTo>
                <a:lnTo>
                  <a:pt x="2035" y="8191"/>
                </a:lnTo>
                <a:lnTo>
                  <a:pt x="2006" y="8165"/>
                </a:lnTo>
                <a:lnTo>
                  <a:pt x="2078" y="8145"/>
                </a:lnTo>
                <a:lnTo>
                  <a:pt x="1987" y="7995"/>
                </a:lnTo>
                <a:lnTo>
                  <a:pt x="1887" y="7995"/>
                </a:lnTo>
                <a:close/>
                <a:moveTo>
                  <a:pt x="2215" y="8000"/>
                </a:moveTo>
                <a:lnTo>
                  <a:pt x="2130" y="8011"/>
                </a:lnTo>
                <a:lnTo>
                  <a:pt x="2120" y="8139"/>
                </a:lnTo>
                <a:lnTo>
                  <a:pt x="2282" y="8072"/>
                </a:lnTo>
                <a:lnTo>
                  <a:pt x="2215" y="8000"/>
                </a:lnTo>
                <a:close/>
                <a:moveTo>
                  <a:pt x="1654" y="8047"/>
                </a:moveTo>
                <a:lnTo>
                  <a:pt x="1654" y="8165"/>
                </a:lnTo>
                <a:lnTo>
                  <a:pt x="1731" y="8150"/>
                </a:lnTo>
                <a:lnTo>
                  <a:pt x="1654" y="8047"/>
                </a:lnTo>
                <a:close/>
                <a:moveTo>
                  <a:pt x="1517" y="8052"/>
                </a:moveTo>
                <a:lnTo>
                  <a:pt x="1455" y="8134"/>
                </a:lnTo>
                <a:lnTo>
                  <a:pt x="1479" y="8160"/>
                </a:lnTo>
                <a:lnTo>
                  <a:pt x="1536" y="8145"/>
                </a:lnTo>
                <a:lnTo>
                  <a:pt x="1517" y="8052"/>
                </a:lnTo>
                <a:close/>
                <a:moveTo>
                  <a:pt x="2044" y="8279"/>
                </a:moveTo>
                <a:cubicBezTo>
                  <a:pt x="1962" y="8275"/>
                  <a:pt x="1963" y="8308"/>
                  <a:pt x="1992" y="8361"/>
                </a:cubicBezTo>
                <a:lnTo>
                  <a:pt x="2044" y="8351"/>
                </a:lnTo>
                <a:lnTo>
                  <a:pt x="2044" y="8279"/>
                </a:lnTo>
                <a:close/>
                <a:moveTo>
                  <a:pt x="2211" y="8310"/>
                </a:moveTo>
                <a:cubicBezTo>
                  <a:pt x="2128" y="8352"/>
                  <a:pt x="2108" y="8403"/>
                  <a:pt x="2135" y="8480"/>
                </a:cubicBezTo>
                <a:cubicBezTo>
                  <a:pt x="2198" y="8471"/>
                  <a:pt x="2269" y="8506"/>
                  <a:pt x="2301" y="8423"/>
                </a:cubicBezTo>
                <a:lnTo>
                  <a:pt x="2211" y="8310"/>
                </a:lnTo>
                <a:close/>
                <a:moveTo>
                  <a:pt x="3708" y="8330"/>
                </a:moveTo>
                <a:cubicBezTo>
                  <a:pt x="3704" y="8427"/>
                  <a:pt x="3631" y="8444"/>
                  <a:pt x="3599" y="8501"/>
                </a:cubicBezTo>
                <a:lnTo>
                  <a:pt x="3565" y="8480"/>
                </a:lnTo>
                <a:cubicBezTo>
                  <a:pt x="3565" y="8445"/>
                  <a:pt x="3559" y="8411"/>
                  <a:pt x="3556" y="8377"/>
                </a:cubicBezTo>
                <a:lnTo>
                  <a:pt x="3708" y="8330"/>
                </a:lnTo>
                <a:close/>
                <a:moveTo>
                  <a:pt x="3651" y="8521"/>
                </a:moveTo>
                <a:lnTo>
                  <a:pt x="3703" y="8629"/>
                </a:lnTo>
                <a:lnTo>
                  <a:pt x="3527" y="8666"/>
                </a:lnTo>
                <a:cubicBezTo>
                  <a:pt x="3514" y="8650"/>
                  <a:pt x="3502" y="8637"/>
                  <a:pt x="3480" y="8614"/>
                </a:cubicBezTo>
                <a:lnTo>
                  <a:pt x="3584" y="8593"/>
                </a:lnTo>
                <a:lnTo>
                  <a:pt x="3651" y="8521"/>
                </a:lnTo>
                <a:close/>
                <a:moveTo>
                  <a:pt x="623" y="8588"/>
                </a:moveTo>
                <a:lnTo>
                  <a:pt x="542" y="8655"/>
                </a:lnTo>
                <a:lnTo>
                  <a:pt x="599" y="8733"/>
                </a:lnTo>
                <a:lnTo>
                  <a:pt x="652" y="8614"/>
                </a:lnTo>
                <a:lnTo>
                  <a:pt x="623" y="8588"/>
                </a:lnTo>
                <a:close/>
                <a:moveTo>
                  <a:pt x="333" y="8671"/>
                </a:moveTo>
                <a:lnTo>
                  <a:pt x="267" y="8805"/>
                </a:lnTo>
                <a:lnTo>
                  <a:pt x="442" y="8789"/>
                </a:lnTo>
                <a:lnTo>
                  <a:pt x="333" y="8671"/>
                </a:lnTo>
                <a:close/>
                <a:moveTo>
                  <a:pt x="2020" y="8681"/>
                </a:moveTo>
                <a:lnTo>
                  <a:pt x="2020" y="8805"/>
                </a:lnTo>
                <a:lnTo>
                  <a:pt x="2101" y="8789"/>
                </a:lnTo>
                <a:lnTo>
                  <a:pt x="2020" y="8681"/>
                </a:lnTo>
                <a:close/>
                <a:moveTo>
                  <a:pt x="100" y="8929"/>
                </a:moveTo>
                <a:lnTo>
                  <a:pt x="100" y="8991"/>
                </a:lnTo>
                <a:lnTo>
                  <a:pt x="205" y="8991"/>
                </a:lnTo>
                <a:lnTo>
                  <a:pt x="205" y="8929"/>
                </a:lnTo>
                <a:lnTo>
                  <a:pt x="100" y="8929"/>
                </a:lnTo>
                <a:close/>
                <a:moveTo>
                  <a:pt x="300" y="8949"/>
                </a:moveTo>
                <a:lnTo>
                  <a:pt x="238" y="9058"/>
                </a:lnTo>
                <a:cubicBezTo>
                  <a:pt x="304" y="9120"/>
                  <a:pt x="323" y="9051"/>
                  <a:pt x="343" y="9037"/>
                </a:cubicBezTo>
                <a:lnTo>
                  <a:pt x="300" y="8949"/>
                </a:lnTo>
                <a:close/>
                <a:moveTo>
                  <a:pt x="694" y="9248"/>
                </a:moveTo>
                <a:lnTo>
                  <a:pt x="694" y="9279"/>
                </a:lnTo>
                <a:lnTo>
                  <a:pt x="756" y="9264"/>
                </a:lnTo>
                <a:lnTo>
                  <a:pt x="756" y="9248"/>
                </a:lnTo>
                <a:lnTo>
                  <a:pt x="694" y="9248"/>
                </a:lnTo>
                <a:close/>
                <a:moveTo>
                  <a:pt x="171" y="9367"/>
                </a:moveTo>
                <a:lnTo>
                  <a:pt x="186" y="9434"/>
                </a:lnTo>
                <a:lnTo>
                  <a:pt x="205" y="9434"/>
                </a:lnTo>
                <a:lnTo>
                  <a:pt x="205" y="9367"/>
                </a:lnTo>
                <a:lnTo>
                  <a:pt x="171" y="9367"/>
                </a:lnTo>
                <a:close/>
                <a:moveTo>
                  <a:pt x="499" y="9398"/>
                </a:moveTo>
                <a:cubicBezTo>
                  <a:pt x="420" y="9395"/>
                  <a:pt x="416" y="9428"/>
                  <a:pt x="442" y="9481"/>
                </a:cubicBezTo>
                <a:lnTo>
                  <a:pt x="499" y="9470"/>
                </a:lnTo>
                <a:lnTo>
                  <a:pt x="499" y="9398"/>
                </a:lnTo>
                <a:close/>
                <a:moveTo>
                  <a:pt x="5" y="9486"/>
                </a:moveTo>
                <a:cubicBezTo>
                  <a:pt x="-10" y="9589"/>
                  <a:pt x="4" y="9626"/>
                  <a:pt x="62" y="9635"/>
                </a:cubicBezTo>
                <a:cubicBezTo>
                  <a:pt x="131" y="9650"/>
                  <a:pt x="164" y="9611"/>
                  <a:pt x="167" y="9486"/>
                </a:cubicBezTo>
                <a:lnTo>
                  <a:pt x="5" y="9486"/>
                </a:lnTo>
                <a:close/>
                <a:moveTo>
                  <a:pt x="1374" y="9522"/>
                </a:moveTo>
                <a:cubicBezTo>
                  <a:pt x="1212" y="9522"/>
                  <a:pt x="1210" y="9523"/>
                  <a:pt x="1136" y="9573"/>
                </a:cubicBezTo>
                <a:lnTo>
                  <a:pt x="1217" y="9677"/>
                </a:lnTo>
                <a:lnTo>
                  <a:pt x="1331" y="9677"/>
                </a:lnTo>
                <a:lnTo>
                  <a:pt x="1426" y="9579"/>
                </a:lnTo>
                <a:lnTo>
                  <a:pt x="1374" y="9522"/>
                </a:lnTo>
                <a:close/>
                <a:moveTo>
                  <a:pt x="818" y="9640"/>
                </a:moveTo>
                <a:cubicBezTo>
                  <a:pt x="679" y="9604"/>
                  <a:pt x="572" y="9749"/>
                  <a:pt x="709" y="9878"/>
                </a:cubicBezTo>
                <a:cubicBezTo>
                  <a:pt x="816" y="9801"/>
                  <a:pt x="953" y="9810"/>
                  <a:pt x="818" y="9640"/>
                </a:cubicBezTo>
                <a:close/>
                <a:moveTo>
                  <a:pt x="2463" y="10239"/>
                </a:moveTo>
                <a:lnTo>
                  <a:pt x="2482" y="10239"/>
                </a:lnTo>
                <a:lnTo>
                  <a:pt x="2482" y="10316"/>
                </a:lnTo>
                <a:lnTo>
                  <a:pt x="2467" y="10316"/>
                </a:lnTo>
                <a:lnTo>
                  <a:pt x="2463" y="10239"/>
                </a:lnTo>
                <a:close/>
                <a:moveTo>
                  <a:pt x="1460" y="10316"/>
                </a:moveTo>
                <a:lnTo>
                  <a:pt x="1350" y="10332"/>
                </a:lnTo>
                <a:cubicBezTo>
                  <a:pt x="1383" y="10377"/>
                  <a:pt x="1419" y="10353"/>
                  <a:pt x="1460" y="10347"/>
                </a:cubicBezTo>
                <a:lnTo>
                  <a:pt x="1460" y="10316"/>
                </a:lnTo>
                <a:close/>
                <a:moveTo>
                  <a:pt x="2130" y="10321"/>
                </a:moveTo>
                <a:lnTo>
                  <a:pt x="2187" y="10321"/>
                </a:lnTo>
                <a:lnTo>
                  <a:pt x="2192" y="10440"/>
                </a:lnTo>
                <a:lnTo>
                  <a:pt x="2130" y="10321"/>
                </a:lnTo>
                <a:close/>
                <a:moveTo>
                  <a:pt x="2277" y="10363"/>
                </a:moveTo>
                <a:cubicBezTo>
                  <a:pt x="2324" y="10353"/>
                  <a:pt x="2366" y="10344"/>
                  <a:pt x="2325" y="10450"/>
                </a:cubicBezTo>
                <a:lnTo>
                  <a:pt x="2277" y="10363"/>
                </a:lnTo>
                <a:close/>
                <a:moveTo>
                  <a:pt x="1498" y="10440"/>
                </a:moveTo>
                <a:lnTo>
                  <a:pt x="1426" y="10445"/>
                </a:lnTo>
                <a:lnTo>
                  <a:pt x="1426" y="10481"/>
                </a:lnTo>
                <a:lnTo>
                  <a:pt x="1498" y="10466"/>
                </a:lnTo>
                <a:lnTo>
                  <a:pt x="1498" y="10440"/>
                </a:lnTo>
                <a:close/>
                <a:moveTo>
                  <a:pt x="1422" y="10466"/>
                </a:moveTo>
                <a:cubicBezTo>
                  <a:pt x="1270" y="10534"/>
                  <a:pt x="1094" y="10511"/>
                  <a:pt x="1003" y="10698"/>
                </a:cubicBezTo>
                <a:cubicBezTo>
                  <a:pt x="1174" y="10646"/>
                  <a:pt x="1290" y="10553"/>
                  <a:pt x="1426" y="10512"/>
                </a:cubicBezTo>
                <a:lnTo>
                  <a:pt x="1422" y="10466"/>
                </a:lnTo>
                <a:close/>
                <a:moveTo>
                  <a:pt x="1721" y="10569"/>
                </a:moveTo>
                <a:lnTo>
                  <a:pt x="1721" y="10589"/>
                </a:lnTo>
                <a:lnTo>
                  <a:pt x="1792" y="10589"/>
                </a:lnTo>
                <a:lnTo>
                  <a:pt x="1792" y="10569"/>
                </a:lnTo>
                <a:lnTo>
                  <a:pt x="1721" y="10569"/>
                </a:lnTo>
                <a:close/>
                <a:moveTo>
                  <a:pt x="1925" y="10631"/>
                </a:moveTo>
                <a:lnTo>
                  <a:pt x="1826" y="10729"/>
                </a:lnTo>
                <a:lnTo>
                  <a:pt x="1826" y="10904"/>
                </a:lnTo>
                <a:lnTo>
                  <a:pt x="1997" y="10904"/>
                </a:lnTo>
                <a:lnTo>
                  <a:pt x="2054" y="10837"/>
                </a:lnTo>
                <a:lnTo>
                  <a:pt x="2016" y="10775"/>
                </a:lnTo>
                <a:lnTo>
                  <a:pt x="2054" y="10698"/>
                </a:lnTo>
                <a:lnTo>
                  <a:pt x="1925" y="10631"/>
                </a:lnTo>
                <a:close/>
                <a:moveTo>
                  <a:pt x="5913" y="10636"/>
                </a:moveTo>
                <a:cubicBezTo>
                  <a:pt x="5895" y="10629"/>
                  <a:pt x="5866" y="10640"/>
                  <a:pt x="5837" y="10646"/>
                </a:cubicBezTo>
                <a:cubicBezTo>
                  <a:pt x="5882" y="10708"/>
                  <a:pt x="5926" y="10733"/>
                  <a:pt x="5990" y="10693"/>
                </a:cubicBezTo>
                <a:cubicBezTo>
                  <a:pt x="5965" y="10671"/>
                  <a:pt x="5942" y="10655"/>
                  <a:pt x="5913" y="10641"/>
                </a:cubicBezTo>
                <a:lnTo>
                  <a:pt x="5913" y="10636"/>
                </a:lnTo>
                <a:close/>
                <a:moveTo>
                  <a:pt x="880" y="10646"/>
                </a:moveTo>
                <a:lnTo>
                  <a:pt x="880" y="10713"/>
                </a:lnTo>
                <a:lnTo>
                  <a:pt x="908" y="10713"/>
                </a:lnTo>
                <a:lnTo>
                  <a:pt x="894" y="10646"/>
                </a:lnTo>
                <a:lnTo>
                  <a:pt x="880" y="10646"/>
                </a:lnTo>
                <a:close/>
                <a:moveTo>
                  <a:pt x="2643" y="10651"/>
                </a:moveTo>
                <a:cubicBezTo>
                  <a:pt x="2651" y="10639"/>
                  <a:pt x="2675" y="10635"/>
                  <a:pt x="2724" y="10657"/>
                </a:cubicBezTo>
                <a:lnTo>
                  <a:pt x="2643" y="10713"/>
                </a:lnTo>
                <a:cubicBezTo>
                  <a:pt x="2639" y="10688"/>
                  <a:pt x="2635" y="10664"/>
                  <a:pt x="2643" y="10651"/>
                </a:cubicBezTo>
                <a:close/>
                <a:moveTo>
                  <a:pt x="1659" y="10698"/>
                </a:moveTo>
                <a:lnTo>
                  <a:pt x="1536" y="10822"/>
                </a:lnTo>
                <a:cubicBezTo>
                  <a:pt x="1681" y="10835"/>
                  <a:pt x="1683" y="10836"/>
                  <a:pt x="1659" y="10698"/>
                </a:cubicBezTo>
                <a:close/>
                <a:moveTo>
                  <a:pt x="2572" y="11007"/>
                </a:moveTo>
                <a:lnTo>
                  <a:pt x="2572" y="11069"/>
                </a:lnTo>
                <a:lnTo>
                  <a:pt x="2605" y="11069"/>
                </a:lnTo>
                <a:lnTo>
                  <a:pt x="2591" y="11007"/>
                </a:lnTo>
                <a:lnTo>
                  <a:pt x="2572" y="11007"/>
                </a:lnTo>
                <a:close/>
                <a:moveTo>
                  <a:pt x="1536" y="11043"/>
                </a:moveTo>
                <a:lnTo>
                  <a:pt x="1536" y="11177"/>
                </a:lnTo>
                <a:lnTo>
                  <a:pt x="1626" y="11224"/>
                </a:lnTo>
                <a:lnTo>
                  <a:pt x="1716" y="11141"/>
                </a:lnTo>
                <a:lnTo>
                  <a:pt x="1673" y="11043"/>
                </a:lnTo>
                <a:lnTo>
                  <a:pt x="1536" y="11043"/>
                </a:lnTo>
                <a:close/>
                <a:moveTo>
                  <a:pt x="2467" y="11074"/>
                </a:moveTo>
                <a:cubicBezTo>
                  <a:pt x="2449" y="11134"/>
                  <a:pt x="2433" y="11183"/>
                  <a:pt x="2410" y="11255"/>
                </a:cubicBezTo>
                <a:lnTo>
                  <a:pt x="2510" y="11121"/>
                </a:lnTo>
                <a:lnTo>
                  <a:pt x="2467" y="11074"/>
                </a:lnTo>
                <a:close/>
                <a:moveTo>
                  <a:pt x="4388" y="11208"/>
                </a:moveTo>
                <a:cubicBezTo>
                  <a:pt x="4373" y="11267"/>
                  <a:pt x="4370" y="11268"/>
                  <a:pt x="4459" y="11260"/>
                </a:cubicBezTo>
                <a:lnTo>
                  <a:pt x="4388" y="11208"/>
                </a:lnTo>
                <a:close/>
                <a:moveTo>
                  <a:pt x="1136" y="11291"/>
                </a:moveTo>
                <a:lnTo>
                  <a:pt x="1136" y="11322"/>
                </a:lnTo>
                <a:lnTo>
                  <a:pt x="1198" y="11306"/>
                </a:lnTo>
                <a:lnTo>
                  <a:pt x="1198" y="11291"/>
                </a:lnTo>
                <a:lnTo>
                  <a:pt x="1136" y="11291"/>
                </a:lnTo>
                <a:close/>
                <a:moveTo>
                  <a:pt x="2895" y="11410"/>
                </a:moveTo>
                <a:lnTo>
                  <a:pt x="2805" y="11523"/>
                </a:lnTo>
                <a:lnTo>
                  <a:pt x="2933" y="11466"/>
                </a:lnTo>
                <a:lnTo>
                  <a:pt x="2895" y="11410"/>
                </a:lnTo>
                <a:close/>
                <a:moveTo>
                  <a:pt x="1807" y="11420"/>
                </a:moveTo>
                <a:lnTo>
                  <a:pt x="1745" y="11564"/>
                </a:lnTo>
                <a:lnTo>
                  <a:pt x="1883" y="11554"/>
                </a:lnTo>
                <a:lnTo>
                  <a:pt x="1807" y="11420"/>
                </a:lnTo>
                <a:close/>
                <a:moveTo>
                  <a:pt x="3337" y="11446"/>
                </a:moveTo>
                <a:lnTo>
                  <a:pt x="3370" y="11446"/>
                </a:lnTo>
                <a:lnTo>
                  <a:pt x="3370" y="11513"/>
                </a:lnTo>
                <a:lnTo>
                  <a:pt x="3351" y="11513"/>
                </a:lnTo>
                <a:lnTo>
                  <a:pt x="3337" y="11446"/>
                </a:lnTo>
                <a:close/>
                <a:moveTo>
                  <a:pt x="6199" y="11471"/>
                </a:moveTo>
                <a:lnTo>
                  <a:pt x="6123" y="11487"/>
                </a:lnTo>
                <a:lnTo>
                  <a:pt x="6218" y="11585"/>
                </a:lnTo>
                <a:cubicBezTo>
                  <a:pt x="6204" y="11518"/>
                  <a:pt x="6203" y="11496"/>
                  <a:pt x="6199" y="11471"/>
                </a:cubicBezTo>
                <a:close/>
                <a:moveTo>
                  <a:pt x="2572" y="11497"/>
                </a:moveTo>
                <a:lnTo>
                  <a:pt x="2572" y="11678"/>
                </a:lnTo>
                <a:lnTo>
                  <a:pt x="2634" y="11631"/>
                </a:lnTo>
                <a:lnTo>
                  <a:pt x="2572" y="11497"/>
                </a:lnTo>
                <a:close/>
                <a:moveTo>
                  <a:pt x="2928" y="11678"/>
                </a:moveTo>
                <a:lnTo>
                  <a:pt x="2867" y="11693"/>
                </a:lnTo>
                <a:lnTo>
                  <a:pt x="2867" y="11714"/>
                </a:lnTo>
                <a:lnTo>
                  <a:pt x="2928" y="11714"/>
                </a:lnTo>
                <a:lnTo>
                  <a:pt x="2928" y="11678"/>
                </a:lnTo>
                <a:close/>
                <a:moveTo>
                  <a:pt x="3009" y="11693"/>
                </a:moveTo>
                <a:cubicBezTo>
                  <a:pt x="2994" y="11707"/>
                  <a:pt x="2983" y="11726"/>
                  <a:pt x="2966" y="11740"/>
                </a:cubicBezTo>
                <a:cubicBezTo>
                  <a:pt x="3036" y="11782"/>
                  <a:pt x="3047" y="11720"/>
                  <a:pt x="3080" y="11693"/>
                </a:cubicBezTo>
                <a:cubicBezTo>
                  <a:pt x="3046" y="11672"/>
                  <a:pt x="3025" y="11680"/>
                  <a:pt x="3009" y="11693"/>
                </a:cubicBezTo>
                <a:close/>
                <a:moveTo>
                  <a:pt x="3313" y="11745"/>
                </a:moveTo>
                <a:cubicBezTo>
                  <a:pt x="3293" y="11789"/>
                  <a:pt x="3273" y="11822"/>
                  <a:pt x="3256" y="11853"/>
                </a:cubicBezTo>
                <a:lnTo>
                  <a:pt x="3290" y="11884"/>
                </a:lnTo>
                <a:lnTo>
                  <a:pt x="3370" y="11817"/>
                </a:lnTo>
                <a:lnTo>
                  <a:pt x="3313" y="11745"/>
                </a:lnTo>
                <a:close/>
                <a:moveTo>
                  <a:pt x="2648" y="11869"/>
                </a:moveTo>
                <a:cubicBezTo>
                  <a:pt x="2627" y="11865"/>
                  <a:pt x="2614" y="11875"/>
                  <a:pt x="2619" y="11915"/>
                </a:cubicBezTo>
                <a:lnTo>
                  <a:pt x="2657" y="12013"/>
                </a:lnTo>
                <a:lnTo>
                  <a:pt x="2729" y="11884"/>
                </a:lnTo>
                <a:cubicBezTo>
                  <a:pt x="2699" y="11885"/>
                  <a:pt x="2669" y="11872"/>
                  <a:pt x="2648" y="11869"/>
                </a:cubicBezTo>
                <a:close/>
                <a:moveTo>
                  <a:pt x="3190" y="11900"/>
                </a:moveTo>
                <a:lnTo>
                  <a:pt x="3114" y="11930"/>
                </a:lnTo>
                <a:cubicBezTo>
                  <a:pt x="3183" y="11957"/>
                  <a:pt x="3202" y="11938"/>
                  <a:pt x="3190" y="11900"/>
                </a:cubicBezTo>
                <a:close/>
                <a:moveTo>
                  <a:pt x="2082" y="11967"/>
                </a:moveTo>
                <a:lnTo>
                  <a:pt x="2082" y="11987"/>
                </a:lnTo>
                <a:lnTo>
                  <a:pt x="2158" y="11987"/>
                </a:lnTo>
                <a:lnTo>
                  <a:pt x="2158" y="11967"/>
                </a:lnTo>
                <a:lnTo>
                  <a:pt x="2082" y="11967"/>
                </a:lnTo>
                <a:close/>
                <a:moveTo>
                  <a:pt x="5662" y="12482"/>
                </a:moveTo>
                <a:lnTo>
                  <a:pt x="5581" y="12539"/>
                </a:lnTo>
                <a:cubicBezTo>
                  <a:pt x="5616" y="12607"/>
                  <a:pt x="5605" y="12654"/>
                  <a:pt x="5662" y="12689"/>
                </a:cubicBezTo>
                <a:lnTo>
                  <a:pt x="5776" y="12632"/>
                </a:lnTo>
                <a:cubicBezTo>
                  <a:pt x="5707" y="12496"/>
                  <a:pt x="5694" y="12484"/>
                  <a:pt x="5662" y="12482"/>
                </a:cubicBezTo>
                <a:close/>
                <a:moveTo>
                  <a:pt x="6246" y="12529"/>
                </a:moveTo>
                <a:lnTo>
                  <a:pt x="6246" y="12591"/>
                </a:lnTo>
                <a:lnTo>
                  <a:pt x="6356" y="12529"/>
                </a:lnTo>
                <a:lnTo>
                  <a:pt x="6246" y="12529"/>
                </a:lnTo>
                <a:close/>
                <a:moveTo>
                  <a:pt x="6279" y="12653"/>
                </a:moveTo>
                <a:cubicBezTo>
                  <a:pt x="6295" y="12735"/>
                  <a:pt x="6308" y="12818"/>
                  <a:pt x="6322" y="12900"/>
                </a:cubicBezTo>
                <a:lnTo>
                  <a:pt x="6246" y="12941"/>
                </a:lnTo>
                <a:lnTo>
                  <a:pt x="6260" y="13008"/>
                </a:lnTo>
                <a:lnTo>
                  <a:pt x="6351" y="12967"/>
                </a:lnTo>
                <a:cubicBezTo>
                  <a:pt x="6389" y="12847"/>
                  <a:pt x="6330" y="12750"/>
                  <a:pt x="6279" y="12653"/>
                </a:cubicBezTo>
                <a:close/>
                <a:moveTo>
                  <a:pt x="6650" y="12704"/>
                </a:moveTo>
                <a:cubicBezTo>
                  <a:pt x="6667" y="12747"/>
                  <a:pt x="6636" y="12752"/>
                  <a:pt x="6574" y="12730"/>
                </a:cubicBezTo>
                <a:lnTo>
                  <a:pt x="6650" y="12704"/>
                </a:lnTo>
                <a:close/>
                <a:moveTo>
                  <a:pt x="6474" y="12838"/>
                </a:moveTo>
                <a:lnTo>
                  <a:pt x="6474" y="12874"/>
                </a:lnTo>
                <a:lnTo>
                  <a:pt x="6536" y="12859"/>
                </a:lnTo>
                <a:lnTo>
                  <a:pt x="6536" y="12838"/>
                </a:lnTo>
                <a:lnTo>
                  <a:pt x="6474" y="12838"/>
                </a:lnTo>
                <a:close/>
                <a:moveTo>
                  <a:pt x="6360" y="12957"/>
                </a:moveTo>
                <a:cubicBezTo>
                  <a:pt x="6374" y="12995"/>
                  <a:pt x="6324" y="13053"/>
                  <a:pt x="6389" y="13076"/>
                </a:cubicBezTo>
                <a:cubicBezTo>
                  <a:pt x="6394" y="13104"/>
                  <a:pt x="6402" y="13128"/>
                  <a:pt x="6403" y="13132"/>
                </a:cubicBezTo>
                <a:lnTo>
                  <a:pt x="6474" y="13106"/>
                </a:lnTo>
                <a:lnTo>
                  <a:pt x="6460" y="13086"/>
                </a:lnTo>
                <a:lnTo>
                  <a:pt x="6394" y="13081"/>
                </a:lnTo>
                <a:lnTo>
                  <a:pt x="6427" y="12962"/>
                </a:lnTo>
                <a:lnTo>
                  <a:pt x="6360" y="12957"/>
                </a:lnTo>
                <a:close/>
                <a:moveTo>
                  <a:pt x="6170" y="12993"/>
                </a:moveTo>
                <a:lnTo>
                  <a:pt x="6108" y="13008"/>
                </a:lnTo>
                <a:lnTo>
                  <a:pt x="6108" y="13024"/>
                </a:lnTo>
                <a:lnTo>
                  <a:pt x="6170" y="13024"/>
                </a:lnTo>
                <a:lnTo>
                  <a:pt x="6170" y="12993"/>
                </a:lnTo>
                <a:close/>
                <a:moveTo>
                  <a:pt x="6227" y="13008"/>
                </a:moveTo>
                <a:cubicBezTo>
                  <a:pt x="6217" y="13055"/>
                  <a:pt x="6208" y="13080"/>
                  <a:pt x="6208" y="13106"/>
                </a:cubicBezTo>
                <a:lnTo>
                  <a:pt x="6341" y="13106"/>
                </a:lnTo>
                <a:lnTo>
                  <a:pt x="6227" y="13008"/>
                </a:lnTo>
                <a:close/>
                <a:moveTo>
                  <a:pt x="6066" y="13091"/>
                </a:moveTo>
                <a:lnTo>
                  <a:pt x="6070" y="13199"/>
                </a:lnTo>
                <a:lnTo>
                  <a:pt x="6161" y="13199"/>
                </a:lnTo>
                <a:lnTo>
                  <a:pt x="6175" y="13272"/>
                </a:lnTo>
                <a:cubicBezTo>
                  <a:pt x="6219" y="13255"/>
                  <a:pt x="6298" y="13288"/>
                  <a:pt x="6318" y="13230"/>
                </a:cubicBezTo>
                <a:cubicBezTo>
                  <a:pt x="6259" y="13143"/>
                  <a:pt x="6150" y="13166"/>
                  <a:pt x="6066" y="13091"/>
                </a:cubicBezTo>
                <a:close/>
                <a:moveTo>
                  <a:pt x="5952" y="13158"/>
                </a:moveTo>
                <a:lnTo>
                  <a:pt x="5952" y="13179"/>
                </a:lnTo>
                <a:lnTo>
                  <a:pt x="6023" y="13179"/>
                </a:lnTo>
                <a:lnTo>
                  <a:pt x="6023" y="13158"/>
                </a:lnTo>
                <a:lnTo>
                  <a:pt x="5952" y="13158"/>
                </a:lnTo>
                <a:close/>
                <a:moveTo>
                  <a:pt x="5676" y="13204"/>
                </a:moveTo>
                <a:lnTo>
                  <a:pt x="5662" y="13215"/>
                </a:lnTo>
                <a:lnTo>
                  <a:pt x="5662" y="13287"/>
                </a:lnTo>
                <a:lnTo>
                  <a:pt x="5700" y="13277"/>
                </a:lnTo>
                <a:lnTo>
                  <a:pt x="5676" y="13204"/>
                </a:lnTo>
                <a:close/>
                <a:moveTo>
                  <a:pt x="5904" y="13204"/>
                </a:moveTo>
                <a:lnTo>
                  <a:pt x="5814" y="13241"/>
                </a:lnTo>
                <a:lnTo>
                  <a:pt x="5814" y="13246"/>
                </a:lnTo>
                <a:cubicBezTo>
                  <a:pt x="5805" y="13202"/>
                  <a:pt x="5806" y="13202"/>
                  <a:pt x="5904" y="13204"/>
                </a:cubicBezTo>
                <a:close/>
                <a:moveTo>
                  <a:pt x="6018" y="13272"/>
                </a:moveTo>
                <a:cubicBezTo>
                  <a:pt x="6027" y="13329"/>
                  <a:pt x="6031" y="13362"/>
                  <a:pt x="6042" y="13426"/>
                </a:cubicBezTo>
                <a:lnTo>
                  <a:pt x="6165" y="13287"/>
                </a:lnTo>
                <a:lnTo>
                  <a:pt x="6018" y="13272"/>
                </a:lnTo>
                <a:close/>
                <a:moveTo>
                  <a:pt x="5571" y="13308"/>
                </a:moveTo>
                <a:lnTo>
                  <a:pt x="5514" y="13323"/>
                </a:lnTo>
                <a:lnTo>
                  <a:pt x="5514" y="13344"/>
                </a:lnTo>
                <a:lnTo>
                  <a:pt x="5576" y="13344"/>
                </a:lnTo>
                <a:lnTo>
                  <a:pt x="5571" y="13308"/>
                </a:lnTo>
                <a:close/>
                <a:moveTo>
                  <a:pt x="6213" y="13359"/>
                </a:moveTo>
                <a:lnTo>
                  <a:pt x="6213" y="13395"/>
                </a:lnTo>
                <a:lnTo>
                  <a:pt x="6275" y="13380"/>
                </a:lnTo>
                <a:lnTo>
                  <a:pt x="6275" y="13359"/>
                </a:lnTo>
                <a:lnTo>
                  <a:pt x="6213" y="13359"/>
                </a:lnTo>
                <a:close/>
                <a:moveTo>
                  <a:pt x="5690" y="13385"/>
                </a:moveTo>
                <a:lnTo>
                  <a:pt x="5628" y="13400"/>
                </a:lnTo>
                <a:lnTo>
                  <a:pt x="5628" y="13421"/>
                </a:lnTo>
                <a:lnTo>
                  <a:pt x="5690" y="13421"/>
                </a:lnTo>
                <a:lnTo>
                  <a:pt x="5690" y="13385"/>
                </a:lnTo>
                <a:close/>
                <a:moveTo>
                  <a:pt x="5766" y="13395"/>
                </a:moveTo>
                <a:cubicBezTo>
                  <a:pt x="5766" y="13421"/>
                  <a:pt x="5766" y="13425"/>
                  <a:pt x="5766" y="13431"/>
                </a:cubicBezTo>
                <a:lnTo>
                  <a:pt x="5766" y="13498"/>
                </a:lnTo>
                <a:lnTo>
                  <a:pt x="5980" y="13555"/>
                </a:lnTo>
                <a:cubicBezTo>
                  <a:pt x="5996" y="13522"/>
                  <a:pt x="6013" y="13486"/>
                  <a:pt x="6032" y="13447"/>
                </a:cubicBezTo>
                <a:lnTo>
                  <a:pt x="5766" y="13395"/>
                </a:lnTo>
                <a:close/>
                <a:moveTo>
                  <a:pt x="6113" y="13395"/>
                </a:moveTo>
                <a:cubicBezTo>
                  <a:pt x="6101" y="13557"/>
                  <a:pt x="6100" y="13554"/>
                  <a:pt x="6227" y="13529"/>
                </a:cubicBezTo>
                <a:lnTo>
                  <a:pt x="6232" y="13529"/>
                </a:lnTo>
                <a:lnTo>
                  <a:pt x="6113" y="13395"/>
                </a:lnTo>
                <a:close/>
                <a:moveTo>
                  <a:pt x="5495" y="13437"/>
                </a:moveTo>
                <a:lnTo>
                  <a:pt x="5524" y="13519"/>
                </a:lnTo>
                <a:lnTo>
                  <a:pt x="5543" y="13509"/>
                </a:lnTo>
                <a:lnTo>
                  <a:pt x="5543" y="13437"/>
                </a:lnTo>
                <a:lnTo>
                  <a:pt x="5495" y="13437"/>
                </a:lnTo>
                <a:close/>
                <a:moveTo>
                  <a:pt x="6298" y="13478"/>
                </a:moveTo>
                <a:cubicBezTo>
                  <a:pt x="6282" y="13518"/>
                  <a:pt x="6263" y="13557"/>
                  <a:pt x="6246" y="13596"/>
                </a:cubicBezTo>
                <a:lnTo>
                  <a:pt x="6298" y="13715"/>
                </a:lnTo>
                <a:cubicBezTo>
                  <a:pt x="6418" y="13701"/>
                  <a:pt x="6417" y="13698"/>
                  <a:pt x="6422" y="13560"/>
                </a:cubicBezTo>
                <a:lnTo>
                  <a:pt x="6427" y="13555"/>
                </a:lnTo>
                <a:lnTo>
                  <a:pt x="6298" y="13478"/>
                </a:lnTo>
                <a:close/>
                <a:moveTo>
                  <a:pt x="5913" y="13550"/>
                </a:moveTo>
                <a:cubicBezTo>
                  <a:pt x="5851" y="13550"/>
                  <a:pt x="5809" y="13578"/>
                  <a:pt x="5804" y="13664"/>
                </a:cubicBezTo>
                <a:lnTo>
                  <a:pt x="5913" y="13664"/>
                </a:lnTo>
                <a:lnTo>
                  <a:pt x="5913" y="13550"/>
                </a:lnTo>
                <a:close/>
                <a:moveTo>
                  <a:pt x="5671" y="13560"/>
                </a:moveTo>
                <a:lnTo>
                  <a:pt x="5704" y="13643"/>
                </a:lnTo>
                <a:lnTo>
                  <a:pt x="5723" y="13627"/>
                </a:lnTo>
                <a:lnTo>
                  <a:pt x="5723" y="13560"/>
                </a:lnTo>
                <a:lnTo>
                  <a:pt x="5671" y="13560"/>
                </a:lnTo>
                <a:close/>
                <a:moveTo>
                  <a:pt x="5524" y="13571"/>
                </a:moveTo>
                <a:cubicBezTo>
                  <a:pt x="5518" y="13581"/>
                  <a:pt x="5520" y="13610"/>
                  <a:pt x="5524" y="13658"/>
                </a:cubicBezTo>
                <a:lnTo>
                  <a:pt x="5571" y="13571"/>
                </a:lnTo>
                <a:cubicBezTo>
                  <a:pt x="5544" y="13564"/>
                  <a:pt x="5530" y="13560"/>
                  <a:pt x="5524" y="13571"/>
                </a:cubicBezTo>
                <a:close/>
                <a:moveTo>
                  <a:pt x="5234" y="13669"/>
                </a:moveTo>
                <a:cubicBezTo>
                  <a:pt x="5260" y="13700"/>
                  <a:pt x="5266" y="13716"/>
                  <a:pt x="5272" y="13715"/>
                </a:cubicBezTo>
                <a:cubicBezTo>
                  <a:pt x="5289" y="13710"/>
                  <a:pt x="5307" y="13701"/>
                  <a:pt x="5324" y="13694"/>
                </a:cubicBezTo>
                <a:lnTo>
                  <a:pt x="5234" y="13669"/>
                </a:lnTo>
                <a:close/>
                <a:moveTo>
                  <a:pt x="4901" y="13994"/>
                </a:moveTo>
                <a:cubicBezTo>
                  <a:pt x="4876" y="14030"/>
                  <a:pt x="4818" y="14043"/>
                  <a:pt x="4858" y="14117"/>
                </a:cubicBezTo>
                <a:cubicBezTo>
                  <a:pt x="4886" y="14080"/>
                  <a:pt x="4946" y="14070"/>
                  <a:pt x="4906" y="13994"/>
                </a:cubicBezTo>
                <a:lnTo>
                  <a:pt x="4901" y="13994"/>
                </a:lnTo>
                <a:close/>
                <a:moveTo>
                  <a:pt x="5143" y="13999"/>
                </a:moveTo>
                <a:lnTo>
                  <a:pt x="5143" y="14035"/>
                </a:lnTo>
                <a:lnTo>
                  <a:pt x="5205" y="14019"/>
                </a:lnTo>
                <a:lnTo>
                  <a:pt x="5210" y="13999"/>
                </a:lnTo>
                <a:lnTo>
                  <a:pt x="5143" y="13999"/>
                </a:lnTo>
                <a:close/>
                <a:moveTo>
                  <a:pt x="4896" y="14313"/>
                </a:moveTo>
                <a:lnTo>
                  <a:pt x="4896" y="14396"/>
                </a:lnTo>
                <a:lnTo>
                  <a:pt x="4915" y="14396"/>
                </a:lnTo>
                <a:lnTo>
                  <a:pt x="4915" y="14313"/>
                </a:lnTo>
                <a:lnTo>
                  <a:pt x="4896" y="14313"/>
                </a:lnTo>
                <a:close/>
                <a:moveTo>
                  <a:pt x="5053" y="14391"/>
                </a:moveTo>
                <a:lnTo>
                  <a:pt x="4996" y="14406"/>
                </a:lnTo>
                <a:lnTo>
                  <a:pt x="4996" y="14427"/>
                </a:lnTo>
                <a:lnTo>
                  <a:pt x="5058" y="14427"/>
                </a:lnTo>
                <a:lnTo>
                  <a:pt x="5053" y="14391"/>
                </a:lnTo>
                <a:close/>
                <a:moveTo>
                  <a:pt x="4236" y="14437"/>
                </a:moveTo>
                <a:lnTo>
                  <a:pt x="4236" y="14515"/>
                </a:lnTo>
                <a:lnTo>
                  <a:pt x="4255" y="14515"/>
                </a:lnTo>
                <a:lnTo>
                  <a:pt x="4255" y="14437"/>
                </a:lnTo>
                <a:lnTo>
                  <a:pt x="4236" y="14437"/>
                </a:lnTo>
                <a:close/>
                <a:moveTo>
                  <a:pt x="4140" y="14509"/>
                </a:moveTo>
                <a:lnTo>
                  <a:pt x="4079" y="14525"/>
                </a:lnTo>
                <a:lnTo>
                  <a:pt x="4079" y="14546"/>
                </a:lnTo>
                <a:lnTo>
                  <a:pt x="4140" y="14546"/>
                </a:lnTo>
                <a:lnTo>
                  <a:pt x="4140" y="14509"/>
                </a:lnTo>
                <a:close/>
                <a:moveTo>
                  <a:pt x="3922" y="14602"/>
                </a:moveTo>
                <a:lnTo>
                  <a:pt x="3922" y="14623"/>
                </a:lnTo>
                <a:lnTo>
                  <a:pt x="3998" y="14623"/>
                </a:lnTo>
                <a:lnTo>
                  <a:pt x="3998" y="14602"/>
                </a:lnTo>
                <a:lnTo>
                  <a:pt x="3922" y="14602"/>
                </a:lnTo>
                <a:close/>
                <a:moveTo>
                  <a:pt x="4297" y="14607"/>
                </a:moveTo>
                <a:lnTo>
                  <a:pt x="4297" y="14623"/>
                </a:lnTo>
                <a:lnTo>
                  <a:pt x="4369" y="14623"/>
                </a:lnTo>
                <a:lnTo>
                  <a:pt x="4369" y="14607"/>
                </a:lnTo>
                <a:lnTo>
                  <a:pt x="4297" y="14607"/>
                </a:lnTo>
                <a:close/>
                <a:moveTo>
                  <a:pt x="3779" y="14638"/>
                </a:moveTo>
                <a:cubicBezTo>
                  <a:pt x="3785" y="14660"/>
                  <a:pt x="3789" y="14684"/>
                  <a:pt x="3793" y="14705"/>
                </a:cubicBezTo>
                <a:lnTo>
                  <a:pt x="3813" y="14705"/>
                </a:lnTo>
                <a:lnTo>
                  <a:pt x="3813" y="14638"/>
                </a:lnTo>
                <a:lnTo>
                  <a:pt x="3779" y="14638"/>
                </a:lnTo>
                <a:close/>
                <a:moveTo>
                  <a:pt x="4217" y="14664"/>
                </a:moveTo>
                <a:lnTo>
                  <a:pt x="4136" y="14680"/>
                </a:lnTo>
                <a:lnTo>
                  <a:pt x="4217" y="14788"/>
                </a:lnTo>
                <a:lnTo>
                  <a:pt x="4217" y="14664"/>
                </a:lnTo>
                <a:close/>
                <a:moveTo>
                  <a:pt x="3993" y="14685"/>
                </a:moveTo>
                <a:lnTo>
                  <a:pt x="4012" y="14793"/>
                </a:lnTo>
                <a:lnTo>
                  <a:pt x="4088" y="14778"/>
                </a:lnTo>
                <a:lnTo>
                  <a:pt x="3993" y="14685"/>
                </a:lnTo>
                <a:close/>
                <a:moveTo>
                  <a:pt x="3637" y="14716"/>
                </a:moveTo>
                <a:lnTo>
                  <a:pt x="3641" y="14752"/>
                </a:lnTo>
                <a:lnTo>
                  <a:pt x="3698" y="14736"/>
                </a:lnTo>
                <a:lnTo>
                  <a:pt x="3703" y="14716"/>
                </a:lnTo>
                <a:lnTo>
                  <a:pt x="3637" y="14716"/>
                </a:lnTo>
                <a:close/>
                <a:moveTo>
                  <a:pt x="3546" y="14793"/>
                </a:moveTo>
                <a:lnTo>
                  <a:pt x="3485" y="14809"/>
                </a:lnTo>
                <a:lnTo>
                  <a:pt x="3485" y="14824"/>
                </a:lnTo>
                <a:lnTo>
                  <a:pt x="3546" y="14824"/>
                </a:lnTo>
                <a:lnTo>
                  <a:pt x="3546" y="14793"/>
                </a:lnTo>
                <a:close/>
                <a:moveTo>
                  <a:pt x="3922" y="14793"/>
                </a:moveTo>
                <a:lnTo>
                  <a:pt x="3860" y="14809"/>
                </a:lnTo>
                <a:lnTo>
                  <a:pt x="3860" y="14865"/>
                </a:lnTo>
                <a:lnTo>
                  <a:pt x="3936" y="14865"/>
                </a:lnTo>
                <a:lnTo>
                  <a:pt x="3922" y="14793"/>
                </a:lnTo>
                <a:close/>
                <a:moveTo>
                  <a:pt x="4283" y="14829"/>
                </a:moveTo>
                <a:lnTo>
                  <a:pt x="4231" y="14845"/>
                </a:lnTo>
                <a:lnTo>
                  <a:pt x="4231" y="14912"/>
                </a:lnTo>
                <a:cubicBezTo>
                  <a:pt x="4313" y="14912"/>
                  <a:pt x="4312" y="14882"/>
                  <a:pt x="4283" y="14829"/>
                </a:cubicBezTo>
                <a:close/>
                <a:moveTo>
                  <a:pt x="4145" y="14850"/>
                </a:moveTo>
                <a:lnTo>
                  <a:pt x="4017" y="14932"/>
                </a:lnTo>
                <a:lnTo>
                  <a:pt x="4155" y="14999"/>
                </a:lnTo>
                <a:cubicBezTo>
                  <a:pt x="4155" y="14940"/>
                  <a:pt x="4148" y="14903"/>
                  <a:pt x="4145" y="14850"/>
                </a:cubicBezTo>
                <a:close/>
                <a:moveTo>
                  <a:pt x="3342" y="14886"/>
                </a:moveTo>
                <a:lnTo>
                  <a:pt x="3342" y="14907"/>
                </a:lnTo>
                <a:lnTo>
                  <a:pt x="3413" y="14907"/>
                </a:lnTo>
                <a:lnTo>
                  <a:pt x="3413" y="14886"/>
                </a:lnTo>
                <a:lnTo>
                  <a:pt x="3342" y="14886"/>
                </a:lnTo>
                <a:close/>
                <a:moveTo>
                  <a:pt x="3256" y="14953"/>
                </a:moveTo>
                <a:lnTo>
                  <a:pt x="3157" y="14963"/>
                </a:lnTo>
                <a:lnTo>
                  <a:pt x="3157" y="14989"/>
                </a:lnTo>
                <a:lnTo>
                  <a:pt x="3256" y="14989"/>
                </a:lnTo>
                <a:lnTo>
                  <a:pt x="3256" y="14953"/>
                </a:lnTo>
                <a:close/>
                <a:moveTo>
                  <a:pt x="3408" y="14958"/>
                </a:moveTo>
                <a:lnTo>
                  <a:pt x="3337" y="14963"/>
                </a:lnTo>
                <a:lnTo>
                  <a:pt x="3342" y="15030"/>
                </a:lnTo>
                <a:lnTo>
                  <a:pt x="3413" y="15041"/>
                </a:lnTo>
                <a:cubicBezTo>
                  <a:pt x="3413" y="15015"/>
                  <a:pt x="3414" y="14991"/>
                  <a:pt x="3408" y="14958"/>
                </a:cubicBezTo>
                <a:close/>
                <a:moveTo>
                  <a:pt x="3461" y="15030"/>
                </a:moveTo>
                <a:cubicBezTo>
                  <a:pt x="3443" y="15034"/>
                  <a:pt x="3425" y="15043"/>
                  <a:pt x="3408" y="15051"/>
                </a:cubicBezTo>
                <a:lnTo>
                  <a:pt x="3494" y="15077"/>
                </a:lnTo>
                <a:cubicBezTo>
                  <a:pt x="3473" y="15049"/>
                  <a:pt x="3470" y="15030"/>
                  <a:pt x="3461" y="15030"/>
                </a:cubicBezTo>
                <a:close/>
                <a:moveTo>
                  <a:pt x="3494" y="15195"/>
                </a:moveTo>
                <a:lnTo>
                  <a:pt x="3494" y="15273"/>
                </a:lnTo>
                <a:lnTo>
                  <a:pt x="3508" y="15273"/>
                </a:lnTo>
                <a:lnTo>
                  <a:pt x="3508" y="15195"/>
                </a:lnTo>
                <a:lnTo>
                  <a:pt x="3494" y="15195"/>
                </a:lnTo>
                <a:close/>
                <a:moveTo>
                  <a:pt x="3351" y="15273"/>
                </a:moveTo>
                <a:cubicBezTo>
                  <a:pt x="3280" y="15286"/>
                  <a:pt x="3281" y="15284"/>
                  <a:pt x="3214" y="15366"/>
                </a:cubicBezTo>
                <a:lnTo>
                  <a:pt x="3337" y="15433"/>
                </a:lnTo>
                <a:lnTo>
                  <a:pt x="3408" y="15386"/>
                </a:lnTo>
                <a:lnTo>
                  <a:pt x="3351" y="15273"/>
                </a:lnTo>
                <a:close/>
                <a:moveTo>
                  <a:pt x="2653" y="15330"/>
                </a:moveTo>
                <a:cubicBezTo>
                  <a:pt x="2674" y="15354"/>
                  <a:pt x="2690" y="15382"/>
                  <a:pt x="2705" y="15412"/>
                </a:cubicBezTo>
                <a:cubicBezTo>
                  <a:pt x="2710" y="15440"/>
                  <a:pt x="2713" y="15471"/>
                  <a:pt x="2714" y="15500"/>
                </a:cubicBezTo>
                <a:lnTo>
                  <a:pt x="2848" y="15556"/>
                </a:lnTo>
                <a:lnTo>
                  <a:pt x="2862" y="15438"/>
                </a:lnTo>
                <a:lnTo>
                  <a:pt x="2938" y="15422"/>
                </a:lnTo>
                <a:lnTo>
                  <a:pt x="2857" y="15340"/>
                </a:lnTo>
                <a:lnTo>
                  <a:pt x="2843" y="15391"/>
                </a:lnTo>
                <a:lnTo>
                  <a:pt x="2653" y="15330"/>
                </a:lnTo>
                <a:close/>
                <a:moveTo>
                  <a:pt x="2158" y="15402"/>
                </a:moveTo>
                <a:lnTo>
                  <a:pt x="2244" y="15453"/>
                </a:lnTo>
                <a:lnTo>
                  <a:pt x="2310" y="15422"/>
                </a:lnTo>
                <a:lnTo>
                  <a:pt x="2296" y="15402"/>
                </a:lnTo>
                <a:lnTo>
                  <a:pt x="2158" y="15402"/>
                </a:lnTo>
                <a:close/>
                <a:moveTo>
                  <a:pt x="2054" y="15428"/>
                </a:moveTo>
                <a:lnTo>
                  <a:pt x="1906" y="15458"/>
                </a:lnTo>
                <a:lnTo>
                  <a:pt x="2040" y="15593"/>
                </a:lnTo>
                <a:cubicBezTo>
                  <a:pt x="2044" y="15519"/>
                  <a:pt x="2050" y="15482"/>
                  <a:pt x="2054" y="15428"/>
                </a:cubicBezTo>
                <a:close/>
                <a:moveTo>
                  <a:pt x="1697" y="15639"/>
                </a:moveTo>
                <a:lnTo>
                  <a:pt x="1816" y="15732"/>
                </a:lnTo>
                <a:lnTo>
                  <a:pt x="1830" y="15639"/>
                </a:lnTo>
                <a:lnTo>
                  <a:pt x="1697" y="15639"/>
                </a:lnTo>
                <a:close/>
                <a:moveTo>
                  <a:pt x="1840" y="15711"/>
                </a:moveTo>
                <a:lnTo>
                  <a:pt x="1902" y="15809"/>
                </a:lnTo>
                <a:lnTo>
                  <a:pt x="1982" y="15711"/>
                </a:lnTo>
                <a:lnTo>
                  <a:pt x="1840" y="15711"/>
                </a:lnTo>
                <a:close/>
                <a:moveTo>
                  <a:pt x="1612" y="16150"/>
                </a:moveTo>
                <a:cubicBezTo>
                  <a:pt x="1583" y="16153"/>
                  <a:pt x="1560" y="16168"/>
                  <a:pt x="1545" y="16206"/>
                </a:cubicBezTo>
                <a:lnTo>
                  <a:pt x="1578" y="16304"/>
                </a:lnTo>
                <a:lnTo>
                  <a:pt x="1669" y="16351"/>
                </a:lnTo>
                <a:cubicBezTo>
                  <a:pt x="1736" y="16301"/>
                  <a:pt x="1724" y="16228"/>
                  <a:pt x="1707" y="16155"/>
                </a:cubicBezTo>
                <a:cubicBezTo>
                  <a:pt x="1674" y="16152"/>
                  <a:pt x="1641" y="16146"/>
                  <a:pt x="1612" y="16150"/>
                </a:cubicBezTo>
                <a:close/>
                <a:moveTo>
                  <a:pt x="1726" y="17320"/>
                </a:moveTo>
                <a:lnTo>
                  <a:pt x="1740" y="17320"/>
                </a:lnTo>
                <a:lnTo>
                  <a:pt x="1754" y="17382"/>
                </a:lnTo>
                <a:lnTo>
                  <a:pt x="1726" y="17388"/>
                </a:lnTo>
                <a:lnTo>
                  <a:pt x="1726" y="17320"/>
                </a:lnTo>
                <a:close/>
                <a:moveTo>
                  <a:pt x="675" y="17836"/>
                </a:moveTo>
                <a:lnTo>
                  <a:pt x="575" y="17893"/>
                </a:lnTo>
                <a:lnTo>
                  <a:pt x="575" y="17908"/>
                </a:lnTo>
                <a:cubicBezTo>
                  <a:pt x="486" y="17912"/>
                  <a:pt x="444" y="17966"/>
                  <a:pt x="423" y="18074"/>
                </a:cubicBezTo>
                <a:lnTo>
                  <a:pt x="575" y="17970"/>
                </a:lnTo>
                <a:lnTo>
                  <a:pt x="575" y="17914"/>
                </a:lnTo>
                <a:lnTo>
                  <a:pt x="694" y="17898"/>
                </a:lnTo>
                <a:lnTo>
                  <a:pt x="675" y="17836"/>
                </a:lnTo>
                <a:close/>
                <a:moveTo>
                  <a:pt x="2372" y="18058"/>
                </a:moveTo>
                <a:lnTo>
                  <a:pt x="2101" y="18228"/>
                </a:lnTo>
                <a:cubicBezTo>
                  <a:pt x="2217" y="18244"/>
                  <a:pt x="2327" y="18174"/>
                  <a:pt x="2372" y="18058"/>
                </a:cubicBezTo>
                <a:close/>
                <a:moveTo>
                  <a:pt x="1978" y="18280"/>
                </a:moveTo>
                <a:lnTo>
                  <a:pt x="1978" y="18300"/>
                </a:lnTo>
                <a:lnTo>
                  <a:pt x="2049" y="18300"/>
                </a:lnTo>
                <a:lnTo>
                  <a:pt x="2049" y="18280"/>
                </a:lnTo>
                <a:lnTo>
                  <a:pt x="1978" y="18280"/>
                </a:lnTo>
                <a:close/>
                <a:moveTo>
                  <a:pt x="2258" y="18306"/>
                </a:moveTo>
                <a:cubicBezTo>
                  <a:pt x="2134" y="18332"/>
                  <a:pt x="2149" y="18464"/>
                  <a:pt x="2087" y="18533"/>
                </a:cubicBezTo>
                <a:cubicBezTo>
                  <a:pt x="2074" y="18547"/>
                  <a:pt x="2097" y="18599"/>
                  <a:pt x="2106" y="18661"/>
                </a:cubicBezTo>
                <a:cubicBezTo>
                  <a:pt x="2194" y="18565"/>
                  <a:pt x="2246" y="18441"/>
                  <a:pt x="2258" y="18306"/>
                </a:cubicBezTo>
                <a:close/>
                <a:moveTo>
                  <a:pt x="4991" y="18708"/>
                </a:moveTo>
                <a:cubicBezTo>
                  <a:pt x="4965" y="18714"/>
                  <a:pt x="4924" y="18694"/>
                  <a:pt x="4920" y="18749"/>
                </a:cubicBezTo>
                <a:cubicBezTo>
                  <a:pt x="4948" y="18743"/>
                  <a:pt x="4989" y="18768"/>
                  <a:pt x="4991" y="18708"/>
                </a:cubicBezTo>
                <a:close/>
                <a:moveTo>
                  <a:pt x="4906" y="18744"/>
                </a:moveTo>
                <a:lnTo>
                  <a:pt x="4725" y="18811"/>
                </a:lnTo>
                <a:cubicBezTo>
                  <a:pt x="4813" y="18855"/>
                  <a:pt x="4856" y="18796"/>
                  <a:pt x="4906" y="18744"/>
                </a:cubicBezTo>
                <a:close/>
                <a:moveTo>
                  <a:pt x="2962" y="18790"/>
                </a:moveTo>
                <a:lnTo>
                  <a:pt x="2900" y="18806"/>
                </a:lnTo>
                <a:lnTo>
                  <a:pt x="2900" y="18827"/>
                </a:lnTo>
                <a:lnTo>
                  <a:pt x="2962" y="18827"/>
                </a:lnTo>
                <a:lnTo>
                  <a:pt x="2962" y="18790"/>
                </a:lnTo>
                <a:close/>
                <a:moveTo>
                  <a:pt x="3960" y="18827"/>
                </a:moveTo>
                <a:lnTo>
                  <a:pt x="3893" y="18842"/>
                </a:lnTo>
                <a:lnTo>
                  <a:pt x="3893" y="18868"/>
                </a:lnTo>
                <a:lnTo>
                  <a:pt x="3960" y="18863"/>
                </a:lnTo>
                <a:lnTo>
                  <a:pt x="3960" y="18827"/>
                </a:lnTo>
                <a:close/>
                <a:moveTo>
                  <a:pt x="3223" y="19033"/>
                </a:moveTo>
                <a:lnTo>
                  <a:pt x="3152" y="19038"/>
                </a:lnTo>
                <a:lnTo>
                  <a:pt x="3152" y="19074"/>
                </a:lnTo>
                <a:lnTo>
                  <a:pt x="3223" y="19059"/>
                </a:lnTo>
                <a:lnTo>
                  <a:pt x="3223" y="19033"/>
                </a:lnTo>
                <a:close/>
                <a:moveTo>
                  <a:pt x="3080" y="19110"/>
                </a:moveTo>
                <a:cubicBezTo>
                  <a:pt x="3033" y="19097"/>
                  <a:pt x="2983" y="19126"/>
                  <a:pt x="2971" y="19177"/>
                </a:cubicBezTo>
                <a:cubicBezTo>
                  <a:pt x="2970" y="19181"/>
                  <a:pt x="2972" y="19184"/>
                  <a:pt x="2971" y="19188"/>
                </a:cubicBezTo>
                <a:cubicBezTo>
                  <a:pt x="3019" y="19201"/>
                  <a:pt x="3064" y="19172"/>
                  <a:pt x="3076" y="19121"/>
                </a:cubicBezTo>
                <a:cubicBezTo>
                  <a:pt x="3077" y="19117"/>
                  <a:pt x="3080" y="19114"/>
                  <a:pt x="3080" y="19110"/>
                </a:cubicBezTo>
                <a:close/>
                <a:moveTo>
                  <a:pt x="2895" y="19229"/>
                </a:moveTo>
                <a:cubicBezTo>
                  <a:pt x="2892" y="19289"/>
                  <a:pt x="2851" y="19264"/>
                  <a:pt x="2824" y="19270"/>
                </a:cubicBezTo>
                <a:lnTo>
                  <a:pt x="2824" y="19275"/>
                </a:lnTo>
                <a:cubicBezTo>
                  <a:pt x="2826" y="19212"/>
                  <a:pt x="2867" y="19235"/>
                  <a:pt x="2895" y="19229"/>
                </a:cubicBezTo>
                <a:close/>
                <a:moveTo>
                  <a:pt x="2819" y="19265"/>
                </a:moveTo>
                <a:lnTo>
                  <a:pt x="2748" y="19280"/>
                </a:lnTo>
                <a:lnTo>
                  <a:pt x="2748" y="19306"/>
                </a:lnTo>
                <a:lnTo>
                  <a:pt x="2819" y="19301"/>
                </a:lnTo>
                <a:lnTo>
                  <a:pt x="2819" y="19265"/>
                </a:lnTo>
                <a:close/>
                <a:moveTo>
                  <a:pt x="2638" y="19317"/>
                </a:moveTo>
                <a:lnTo>
                  <a:pt x="2638" y="19337"/>
                </a:lnTo>
                <a:lnTo>
                  <a:pt x="2710" y="19337"/>
                </a:lnTo>
                <a:lnTo>
                  <a:pt x="2710" y="19317"/>
                </a:lnTo>
                <a:lnTo>
                  <a:pt x="2638" y="19317"/>
                </a:lnTo>
                <a:close/>
                <a:moveTo>
                  <a:pt x="5248" y="19476"/>
                </a:moveTo>
                <a:lnTo>
                  <a:pt x="5248" y="19497"/>
                </a:lnTo>
                <a:lnTo>
                  <a:pt x="5319" y="19497"/>
                </a:lnTo>
                <a:lnTo>
                  <a:pt x="5319" y="19476"/>
                </a:lnTo>
                <a:lnTo>
                  <a:pt x="5248" y="19476"/>
                </a:lnTo>
                <a:close/>
                <a:moveTo>
                  <a:pt x="5357" y="19827"/>
                </a:moveTo>
                <a:cubicBezTo>
                  <a:pt x="5275" y="19827"/>
                  <a:pt x="5271" y="19857"/>
                  <a:pt x="5300" y="19910"/>
                </a:cubicBezTo>
                <a:lnTo>
                  <a:pt x="5357" y="19899"/>
                </a:lnTo>
                <a:lnTo>
                  <a:pt x="5357" y="19827"/>
                </a:lnTo>
                <a:close/>
                <a:moveTo>
                  <a:pt x="5281" y="19946"/>
                </a:moveTo>
                <a:lnTo>
                  <a:pt x="5234" y="20044"/>
                </a:lnTo>
                <a:lnTo>
                  <a:pt x="5267" y="20116"/>
                </a:lnTo>
                <a:lnTo>
                  <a:pt x="5281" y="20101"/>
                </a:lnTo>
                <a:lnTo>
                  <a:pt x="5281" y="19946"/>
                </a:lnTo>
                <a:close/>
                <a:moveTo>
                  <a:pt x="5072" y="19956"/>
                </a:moveTo>
                <a:lnTo>
                  <a:pt x="5072" y="20023"/>
                </a:lnTo>
                <a:lnTo>
                  <a:pt x="5177" y="19956"/>
                </a:lnTo>
                <a:lnTo>
                  <a:pt x="5072" y="19956"/>
                </a:lnTo>
                <a:close/>
                <a:moveTo>
                  <a:pt x="5462" y="20064"/>
                </a:moveTo>
                <a:lnTo>
                  <a:pt x="5338" y="20085"/>
                </a:lnTo>
                <a:lnTo>
                  <a:pt x="5419" y="20193"/>
                </a:lnTo>
                <a:lnTo>
                  <a:pt x="5481" y="20106"/>
                </a:lnTo>
                <a:lnTo>
                  <a:pt x="5462" y="20064"/>
                </a:lnTo>
                <a:close/>
                <a:moveTo>
                  <a:pt x="5243" y="20183"/>
                </a:moveTo>
                <a:lnTo>
                  <a:pt x="5177" y="20199"/>
                </a:lnTo>
                <a:cubicBezTo>
                  <a:pt x="5181" y="20226"/>
                  <a:pt x="5182" y="20245"/>
                  <a:pt x="5186" y="20266"/>
                </a:cubicBezTo>
                <a:lnTo>
                  <a:pt x="5191" y="20266"/>
                </a:lnTo>
                <a:lnTo>
                  <a:pt x="5243" y="20266"/>
                </a:lnTo>
                <a:lnTo>
                  <a:pt x="5243" y="20183"/>
                </a:lnTo>
                <a:close/>
                <a:moveTo>
                  <a:pt x="5343" y="20219"/>
                </a:moveTo>
                <a:cubicBezTo>
                  <a:pt x="5285" y="20290"/>
                  <a:pt x="5355" y="20312"/>
                  <a:pt x="5362" y="20322"/>
                </a:cubicBezTo>
                <a:lnTo>
                  <a:pt x="5448" y="20286"/>
                </a:lnTo>
                <a:lnTo>
                  <a:pt x="5343" y="20219"/>
                </a:lnTo>
                <a:close/>
                <a:moveTo>
                  <a:pt x="5571" y="20307"/>
                </a:moveTo>
                <a:lnTo>
                  <a:pt x="5443" y="20327"/>
                </a:lnTo>
                <a:lnTo>
                  <a:pt x="5524" y="20431"/>
                </a:lnTo>
                <a:cubicBezTo>
                  <a:pt x="5547" y="20399"/>
                  <a:pt x="5566" y="20372"/>
                  <a:pt x="5585" y="20343"/>
                </a:cubicBezTo>
                <a:lnTo>
                  <a:pt x="5571" y="20307"/>
                </a:lnTo>
                <a:close/>
                <a:moveTo>
                  <a:pt x="5624" y="20395"/>
                </a:moveTo>
                <a:lnTo>
                  <a:pt x="5624" y="20462"/>
                </a:lnTo>
                <a:cubicBezTo>
                  <a:pt x="5669" y="20458"/>
                  <a:pt x="5731" y="20506"/>
                  <a:pt x="5728" y="20395"/>
                </a:cubicBezTo>
                <a:lnTo>
                  <a:pt x="5624" y="20395"/>
                </a:lnTo>
                <a:close/>
                <a:moveTo>
                  <a:pt x="5448" y="20503"/>
                </a:moveTo>
                <a:lnTo>
                  <a:pt x="5429" y="20529"/>
                </a:lnTo>
                <a:cubicBezTo>
                  <a:pt x="5429" y="20546"/>
                  <a:pt x="5434" y="20565"/>
                  <a:pt x="5438" y="20591"/>
                </a:cubicBezTo>
                <a:lnTo>
                  <a:pt x="5528" y="20570"/>
                </a:lnTo>
                <a:lnTo>
                  <a:pt x="5448" y="20503"/>
                </a:lnTo>
                <a:close/>
                <a:moveTo>
                  <a:pt x="5576" y="20560"/>
                </a:moveTo>
                <a:cubicBezTo>
                  <a:pt x="5589" y="20588"/>
                  <a:pt x="5585" y="20606"/>
                  <a:pt x="5585" y="20632"/>
                </a:cubicBezTo>
                <a:lnTo>
                  <a:pt x="5652" y="20616"/>
                </a:lnTo>
                <a:lnTo>
                  <a:pt x="5652" y="20560"/>
                </a:lnTo>
                <a:lnTo>
                  <a:pt x="5576" y="20560"/>
                </a:lnTo>
                <a:close/>
                <a:moveTo>
                  <a:pt x="5833" y="20627"/>
                </a:moveTo>
                <a:lnTo>
                  <a:pt x="5671" y="20637"/>
                </a:lnTo>
                <a:lnTo>
                  <a:pt x="5776" y="20694"/>
                </a:lnTo>
                <a:lnTo>
                  <a:pt x="5847" y="20652"/>
                </a:lnTo>
                <a:lnTo>
                  <a:pt x="5833" y="20627"/>
                </a:lnTo>
                <a:close/>
                <a:moveTo>
                  <a:pt x="5785" y="20781"/>
                </a:moveTo>
                <a:cubicBezTo>
                  <a:pt x="5766" y="20788"/>
                  <a:pt x="5746" y="20797"/>
                  <a:pt x="5728" y="20807"/>
                </a:cubicBezTo>
                <a:cubicBezTo>
                  <a:pt x="5714" y="20819"/>
                  <a:pt x="5701" y="20833"/>
                  <a:pt x="5690" y="20848"/>
                </a:cubicBezTo>
                <a:lnTo>
                  <a:pt x="5714" y="20874"/>
                </a:lnTo>
                <a:lnTo>
                  <a:pt x="5804" y="20812"/>
                </a:lnTo>
                <a:lnTo>
                  <a:pt x="5785" y="20781"/>
                </a:lnTo>
                <a:close/>
                <a:moveTo>
                  <a:pt x="5842" y="20879"/>
                </a:moveTo>
                <a:lnTo>
                  <a:pt x="5842" y="20895"/>
                </a:lnTo>
                <a:lnTo>
                  <a:pt x="5913" y="20895"/>
                </a:lnTo>
                <a:lnTo>
                  <a:pt x="5913" y="20879"/>
                </a:lnTo>
                <a:lnTo>
                  <a:pt x="5842" y="20879"/>
                </a:lnTo>
                <a:close/>
                <a:moveTo>
                  <a:pt x="5814" y="20910"/>
                </a:moveTo>
                <a:lnTo>
                  <a:pt x="5814" y="21034"/>
                </a:lnTo>
                <a:lnTo>
                  <a:pt x="5890" y="21013"/>
                </a:lnTo>
                <a:lnTo>
                  <a:pt x="5814" y="20910"/>
                </a:lnTo>
                <a:close/>
                <a:moveTo>
                  <a:pt x="5942" y="21153"/>
                </a:moveTo>
                <a:lnTo>
                  <a:pt x="5880" y="21163"/>
                </a:lnTo>
                <a:lnTo>
                  <a:pt x="5880" y="21184"/>
                </a:lnTo>
                <a:lnTo>
                  <a:pt x="5942" y="21184"/>
                </a:lnTo>
                <a:lnTo>
                  <a:pt x="5942" y="21153"/>
                </a:lnTo>
                <a:close/>
                <a:moveTo>
                  <a:pt x="6051" y="21473"/>
                </a:moveTo>
                <a:lnTo>
                  <a:pt x="5990" y="21483"/>
                </a:lnTo>
                <a:lnTo>
                  <a:pt x="5990" y="21503"/>
                </a:lnTo>
                <a:lnTo>
                  <a:pt x="6051" y="21503"/>
                </a:lnTo>
                <a:lnTo>
                  <a:pt x="6051" y="2147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0" name="Google Shape;130;p22"/>
          <p:cNvSpPr txBox="1">
            <a:spLocks noGrp="1"/>
          </p:cNvSpPr>
          <p:nvPr>
            <p:ph type="title" idx="4294967295"/>
          </p:nvPr>
        </p:nvSpPr>
        <p:spPr>
          <a:xfrm>
            <a:off x="73152" y="2088540"/>
            <a:ext cx="3798982" cy="1309320"/>
          </a:xfrm>
          <a:prstGeom prst="rect">
            <a:avLst/>
          </a:prstGeom>
        </p:spPr>
        <p:txBody>
          <a:bodyPr spcFirstLastPara="1" vert="horz" wrap="square" lIns="97520" tIns="97520" rIns="97520" bIns="97520" rtlCol="0" anchor="b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72136" algn="l"/>
                <a:tab pos="144272" algn="l"/>
              </a:tabLst>
            </a:pP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endParaRPr lang="en-US" sz="48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F9436C-7234-4CD3-B9A8-6F0D2A41E5A9}"/>
              </a:ext>
            </a:extLst>
          </p:cNvPr>
          <p:cNvSpPr/>
          <p:nvPr/>
        </p:nvSpPr>
        <p:spPr>
          <a:xfrm>
            <a:off x="841240" y="578252"/>
            <a:ext cx="3980348" cy="84209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 VĂN BẢN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26878E-DF8F-4AE2-A8F2-28A5619E6AE5}"/>
              </a:ext>
            </a:extLst>
          </p:cNvPr>
          <p:cNvSpPr/>
          <p:nvPr/>
        </p:nvSpPr>
        <p:spPr>
          <a:xfrm>
            <a:off x="841240" y="2334749"/>
            <a:ext cx="3980348" cy="84209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 VIỆC NHÓM ĐÔI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4777255-8ECA-42D0-8A80-CF068BB90A50}"/>
              </a:ext>
            </a:extLst>
          </p:cNvPr>
          <p:cNvSpPr/>
          <p:nvPr/>
        </p:nvSpPr>
        <p:spPr>
          <a:xfrm>
            <a:off x="841240" y="4241011"/>
            <a:ext cx="3980348" cy="84209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 THIỆN PHT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B8493B-21DF-4F4E-AD5B-E727E2F15E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210259" y="1420349"/>
            <a:ext cx="1122799" cy="1122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2E7B9B-14A0-4B7B-BB74-2761AF19F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210259" y="3176847"/>
            <a:ext cx="1122799" cy="1122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994CF6-4EAF-4192-AADA-367D70551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360" y="197963"/>
            <a:ext cx="3065961" cy="509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9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0;p22">
            <a:extLst>
              <a:ext uri="{FF2B5EF4-FFF2-40B4-BE49-F238E27FC236}">
                <a16:creationId xmlns:a16="http://schemas.microsoft.com/office/drawing/2014/main" id="{3C4565B4-C139-4D74-B325-0C4BF41E2975}"/>
              </a:ext>
            </a:extLst>
          </p:cNvPr>
          <p:cNvSpPr txBox="1">
            <a:spLocks/>
          </p:cNvSpPr>
          <p:nvPr/>
        </p:nvSpPr>
        <p:spPr>
          <a:xfrm>
            <a:off x="2977309" y="364173"/>
            <a:ext cx="3798982" cy="770407"/>
          </a:xfrm>
          <a:prstGeom prst="rect">
            <a:avLst/>
          </a:prstGeom>
        </p:spPr>
        <p:txBody>
          <a:bodyPr spcFirstLastPara="1" vert="horz" wrap="square" lIns="97520" tIns="97520" rIns="97520" bIns="97520" rtlCol="0" anchor="b" anchorCtr="0">
            <a:noAutofit/>
          </a:bodyPr>
          <a:lstStyle>
            <a:lvl1pPr algn="l" defTabSz="7315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72136" algn="l"/>
                <a:tab pos="144272" algn="l"/>
              </a:tabLst>
            </a:pPr>
            <a:r>
              <a:rPr lang="en-US" sz="4000" b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Cốt truyện</a:t>
            </a:r>
            <a:endParaRPr lang="en-US" sz="32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FA472B-F0D6-4ED6-ABA6-24E5BA656C70}"/>
              </a:ext>
            </a:extLst>
          </p:cNvPr>
          <p:cNvSpPr/>
          <p:nvPr/>
        </p:nvSpPr>
        <p:spPr>
          <a:xfrm>
            <a:off x="2233080" y="2437347"/>
            <a:ext cx="1548837" cy="27865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27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DM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khinh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miệt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DC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bởi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ốm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yếu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chối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thẳng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thừng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DC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ngỏ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nhờ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vả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endParaRPr lang="en-US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432EA6-D456-4CBF-8A49-7DC5B7A95022}"/>
              </a:ext>
            </a:extLst>
          </p:cNvPr>
          <p:cNvSpPr/>
          <p:nvPr/>
        </p:nvSpPr>
        <p:spPr>
          <a:xfrm>
            <a:off x="4113077" y="2437347"/>
            <a:ext cx="1548837" cy="27865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rủ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Choắt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trêu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chị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Cốc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bất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nên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hát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ghẹo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chị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Cốc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rồi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lủi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hang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sâu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F6C221-2455-4A80-A1C4-44FD2906C24C}"/>
              </a:ext>
            </a:extLst>
          </p:cNvPr>
          <p:cNvSpPr/>
          <p:nvPr/>
        </p:nvSpPr>
        <p:spPr>
          <a:xfrm>
            <a:off x="7926813" y="2437347"/>
            <a:ext cx="1548837" cy="27865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DM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chứng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kiến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DC ra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nhận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khuyên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DC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tiên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endParaRPr lang="en-US" altLang="en-US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E9A2C4-14E7-4D54-A408-793B30AA90AF}"/>
              </a:ext>
            </a:extLst>
          </p:cNvPr>
          <p:cNvSpPr/>
          <p:nvPr/>
        </p:nvSpPr>
        <p:spPr>
          <a:xfrm>
            <a:off x="326212" y="2437347"/>
            <a:ext cx="1548837" cy="27865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à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chàng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cường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tráng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kiêu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căng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hay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trêu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chọc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khịa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xóm</a:t>
            </a:r>
            <a:endParaRPr lang="en-US" altLang="en-US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421991-118E-45D4-B89B-6EAA69960C05}"/>
              </a:ext>
            </a:extLst>
          </p:cNvPr>
          <p:cNvSpPr/>
          <p:nvPr/>
        </p:nvSpPr>
        <p:spPr>
          <a:xfrm>
            <a:off x="6019945" y="2437347"/>
            <a:ext cx="1548837" cy="27865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Chị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Cốc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DC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trêu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nên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mổ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cậu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thì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im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khiếp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sợ</a:t>
            </a:r>
            <a:r>
              <a:rPr lang="en-US" altLang="zh-CN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endParaRPr lang="en-US" altLang="en-US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36FF73-D5FA-44BF-8CA2-E448FC84C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0"/>
          <a:stretch/>
        </p:blipFill>
        <p:spPr>
          <a:xfrm>
            <a:off x="4207497" y="1260822"/>
            <a:ext cx="1446122" cy="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Đúng, Dế Mèn đã vô tình gây nên cái chết cho Dế Choắt - VnExpress">
            <a:extLst>
              <a:ext uri="{FF2B5EF4-FFF2-40B4-BE49-F238E27FC236}">
                <a16:creationId xmlns:a16="http://schemas.microsoft.com/office/drawing/2014/main" id="{7BE5E8C0-5653-4A06-9B24-56B534F69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54" y="1253717"/>
            <a:ext cx="1459998" cy="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ìm hiểu nội dung văn bản Bài học đường đời đầu tiên - lớp 6 - Zicxa books">
            <a:extLst>
              <a:ext uri="{FF2B5EF4-FFF2-40B4-BE49-F238E27FC236}">
                <a16:creationId xmlns:a16="http://schemas.microsoft.com/office/drawing/2014/main" id="{B7D5832C-4418-4954-B74E-7F0A6EB67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3425" r="40547" b="41111"/>
          <a:stretch/>
        </p:blipFill>
        <p:spPr bwMode="auto">
          <a:xfrm>
            <a:off x="2303542" y="1260822"/>
            <a:ext cx="1459998" cy="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12EDA4-89E0-402A-B713-1FB2AB7D3A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8" t="21827" r="35079" b="9000"/>
          <a:stretch/>
        </p:blipFill>
        <p:spPr>
          <a:xfrm>
            <a:off x="6092775" y="1260822"/>
            <a:ext cx="1446122" cy="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D29A42-CD00-4D0E-B876-3107F5F0AD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73" t="7167" r="17945" b="14035"/>
          <a:stretch/>
        </p:blipFill>
        <p:spPr>
          <a:xfrm>
            <a:off x="398116" y="1260822"/>
            <a:ext cx="1459999" cy="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676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62">
            <a:extLst>
              <a:ext uri="{FF2B5EF4-FFF2-40B4-BE49-F238E27FC236}">
                <a16:creationId xmlns:a16="http://schemas.microsoft.com/office/drawing/2014/main" id="{76C366A9-52C6-45E7-B39C-35223E6C2200}"/>
              </a:ext>
            </a:extLst>
          </p:cNvPr>
          <p:cNvSpPr/>
          <p:nvPr/>
        </p:nvSpPr>
        <p:spPr>
          <a:xfrm>
            <a:off x="389466" y="479093"/>
            <a:ext cx="9033933" cy="4759436"/>
          </a:xfrm>
          <a:prstGeom prst="round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2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5" name="组合 63">
            <a:extLst>
              <a:ext uri="{FF2B5EF4-FFF2-40B4-BE49-F238E27FC236}">
                <a16:creationId xmlns:a16="http://schemas.microsoft.com/office/drawing/2014/main" id="{686C7CFA-6A42-403B-9E46-6547CDF0DE6E}"/>
              </a:ext>
            </a:extLst>
          </p:cNvPr>
          <p:cNvGrpSpPr/>
          <p:nvPr/>
        </p:nvGrpSpPr>
        <p:grpSpPr>
          <a:xfrm>
            <a:off x="3292495" y="177436"/>
            <a:ext cx="3168609" cy="567165"/>
            <a:chOff x="8378751" y="1312754"/>
            <a:chExt cx="2263003" cy="503349"/>
          </a:xfrm>
        </p:grpSpPr>
        <p:sp>
          <p:nvSpPr>
            <p:cNvPr id="15" name="圆角矩形 64">
              <a:extLst>
                <a:ext uri="{FF2B5EF4-FFF2-40B4-BE49-F238E27FC236}">
                  <a16:creationId xmlns:a16="http://schemas.microsoft.com/office/drawing/2014/main" id="{253266B9-F9BF-4A96-B7E5-52C17E0CF51C}"/>
                </a:ext>
              </a:extLst>
            </p:cNvPr>
            <p:cNvSpPr/>
            <p:nvPr/>
          </p:nvSpPr>
          <p:spPr>
            <a:xfrm>
              <a:off x="8378751" y="1312754"/>
              <a:ext cx="2263003" cy="473552"/>
            </a:xfrm>
            <a:prstGeom prst="roundRect">
              <a:avLst/>
            </a:prstGeom>
            <a:solidFill>
              <a:srgbClr val="7BAD51"/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920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16" name="TextBox 70">
              <a:extLst>
                <a:ext uri="{FF2B5EF4-FFF2-40B4-BE49-F238E27FC236}">
                  <a16:creationId xmlns:a16="http://schemas.microsoft.com/office/drawing/2014/main" id="{9F39EB6B-91BE-4451-B908-04E96005C3A1}"/>
                </a:ext>
              </a:extLst>
            </p:cNvPr>
            <p:cNvSpPr txBox="1"/>
            <p:nvPr/>
          </p:nvSpPr>
          <p:spPr>
            <a:xfrm>
              <a:off x="8509048" y="1375264"/>
              <a:ext cx="2100436" cy="440839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560" dirty="0">
                  <a:solidFill>
                    <a:schemeClr val="bg1"/>
                  </a:solidFill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  <a:sym typeface="+mn-lt"/>
                </a:rPr>
                <a:t>YÊU CẦU CẦN ĐẠT</a:t>
              </a:r>
              <a:endParaRPr lang="zh-CN" altLang="en-US" sz="2560" dirty="0">
                <a:solidFill>
                  <a:schemeClr val="bg1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+mn-lt"/>
              </a:endParaRPr>
            </a:p>
          </p:txBody>
        </p:sp>
      </p:grpSp>
      <p:sp>
        <p:nvSpPr>
          <p:cNvPr id="6" name="椭圆 66">
            <a:extLst>
              <a:ext uri="{FF2B5EF4-FFF2-40B4-BE49-F238E27FC236}">
                <a16:creationId xmlns:a16="http://schemas.microsoft.com/office/drawing/2014/main" id="{1BECC1EA-412F-4576-8938-FD868DCBDE4C}"/>
              </a:ext>
            </a:extLst>
          </p:cNvPr>
          <p:cNvSpPr/>
          <p:nvPr/>
        </p:nvSpPr>
        <p:spPr bwMode="auto">
          <a:xfrm>
            <a:off x="2894261" y="598040"/>
            <a:ext cx="323994" cy="324065"/>
          </a:xfrm>
          <a:prstGeom prst="ellipse">
            <a:avLst/>
          </a:prstGeom>
          <a:solidFill>
            <a:srgbClr val="F69F95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20">
              <a:solidFill>
                <a:prstClr val="white"/>
              </a:solidFill>
              <a:sym typeface="+mn-lt"/>
            </a:endParaRPr>
          </a:p>
        </p:txBody>
      </p:sp>
      <p:sp>
        <p:nvSpPr>
          <p:cNvPr id="7" name="椭圆 67">
            <a:extLst>
              <a:ext uri="{FF2B5EF4-FFF2-40B4-BE49-F238E27FC236}">
                <a16:creationId xmlns:a16="http://schemas.microsoft.com/office/drawing/2014/main" id="{34B5475E-EF5D-47E1-AD03-378A27911166}"/>
              </a:ext>
            </a:extLst>
          </p:cNvPr>
          <p:cNvSpPr/>
          <p:nvPr/>
        </p:nvSpPr>
        <p:spPr bwMode="auto">
          <a:xfrm>
            <a:off x="1777119" y="153548"/>
            <a:ext cx="240375" cy="240427"/>
          </a:xfrm>
          <a:prstGeom prst="ellipse">
            <a:avLst/>
          </a:prstGeom>
          <a:solidFill>
            <a:srgbClr val="F69F95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20">
              <a:solidFill>
                <a:prstClr val="white"/>
              </a:solidFill>
              <a:sym typeface="+mn-lt"/>
            </a:endParaRPr>
          </a:p>
        </p:txBody>
      </p:sp>
      <p:sp>
        <p:nvSpPr>
          <p:cNvPr id="8" name="椭圆 68">
            <a:extLst>
              <a:ext uri="{FF2B5EF4-FFF2-40B4-BE49-F238E27FC236}">
                <a16:creationId xmlns:a16="http://schemas.microsoft.com/office/drawing/2014/main" id="{59AAA559-0D11-4222-98D5-BCF45C800AD7}"/>
              </a:ext>
            </a:extLst>
          </p:cNvPr>
          <p:cNvSpPr/>
          <p:nvPr/>
        </p:nvSpPr>
        <p:spPr bwMode="auto">
          <a:xfrm>
            <a:off x="7338810" y="164201"/>
            <a:ext cx="171737" cy="171775"/>
          </a:xfrm>
          <a:prstGeom prst="ellipse">
            <a:avLst/>
          </a:prstGeom>
          <a:solidFill>
            <a:srgbClr val="7BAD5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20">
              <a:solidFill>
                <a:prstClr val="white"/>
              </a:solidFill>
              <a:sym typeface="+mn-lt"/>
            </a:endParaRPr>
          </a:p>
        </p:txBody>
      </p:sp>
      <p:sp>
        <p:nvSpPr>
          <p:cNvPr id="9" name="椭圆 69">
            <a:extLst>
              <a:ext uri="{FF2B5EF4-FFF2-40B4-BE49-F238E27FC236}">
                <a16:creationId xmlns:a16="http://schemas.microsoft.com/office/drawing/2014/main" id="{B5459A70-EA08-47A8-B50A-A876C0E2F752}"/>
              </a:ext>
            </a:extLst>
          </p:cNvPr>
          <p:cNvSpPr/>
          <p:nvPr/>
        </p:nvSpPr>
        <p:spPr bwMode="auto">
          <a:xfrm>
            <a:off x="7071832" y="654479"/>
            <a:ext cx="171737" cy="171775"/>
          </a:xfrm>
          <a:prstGeom prst="ellipse">
            <a:avLst/>
          </a:prstGeom>
          <a:solidFill>
            <a:srgbClr val="7BAD5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20">
              <a:solidFill>
                <a:prstClr val="white"/>
              </a:solidFill>
              <a:sym typeface="+mn-lt"/>
            </a:endParaRPr>
          </a:p>
        </p:txBody>
      </p:sp>
      <p:sp>
        <p:nvSpPr>
          <p:cNvPr id="10" name="椭圆 70">
            <a:extLst>
              <a:ext uri="{FF2B5EF4-FFF2-40B4-BE49-F238E27FC236}">
                <a16:creationId xmlns:a16="http://schemas.microsoft.com/office/drawing/2014/main" id="{01E68F94-74DA-4DD0-83A7-12D28EB6D09E}"/>
              </a:ext>
            </a:extLst>
          </p:cNvPr>
          <p:cNvSpPr/>
          <p:nvPr/>
        </p:nvSpPr>
        <p:spPr bwMode="auto">
          <a:xfrm>
            <a:off x="2200934" y="654479"/>
            <a:ext cx="171737" cy="171775"/>
          </a:xfrm>
          <a:prstGeom prst="ellipse">
            <a:avLst/>
          </a:prstGeom>
          <a:solidFill>
            <a:srgbClr val="7BAD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2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1" name="椭圆 71">
            <a:extLst>
              <a:ext uri="{FF2B5EF4-FFF2-40B4-BE49-F238E27FC236}">
                <a16:creationId xmlns:a16="http://schemas.microsoft.com/office/drawing/2014/main" id="{B563C8A6-C224-4AD1-843D-8955632D3432}"/>
              </a:ext>
            </a:extLst>
          </p:cNvPr>
          <p:cNvSpPr/>
          <p:nvPr/>
        </p:nvSpPr>
        <p:spPr bwMode="auto">
          <a:xfrm>
            <a:off x="2639119" y="203988"/>
            <a:ext cx="171737" cy="171775"/>
          </a:xfrm>
          <a:prstGeom prst="ellipse">
            <a:avLst/>
          </a:prstGeom>
          <a:solidFill>
            <a:srgbClr val="7BAD5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20">
              <a:solidFill>
                <a:prstClr val="white"/>
              </a:solidFill>
              <a:sym typeface="+mn-lt"/>
            </a:endParaRPr>
          </a:p>
        </p:txBody>
      </p:sp>
      <p:sp>
        <p:nvSpPr>
          <p:cNvPr id="12" name="椭圆 72">
            <a:extLst>
              <a:ext uri="{FF2B5EF4-FFF2-40B4-BE49-F238E27FC236}">
                <a16:creationId xmlns:a16="http://schemas.microsoft.com/office/drawing/2014/main" id="{7A312F7F-A2AD-4905-BB2D-132404ED759E}"/>
              </a:ext>
            </a:extLst>
          </p:cNvPr>
          <p:cNvSpPr/>
          <p:nvPr/>
        </p:nvSpPr>
        <p:spPr bwMode="auto">
          <a:xfrm>
            <a:off x="1242894" y="638606"/>
            <a:ext cx="323994" cy="324065"/>
          </a:xfrm>
          <a:prstGeom prst="ellipse">
            <a:avLst/>
          </a:prstGeom>
          <a:solidFill>
            <a:srgbClr val="7BAD5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20">
              <a:solidFill>
                <a:prstClr val="white"/>
              </a:solidFill>
              <a:sym typeface="+mn-lt"/>
            </a:endParaRPr>
          </a:p>
        </p:txBody>
      </p:sp>
      <p:sp>
        <p:nvSpPr>
          <p:cNvPr id="13" name="椭圆 73">
            <a:extLst>
              <a:ext uri="{FF2B5EF4-FFF2-40B4-BE49-F238E27FC236}">
                <a16:creationId xmlns:a16="http://schemas.microsoft.com/office/drawing/2014/main" id="{1982F0B3-7C68-4B99-9838-2E4C0E574F14}"/>
              </a:ext>
            </a:extLst>
          </p:cNvPr>
          <p:cNvSpPr/>
          <p:nvPr/>
        </p:nvSpPr>
        <p:spPr bwMode="auto">
          <a:xfrm>
            <a:off x="7661717" y="670985"/>
            <a:ext cx="171737" cy="171775"/>
          </a:xfrm>
          <a:prstGeom prst="ellipse">
            <a:avLst/>
          </a:prstGeom>
          <a:solidFill>
            <a:srgbClr val="F69F95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20">
              <a:solidFill>
                <a:prstClr val="white"/>
              </a:solidFill>
              <a:sym typeface="+mn-lt"/>
            </a:endParaRPr>
          </a:p>
        </p:txBody>
      </p:sp>
      <p:sp>
        <p:nvSpPr>
          <p:cNvPr id="14" name="椭圆 74">
            <a:extLst>
              <a:ext uri="{FF2B5EF4-FFF2-40B4-BE49-F238E27FC236}">
                <a16:creationId xmlns:a16="http://schemas.microsoft.com/office/drawing/2014/main" id="{2F4FE069-42FA-4463-BC00-D912E2F1210A}"/>
              </a:ext>
            </a:extLst>
          </p:cNvPr>
          <p:cNvSpPr/>
          <p:nvPr/>
        </p:nvSpPr>
        <p:spPr bwMode="auto">
          <a:xfrm>
            <a:off x="6591601" y="34255"/>
            <a:ext cx="323994" cy="324065"/>
          </a:xfrm>
          <a:prstGeom prst="ellipse">
            <a:avLst/>
          </a:prstGeom>
          <a:solidFill>
            <a:srgbClr val="F69F95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20">
              <a:solidFill>
                <a:prstClr val="white"/>
              </a:solidFill>
              <a:sym typeface="+mn-lt"/>
            </a:endParaRPr>
          </a:p>
        </p:txBody>
      </p:sp>
      <p:sp>
        <p:nvSpPr>
          <p:cNvPr id="33" name="椭圆 73">
            <a:extLst>
              <a:ext uri="{FF2B5EF4-FFF2-40B4-BE49-F238E27FC236}">
                <a16:creationId xmlns:a16="http://schemas.microsoft.com/office/drawing/2014/main" id="{69E9D1F3-C770-44EB-88A2-279C1B73A822}"/>
              </a:ext>
            </a:extLst>
          </p:cNvPr>
          <p:cNvSpPr/>
          <p:nvPr/>
        </p:nvSpPr>
        <p:spPr bwMode="auto">
          <a:xfrm>
            <a:off x="7990865" y="186545"/>
            <a:ext cx="171737" cy="171775"/>
          </a:xfrm>
          <a:prstGeom prst="ellipse">
            <a:avLst/>
          </a:prstGeom>
          <a:solidFill>
            <a:srgbClr val="F69F95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20">
              <a:solidFill>
                <a:prstClr val="white"/>
              </a:solidFill>
              <a:sym typeface="+mn-lt"/>
            </a:endParaRPr>
          </a:p>
        </p:txBody>
      </p:sp>
      <p:sp>
        <p:nvSpPr>
          <p:cNvPr id="34" name="椭圆 68">
            <a:extLst>
              <a:ext uri="{FF2B5EF4-FFF2-40B4-BE49-F238E27FC236}">
                <a16:creationId xmlns:a16="http://schemas.microsoft.com/office/drawing/2014/main" id="{C7B3CA9E-0DBB-434A-8E33-49E2506E4118}"/>
              </a:ext>
            </a:extLst>
          </p:cNvPr>
          <p:cNvSpPr/>
          <p:nvPr/>
        </p:nvSpPr>
        <p:spPr bwMode="auto">
          <a:xfrm>
            <a:off x="8423340" y="725603"/>
            <a:ext cx="171737" cy="171775"/>
          </a:xfrm>
          <a:prstGeom prst="ellipse">
            <a:avLst/>
          </a:prstGeom>
          <a:solidFill>
            <a:srgbClr val="7BAD5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20">
              <a:solidFill>
                <a:prstClr val="white"/>
              </a:solidFill>
              <a:sym typeface="+mn-lt"/>
            </a:endParaRPr>
          </a:p>
        </p:txBody>
      </p:sp>
      <p:sp>
        <p:nvSpPr>
          <p:cNvPr id="35" name="椭圆 74">
            <a:extLst>
              <a:ext uri="{FF2B5EF4-FFF2-40B4-BE49-F238E27FC236}">
                <a16:creationId xmlns:a16="http://schemas.microsoft.com/office/drawing/2014/main" id="{78CA213D-110C-4026-8CD1-C8488464DC21}"/>
              </a:ext>
            </a:extLst>
          </p:cNvPr>
          <p:cNvSpPr/>
          <p:nvPr/>
        </p:nvSpPr>
        <p:spPr bwMode="auto">
          <a:xfrm>
            <a:off x="8675961" y="314224"/>
            <a:ext cx="323994" cy="324065"/>
          </a:xfrm>
          <a:prstGeom prst="ellipse">
            <a:avLst/>
          </a:prstGeom>
          <a:solidFill>
            <a:srgbClr val="F69F95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20">
              <a:solidFill>
                <a:prstClr val="white"/>
              </a:solidFill>
              <a:sym typeface="+mn-lt"/>
            </a:endParaRPr>
          </a:p>
        </p:txBody>
      </p:sp>
      <p:sp>
        <p:nvSpPr>
          <p:cNvPr id="36" name="椭圆 74">
            <a:extLst>
              <a:ext uri="{FF2B5EF4-FFF2-40B4-BE49-F238E27FC236}">
                <a16:creationId xmlns:a16="http://schemas.microsoft.com/office/drawing/2014/main" id="{FB4F8D45-FCD9-45CD-B3AC-C16DCCDC5D77}"/>
              </a:ext>
            </a:extLst>
          </p:cNvPr>
          <p:cNvSpPr/>
          <p:nvPr/>
        </p:nvSpPr>
        <p:spPr bwMode="auto">
          <a:xfrm>
            <a:off x="720877" y="417058"/>
            <a:ext cx="323994" cy="324065"/>
          </a:xfrm>
          <a:prstGeom prst="ellipse">
            <a:avLst/>
          </a:prstGeom>
          <a:solidFill>
            <a:srgbClr val="F69F95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20">
              <a:solidFill>
                <a:prstClr val="white"/>
              </a:solidFill>
              <a:sym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2BAC12-BD65-4C92-BA2C-E8CAC5A9FCCA}"/>
              </a:ext>
            </a:extLst>
          </p:cNvPr>
          <p:cNvSpPr txBox="1"/>
          <p:nvPr/>
        </p:nvSpPr>
        <p:spPr>
          <a:xfrm>
            <a:off x="605422" y="1109182"/>
            <a:ext cx="8618954" cy="1720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Nhận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biết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yếu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tố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thức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cốt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truyện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kể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ngôi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thứ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nhất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ngôi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thứ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ba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…) ;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nội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dung (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đề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tài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chủ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đề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ý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nghĩa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…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truyện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đồng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thoại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truyện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Pu-skin 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An-</a:t>
            </a:r>
            <a:r>
              <a:rPr lang="en-US" sz="23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đéc</a:t>
            </a:r>
            <a:r>
              <a:rPr lang="en-US" sz="23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-xen.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E891CD-BC5A-4D87-BC0B-EE71167B435B}"/>
              </a:ext>
            </a:extLst>
          </p:cNvPr>
          <p:cNvSpPr txBox="1"/>
          <p:nvPr/>
        </p:nvSpPr>
        <p:spPr>
          <a:xfrm>
            <a:off x="605422" y="2810599"/>
            <a:ext cx="8618954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Mở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rộng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sz="23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6A7DCE-25C8-436D-B30B-36AC9D3814E2}"/>
              </a:ext>
            </a:extLst>
          </p:cNvPr>
          <p:cNvSpPr txBox="1"/>
          <p:nvPr/>
        </p:nvSpPr>
        <p:spPr>
          <a:xfrm>
            <a:off x="605422" y="3362355"/>
            <a:ext cx="8618954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trải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nghiệm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đáng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endParaRPr lang="en-US" sz="23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0FB8F8-31FE-40C2-8234-E321FF5BF42E}"/>
              </a:ext>
            </a:extLst>
          </p:cNvPr>
          <p:cNvSpPr txBox="1"/>
          <p:nvPr/>
        </p:nvSpPr>
        <p:spPr>
          <a:xfrm>
            <a:off x="605422" y="3921979"/>
            <a:ext cx="8618954" cy="131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Trân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ước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mơ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đẽ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phận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bất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hạnh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ân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hận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đúng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tham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lam,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bội</a:t>
            </a:r>
            <a:r>
              <a:rPr lang="en-US" sz="23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3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bạc</a:t>
            </a:r>
            <a:endParaRPr lang="en-US" sz="23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2" grpId="0"/>
      <p:bldP spid="2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F289A8-93F9-4A18-AB62-6D7718B1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254" y="1043093"/>
            <a:ext cx="4443307" cy="4443307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C64FD2A4-7A84-408E-BF6F-412AC4880076}"/>
              </a:ext>
            </a:extLst>
          </p:cNvPr>
          <p:cNvSpPr/>
          <p:nvPr/>
        </p:nvSpPr>
        <p:spPr>
          <a:xfrm rot="192657">
            <a:off x="3277653" y="428080"/>
            <a:ext cx="5752739" cy="336569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C154CF-D48E-41C3-8F43-061AF3073BB0}"/>
              </a:ext>
            </a:extLst>
          </p:cNvPr>
          <p:cNvSpPr txBox="1"/>
          <p:nvPr/>
        </p:nvSpPr>
        <p:spPr>
          <a:xfrm>
            <a:off x="3745144" y="994039"/>
            <a:ext cx="5004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tiên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Choắt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Dấu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ra?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xét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mạch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340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CBC00A-CA32-45EB-83BC-FEC17D891DC9}"/>
              </a:ext>
            </a:extLst>
          </p:cNvPr>
          <p:cNvSpPr/>
          <p:nvPr/>
        </p:nvSpPr>
        <p:spPr>
          <a:xfrm>
            <a:off x="1061839" y="1418399"/>
            <a:ext cx="60960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 …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tổ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nợ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ngu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dại</a:t>
            </a:r>
            <a:endParaRPr lang="en-VN" sz="2400" kern="100" dirty="0">
              <a:solidFill>
                <a:srgbClr val="262626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0F1CFF-16A5-43C3-A5DB-B347AA74A66E}"/>
              </a:ext>
            </a:extLst>
          </p:cNvPr>
          <p:cNvSpPr/>
          <p:nvPr/>
        </p:nvSpPr>
        <p:spPr>
          <a:xfrm>
            <a:off x="1052440" y="1950241"/>
            <a:ext cx="37666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Tôi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ân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hận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quá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ân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hận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mãi</a:t>
            </a:r>
            <a:endParaRPr lang="en-VN" sz="2400" kern="100" dirty="0">
              <a:solidFill>
                <a:srgbClr val="262626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761A2-F2BB-45E5-9A00-8A17E5901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25" t="27833" r="14219" b="2081"/>
          <a:stretch/>
        </p:blipFill>
        <p:spPr>
          <a:xfrm>
            <a:off x="7397873" y="606985"/>
            <a:ext cx="2346960" cy="4272430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CB03AC9A-169C-4148-A4B3-290E1D7CA194}"/>
              </a:ext>
            </a:extLst>
          </p:cNvPr>
          <p:cNvGrpSpPr/>
          <p:nvPr/>
        </p:nvGrpSpPr>
        <p:grpSpPr>
          <a:xfrm>
            <a:off x="514362" y="202132"/>
            <a:ext cx="6531419" cy="1123422"/>
            <a:chOff x="1992626" y="180910"/>
            <a:chExt cx="11596844" cy="2389100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5C3B12BD-42AF-4B29-B2E4-ABC3AF080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66844">
              <a:off x="1992626" y="180910"/>
              <a:ext cx="11596844" cy="2389100"/>
            </a:xfrm>
            <a:prstGeom prst="rect">
              <a:avLst/>
            </a:prstGeom>
          </p:spPr>
        </p:pic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6B0D2086-FF42-4252-A75A-E714F6F82FFA}"/>
                </a:ext>
              </a:extLst>
            </p:cNvPr>
            <p:cNvSpPr txBox="1"/>
            <p:nvPr/>
          </p:nvSpPr>
          <p:spPr>
            <a:xfrm>
              <a:off x="2578734" y="713560"/>
              <a:ext cx="10409413" cy="1570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Thời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điểm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Dế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Mèn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kể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lại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bài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học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đường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đời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đầu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tiên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là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sau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cái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chết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của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Dế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Choắt</a:t>
              </a:r>
              <a:endPara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F772DBA-24BD-4077-A0C1-D2002D9C087B}"/>
              </a:ext>
            </a:extLst>
          </p:cNvPr>
          <p:cNvSpPr/>
          <p:nvPr/>
        </p:nvSpPr>
        <p:spPr>
          <a:xfrm>
            <a:off x="1052439" y="2485573"/>
            <a:ext cx="6296449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mới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hối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endParaRPr lang="en-VN" sz="24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B65AED-ACAB-48B3-8203-0CDC3E9596F1}"/>
              </a:ext>
            </a:extLst>
          </p:cNvPr>
          <p:cNvSpPr/>
          <p:nvPr/>
        </p:nvSpPr>
        <p:spPr>
          <a:xfrm>
            <a:off x="1052438" y="3004117"/>
            <a:ext cx="6368639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ân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hận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đầu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tiên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mà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tôi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nhớ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suốt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endParaRPr lang="en-VN" sz="2400" kern="100" dirty="0">
              <a:solidFill>
                <a:srgbClr val="262626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AB0924-D3BE-4B37-99DE-957A97C96203}"/>
              </a:ext>
            </a:extLst>
          </p:cNvPr>
          <p:cNvSpPr/>
          <p:nvPr/>
        </p:nvSpPr>
        <p:spPr>
          <a:xfrm>
            <a:off x="1052437" y="3518515"/>
            <a:ext cx="6096000" cy="5799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Hồi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ấy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…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Ngẫm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ra ... </a:t>
            </a:r>
            <a:endParaRPr lang="en-VN" sz="2400" kern="100" dirty="0">
              <a:solidFill>
                <a:srgbClr val="262626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215C892C-674D-4578-8CFA-304FC662C37E}"/>
              </a:ext>
            </a:extLst>
          </p:cNvPr>
          <p:cNvGrpSpPr/>
          <p:nvPr/>
        </p:nvGrpSpPr>
        <p:grpSpPr>
          <a:xfrm>
            <a:off x="524666" y="4224235"/>
            <a:ext cx="6531419" cy="1123422"/>
            <a:chOff x="1992626" y="180910"/>
            <a:chExt cx="11596844" cy="2389100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136726A4-0B7C-4409-9BBF-95FA5193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66844">
              <a:off x="1992626" y="180910"/>
              <a:ext cx="11596844" cy="2389100"/>
            </a:xfrm>
            <a:prstGeom prst="rect">
              <a:avLst/>
            </a:prstGeom>
          </p:spPr>
        </p:pic>
        <p:sp>
          <p:nvSpPr>
            <p:cNvPr id="17" name="TextBox 4">
              <a:extLst>
                <a:ext uri="{FF2B5EF4-FFF2-40B4-BE49-F238E27FC236}">
                  <a16:creationId xmlns:a16="http://schemas.microsoft.com/office/drawing/2014/main" id="{16289BBC-C85F-432D-BAB8-1B4368E13AEC}"/>
                </a:ext>
              </a:extLst>
            </p:cNvPr>
            <p:cNvSpPr txBox="1"/>
            <p:nvPr/>
          </p:nvSpPr>
          <p:spPr>
            <a:xfrm>
              <a:off x="2578734" y="693091"/>
              <a:ext cx="10223229" cy="1570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Mạch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kể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chuyện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theo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trình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tự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: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Thời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gian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(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kết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hợp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mạch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kể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thời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gian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xuôi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và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ngược</a:t>
              </a:r>
              <a:r>
                <a:rPr lang="en-US" sz="24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)</a:t>
              </a:r>
              <a:endPara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325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9;p22">
            <a:extLst>
              <a:ext uri="{FF2B5EF4-FFF2-40B4-BE49-F238E27FC236}">
                <a16:creationId xmlns:a16="http://schemas.microsoft.com/office/drawing/2014/main" id="{435B2D9B-7B9D-4273-B9A6-3846F224A40F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1" r="30570" b="-1"/>
          <a:stretch/>
        </p:blipFill>
        <p:spPr>
          <a:xfrm>
            <a:off x="4165601" y="0"/>
            <a:ext cx="5588000" cy="5486413"/>
          </a:xfrm>
          <a:custGeom>
            <a:avLst/>
            <a:gdLst/>
            <a:ahLst/>
            <a:cxnLst/>
            <a:rect l="l" t="t" r="r" b="b"/>
            <a:pathLst>
              <a:path w="21590" h="21586" extrusionOk="0">
                <a:moveTo>
                  <a:pt x="6051" y="0"/>
                </a:moveTo>
                <a:lnTo>
                  <a:pt x="5818" y="36"/>
                </a:lnTo>
                <a:cubicBezTo>
                  <a:pt x="5767" y="-14"/>
                  <a:pt x="5689" y="-9"/>
                  <a:pt x="5643" y="47"/>
                </a:cubicBezTo>
                <a:cubicBezTo>
                  <a:pt x="5639" y="51"/>
                  <a:pt x="5636" y="58"/>
                  <a:pt x="5633" y="62"/>
                </a:cubicBezTo>
                <a:lnTo>
                  <a:pt x="5714" y="181"/>
                </a:lnTo>
                <a:lnTo>
                  <a:pt x="5833" y="140"/>
                </a:lnTo>
                <a:cubicBezTo>
                  <a:pt x="5916" y="258"/>
                  <a:pt x="6029" y="160"/>
                  <a:pt x="6142" y="171"/>
                </a:cubicBezTo>
                <a:lnTo>
                  <a:pt x="6099" y="232"/>
                </a:lnTo>
                <a:lnTo>
                  <a:pt x="6170" y="294"/>
                </a:lnTo>
                <a:lnTo>
                  <a:pt x="6260" y="196"/>
                </a:lnTo>
                <a:lnTo>
                  <a:pt x="6318" y="263"/>
                </a:lnTo>
                <a:lnTo>
                  <a:pt x="6318" y="428"/>
                </a:lnTo>
                <a:cubicBezTo>
                  <a:pt x="6118" y="666"/>
                  <a:pt x="5800" y="669"/>
                  <a:pt x="5524" y="753"/>
                </a:cubicBezTo>
                <a:lnTo>
                  <a:pt x="5452" y="722"/>
                </a:lnTo>
                <a:lnTo>
                  <a:pt x="5424" y="805"/>
                </a:lnTo>
                <a:cubicBezTo>
                  <a:pt x="5210" y="810"/>
                  <a:pt x="5176" y="831"/>
                  <a:pt x="5153" y="975"/>
                </a:cubicBezTo>
                <a:cubicBezTo>
                  <a:pt x="5432" y="856"/>
                  <a:pt x="5716" y="759"/>
                  <a:pt x="6009" y="686"/>
                </a:cubicBezTo>
                <a:cubicBezTo>
                  <a:pt x="6030" y="749"/>
                  <a:pt x="6137" y="717"/>
                  <a:pt x="6137" y="831"/>
                </a:cubicBezTo>
                <a:cubicBezTo>
                  <a:pt x="6048" y="879"/>
                  <a:pt x="5932" y="894"/>
                  <a:pt x="5852" y="960"/>
                </a:cubicBezTo>
                <a:lnTo>
                  <a:pt x="5852" y="944"/>
                </a:lnTo>
                <a:lnTo>
                  <a:pt x="5210" y="1135"/>
                </a:lnTo>
                <a:cubicBezTo>
                  <a:pt x="5214" y="1160"/>
                  <a:pt x="5219" y="1179"/>
                  <a:pt x="5229" y="1243"/>
                </a:cubicBezTo>
                <a:cubicBezTo>
                  <a:pt x="5302" y="1094"/>
                  <a:pt x="5389" y="1212"/>
                  <a:pt x="5476" y="1192"/>
                </a:cubicBezTo>
                <a:lnTo>
                  <a:pt x="5424" y="1120"/>
                </a:lnTo>
                <a:cubicBezTo>
                  <a:pt x="5555" y="1144"/>
                  <a:pt x="5691" y="1102"/>
                  <a:pt x="5790" y="1006"/>
                </a:cubicBezTo>
                <a:lnTo>
                  <a:pt x="5833" y="1047"/>
                </a:lnTo>
                <a:cubicBezTo>
                  <a:pt x="5833" y="1025"/>
                  <a:pt x="5839" y="1008"/>
                  <a:pt x="5847" y="965"/>
                </a:cubicBezTo>
                <a:cubicBezTo>
                  <a:pt x="6006" y="976"/>
                  <a:pt x="6144" y="863"/>
                  <a:pt x="6308" y="888"/>
                </a:cubicBezTo>
                <a:lnTo>
                  <a:pt x="6322" y="820"/>
                </a:lnTo>
                <a:lnTo>
                  <a:pt x="6417" y="769"/>
                </a:lnTo>
                <a:lnTo>
                  <a:pt x="6394" y="800"/>
                </a:lnTo>
                <a:lnTo>
                  <a:pt x="6522" y="867"/>
                </a:lnTo>
                <a:cubicBezTo>
                  <a:pt x="6195" y="976"/>
                  <a:pt x="5957" y="1231"/>
                  <a:pt x="5624" y="1269"/>
                </a:cubicBezTo>
                <a:lnTo>
                  <a:pt x="5643" y="1295"/>
                </a:lnTo>
                <a:lnTo>
                  <a:pt x="5581" y="1388"/>
                </a:lnTo>
                <a:lnTo>
                  <a:pt x="5438" y="1372"/>
                </a:lnTo>
                <a:lnTo>
                  <a:pt x="5438" y="1393"/>
                </a:lnTo>
                <a:lnTo>
                  <a:pt x="5543" y="1445"/>
                </a:lnTo>
                <a:lnTo>
                  <a:pt x="5343" y="1445"/>
                </a:lnTo>
                <a:cubicBezTo>
                  <a:pt x="5321" y="1637"/>
                  <a:pt x="5135" y="1506"/>
                  <a:pt x="5148" y="1687"/>
                </a:cubicBezTo>
                <a:lnTo>
                  <a:pt x="5329" y="1599"/>
                </a:lnTo>
                <a:cubicBezTo>
                  <a:pt x="5329" y="1659"/>
                  <a:pt x="5326" y="1694"/>
                  <a:pt x="5324" y="1728"/>
                </a:cubicBezTo>
                <a:cubicBezTo>
                  <a:pt x="5180" y="1697"/>
                  <a:pt x="5143" y="1867"/>
                  <a:pt x="5105" y="1966"/>
                </a:cubicBezTo>
                <a:lnTo>
                  <a:pt x="5034" y="1981"/>
                </a:lnTo>
                <a:lnTo>
                  <a:pt x="5034" y="2007"/>
                </a:lnTo>
                <a:lnTo>
                  <a:pt x="5105" y="1996"/>
                </a:lnTo>
                <a:lnTo>
                  <a:pt x="5105" y="1971"/>
                </a:lnTo>
                <a:cubicBezTo>
                  <a:pt x="5152" y="1971"/>
                  <a:pt x="5204" y="1984"/>
                  <a:pt x="5234" y="1935"/>
                </a:cubicBezTo>
                <a:lnTo>
                  <a:pt x="5324" y="1986"/>
                </a:lnTo>
                <a:lnTo>
                  <a:pt x="5324" y="2089"/>
                </a:lnTo>
                <a:lnTo>
                  <a:pt x="5258" y="2048"/>
                </a:lnTo>
                <a:lnTo>
                  <a:pt x="5134" y="2115"/>
                </a:lnTo>
                <a:lnTo>
                  <a:pt x="5172" y="2192"/>
                </a:lnTo>
                <a:lnTo>
                  <a:pt x="5001" y="2285"/>
                </a:lnTo>
                <a:lnTo>
                  <a:pt x="5110" y="2347"/>
                </a:lnTo>
                <a:lnTo>
                  <a:pt x="5029" y="2388"/>
                </a:lnTo>
                <a:lnTo>
                  <a:pt x="5110" y="2435"/>
                </a:lnTo>
                <a:cubicBezTo>
                  <a:pt x="4942" y="2552"/>
                  <a:pt x="4803" y="2707"/>
                  <a:pt x="4701" y="2894"/>
                </a:cubicBezTo>
                <a:lnTo>
                  <a:pt x="4796" y="2853"/>
                </a:lnTo>
                <a:lnTo>
                  <a:pt x="4820" y="2925"/>
                </a:lnTo>
                <a:cubicBezTo>
                  <a:pt x="5145" y="2829"/>
                  <a:pt x="5066" y="2995"/>
                  <a:pt x="5338" y="2961"/>
                </a:cubicBezTo>
                <a:cubicBezTo>
                  <a:pt x="5403" y="2949"/>
                  <a:pt x="5411" y="2817"/>
                  <a:pt x="5514" y="2863"/>
                </a:cubicBezTo>
                <a:lnTo>
                  <a:pt x="5467" y="2920"/>
                </a:lnTo>
                <a:lnTo>
                  <a:pt x="5571" y="2920"/>
                </a:lnTo>
                <a:cubicBezTo>
                  <a:pt x="5588" y="2902"/>
                  <a:pt x="5614" y="2874"/>
                  <a:pt x="5614" y="2873"/>
                </a:cubicBezTo>
                <a:lnTo>
                  <a:pt x="5700" y="2909"/>
                </a:lnTo>
                <a:cubicBezTo>
                  <a:pt x="5496" y="3238"/>
                  <a:pt x="5322" y="3156"/>
                  <a:pt x="5072" y="3348"/>
                </a:cubicBezTo>
                <a:lnTo>
                  <a:pt x="5158" y="3394"/>
                </a:lnTo>
                <a:lnTo>
                  <a:pt x="5262" y="3363"/>
                </a:lnTo>
                <a:cubicBezTo>
                  <a:pt x="5240" y="3406"/>
                  <a:pt x="5231" y="3425"/>
                  <a:pt x="5219" y="3446"/>
                </a:cubicBezTo>
                <a:lnTo>
                  <a:pt x="5286" y="3446"/>
                </a:lnTo>
                <a:lnTo>
                  <a:pt x="5286" y="3472"/>
                </a:lnTo>
                <a:lnTo>
                  <a:pt x="5215" y="3487"/>
                </a:lnTo>
                <a:cubicBezTo>
                  <a:pt x="4936" y="3766"/>
                  <a:pt x="4558" y="3941"/>
                  <a:pt x="4259" y="4204"/>
                </a:cubicBezTo>
                <a:lnTo>
                  <a:pt x="4335" y="4204"/>
                </a:lnTo>
                <a:lnTo>
                  <a:pt x="4302" y="4271"/>
                </a:lnTo>
                <a:lnTo>
                  <a:pt x="4331" y="4307"/>
                </a:lnTo>
                <a:cubicBezTo>
                  <a:pt x="4307" y="4335"/>
                  <a:pt x="4287" y="4360"/>
                  <a:pt x="4245" y="4405"/>
                </a:cubicBezTo>
                <a:cubicBezTo>
                  <a:pt x="4300" y="4415"/>
                  <a:pt x="4356" y="4403"/>
                  <a:pt x="4402" y="4369"/>
                </a:cubicBezTo>
                <a:lnTo>
                  <a:pt x="4402" y="4431"/>
                </a:lnTo>
                <a:lnTo>
                  <a:pt x="4326" y="4462"/>
                </a:lnTo>
                <a:lnTo>
                  <a:pt x="4392" y="4539"/>
                </a:lnTo>
                <a:lnTo>
                  <a:pt x="4616" y="4390"/>
                </a:lnTo>
                <a:lnTo>
                  <a:pt x="4407" y="4756"/>
                </a:lnTo>
                <a:lnTo>
                  <a:pt x="4426" y="4777"/>
                </a:lnTo>
                <a:lnTo>
                  <a:pt x="4564" y="4679"/>
                </a:lnTo>
                <a:cubicBezTo>
                  <a:pt x="4599" y="4723"/>
                  <a:pt x="4555" y="4724"/>
                  <a:pt x="4554" y="4730"/>
                </a:cubicBezTo>
                <a:lnTo>
                  <a:pt x="4611" y="4895"/>
                </a:lnTo>
                <a:lnTo>
                  <a:pt x="4668" y="4859"/>
                </a:lnTo>
                <a:cubicBezTo>
                  <a:pt x="4651" y="4818"/>
                  <a:pt x="4636" y="4779"/>
                  <a:pt x="4621" y="4740"/>
                </a:cubicBezTo>
                <a:cubicBezTo>
                  <a:pt x="4709" y="4678"/>
                  <a:pt x="4734" y="4784"/>
                  <a:pt x="4811" y="4751"/>
                </a:cubicBezTo>
                <a:lnTo>
                  <a:pt x="4763" y="4679"/>
                </a:lnTo>
                <a:cubicBezTo>
                  <a:pt x="4852" y="4624"/>
                  <a:pt x="4772" y="4552"/>
                  <a:pt x="4849" y="4519"/>
                </a:cubicBezTo>
                <a:lnTo>
                  <a:pt x="4901" y="4560"/>
                </a:lnTo>
                <a:cubicBezTo>
                  <a:pt x="4936" y="4549"/>
                  <a:pt x="4994" y="4469"/>
                  <a:pt x="5029" y="4498"/>
                </a:cubicBezTo>
                <a:cubicBezTo>
                  <a:pt x="5006" y="4631"/>
                  <a:pt x="4909" y="4602"/>
                  <a:pt x="4934" y="4756"/>
                </a:cubicBezTo>
                <a:cubicBezTo>
                  <a:pt x="5001" y="4706"/>
                  <a:pt x="5056" y="4642"/>
                  <a:pt x="5096" y="4565"/>
                </a:cubicBezTo>
                <a:lnTo>
                  <a:pt x="5148" y="4586"/>
                </a:lnTo>
                <a:cubicBezTo>
                  <a:pt x="5117" y="4643"/>
                  <a:pt x="5093" y="4708"/>
                  <a:pt x="5077" y="4771"/>
                </a:cubicBezTo>
                <a:lnTo>
                  <a:pt x="5210" y="4761"/>
                </a:lnTo>
                <a:cubicBezTo>
                  <a:pt x="5217" y="4728"/>
                  <a:pt x="5221" y="4711"/>
                  <a:pt x="5224" y="4694"/>
                </a:cubicBezTo>
                <a:lnTo>
                  <a:pt x="5391" y="4782"/>
                </a:lnTo>
                <a:cubicBezTo>
                  <a:pt x="5417" y="4717"/>
                  <a:pt x="5436" y="4664"/>
                  <a:pt x="5462" y="4601"/>
                </a:cubicBezTo>
                <a:lnTo>
                  <a:pt x="5614" y="4653"/>
                </a:lnTo>
                <a:lnTo>
                  <a:pt x="5852" y="4519"/>
                </a:lnTo>
                <a:lnTo>
                  <a:pt x="5899" y="4565"/>
                </a:lnTo>
                <a:cubicBezTo>
                  <a:pt x="6045" y="4470"/>
                  <a:pt x="6200" y="4386"/>
                  <a:pt x="6360" y="4323"/>
                </a:cubicBezTo>
                <a:lnTo>
                  <a:pt x="6360" y="4240"/>
                </a:lnTo>
                <a:lnTo>
                  <a:pt x="6432" y="4240"/>
                </a:lnTo>
                <a:lnTo>
                  <a:pt x="6398" y="4173"/>
                </a:lnTo>
                <a:cubicBezTo>
                  <a:pt x="6664" y="4082"/>
                  <a:pt x="6758" y="3837"/>
                  <a:pt x="7064" y="3807"/>
                </a:cubicBezTo>
                <a:lnTo>
                  <a:pt x="7031" y="3905"/>
                </a:lnTo>
                <a:lnTo>
                  <a:pt x="7078" y="4003"/>
                </a:lnTo>
                <a:cubicBezTo>
                  <a:pt x="7165" y="4014"/>
                  <a:pt x="7253" y="3977"/>
                  <a:pt x="7311" y="3905"/>
                </a:cubicBezTo>
                <a:lnTo>
                  <a:pt x="7263" y="3807"/>
                </a:lnTo>
                <a:lnTo>
                  <a:pt x="7154" y="3895"/>
                </a:lnTo>
                <a:cubicBezTo>
                  <a:pt x="7132" y="3845"/>
                  <a:pt x="7115" y="3807"/>
                  <a:pt x="7102" y="3776"/>
                </a:cubicBezTo>
                <a:cubicBezTo>
                  <a:pt x="7997" y="3530"/>
                  <a:pt x="8880" y="3015"/>
                  <a:pt x="9778" y="2672"/>
                </a:cubicBezTo>
                <a:cubicBezTo>
                  <a:pt x="9778" y="2674"/>
                  <a:pt x="9778" y="2679"/>
                  <a:pt x="9778" y="2688"/>
                </a:cubicBezTo>
                <a:lnTo>
                  <a:pt x="9783" y="2688"/>
                </a:lnTo>
                <a:lnTo>
                  <a:pt x="9783" y="2667"/>
                </a:lnTo>
                <a:cubicBezTo>
                  <a:pt x="9802" y="2655"/>
                  <a:pt x="9826" y="2646"/>
                  <a:pt x="9849" y="2646"/>
                </a:cubicBezTo>
                <a:lnTo>
                  <a:pt x="9849" y="2672"/>
                </a:lnTo>
                <a:lnTo>
                  <a:pt x="9783" y="2688"/>
                </a:lnTo>
                <a:lnTo>
                  <a:pt x="9783" y="2724"/>
                </a:lnTo>
                <a:cubicBezTo>
                  <a:pt x="10088" y="2692"/>
                  <a:pt x="10360" y="2472"/>
                  <a:pt x="10648" y="2363"/>
                </a:cubicBezTo>
                <a:cubicBezTo>
                  <a:pt x="10687" y="2459"/>
                  <a:pt x="10687" y="2493"/>
                  <a:pt x="10786" y="2543"/>
                </a:cubicBezTo>
                <a:cubicBezTo>
                  <a:pt x="10775" y="2438"/>
                  <a:pt x="10763" y="2364"/>
                  <a:pt x="10757" y="2301"/>
                </a:cubicBezTo>
                <a:lnTo>
                  <a:pt x="11099" y="2131"/>
                </a:lnTo>
                <a:lnTo>
                  <a:pt x="11128" y="2223"/>
                </a:lnTo>
                <a:lnTo>
                  <a:pt x="11366" y="2141"/>
                </a:lnTo>
                <a:cubicBezTo>
                  <a:pt x="11350" y="2267"/>
                  <a:pt x="11211" y="2256"/>
                  <a:pt x="11147" y="2352"/>
                </a:cubicBezTo>
                <a:lnTo>
                  <a:pt x="11361" y="2440"/>
                </a:lnTo>
                <a:lnTo>
                  <a:pt x="11185" y="2548"/>
                </a:lnTo>
                <a:cubicBezTo>
                  <a:pt x="11233" y="2602"/>
                  <a:pt x="11161" y="2720"/>
                  <a:pt x="11175" y="2811"/>
                </a:cubicBezTo>
                <a:lnTo>
                  <a:pt x="11114" y="2791"/>
                </a:lnTo>
                <a:cubicBezTo>
                  <a:pt x="11108" y="2723"/>
                  <a:pt x="11106" y="2663"/>
                  <a:pt x="11099" y="2584"/>
                </a:cubicBezTo>
                <a:lnTo>
                  <a:pt x="11019" y="2636"/>
                </a:lnTo>
                <a:lnTo>
                  <a:pt x="10876" y="2554"/>
                </a:lnTo>
                <a:lnTo>
                  <a:pt x="10743" y="2621"/>
                </a:lnTo>
                <a:cubicBezTo>
                  <a:pt x="10719" y="2732"/>
                  <a:pt x="10854" y="2742"/>
                  <a:pt x="10838" y="2848"/>
                </a:cubicBezTo>
                <a:lnTo>
                  <a:pt x="10643" y="2935"/>
                </a:lnTo>
                <a:cubicBezTo>
                  <a:pt x="10628" y="2970"/>
                  <a:pt x="10613" y="2997"/>
                  <a:pt x="10605" y="3018"/>
                </a:cubicBezTo>
                <a:lnTo>
                  <a:pt x="10657" y="3193"/>
                </a:lnTo>
                <a:cubicBezTo>
                  <a:pt x="10627" y="3172"/>
                  <a:pt x="10579" y="3229"/>
                  <a:pt x="10562" y="3167"/>
                </a:cubicBezTo>
                <a:cubicBezTo>
                  <a:pt x="10561" y="3163"/>
                  <a:pt x="10558" y="3167"/>
                  <a:pt x="10557" y="3162"/>
                </a:cubicBezTo>
                <a:lnTo>
                  <a:pt x="10448" y="3162"/>
                </a:lnTo>
                <a:cubicBezTo>
                  <a:pt x="10445" y="3189"/>
                  <a:pt x="10450" y="3215"/>
                  <a:pt x="10462" y="3240"/>
                </a:cubicBezTo>
                <a:cubicBezTo>
                  <a:pt x="10459" y="3239"/>
                  <a:pt x="10457" y="3245"/>
                  <a:pt x="10453" y="3245"/>
                </a:cubicBezTo>
                <a:cubicBezTo>
                  <a:pt x="10466" y="3267"/>
                  <a:pt x="10477" y="3295"/>
                  <a:pt x="10477" y="3322"/>
                </a:cubicBezTo>
                <a:lnTo>
                  <a:pt x="10453" y="3322"/>
                </a:lnTo>
                <a:lnTo>
                  <a:pt x="10439" y="3245"/>
                </a:lnTo>
                <a:cubicBezTo>
                  <a:pt x="10336" y="3246"/>
                  <a:pt x="10254" y="3304"/>
                  <a:pt x="10149" y="3332"/>
                </a:cubicBezTo>
                <a:lnTo>
                  <a:pt x="10177" y="3162"/>
                </a:lnTo>
                <a:lnTo>
                  <a:pt x="10035" y="3162"/>
                </a:lnTo>
                <a:cubicBezTo>
                  <a:pt x="9927" y="3076"/>
                  <a:pt x="9860" y="2879"/>
                  <a:pt x="9745" y="2894"/>
                </a:cubicBezTo>
                <a:lnTo>
                  <a:pt x="9968" y="3198"/>
                </a:lnTo>
                <a:cubicBezTo>
                  <a:pt x="9962" y="3229"/>
                  <a:pt x="9952" y="3277"/>
                  <a:pt x="9940" y="3338"/>
                </a:cubicBezTo>
                <a:lnTo>
                  <a:pt x="10030" y="3286"/>
                </a:lnTo>
                <a:lnTo>
                  <a:pt x="10082" y="3343"/>
                </a:lnTo>
                <a:lnTo>
                  <a:pt x="9992" y="3389"/>
                </a:lnTo>
                <a:cubicBezTo>
                  <a:pt x="9953" y="3378"/>
                  <a:pt x="9923" y="3347"/>
                  <a:pt x="9897" y="3384"/>
                </a:cubicBezTo>
                <a:lnTo>
                  <a:pt x="9925" y="3420"/>
                </a:lnTo>
                <a:lnTo>
                  <a:pt x="9488" y="3606"/>
                </a:lnTo>
                <a:lnTo>
                  <a:pt x="9364" y="3513"/>
                </a:lnTo>
                <a:lnTo>
                  <a:pt x="9326" y="3606"/>
                </a:lnTo>
                <a:lnTo>
                  <a:pt x="9293" y="3575"/>
                </a:lnTo>
                <a:lnTo>
                  <a:pt x="9208" y="3621"/>
                </a:lnTo>
                <a:lnTo>
                  <a:pt x="9170" y="3719"/>
                </a:lnTo>
                <a:cubicBezTo>
                  <a:pt x="9139" y="3637"/>
                  <a:pt x="9124" y="3582"/>
                  <a:pt x="9103" y="3523"/>
                </a:cubicBezTo>
                <a:cubicBezTo>
                  <a:pt x="9067" y="3591"/>
                  <a:pt x="9123" y="3698"/>
                  <a:pt x="9027" y="3730"/>
                </a:cubicBezTo>
                <a:lnTo>
                  <a:pt x="8998" y="3699"/>
                </a:lnTo>
                <a:lnTo>
                  <a:pt x="8932" y="3740"/>
                </a:lnTo>
                <a:lnTo>
                  <a:pt x="8861" y="3688"/>
                </a:lnTo>
                <a:lnTo>
                  <a:pt x="8775" y="3740"/>
                </a:lnTo>
                <a:lnTo>
                  <a:pt x="8737" y="3652"/>
                </a:lnTo>
                <a:lnTo>
                  <a:pt x="8713" y="3652"/>
                </a:lnTo>
                <a:cubicBezTo>
                  <a:pt x="8721" y="3701"/>
                  <a:pt x="8734" y="3751"/>
                  <a:pt x="8742" y="3802"/>
                </a:cubicBezTo>
                <a:lnTo>
                  <a:pt x="8699" y="3848"/>
                </a:lnTo>
                <a:lnTo>
                  <a:pt x="8661" y="3812"/>
                </a:lnTo>
                <a:cubicBezTo>
                  <a:pt x="8631" y="3912"/>
                  <a:pt x="8543" y="3972"/>
                  <a:pt x="8447" y="3962"/>
                </a:cubicBezTo>
                <a:lnTo>
                  <a:pt x="8495" y="3905"/>
                </a:lnTo>
                <a:cubicBezTo>
                  <a:pt x="8477" y="3885"/>
                  <a:pt x="8461" y="3867"/>
                  <a:pt x="8438" y="3843"/>
                </a:cubicBezTo>
                <a:lnTo>
                  <a:pt x="8290" y="4085"/>
                </a:lnTo>
                <a:cubicBezTo>
                  <a:pt x="8193" y="4104"/>
                  <a:pt x="8084" y="4070"/>
                  <a:pt x="7948" y="4106"/>
                </a:cubicBezTo>
                <a:cubicBezTo>
                  <a:pt x="8100" y="4164"/>
                  <a:pt x="8253" y="4105"/>
                  <a:pt x="8338" y="4220"/>
                </a:cubicBezTo>
                <a:cubicBezTo>
                  <a:pt x="8190" y="4396"/>
                  <a:pt x="7983" y="4447"/>
                  <a:pt x="7805" y="4560"/>
                </a:cubicBezTo>
                <a:lnTo>
                  <a:pt x="7805" y="4550"/>
                </a:lnTo>
                <a:lnTo>
                  <a:pt x="7729" y="4524"/>
                </a:lnTo>
                <a:lnTo>
                  <a:pt x="7705" y="4606"/>
                </a:lnTo>
                <a:cubicBezTo>
                  <a:pt x="7580" y="4596"/>
                  <a:pt x="7485" y="4679"/>
                  <a:pt x="7378" y="4720"/>
                </a:cubicBezTo>
                <a:cubicBezTo>
                  <a:pt x="7335" y="4735"/>
                  <a:pt x="7537" y="4817"/>
                  <a:pt x="7492" y="4838"/>
                </a:cubicBezTo>
                <a:lnTo>
                  <a:pt x="7325" y="4838"/>
                </a:lnTo>
                <a:cubicBezTo>
                  <a:pt x="7334" y="4774"/>
                  <a:pt x="7359" y="4760"/>
                  <a:pt x="7382" y="4761"/>
                </a:cubicBezTo>
                <a:cubicBezTo>
                  <a:pt x="7322" y="4764"/>
                  <a:pt x="7269" y="4766"/>
                  <a:pt x="7244" y="4766"/>
                </a:cubicBezTo>
                <a:cubicBezTo>
                  <a:pt x="7233" y="4731"/>
                  <a:pt x="7228" y="4707"/>
                  <a:pt x="7216" y="4668"/>
                </a:cubicBezTo>
                <a:cubicBezTo>
                  <a:pt x="7155" y="5005"/>
                  <a:pt x="7054" y="4681"/>
                  <a:pt x="6812" y="5132"/>
                </a:cubicBezTo>
                <a:lnTo>
                  <a:pt x="6712" y="5122"/>
                </a:lnTo>
                <a:lnTo>
                  <a:pt x="6760" y="5065"/>
                </a:lnTo>
                <a:lnTo>
                  <a:pt x="6707" y="5009"/>
                </a:lnTo>
                <a:cubicBezTo>
                  <a:pt x="6663" y="5074"/>
                  <a:pt x="6605" y="5132"/>
                  <a:pt x="6541" y="5174"/>
                </a:cubicBezTo>
                <a:lnTo>
                  <a:pt x="6836" y="5174"/>
                </a:lnTo>
                <a:lnTo>
                  <a:pt x="6836" y="5199"/>
                </a:lnTo>
                <a:lnTo>
                  <a:pt x="6593" y="5199"/>
                </a:lnTo>
                <a:cubicBezTo>
                  <a:pt x="6550" y="5310"/>
                  <a:pt x="6521" y="5420"/>
                  <a:pt x="6403" y="5457"/>
                </a:cubicBezTo>
                <a:cubicBezTo>
                  <a:pt x="6395" y="5397"/>
                  <a:pt x="6390" y="5342"/>
                  <a:pt x="6384" y="5292"/>
                </a:cubicBezTo>
                <a:cubicBezTo>
                  <a:pt x="6292" y="5339"/>
                  <a:pt x="6206" y="5402"/>
                  <a:pt x="6137" y="5483"/>
                </a:cubicBezTo>
                <a:lnTo>
                  <a:pt x="6132" y="5447"/>
                </a:lnTo>
                <a:lnTo>
                  <a:pt x="6056" y="5463"/>
                </a:lnTo>
                <a:lnTo>
                  <a:pt x="6070" y="5483"/>
                </a:lnTo>
                <a:lnTo>
                  <a:pt x="6132" y="5483"/>
                </a:lnTo>
                <a:lnTo>
                  <a:pt x="6009" y="5607"/>
                </a:lnTo>
                <a:lnTo>
                  <a:pt x="5947" y="5555"/>
                </a:lnTo>
                <a:lnTo>
                  <a:pt x="5871" y="5628"/>
                </a:lnTo>
                <a:lnTo>
                  <a:pt x="5742" y="5602"/>
                </a:lnTo>
                <a:cubicBezTo>
                  <a:pt x="5732" y="5636"/>
                  <a:pt x="5725" y="5660"/>
                  <a:pt x="5714" y="5700"/>
                </a:cubicBezTo>
                <a:lnTo>
                  <a:pt x="5638" y="5653"/>
                </a:lnTo>
                <a:lnTo>
                  <a:pt x="5538" y="5715"/>
                </a:lnTo>
                <a:cubicBezTo>
                  <a:pt x="5555" y="5749"/>
                  <a:pt x="5564" y="5775"/>
                  <a:pt x="5581" y="5813"/>
                </a:cubicBezTo>
                <a:lnTo>
                  <a:pt x="5462" y="5803"/>
                </a:lnTo>
                <a:lnTo>
                  <a:pt x="5524" y="5731"/>
                </a:lnTo>
                <a:cubicBezTo>
                  <a:pt x="5448" y="5743"/>
                  <a:pt x="5371" y="5719"/>
                  <a:pt x="5310" y="5669"/>
                </a:cubicBezTo>
                <a:lnTo>
                  <a:pt x="5362" y="5818"/>
                </a:lnTo>
                <a:lnTo>
                  <a:pt x="5181" y="5772"/>
                </a:lnTo>
                <a:cubicBezTo>
                  <a:pt x="5105" y="5949"/>
                  <a:pt x="4912" y="5954"/>
                  <a:pt x="4796" y="6087"/>
                </a:cubicBezTo>
                <a:lnTo>
                  <a:pt x="4763" y="6056"/>
                </a:lnTo>
                <a:lnTo>
                  <a:pt x="4659" y="6112"/>
                </a:lnTo>
                <a:lnTo>
                  <a:pt x="4687" y="6216"/>
                </a:lnTo>
                <a:cubicBezTo>
                  <a:pt x="4661" y="6255"/>
                  <a:pt x="4630" y="6297"/>
                  <a:pt x="4616" y="6319"/>
                </a:cubicBezTo>
                <a:lnTo>
                  <a:pt x="4416" y="6283"/>
                </a:lnTo>
                <a:cubicBezTo>
                  <a:pt x="4410" y="6365"/>
                  <a:pt x="4405" y="6426"/>
                  <a:pt x="4397" y="6525"/>
                </a:cubicBezTo>
                <a:lnTo>
                  <a:pt x="4316" y="6422"/>
                </a:lnTo>
                <a:lnTo>
                  <a:pt x="4079" y="6510"/>
                </a:lnTo>
                <a:cubicBezTo>
                  <a:pt x="4079" y="6547"/>
                  <a:pt x="4076" y="6580"/>
                  <a:pt x="4074" y="6608"/>
                </a:cubicBezTo>
                <a:cubicBezTo>
                  <a:pt x="4009" y="6608"/>
                  <a:pt x="3950" y="6626"/>
                  <a:pt x="3931" y="6597"/>
                </a:cubicBezTo>
                <a:lnTo>
                  <a:pt x="3855" y="6680"/>
                </a:lnTo>
                <a:lnTo>
                  <a:pt x="4031" y="6695"/>
                </a:lnTo>
                <a:cubicBezTo>
                  <a:pt x="3875" y="6867"/>
                  <a:pt x="3652" y="6845"/>
                  <a:pt x="3537" y="7010"/>
                </a:cubicBezTo>
                <a:lnTo>
                  <a:pt x="3427" y="6963"/>
                </a:lnTo>
                <a:lnTo>
                  <a:pt x="3385" y="7159"/>
                </a:lnTo>
                <a:lnTo>
                  <a:pt x="3152" y="7386"/>
                </a:lnTo>
                <a:lnTo>
                  <a:pt x="3456" y="7639"/>
                </a:lnTo>
                <a:cubicBezTo>
                  <a:pt x="3426" y="7710"/>
                  <a:pt x="3397" y="7780"/>
                  <a:pt x="3361" y="7866"/>
                </a:cubicBezTo>
                <a:cubicBezTo>
                  <a:pt x="3282" y="7800"/>
                  <a:pt x="3210" y="7765"/>
                  <a:pt x="3157" y="7876"/>
                </a:cubicBezTo>
                <a:lnTo>
                  <a:pt x="3256" y="7995"/>
                </a:lnTo>
                <a:lnTo>
                  <a:pt x="3166" y="8036"/>
                </a:lnTo>
                <a:cubicBezTo>
                  <a:pt x="3117" y="7970"/>
                  <a:pt x="3065" y="8011"/>
                  <a:pt x="3004" y="8036"/>
                </a:cubicBezTo>
                <a:lnTo>
                  <a:pt x="2943" y="7866"/>
                </a:lnTo>
                <a:cubicBezTo>
                  <a:pt x="2916" y="7907"/>
                  <a:pt x="2898" y="7940"/>
                  <a:pt x="2890" y="7954"/>
                </a:cubicBezTo>
                <a:lnTo>
                  <a:pt x="2634" y="7913"/>
                </a:lnTo>
                <a:lnTo>
                  <a:pt x="2634" y="8093"/>
                </a:lnTo>
                <a:lnTo>
                  <a:pt x="2572" y="8036"/>
                </a:lnTo>
                <a:lnTo>
                  <a:pt x="2410" y="8124"/>
                </a:lnTo>
                <a:lnTo>
                  <a:pt x="2315" y="8315"/>
                </a:lnTo>
                <a:lnTo>
                  <a:pt x="2348" y="8439"/>
                </a:lnTo>
                <a:lnTo>
                  <a:pt x="2206" y="8609"/>
                </a:lnTo>
                <a:cubicBezTo>
                  <a:pt x="2127" y="8583"/>
                  <a:pt x="2066" y="8482"/>
                  <a:pt x="1949" y="8552"/>
                </a:cubicBezTo>
                <a:lnTo>
                  <a:pt x="2201" y="8805"/>
                </a:lnTo>
                <a:lnTo>
                  <a:pt x="2268" y="8743"/>
                </a:lnTo>
                <a:lnTo>
                  <a:pt x="2230" y="8686"/>
                </a:lnTo>
                <a:lnTo>
                  <a:pt x="2291" y="8681"/>
                </a:lnTo>
                <a:cubicBezTo>
                  <a:pt x="2310" y="8755"/>
                  <a:pt x="2323" y="8822"/>
                  <a:pt x="2253" y="8872"/>
                </a:cubicBezTo>
                <a:lnTo>
                  <a:pt x="1973" y="8872"/>
                </a:lnTo>
                <a:lnTo>
                  <a:pt x="1921" y="8712"/>
                </a:lnTo>
                <a:lnTo>
                  <a:pt x="1759" y="8712"/>
                </a:lnTo>
                <a:cubicBezTo>
                  <a:pt x="1734" y="8628"/>
                  <a:pt x="1622" y="8651"/>
                  <a:pt x="1607" y="8557"/>
                </a:cubicBezTo>
                <a:lnTo>
                  <a:pt x="1712" y="8557"/>
                </a:lnTo>
                <a:lnTo>
                  <a:pt x="1712" y="8403"/>
                </a:lnTo>
                <a:cubicBezTo>
                  <a:pt x="1598" y="8412"/>
                  <a:pt x="1596" y="8415"/>
                  <a:pt x="1569" y="8521"/>
                </a:cubicBezTo>
                <a:lnTo>
                  <a:pt x="1217" y="8310"/>
                </a:lnTo>
                <a:lnTo>
                  <a:pt x="1269" y="8423"/>
                </a:lnTo>
                <a:lnTo>
                  <a:pt x="1013" y="8568"/>
                </a:lnTo>
                <a:cubicBezTo>
                  <a:pt x="1065" y="8646"/>
                  <a:pt x="1086" y="8742"/>
                  <a:pt x="1184" y="8758"/>
                </a:cubicBezTo>
                <a:lnTo>
                  <a:pt x="1250" y="8609"/>
                </a:lnTo>
                <a:lnTo>
                  <a:pt x="1317" y="8578"/>
                </a:lnTo>
                <a:cubicBezTo>
                  <a:pt x="1285" y="8544"/>
                  <a:pt x="1262" y="8525"/>
                  <a:pt x="1241" y="8501"/>
                </a:cubicBezTo>
                <a:lnTo>
                  <a:pt x="1279" y="8444"/>
                </a:lnTo>
                <a:cubicBezTo>
                  <a:pt x="1420" y="8515"/>
                  <a:pt x="1703" y="8686"/>
                  <a:pt x="1754" y="8841"/>
                </a:cubicBezTo>
                <a:lnTo>
                  <a:pt x="1645" y="8841"/>
                </a:lnTo>
                <a:cubicBezTo>
                  <a:pt x="1704" y="8901"/>
                  <a:pt x="1759" y="8968"/>
                  <a:pt x="1830" y="8898"/>
                </a:cubicBezTo>
                <a:lnTo>
                  <a:pt x="1944" y="8985"/>
                </a:lnTo>
                <a:lnTo>
                  <a:pt x="1892" y="9109"/>
                </a:lnTo>
                <a:lnTo>
                  <a:pt x="1735" y="9161"/>
                </a:lnTo>
                <a:cubicBezTo>
                  <a:pt x="1688" y="9084"/>
                  <a:pt x="1616" y="9135"/>
                  <a:pt x="1555" y="9119"/>
                </a:cubicBezTo>
                <a:cubicBezTo>
                  <a:pt x="1485" y="9198"/>
                  <a:pt x="1389" y="9243"/>
                  <a:pt x="1288" y="9243"/>
                </a:cubicBezTo>
                <a:lnTo>
                  <a:pt x="1255" y="9145"/>
                </a:lnTo>
                <a:lnTo>
                  <a:pt x="1027" y="9192"/>
                </a:lnTo>
                <a:lnTo>
                  <a:pt x="960" y="9119"/>
                </a:lnTo>
                <a:cubicBezTo>
                  <a:pt x="914" y="9165"/>
                  <a:pt x="843" y="9186"/>
                  <a:pt x="842" y="9290"/>
                </a:cubicBezTo>
                <a:cubicBezTo>
                  <a:pt x="1004" y="9338"/>
                  <a:pt x="1174" y="9351"/>
                  <a:pt x="1341" y="9326"/>
                </a:cubicBezTo>
                <a:lnTo>
                  <a:pt x="1298" y="9450"/>
                </a:lnTo>
                <a:lnTo>
                  <a:pt x="1488" y="9408"/>
                </a:lnTo>
                <a:lnTo>
                  <a:pt x="1555" y="9444"/>
                </a:lnTo>
                <a:lnTo>
                  <a:pt x="1517" y="9609"/>
                </a:lnTo>
                <a:cubicBezTo>
                  <a:pt x="1251" y="9868"/>
                  <a:pt x="866" y="9829"/>
                  <a:pt x="552" y="9976"/>
                </a:cubicBezTo>
                <a:lnTo>
                  <a:pt x="556" y="10001"/>
                </a:lnTo>
                <a:lnTo>
                  <a:pt x="395" y="10001"/>
                </a:lnTo>
                <a:lnTo>
                  <a:pt x="343" y="10120"/>
                </a:lnTo>
                <a:cubicBezTo>
                  <a:pt x="671" y="10095"/>
                  <a:pt x="955" y="9830"/>
                  <a:pt x="1298" y="9883"/>
                </a:cubicBezTo>
                <a:lnTo>
                  <a:pt x="1350" y="9991"/>
                </a:lnTo>
                <a:cubicBezTo>
                  <a:pt x="1066" y="10157"/>
                  <a:pt x="702" y="10138"/>
                  <a:pt x="442" y="10363"/>
                </a:cubicBezTo>
                <a:lnTo>
                  <a:pt x="594" y="10326"/>
                </a:lnTo>
                <a:lnTo>
                  <a:pt x="647" y="10352"/>
                </a:lnTo>
                <a:lnTo>
                  <a:pt x="666" y="10275"/>
                </a:lnTo>
                <a:cubicBezTo>
                  <a:pt x="791" y="10304"/>
                  <a:pt x="921" y="10263"/>
                  <a:pt x="1008" y="10161"/>
                </a:cubicBezTo>
                <a:cubicBezTo>
                  <a:pt x="1173" y="10161"/>
                  <a:pt x="1321" y="10062"/>
                  <a:pt x="1488" y="10074"/>
                </a:cubicBezTo>
                <a:lnTo>
                  <a:pt x="1593" y="9960"/>
                </a:lnTo>
                <a:lnTo>
                  <a:pt x="1664" y="9960"/>
                </a:lnTo>
                <a:cubicBezTo>
                  <a:pt x="1692" y="10001"/>
                  <a:pt x="1754" y="10021"/>
                  <a:pt x="1764" y="10120"/>
                </a:cubicBezTo>
                <a:lnTo>
                  <a:pt x="1635" y="10079"/>
                </a:lnTo>
                <a:lnTo>
                  <a:pt x="1588" y="10115"/>
                </a:lnTo>
                <a:lnTo>
                  <a:pt x="1545" y="10074"/>
                </a:lnTo>
                <a:cubicBezTo>
                  <a:pt x="1487" y="10154"/>
                  <a:pt x="1513" y="10239"/>
                  <a:pt x="1464" y="10316"/>
                </a:cubicBezTo>
                <a:lnTo>
                  <a:pt x="1697" y="10270"/>
                </a:lnTo>
                <a:lnTo>
                  <a:pt x="1612" y="10383"/>
                </a:lnTo>
                <a:cubicBezTo>
                  <a:pt x="1716" y="10363"/>
                  <a:pt x="1820" y="10358"/>
                  <a:pt x="1925" y="10368"/>
                </a:cubicBezTo>
                <a:lnTo>
                  <a:pt x="1830" y="10512"/>
                </a:lnTo>
                <a:lnTo>
                  <a:pt x="1921" y="10512"/>
                </a:lnTo>
                <a:lnTo>
                  <a:pt x="2030" y="10646"/>
                </a:lnTo>
                <a:cubicBezTo>
                  <a:pt x="2073" y="10604"/>
                  <a:pt x="2108" y="10569"/>
                  <a:pt x="2116" y="10517"/>
                </a:cubicBezTo>
                <a:cubicBezTo>
                  <a:pt x="2103" y="10469"/>
                  <a:pt x="2310" y="10456"/>
                  <a:pt x="2334" y="10517"/>
                </a:cubicBezTo>
                <a:cubicBezTo>
                  <a:pt x="2412" y="10488"/>
                  <a:pt x="2439" y="10580"/>
                  <a:pt x="2491" y="10600"/>
                </a:cubicBezTo>
                <a:lnTo>
                  <a:pt x="2553" y="10559"/>
                </a:lnTo>
                <a:cubicBezTo>
                  <a:pt x="2613" y="10613"/>
                  <a:pt x="2517" y="10663"/>
                  <a:pt x="2553" y="10729"/>
                </a:cubicBezTo>
                <a:cubicBezTo>
                  <a:pt x="2581" y="10776"/>
                  <a:pt x="2570" y="10852"/>
                  <a:pt x="2577" y="10914"/>
                </a:cubicBezTo>
                <a:lnTo>
                  <a:pt x="2596" y="10914"/>
                </a:lnTo>
                <a:cubicBezTo>
                  <a:pt x="2602" y="10861"/>
                  <a:pt x="2607" y="10808"/>
                  <a:pt x="2615" y="10734"/>
                </a:cubicBezTo>
                <a:cubicBezTo>
                  <a:pt x="2711" y="10759"/>
                  <a:pt x="2736" y="10830"/>
                  <a:pt x="2829" y="10837"/>
                </a:cubicBezTo>
                <a:cubicBezTo>
                  <a:pt x="2759" y="10741"/>
                  <a:pt x="2770" y="10671"/>
                  <a:pt x="2862" y="10620"/>
                </a:cubicBezTo>
                <a:lnTo>
                  <a:pt x="2819" y="10559"/>
                </a:lnTo>
                <a:lnTo>
                  <a:pt x="2938" y="10559"/>
                </a:lnTo>
                <a:cubicBezTo>
                  <a:pt x="2915" y="10663"/>
                  <a:pt x="2913" y="10770"/>
                  <a:pt x="2829" y="10837"/>
                </a:cubicBezTo>
                <a:cubicBezTo>
                  <a:pt x="2836" y="10878"/>
                  <a:pt x="2850" y="10916"/>
                  <a:pt x="2862" y="10956"/>
                </a:cubicBezTo>
                <a:cubicBezTo>
                  <a:pt x="2836" y="11009"/>
                  <a:pt x="2823" y="11076"/>
                  <a:pt x="2733" y="11090"/>
                </a:cubicBezTo>
                <a:lnTo>
                  <a:pt x="2857" y="11172"/>
                </a:lnTo>
                <a:lnTo>
                  <a:pt x="2829" y="11214"/>
                </a:lnTo>
                <a:lnTo>
                  <a:pt x="2881" y="11270"/>
                </a:lnTo>
                <a:cubicBezTo>
                  <a:pt x="2926" y="11229"/>
                  <a:pt x="2964" y="11158"/>
                  <a:pt x="3042" y="11208"/>
                </a:cubicBezTo>
                <a:lnTo>
                  <a:pt x="2900" y="11394"/>
                </a:lnTo>
                <a:lnTo>
                  <a:pt x="3066" y="11440"/>
                </a:lnTo>
                <a:cubicBezTo>
                  <a:pt x="3059" y="11490"/>
                  <a:pt x="3050" y="11539"/>
                  <a:pt x="3038" y="11616"/>
                </a:cubicBezTo>
                <a:lnTo>
                  <a:pt x="3157" y="11538"/>
                </a:lnTo>
                <a:lnTo>
                  <a:pt x="3114" y="11482"/>
                </a:lnTo>
                <a:cubicBezTo>
                  <a:pt x="3133" y="11438"/>
                  <a:pt x="3153" y="11396"/>
                  <a:pt x="3171" y="11358"/>
                </a:cubicBezTo>
                <a:lnTo>
                  <a:pt x="3266" y="11410"/>
                </a:lnTo>
                <a:cubicBezTo>
                  <a:pt x="3241" y="11513"/>
                  <a:pt x="3198" y="11611"/>
                  <a:pt x="3142" y="11698"/>
                </a:cubicBezTo>
                <a:cubicBezTo>
                  <a:pt x="3425" y="11662"/>
                  <a:pt x="3589" y="11337"/>
                  <a:pt x="3855" y="11332"/>
                </a:cubicBezTo>
                <a:cubicBezTo>
                  <a:pt x="3855" y="11346"/>
                  <a:pt x="3855" y="11361"/>
                  <a:pt x="3855" y="11389"/>
                </a:cubicBezTo>
                <a:cubicBezTo>
                  <a:pt x="3728" y="11372"/>
                  <a:pt x="3657" y="11471"/>
                  <a:pt x="3580" y="11554"/>
                </a:cubicBezTo>
                <a:lnTo>
                  <a:pt x="3504" y="11554"/>
                </a:lnTo>
                <a:cubicBezTo>
                  <a:pt x="3488" y="11594"/>
                  <a:pt x="3471" y="11630"/>
                  <a:pt x="3456" y="11667"/>
                </a:cubicBezTo>
                <a:cubicBezTo>
                  <a:pt x="3676" y="11667"/>
                  <a:pt x="3803" y="11408"/>
                  <a:pt x="4036" y="11425"/>
                </a:cubicBezTo>
                <a:cubicBezTo>
                  <a:pt x="4036" y="11389"/>
                  <a:pt x="4042" y="11356"/>
                  <a:pt x="4045" y="11327"/>
                </a:cubicBezTo>
                <a:cubicBezTo>
                  <a:pt x="4194" y="11270"/>
                  <a:pt x="4309" y="11144"/>
                  <a:pt x="4478" y="11147"/>
                </a:cubicBezTo>
                <a:lnTo>
                  <a:pt x="4411" y="11002"/>
                </a:lnTo>
                <a:lnTo>
                  <a:pt x="4511" y="11002"/>
                </a:lnTo>
                <a:cubicBezTo>
                  <a:pt x="4517" y="11044"/>
                  <a:pt x="4523" y="11079"/>
                  <a:pt x="4526" y="11100"/>
                </a:cubicBezTo>
                <a:cubicBezTo>
                  <a:pt x="4640" y="11050"/>
                  <a:pt x="4764" y="11055"/>
                  <a:pt x="4839" y="10945"/>
                </a:cubicBezTo>
                <a:cubicBezTo>
                  <a:pt x="4860" y="10916"/>
                  <a:pt x="4890" y="10896"/>
                  <a:pt x="4920" y="10878"/>
                </a:cubicBezTo>
                <a:cubicBezTo>
                  <a:pt x="4920" y="10905"/>
                  <a:pt x="4919" y="10923"/>
                  <a:pt x="4925" y="10951"/>
                </a:cubicBezTo>
                <a:lnTo>
                  <a:pt x="4849" y="10956"/>
                </a:lnTo>
                <a:lnTo>
                  <a:pt x="4839" y="10945"/>
                </a:lnTo>
                <a:cubicBezTo>
                  <a:pt x="4846" y="10974"/>
                  <a:pt x="4850" y="11004"/>
                  <a:pt x="4849" y="11033"/>
                </a:cubicBezTo>
                <a:cubicBezTo>
                  <a:pt x="5015" y="11033"/>
                  <a:pt x="4908" y="10839"/>
                  <a:pt x="5124" y="10878"/>
                </a:cubicBezTo>
                <a:cubicBezTo>
                  <a:pt x="5193" y="10798"/>
                  <a:pt x="5290" y="10751"/>
                  <a:pt x="5391" y="10749"/>
                </a:cubicBezTo>
                <a:lnTo>
                  <a:pt x="5405" y="10693"/>
                </a:lnTo>
                <a:lnTo>
                  <a:pt x="5614" y="10626"/>
                </a:lnTo>
                <a:cubicBezTo>
                  <a:pt x="5638" y="10495"/>
                  <a:pt x="5636" y="10491"/>
                  <a:pt x="5790" y="10476"/>
                </a:cubicBezTo>
                <a:cubicBezTo>
                  <a:pt x="5790" y="10486"/>
                  <a:pt x="5807" y="10525"/>
                  <a:pt x="5818" y="10564"/>
                </a:cubicBezTo>
                <a:lnTo>
                  <a:pt x="5899" y="10471"/>
                </a:lnTo>
                <a:cubicBezTo>
                  <a:pt x="5925" y="10511"/>
                  <a:pt x="5947" y="10552"/>
                  <a:pt x="5971" y="10589"/>
                </a:cubicBezTo>
                <a:lnTo>
                  <a:pt x="6042" y="10522"/>
                </a:lnTo>
                <a:lnTo>
                  <a:pt x="5928" y="10409"/>
                </a:lnTo>
                <a:cubicBezTo>
                  <a:pt x="5938" y="10388"/>
                  <a:pt x="5958" y="10354"/>
                  <a:pt x="5975" y="10316"/>
                </a:cubicBezTo>
                <a:lnTo>
                  <a:pt x="6047" y="10445"/>
                </a:lnTo>
                <a:lnTo>
                  <a:pt x="6165" y="10393"/>
                </a:lnTo>
                <a:cubicBezTo>
                  <a:pt x="6165" y="10475"/>
                  <a:pt x="6171" y="10538"/>
                  <a:pt x="6175" y="10595"/>
                </a:cubicBezTo>
                <a:lnTo>
                  <a:pt x="6275" y="10620"/>
                </a:lnTo>
                <a:lnTo>
                  <a:pt x="6080" y="10713"/>
                </a:lnTo>
                <a:cubicBezTo>
                  <a:pt x="6130" y="10789"/>
                  <a:pt x="6186" y="10750"/>
                  <a:pt x="6232" y="10755"/>
                </a:cubicBezTo>
                <a:cubicBezTo>
                  <a:pt x="6310" y="10607"/>
                  <a:pt x="6327" y="10578"/>
                  <a:pt x="6384" y="10657"/>
                </a:cubicBezTo>
                <a:cubicBezTo>
                  <a:pt x="6364" y="10804"/>
                  <a:pt x="6234" y="10812"/>
                  <a:pt x="6156" y="10873"/>
                </a:cubicBezTo>
                <a:lnTo>
                  <a:pt x="6056" y="10837"/>
                </a:lnTo>
                <a:lnTo>
                  <a:pt x="6132" y="11002"/>
                </a:lnTo>
                <a:lnTo>
                  <a:pt x="5961" y="10956"/>
                </a:lnTo>
                <a:cubicBezTo>
                  <a:pt x="6050" y="11016"/>
                  <a:pt x="5993" y="11179"/>
                  <a:pt x="6108" y="11208"/>
                </a:cubicBezTo>
                <a:cubicBezTo>
                  <a:pt x="6156" y="11076"/>
                  <a:pt x="6152" y="11073"/>
                  <a:pt x="6246" y="11012"/>
                </a:cubicBezTo>
                <a:lnTo>
                  <a:pt x="6213" y="10935"/>
                </a:lnTo>
                <a:cubicBezTo>
                  <a:pt x="6279" y="10897"/>
                  <a:pt x="6318" y="10938"/>
                  <a:pt x="6356" y="10987"/>
                </a:cubicBezTo>
                <a:cubicBezTo>
                  <a:pt x="6288" y="11043"/>
                  <a:pt x="6332" y="11119"/>
                  <a:pt x="6318" y="11188"/>
                </a:cubicBezTo>
                <a:lnTo>
                  <a:pt x="6451" y="11291"/>
                </a:lnTo>
                <a:cubicBezTo>
                  <a:pt x="6339" y="11339"/>
                  <a:pt x="6298" y="11438"/>
                  <a:pt x="6184" y="11389"/>
                </a:cubicBezTo>
                <a:lnTo>
                  <a:pt x="6303" y="11260"/>
                </a:lnTo>
                <a:cubicBezTo>
                  <a:pt x="6215" y="11238"/>
                  <a:pt x="6278" y="11165"/>
                  <a:pt x="6156" y="11172"/>
                </a:cubicBezTo>
                <a:cubicBezTo>
                  <a:pt x="6179" y="11220"/>
                  <a:pt x="6192" y="11244"/>
                  <a:pt x="6208" y="11275"/>
                </a:cubicBezTo>
                <a:lnTo>
                  <a:pt x="6099" y="11353"/>
                </a:lnTo>
                <a:lnTo>
                  <a:pt x="6360" y="11590"/>
                </a:lnTo>
                <a:lnTo>
                  <a:pt x="6222" y="11760"/>
                </a:lnTo>
                <a:cubicBezTo>
                  <a:pt x="6311" y="11913"/>
                  <a:pt x="6370" y="12122"/>
                  <a:pt x="6455" y="12281"/>
                </a:cubicBezTo>
                <a:cubicBezTo>
                  <a:pt x="6494" y="12257"/>
                  <a:pt x="6508" y="12169"/>
                  <a:pt x="6588" y="12240"/>
                </a:cubicBezTo>
                <a:cubicBezTo>
                  <a:pt x="6541" y="12298"/>
                  <a:pt x="6504" y="12351"/>
                  <a:pt x="6465" y="12400"/>
                </a:cubicBezTo>
                <a:cubicBezTo>
                  <a:pt x="6497" y="12488"/>
                  <a:pt x="6525" y="12569"/>
                  <a:pt x="6546" y="12627"/>
                </a:cubicBezTo>
                <a:lnTo>
                  <a:pt x="6798" y="12714"/>
                </a:lnTo>
                <a:lnTo>
                  <a:pt x="6641" y="12843"/>
                </a:lnTo>
                <a:cubicBezTo>
                  <a:pt x="6681" y="12911"/>
                  <a:pt x="6698" y="12990"/>
                  <a:pt x="6688" y="13070"/>
                </a:cubicBezTo>
                <a:lnTo>
                  <a:pt x="6855" y="13158"/>
                </a:lnTo>
                <a:lnTo>
                  <a:pt x="6750" y="13241"/>
                </a:lnTo>
                <a:lnTo>
                  <a:pt x="6793" y="13313"/>
                </a:lnTo>
                <a:lnTo>
                  <a:pt x="6655" y="13447"/>
                </a:lnTo>
                <a:lnTo>
                  <a:pt x="6541" y="13447"/>
                </a:lnTo>
                <a:lnTo>
                  <a:pt x="6451" y="13323"/>
                </a:lnTo>
                <a:lnTo>
                  <a:pt x="6346" y="13333"/>
                </a:lnTo>
                <a:cubicBezTo>
                  <a:pt x="6397" y="13466"/>
                  <a:pt x="6529" y="13527"/>
                  <a:pt x="6541" y="13664"/>
                </a:cubicBezTo>
                <a:lnTo>
                  <a:pt x="6508" y="13705"/>
                </a:lnTo>
                <a:lnTo>
                  <a:pt x="6536" y="13746"/>
                </a:lnTo>
                <a:cubicBezTo>
                  <a:pt x="6401" y="13893"/>
                  <a:pt x="6246" y="13723"/>
                  <a:pt x="6123" y="13720"/>
                </a:cubicBezTo>
                <a:cubicBezTo>
                  <a:pt x="6085" y="13657"/>
                  <a:pt x="6077" y="13593"/>
                  <a:pt x="6004" y="13612"/>
                </a:cubicBezTo>
                <a:cubicBezTo>
                  <a:pt x="5958" y="13699"/>
                  <a:pt x="6023" y="13737"/>
                  <a:pt x="6056" y="13803"/>
                </a:cubicBezTo>
                <a:cubicBezTo>
                  <a:pt x="5980" y="13767"/>
                  <a:pt x="5893" y="13769"/>
                  <a:pt x="5818" y="13808"/>
                </a:cubicBezTo>
                <a:lnTo>
                  <a:pt x="5795" y="13736"/>
                </a:lnTo>
                <a:lnTo>
                  <a:pt x="5704" y="13736"/>
                </a:lnTo>
                <a:cubicBezTo>
                  <a:pt x="5695" y="13764"/>
                  <a:pt x="5685" y="13788"/>
                  <a:pt x="5671" y="13834"/>
                </a:cubicBezTo>
                <a:cubicBezTo>
                  <a:pt x="5631" y="13779"/>
                  <a:pt x="5598" y="13733"/>
                  <a:pt x="5571" y="13694"/>
                </a:cubicBezTo>
                <a:lnTo>
                  <a:pt x="5448" y="13694"/>
                </a:lnTo>
                <a:lnTo>
                  <a:pt x="5419" y="13612"/>
                </a:lnTo>
                <a:lnTo>
                  <a:pt x="5357" y="13627"/>
                </a:lnTo>
                <a:lnTo>
                  <a:pt x="5400" y="13679"/>
                </a:lnTo>
                <a:cubicBezTo>
                  <a:pt x="5341" y="13717"/>
                  <a:pt x="5292" y="13774"/>
                  <a:pt x="5258" y="13839"/>
                </a:cubicBezTo>
                <a:cubicBezTo>
                  <a:pt x="5296" y="13886"/>
                  <a:pt x="5326" y="13934"/>
                  <a:pt x="5258" y="13973"/>
                </a:cubicBezTo>
                <a:lnTo>
                  <a:pt x="5243" y="13896"/>
                </a:lnTo>
                <a:lnTo>
                  <a:pt x="5219" y="13896"/>
                </a:lnTo>
                <a:cubicBezTo>
                  <a:pt x="5219" y="13921"/>
                  <a:pt x="5218" y="13948"/>
                  <a:pt x="5224" y="13973"/>
                </a:cubicBezTo>
                <a:lnTo>
                  <a:pt x="5253" y="13973"/>
                </a:lnTo>
                <a:cubicBezTo>
                  <a:pt x="5269" y="13999"/>
                  <a:pt x="5289" y="14023"/>
                  <a:pt x="5305" y="14050"/>
                </a:cubicBezTo>
                <a:lnTo>
                  <a:pt x="5367" y="14004"/>
                </a:lnTo>
                <a:lnTo>
                  <a:pt x="5467" y="14097"/>
                </a:lnTo>
                <a:lnTo>
                  <a:pt x="5528" y="14061"/>
                </a:lnTo>
                <a:lnTo>
                  <a:pt x="5595" y="14117"/>
                </a:lnTo>
                <a:cubicBezTo>
                  <a:pt x="5571" y="14168"/>
                  <a:pt x="5548" y="14210"/>
                  <a:pt x="5514" y="14277"/>
                </a:cubicBezTo>
                <a:lnTo>
                  <a:pt x="5410" y="14117"/>
                </a:lnTo>
                <a:lnTo>
                  <a:pt x="5381" y="14184"/>
                </a:lnTo>
                <a:lnTo>
                  <a:pt x="5305" y="14071"/>
                </a:lnTo>
                <a:lnTo>
                  <a:pt x="5082" y="14164"/>
                </a:lnTo>
                <a:cubicBezTo>
                  <a:pt x="5094" y="14228"/>
                  <a:pt x="5104" y="14290"/>
                  <a:pt x="5115" y="14350"/>
                </a:cubicBezTo>
                <a:lnTo>
                  <a:pt x="5177" y="14370"/>
                </a:lnTo>
                <a:lnTo>
                  <a:pt x="5096" y="14468"/>
                </a:lnTo>
                <a:lnTo>
                  <a:pt x="5143" y="14566"/>
                </a:lnTo>
                <a:lnTo>
                  <a:pt x="4972" y="14509"/>
                </a:lnTo>
                <a:cubicBezTo>
                  <a:pt x="5011" y="14571"/>
                  <a:pt x="5054" y="14560"/>
                  <a:pt x="5006" y="14607"/>
                </a:cubicBezTo>
                <a:lnTo>
                  <a:pt x="4849" y="14427"/>
                </a:lnTo>
                <a:lnTo>
                  <a:pt x="4735" y="14530"/>
                </a:lnTo>
                <a:lnTo>
                  <a:pt x="4644" y="14448"/>
                </a:lnTo>
                <a:cubicBezTo>
                  <a:pt x="4561" y="14529"/>
                  <a:pt x="4502" y="14636"/>
                  <a:pt x="4468" y="14752"/>
                </a:cubicBezTo>
                <a:lnTo>
                  <a:pt x="4340" y="14778"/>
                </a:lnTo>
                <a:lnTo>
                  <a:pt x="4449" y="14860"/>
                </a:lnTo>
                <a:cubicBezTo>
                  <a:pt x="4342" y="14900"/>
                  <a:pt x="4350" y="14993"/>
                  <a:pt x="4245" y="15030"/>
                </a:cubicBezTo>
                <a:cubicBezTo>
                  <a:pt x="4156" y="14997"/>
                  <a:pt x="4128" y="15130"/>
                  <a:pt x="4055" y="15118"/>
                </a:cubicBezTo>
                <a:cubicBezTo>
                  <a:pt x="3946" y="15150"/>
                  <a:pt x="3845" y="15203"/>
                  <a:pt x="3755" y="15278"/>
                </a:cubicBezTo>
                <a:lnTo>
                  <a:pt x="3698" y="15128"/>
                </a:lnTo>
                <a:lnTo>
                  <a:pt x="3998" y="15061"/>
                </a:lnTo>
                <a:lnTo>
                  <a:pt x="3998" y="14963"/>
                </a:lnTo>
                <a:lnTo>
                  <a:pt x="3855" y="14922"/>
                </a:lnTo>
                <a:lnTo>
                  <a:pt x="3808" y="15005"/>
                </a:lnTo>
                <a:lnTo>
                  <a:pt x="3755" y="14984"/>
                </a:lnTo>
                <a:lnTo>
                  <a:pt x="3774" y="14860"/>
                </a:lnTo>
                <a:lnTo>
                  <a:pt x="3518" y="14963"/>
                </a:lnTo>
                <a:cubicBezTo>
                  <a:pt x="3528" y="15070"/>
                  <a:pt x="3582" y="15168"/>
                  <a:pt x="3665" y="15226"/>
                </a:cubicBezTo>
                <a:cubicBezTo>
                  <a:pt x="3701" y="15370"/>
                  <a:pt x="3568" y="15334"/>
                  <a:pt x="3508" y="15386"/>
                </a:cubicBezTo>
                <a:lnTo>
                  <a:pt x="3556" y="15458"/>
                </a:lnTo>
                <a:cubicBezTo>
                  <a:pt x="3508" y="15514"/>
                  <a:pt x="3445" y="15550"/>
                  <a:pt x="3375" y="15556"/>
                </a:cubicBezTo>
                <a:lnTo>
                  <a:pt x="3304" y="15618"/>
                </a:lnTo>
                <a:lnTo>
                  <a:pt x="3095" y="15593"/>
                </a:lnTo>
                <a:lnTo>
                  <a:pt x="3033" y="15680"/>
                </a:lnTo>
                <a:lnTo>
                  <a:pt x="3080" y="15737"/>
                </a:lnTo>
                <a:cubicBezTo>
                  <a:pt x="2903" y="15852"/>
                  <a:pt x="2691" y="15845"/>
                  <a:pt x="2496" y="15892"/>
                </a:cubicBezTo>
                <a:lnTo>
                  <a:pt x="2477" y="15959"/>
                </a:lnTo>
                <a:cubicBezTo>
                  <a:pt x="2398" y="15946"/>
                  <a:pt x="2317" y="15957"/>
                  <a:pt x="2244" y="15990"/>
                </a:cubicBezTo>
                <a:lnTo>
                  <a:pt x="2177" y="15918"/>
                </a:lnTo>
                <a:lnTo>
                  <a:pt x="2135" y="16010"/>
                </a:lnTo>
                <a:cubicBezTo>
                  <a:pt x="2149" y="16090"/>
                  <a:pt x="2155" y="16138"/>
                  <a:pt x="2163" y="16186"/>
                </a:cubicBezTo>
                <a:lnTo>
                  <a:pt x="1550" y="16588"/>
                </a:lnTo>
                <a:lnTo>
                  <a:pt x="1498" y="16536"/>
                </a:lnTo>
                <a:lnTo>
                  <a:pt x="1550" y="16464"/>
                </a:lnTo>
                <a:lnTo>
                  <a:pt x="1460" y="16402"/>
                </a:lnTo>
                <a:lnTo>
                  <a:pt x="1450" y="16588"/>
                </a:lnTo>
                <a:lnTo>
                  <a:pt x="1384" y="16604"/>
                </a:lnTo>
                <a:lnTo>
                  <a:pt x="1422" y="16665"/>
                </a:lnTo>
                <a:lnTo>
                  <a:pt x="1241" y="16774"/>
                </a:lnTo>
                <a:lnTo>
                  <a:pt x="1279" y="16825"/>
                </a:lnTo>
                <a:lnTo>
                  <a:pt x="1160" y="16841"/>
                </a:lnTo>
                <a:lnTo>
                  <a:pt x="1198" y="16892"/>
                </a:lnTo>
                <a:lnTo>
                  <a:pt x="1117" y="16934"/>
                </a:lnTo>
                <a:lnTo>
                  <a:pt x="1165" y="17099"/>
                </a:lnTo>
                <a:cubicBezTo>
                  <a:pt x="1068" y="17224"/>
                  <a:pt x="856" y="17152"/>
                  <a:pt x="832" y="17238"/>
                </a:cubicBezTo>
                <a:lnTo>
                  <a:pt x="994" y="17238"/>
                </a:lnTo>
                <a:lnTo>
                  <a:pt x="956" y="17377"/>
                </a:lnTo>
                <a:lnTo>
                  <a:pt x="1056" y="17449"/>
                </a:lnTo>
                <a:cubicBezTo>
                  <a:pt x="968" y="17506"/>
                  <a:pt x="881" y="17549"/>
                  <a:pt x="870" y="17666"/>
                </a:cubicBezTo>
                <a:lnTo>
                  <a:pt x="799" y="17682"/>
                </a:lnTo>
                <a:lnTo>
                  <a:pt x="799" y="17707"/>
                </a:lnTo>
                <a:lnTo>
                  <a:pt x="870" y="17702"/>
                </a:lnTo>
                <a:lnTo>
                  <a:pt x="870" y="17671"/>
                </a:lnTo>
                <a:cubicBezTo>
                  <a:pt x="1136" y="17503"/>
                  <a:pt x="1704" y="17226"/>
                  <a:pt x="1807" y="17702"/>
                </a:cubicBezTo>
                <a:lnTo>
                  <a:pt x="1645" y="17774"/>
                </a:lnTo>
                <a:cubicBezTo>
                  <a:pt x="1699" y="17824"/>
                  <a:pt x="1613" y="17898"/>
                  <a:pt x="1645" y="17986"/>
                </a:cubicBezTo>
                <a:lnTo>
                  <a:pt x="1764" y="18048"/>
                </a:lnTo>
                <a:lnTo>
                  <a:pt x="1906" y="17862"/>
                </a:lnTo>
                <a:cubicBezTo>
                  <a:pt x="1995" y="17970"/>
                  <a:pt x="2119" y="17974"/>
                  <a:pt x="2230" y="18022"/>
                </a:cubicBezTo>
                <a:lnTo>
                  <a:pt x="2244" y="17950"/>
                </a:lnTo>
                <a:lnTo>
                  <a:pt x="2382" y="17960"/>
                </a:lnTo>
                <a:lnTo>
                  <a:pt x="2382" y="18074"/>
                </a:lnTo>
                <a:lnTo>
                  <a:pt x="2496" y="18074"/>
                </a:lnTo>
                <a:lnTo>
                  <a:pt x="2482" y="17986"/>
                </a:lnTo>
                <a:lnTo>
                  <a:pt x="2425" y="18037"/>
                </a:lnTo>
                <a:lnTo>
                  <a:pt x="2425" y="17929"/>
                </a:lnTo>
                <a:lnTo>
                  <a:pt x="2567" y="17836"/>
                </a:lnTo>
                <a:lnTo>
                  <a:pt x="2681" y="17898"/>
                </a:lnTo>
                <a:cubicBezTo>
                  <a:pt x="2550" y="17930"/>
                  <a:pt x="2551" y="17933"/>
                  <a:pt x="2539" y="18043"/>
                </a:cubicBezTo>
                <a:lnTo>
                  <a:pt x="2634" y="18001"/>
                </a:lnTo>
                <a:lnTo>
                  <a:pt x="2638" y="18053"/>
                </a:lnTo>
                <a:lnTo>
                  <a:pt x="2453" y="18130"/>
                </a:lnTo>
                <a:lnTo>
                  <a:pt x="2491" y="18171"/>
                </a:lnTo>
                <a:lnTo>
                  <a:pt x="2458" y="18223"/>
                </a:lnTo>
                <a:lnTo>
                  <a:pt x="2539" y="18254"/>
                </a:lnTo>
                <a:lnTo>
                  <a:pt x="2425" y="18342"/>
                </a:lnTo>
                <a:lnTo>
                  <a:pt x="2510" y="18383"/>
                </a:lnTo>
                <a:lnTo>
                  <a:pt x="2386" y="18404"/>
                </a:lnTo>
                <a:lnTo>
                  <a:pt x="2386" y="18502"/>
                </a:lnTo>
                <a:lnTo>
                  <a:pt x="2491" y="18522"/>
                </a:lnTo>
                <a:lnTo>
                  <a:pt x="2491" y="18589"/>
                </a:lnTo>
                <a:lnTo>
                  <a:pt x="2301" y="18775"/>
                </a:lnTo>
                <a:cubicBezTo>
                  <a:pt x="2415" y="18810"/>
                  <a:pt x="2535" y="18825"/>
                  <a:pt x="2653" y="18827"/>
                </a:cubicBezTo>
                <a:cubicBezTo>
                  <a:pt x="2893" y="18746"/>
                  <a:pt x="3122" y="18640"/>
                  <a:pt x="3342" y="18507"/>
                </a:cubicBezTo>
                <a:lnTo>
                  <a:pt x="3413" y="18553"/>
                </a:lnTo>
                <a:lnTo>
                  <a:pt x="3413" y="18481"/>
                </a:lnTo>
                <a:lnTo>
                  <a:pt x="3589" y="18471"/>
                </a:lnTo>
                <a:lnTo>
                  <a:pt x="3494" y="18553"/>
                </a:lnTo>
                <a:lnTo>
                  <a:pt x="3413" y="18553"/>
                </a:lnTo>
                <a:lnTo>
                  <a:pt x="3413" y="18610"/>
                </a:lnTo>
                <a:cubicBezTo>
                  <a:pt x="3361" y="18661"/>
                  <a:pt x="3261" y="18651"/>
                  <a:pt x="3233" y="18754"/>
                </a:cubicBezTo>
                <a:cubicBezTo>
                  <a:pt x="3602" y="18612"/>
                  <a:pt x="3926" y="18437"/>
                  <a:pt x="4297" y="18337"/>
                </a:cubicBezTo>
                <a:cubicBezTo>
                  <a:pt x="4319" y="18323"/>
                  <a:pt x="4344" y="18311"/>
                  <a:pt x="4369" y="18311"/>
                </a:cubicBezTo>
                <a:lnTo>
                  <a:pt x="4369" y="18337"/>
                </a:lnTo>
                <a:lnTo>
                  <a:pt x="4297" y="18352"/>
                </a:lnTo>
                <a:cubicBezTo>
                  <a:pt x="4297" y="18343"/>
                  <a:pt x="4297" y="18339"/>
                  <a:pt x="4297" y="18337"/>
                </a:cubicBezTo>
                <a:cubicBezTo>
                  <a:pt x="4218" y="18470"/>
                  <a:pt x="4083" y="18469"/>
                  <a:pt x="3984" y="18543"/>
                </a:cubicBezTo>
                <a:lnTo>
                  <a:pt x="3950" y="18512"/>
                </a:lnTo>
                <a:cubicBezTo>
                  <a:pt x="3902" y="18555"/>
                  <a:pt x="3862" y="18601"/>
                  <a:pt x="3912" y="18672"/>
                </a:cubicBezTo>
                <a:lnTo>
                  <a:pt x="3965" y="18672"/>
                </a:lnTo>
                <a:lnTo>
                  <a:pt x="3993" y="18708"/>
                </a:lnTo>
                <a:lnTo>
                  <a:pt x="4036" y="18672"/>
                </a:lnTo>
                <a:lnTo>
                  <a:pt x="3969" y="18672"/>
                </a:lnTo>
                <a:lnTo>
                  <a:pt x="3969" y="18610"/>
                </a:lnTo>
                <a:cubicBezTo>
                  <a:pt x="4030" y="18591"/>
                  <a:pt x="4076" y="18516"/>
                  <a:pt x="4150" y="18563"/>
                </a:cubicBezTo>
                <a:lnTo>
                  <a:pt x="4117" y="18631"/>
                </a:lnTo>
                <a:cubicBezTo>
                  <a:pt x="4294" y="18617"/>
                  <a:pt x="4369" y="18395"/>
                  <a:pt x="4568" y="18445"/>
                </a:cubicBezTo>
                <a:cubicBezTo>
                  <a:pt x="4377" y="18597"/>
                  <a:pt x="4157" y="18672"/>
                  <a:pt x="3969" y="18832"/>
                </a:cubicBezTo>
                <a:cubicBezTo>
                  <a:pt x="4183" y="18796"/>
                  <a:pt x="4388" y="18649"/>
                  <a:pt x="4597" y="18594"/>
                </a:cubicBezTo>
                <a:lnTo>
                  <a:pt x="4701" y="18708"/>
                </a:lnTo>
                <a:lnTo>
                  <a:pt x="4958" y="18600"/>
                </a:lnTo>
                <a:cubicBezTo>
                  <a:pt x="4973" y="18713"/>
                  <a:pt x="5056" y="18785"/>
                  <a:pt x="5129" y="18863"/>
                </a:cubicBezTo>
                <a:lnTo>
                  <a:pt x="5110" y="18883"/>
                </a:lnTo>
                <a:cubicBezTo>
                  <a:pt x="5126" y="18935"/>
                  <a:pt x="5144" y="18980"/>
                  <a:pt x="5158" y="19028"/>
                </a:cubicBezTo>
                <a:lnTo>
                  <a:pt x="5200" y="19038"/>
                </a:lnTo>
                <a:cubicBezTo>
                  <a:pt x="5200" y="19105"/>
                  <a:pt x="5206" y="19166"/>
                  <a:pt x="5210" y="19239"/>
                </a:cubicBezTo>
                <a:lnTo>
                  <a:pt x="5167" y="19208"/>
                </a:lnTo>
                <a:lnTo>
                  <a:pt x="5072" y="19296"/>
                </a:lnTo>
                <a:cubicBezTo>
                  <a:pt x="5118" y="19335"/>
                  <a:pt x="5150" y="19390"/>
                  <a:pt x="5167" y="19451"/>
                </a:cubicBezTo>
                <a:cubicBezTo>
                  <a:pt x="5277" y="19337"/>
                  <a:pt x="5431" y="19379"/>
                  <a:pt x="5533" y="19239"/>
                </a:cubicBezTo>
                <a:cubicBezTo>
                  <a:pt x="5550" y="19386"/>
                  <a:pt x="5688" y="19444"/>
                  <a:pt x="5647" y="19590"/>
                </a:cubicBezTo>
                <a:lnTo>
                  <a:pt x="5600" y="19564"/>
                </a:lnTo>
                <a:lnTo>
                  <a:pt x="5533" y="19672"/>
                </a:lnTo>
                <a:cubicBezTo>
                  <a:pt x="5461" y="19686"/>
                  <a:pt x="5388" y="19633"/>
                  <a:pt x="5357" y="19714"/>
                </a:cubicBezTo>
                <a:lnTo>
                  <a:pt x="5448" y="19822"/>
                </a:lnTo>
                <a:lnTo>
                  <a:pt x="5448" y="19946"/>
                </a:lnTo>
                <a:lnTo>
                  <a:pt x="5605" y="20101"/>
                </a:lnTo>
                <a:lnTo>
                  <a:pt x="5509" y="20162"/>
                </a:lnTo>
                <a:cubicBezTo>
                  <a:pt x="5610" y="20386"/>
                  <a:pt x="5793" y="20238"/>
                  <a:pt x="5866" y="20591"/>
                </a:cubicBezTo>
                <a:lnTo>
                  <a:pt x="5928" y="20472"/>
                </a:lnTo>
                <a:lnTo>
                  <a:pt x="6032" y="20730"/>
                </a:lnTo>
                <a:lnTo>
                  <a:pt x="5871" y="20704"/>
                </a:lnTo>
                <a:lnTo>
                  <a:pt x="5990" y="20823"/>
                </a:lnTo>
                <a:lnTo>
                  <a:pt x="5942" y="20931"/>
                </a:lnTo>
                <a:lnTo>
                  <a:pt x="6013" y="20957"/>
                </a:lnTo>
                <a:lnTo>
                  <a:pt x="6056" y="21173"/>
                </a:lnTo>
                <a:lnTo>
                  <a:pt x="5990" y="21199"/>
                </a:lnTo>
                <a:lnTo>
                  <a:pt x="6104" y="21287"/>
                </a:lnTo>
                <a:lnTo>
                  <a:pt x="6237" y="21271"/>
                </a:lnTo>
                <a:cubicBezTo>
                  <a:pt x="6191" y="21337"/>
                  <a:pt x="6167" y="21376"/>
                  <a:pt x="6127" y="21431"/>
                </a:cubicBezTo>
                <a:lnTo>
                  <a:pt x="6284" y="21431"/>
                </a:lnTo>
                <a:cubicBezTo>
                  <a:pt x="6268" y="21493"/>
                  <a:pt x="6259" y="21539"/>
                  <a:pt x="6246" y="21586"/>
                </a:cubicBezTo>
                <a:lnTo>
                  <a:pt x="21590" y="21586"/>
                </a:lnTo>
                <a:lnTo>
                  <a:pt x="21590" y="6"/>
                </a:lnTo>
                <a:cubicBezTo>
                  <a:pt x="16537" y="6"/>
                  <a:pt x="11486" y="6"/>
                  <a:pt x="6432" y="6"/>
                </a:cubicBezTo>
                <a:cubicBezTo>
                  <a:pt x="6308" y="19"/>
                  <a:pt x="6186" y="43"/>
                  <a:pt x="6066" y="73"/>
                </a:cubicBezTo>
                <a:lnTo>
                  <a:pt x="6051" y="0"/>
                </a:lnTo>
                <a:close/>
                <a:moveTo>
                  <a:pt x="3375" y="15556"/>
                </a:moveTo>
                <a:cubicBezTo>
                  <a:pt x="3375" y="15530"/>
                  <a:pt x="3370" y="15500"/>
                  <a:pt x="3366" y="15474"/>
                </a:cubicBezTo>
                <a:lnTo>
                  <a:pt x="3337" y="15474"/>
                </a:lnTo>
                <a:cubicBezTo>
                  <a:pt x="3339" y="15501"/>
                  <a:pt x="3345" y="15530"/>
                  <a:pt x="3347" y="15556"/>
                </a:cubicBezTo>
                <a:lnTo>
                  <a:pt x="3375" y="15556"/>
                </a:lnTo>
                <a:close/>
                <a:moveTo>
                  <a:pt x="1645" y="8841"/>
                </a:moveTo>
                <a:cubicBezTo>
                  <a:pt x="1633" y="8761"/>
                  <a:pt x="1597" y="8733"/>
                  <a:pt x="1526" y="8697"/>
                </a:cubicBezTo>
                <a:lnTo>
                  <a:pt x="1422" y="8774"/>
                </a:lnTo>
                <a:lnTo>
                  <a:pt x="1426" y="8877"/>
                </a:lnTo>
                <a:cubicBezTo>
                  <a:pt x="1503" y="8877"/>
                  <a:pt x="1578" y="8900"/>
                  <a:pt x="1645" y="8841"/>
                </a:cubicBezTo>
                <a:close/>
                <a:moveTo>
                  <a:pt x="2634" y="7913"/>
                </a:moveTo>
                <a:lnTo>
                  <a:pt x="2486" y="7820"/>
                </a:lnTo>
                <a:lnTo>
                  <a:pt x="2486" y="7830"/>
                </a:lnTo>
                <a:lnTo>
                  <a:pt x="2491" y="7830"/>
                </a:lnTo>
                <a:lnTo>
                  <a:pt x="2496" y="7913"/>
                </a:lnTo>
                <a:lnTo>
                  <a:pt x="2634" y="7913"/>
                </a:lnTo>
                <a:close/>
                <a:moveTo>
                  <a:pt x="2486" y="7830"/>
                </a:moveTo>
                <a:lnTo>
                  <a:pt x="2434" y="7717"/>
                </a:lnTo>
                <a:cubicBezTo>
                  <a:pt x="2407" y="7749"/>
                  <a:pt x="2390" y="7773"/>
                  <a:pt x="2358" y="7815"/>
                </a:cubicBezTo>
                <a:lnTo>
                  <a:pt x="2448" y="7861"/>
                </a:lnTo>
                <a:lnTo>
                  <a:pt x="2486" y="7830"/>
                </a:lnTo>
                <a:close/>
                <a:moveTo>
                  <a:pt x="10562" y="3167"/>
                </a:moveTo>
                <a:cubicBezTo>
                  <a:pt x="10572" y="3144"/>
                  <a:pt x="10582" y="3118"/>
                  <a:pt x="10596" y="3069"/>
                </a:cubicBezTo>
                <a:lnTo>
                  <a:pt x="10591" y="3069"/>
                </a:lnTo>
                <a:cubicBezTo>
                  <a:pt x="10532" y="3116"/>
                  <a:pt x="10548" y="3116"/>
                  <a:pt x="10562" y="3167"/>
                </a:cubicBezTo>
                <a:close/>
                <a:moveTo>
                  <a:pt x="4259" y="4204"/>
                </a:moveTo>
                <a:lnTo>
                  <a:pt x="4240" y="4183"/>
                </a:lnTo>
                <a:lnTo>
                  <a:pt x="4183" y="4281"/>
                </a:lnTo>
                <a:lnTo>
                  <a:pt x="4255" y="4287"/>
                </a:lnTo>
                <a:cubicBezTo>
                  <a:pt x="4255" y="4255"/>
                  <a:pt x="4254" y="4228"/>
                  <a:pt x="4259" y="4204"/>
                </a:cubicBezTo>
                <a:close/>
                <a:moveTo>
                  <a:pt x="5519" y="47"/>
                </a:moveTo>
                <a:lnTo>
                  <a:pt x="5519" y="129"/>
                </a:lnTo>
                <a:lnTo>
                  <a:pt x="5538" y="129"/>
                </a:lnTo>
                <a:lnTo>
                  <a:pt x="5538" y="47"/>
                </a:lnTo>
                <a:lnTo>
                  <a:pt x="5519" y="47"/>
                </a:lnTo>
                <a:close/>
                <a:moveTo>
                  <a:pt x="5215" y="258"/>
                </a:moveTo>
                <a:lnTo>
                  <a:pt x="5215" y="279"/>
                </a:lnTo>
                <a:lnTo>
                  <a:pt x="5286" y="279"/>
                </a:lnTo>
                <a:lnTo>
                  <a:pt x="5286" y="258"/>
                </a:lnTo>
                <a:lnTo>
                  <a:pt x="5215" y="258"/>
                </a:lnTo>
                <a:close/>
                <a:moveTo>
                  <a:pt x="4901" y="300"/>
                </a:moveTo>
                <a:cubicBezTo>
                  <a:pt x="4839" y="270"/>
                  <a:pt x="4756" y="297"/>
                  <a:pt x="4777" y="434"/>
                </a:cubicBezTo>
                <a:lnTo>
                  <a:pt x="4892" y="496"/>
                </a:lnTo>
                <a:cubicBezTo>
                  <a:pt x="5001" y="413"/>
                  <a:pt x="4963" y="329"/>
                  <a:pt x="4901" y="300"/>
                </a:cubicBezTo>
                <a:close/>
                <a:moveTo>
                  <a:pt x="6099" y="305"/>
                </a:moveTo>
                <a:lnTo>
                  <a:pt x="5899" y="428"/>
                </a:lnTo>
                <a:lnTo>
                  <a:pt x="6066" y="532"/>
                </a:lnTo>
                <a:lnTo>
                  <a:pt x="6213" y="439"/>
                </a:lnTo>
                <a:lnTo>
                  <a:pt x="6099" y="305"/>
                </a:lnTo>
                <a:close/>
                <a:moveTo>
                  <a:pt x="5547" y="449"/>
                </a:moveTo>
                <a:lnTo>
                  <a:pt x="5438" y="501"/>
                </a:lnTo>
                <a:lnTo>
                  <a:pt x="5438" y="686"/>
                </a:lnTo>
                <a:lnTo>
                  <a:pt x="5562" y="686"/>
                </a:lnTo>
                <a:lnTo>
                  <a:pt x="5543" y="661"/>
                </a:lnTo>
                <a:lnTo>
                  <a:pt x="5681" y="578"/>
                </a:lnTo>
                <a:cubicBezTo>
                  <a:pt x="5625" y="524"/>
                  <a:pt x="5587" y="489"/>
                  <a:pt x="5547" y="449"/>
                </a:cubicBezTo>
                <a:close/>
                <a:moveTo>
                  <a:pt x="7126" y="650"/>
                </a:moveTo>
                <a:lnTo>
                  <a:pt x="7126" y="676"/>
                </a:lnTo>
                <a:lnTo>
                  <a:pt x="7069" y="692"/>
                </a:lnTo>
                <a:cubicBezTo>
                  <a:pt x="7078" y="667"/>
                  <a:pt x="7101" y="649"/>
                  <a:pt x="7126" y="650"/>
                </a:cubicBezTo>
                <a:close/>
                <a:moveTo>
                  <a:pt x="7045" y="686"/>
                </a:moveTo>
                <a:cubicBezTo>
                  <a:pt x="7035" y="712"/>
                  <a:pt x="7008" y="730"/>
                  <a:pt x="6983" y="728"/>
                </a:cubicBezTo>
                <a:lnTo>
                  <a:pt x="6983" y="702"/>
                </a:lnTo>
                <a:lnTo>
                  <a:pt x="7045" y="686"/>
                </a:lnTo>
                <a:close/>
                <a:moveTo>
                  <a:pt x="5795" y="1285"/>
                </a:moveTo>
                <a:lnTo>
                  <a:pt x="5809" y="1357"/>
                </a:lnTo>
                <a:lnTo>
                  <a:pt x="5728" y="1357"/>
                </a:lnTo>
                <a:lnTo>
                  <a:pt x="5728" y="1300"/>
                </a:lnTo>
                <a:lnTo>
                  <a:pt x="5795" y="1285"/>
                </a:lnTo>
                <a:close/>
                <a:moveTo>
                  <a:pt x="5334" y="1290"/>
                </a:moveTo>
                <a:lnTo>
                  <a:pt x="5334" y="1367"/>
                </a:lnTo>
                <a:lnTo>
                  <a:pt x="5353" y="1367"/>
                </a:lnTo>
                <a:lnTo>
                  <a:pt x="5353" y="1290"/>
                </a:lnTo>
                <a:lnTo>
                  <a:pt x="5334" y="1290"/>
                </a:lnTo>
                <a:close/>
                <a:moveTo>
                  <a:pt x="5947" y="1692"/>
                </a:moveTo>
                <a:lnTo>
                  <a:pt x="5947" y="1718"/>
                </a:lnTo>
                <a:lnTo>
                  <a:pt x="5890" y="1728"/>
                </a:lnTo>
                <a:cubicBezTo>
                  <a:pt x="5899" y="1704"/>
                  <a:pt x="5923" y="1691"/>
                  <a:pt x="5947" y="1692"/>
                </a:cubicBezTo>
                <a:close/>
                <a:moveTo>
                  <a:pt x="6099" y="1697"/>
                </a:moveTo>
                <a:lnTo>
                  <a:pt x="6170" y="1697"/>
                </a:lnTo>
                <a:lnTo>
                  <a:pt x="6170" y="1718"/>
                </a:lnTo>
                <a:lnTo>
                  <a:pt x="6099" y="1718"/>
                </a:lnTo>
                <a:lnTo>
                  <a:pt x="6099" y="1697"/>
                </a:lnTo>
                <a:close/>
                <a:moveTo>
                  <a:pt x="5866" y="1728"/>
                </a:moveTo>
                <a:cubicBezTo>
                  <a:pt x="5856" y="1754"/>
                  <a:pt x="5834" y="1767"/>
                  <a:pt x="5809" y="1764"/>
                </a:cubicBezTo>
                <a:lnTo>
                  <a:pt x="5809" y="1739"/>
                </a:lnTo>
                <a:lnTo>
                  <a:pt x="5866" y="1728"/>
                </a:lnTo>
                <a:close/>
                <a:moveTo>
                  <a:pt x="5357" y="2172"/>
                </a:moveTo>
                <a:cubicBezTo>
                  <a:pt x="5327" y="2287"/>
                  <a:pt x="5327" y="2286"/>
                  <a:pt x="5219" y="2275"/>
                </a:cubicBezTo>
                <a:cubicBezTo>
                  <a:pt x="5219" y="2263"/>
                  <a:pt x="5218" y="2250"/>
                  <a:pt x="5210" y="2223"/>
                </a:cubicBezTo>
                <a:cubicBezTo>
                  <a:pt x="5262" y="2218"/>
                  <a:pt x="5313" y="2201"/>
                  <a:pt x="5357" y="2172"/>
                </a:cubicBezTo>
                <a:close/>
                <a:moveTo>
                  <a:pt x="11361" y="2290"/>
                </a:moveTo>
                <a:lnTo>
                  <a:pt x="11432" y="2290"/>
                </a:lnTo>
                <a:lnTo>
                  <a:pt x="11432" y="2311"/>
                </a:lnTo>
                <a:lnTo>
                  <a:pt x="11361" y="2311"/>
                </a:lnTo>
                <a:lnTo>
                  <a:pt x="11361" y="2290"/>
                </a:lnTo>
                <a:close/>
                <a:moveTo>
                  <a:pt x="9778" y="2724"/>
                </a:moveTo>
                <a:lnTo>
                  <a:pt x="9707" y="2739"/>
                </a:lnTo>
                <a:lnTo>
                  <a:pt x="9707" y="2765"/>
                </a:lnTo>
                <a:lnTo>
                  <a:pt x="9778" y="2760"/>
                </a:lnTo>
                <a:lnTo>
                  <a:pt x="9778" y="2724"/>
                </a:lnTo>
                <a:close/>
                <a:moveTo>
                  <a:pt x="10358" y="3002"/>
                </a:moveTo>
                <a:lnTo>
                  <a:pt x="10296" y="3023"/>
                </a:lnTo>
                <a:lnTo>
                  <a:pt x="10296" y="3038"/>
                </a:lnTo>
                <a:lnTo>
                  <a:pt x="10358" y="3038"/>
                </a:lnTo>
                <a:lnTo>
                  <a:pt x="10358" y="3002"/>
                </a:lnTo>
                <a:close/>
                <a:moveTo>
                  <a:pt x="10415" y="3044"/>
                </a:moveTo>
                <a:lnTo>
                  <a:pt x="10415" y="3126"/>
                </a:lnTo>
                <a:lnTo>
                  <a:pt x="10429" y="3126"/>
                </a:lnTo>
                <a:lnTo>
                  <a:pt x="10429" y="3044"/>
                </a:lnTo>
                <a:lnTo>
                  <a:pt x="10415" y="3044"/>
                </a:lnTo>
                <a:close/>
                <a:moveTo>
                  <a:pt x="10168" y="3080"/>
                </a:moveTo>
                <a:cubicBezTo>
                  <a:pt x="10192" y="3110"/>
                  <a:pt x="10200" y="3127"/>
                  <a:pt x="10206" y="3126"/>
                </a:cubicBezTo>
                <a:cubicBezTo>
                  <a:pt x="10223" y="3122"/>
                  <a:pt x="10241" y="3113"/>
                  <a:pt x="10258" y="3105"/>
                </a:cubicBezTo>
                <a:lnTo>
                  <a:pt x="10168" y="3080"/>
                </a:lnTo>
                <a:close/>
                <a:moveTo>
                  <a:pt x="10244" y="3131"/>
                </a:moveTo>
                <a:lnTo>
                  <a:pt x="10344" y="3229"/>
                </a:lnTo>
                <a:lnTo>
                  <a:pt x="10372" y="3131"/>
                </a:lnTo>
                <a:lnTo>
                  <a:pt x="10244" y="3131"/>
                </a:lnTo>
                <a:close/>
                <a:moveTo>
                  <a:pt x="9783" y="3332"/>
                </a:moveTo>
                <a:cubicBezTo>
                  <a:pt x="9783" y="3344"/>
                  <a:pt x="9783" y="3357"/>
                  <a:pt x="9783" y="3368"/>
                </a:cubicBezTo>
                <a:lnTo>
                  <a:pt x="9844" y="3353"/>
                </a:lnTo>
                <a:lnTo>
                  <a:pt x="9844" y="3332"/>
                </a:lnTo>
                <a:lnTo>
                  <a:pt x="9783" y="3332"/>
                </a:lnTo>
                <a:close/>
                <a:moveTo>
                  <a:pt x="9697" y="3405"/>
                </a:moveTo>
                <a:lnTo>
                  <a:pt x="9635" y="3420"/>
                </a:lnTo>
                <a:lnTo>
                  <a:pt x="9635" y="3441"/>
                </a:lnTo>
                <a:lnTo>
                  <a:pt x="9697" y="3441"/>
                </a:lnTo>
                <a:lnTo>
                  <a:pt x="9697" y="3405"/>
                </a:lnTo>
                <a:close/>
                <a:moveTo>
                  <a:pt x="9531" y="3446"/>
                </a:moveTo>
                <a:lnTo>
                  <a:pt x="9531" y="3523"/>
                </a:lnTo>
                <a:lnTo>
                  <a:pt x="9550" y="3523"/>
                </a:lnTo>
                <a:lnTo>
                  <a:pt x="9550" y="3446"/>
                </a:lnTo>
                <a:lnTo>
                  <a:pt x="9531" y="3446"/>
                </a:lnTo>
                <a:close/>
                <a:moveTo>
                  <a:pt x="8937" y="3451"/>
                </a:moveTo>
                <a:lnTo>
                  <a:pt x="8937" y="3559"/>
                </a:lnTo>
                <a:lnTo>
                  <a:pt x="8970" y="3559"/>
                </a:lnTo>
                <a:cubicBezTo>
                  <a:pt x="8965" y="3524"/>
                  <a:pt x="8960" y="3487"/>
                  <a:pt x="8956" y="3451"/>
                </a:cubicBezTo>
                <a:lnTo>
                  <a:pt x="8937" y="3451"/>
                </a:lnTo>
                <a:close/>
                <a:moveTo>
                  <a:pt x="8580" y="3503"/>
                </a:moveTo>
                <a:cubicBezTo>
                  <a:pt x="8555" y="3561"/>
                  <a:pt x="8540" y="3598"/>
                  <a:pt x="8518" y="3647"/>
                </a:cubicBezTo>
                <a:lnTo>
                  <a:pt x="8656" y="3637"/>
                </a:lnTo>
                <a:lnTo>
                  <a:pt x="8580" y="3503"/>
                </a:lnTo>
                <a:close/>
                <a:moveTo>
                  <a:pt x="7458" y="3776"/>
                </a:moveTo>
                <a:lnTo>
                  <a:pt x="7458" y="3797"/>
                </a:lnTo>
                <a:lnTo>
                  <a:pt x="7534" y="3797"/>
                </a:lnTo>
                <a:lnTo>
                  <a:pt x="7534" y="3776"/>
                </a:lnTo>
                <a:lnTo>
                  <a:pt x="7458" y="3776"/>
                </a:lnTo>
                <a:close/>
                <a:moveTo>
                  <a:pt x="8000" y="3802"/>
                </a:moveTo>
                <a:lnTo>
                  <a:pt x="7953" y="3812"/>
                </a:lnTo>
                <a:lnTo>
                  <a:pt x="8000" y="3864"/>
                </a:lnTo>
                <a:lnTo>
                  <a:pt x="8000" y="3802"/>
                </a:lnTo>
                <a:close/>
                <a:moveTo>
                  <a:pt x="8167" y="3926"/>
                </a:moveTo>
                <a:lnTo>
                  <a:pt x="8167" y="4049"/>
                </a:lnTo>
                <a:lnTo>
                  <a:pt x="8186" y="4049"/>
                </a:lnTo>
                <a:lnTo>
                  <a:pt x="8186" y="3926"/>
                </a:lnTo>
                <a:lnTo>
                  <a:pt x="8167" y="3926"/>
                </a:lnTo>
                <a:close/>
                <a:moveTo>
                  <a:pt x="6969" y="3993"/>
                </a:moveTo>
                <a:lnTo>
                  <a:pt x="6836" y="4065"/>
                </a:lnTo>
                <a:lnTo>
                  <a:pt x="6836" y="4132"/>
                </a:lnTo>
                <a:lnTo>
                  <a:pt x="6836" y="4137"/>
                </a:lnTo>
                <a:cubicBezTo>
                  <a:pt x="6884" y="4117"/>
                  <a:pt x="6932" y="4091"/>
                  <a:pt x="6978" y="4065"/>
                </a:cubicBezTo>
                <a:cubicBezTo>
                  <a:pt x="6984" y="4065"/>
                  <a:pt x="6977" y="4027"/>
                  <a:pt x="6969" y="3993"/>
                </a:cubicBezTo>
                <a:close/>
                <a:moveTo>
                  <a:pt x="6836" y="4132"/>
                </a:moveTo>
                <a:cubicBezTo>
                  <a:pt x="6776" y="4132"/>
                  <a:pt x="6715" y="4144"/>
                  <a:pt x="6660" y="4096"/>
                </a:cubicBezTo>
                <a:lnTo>
                  <a:pt x="6636" y="4178"/>
                </a:lnTo>
                <a:lnTo>
                  <a:pt x="6541" y="4132"/>
                </a:lnTo>
                <a:cubicBezTo>
                  <a:pt x="6479" y="4184"/>
                  <a:pt x="6430" y="4247"/>
                  <a:pt x="6394" y="4323"/>
                </a:cubicBezTo>
                <a:lnTo>
                  <a:pt x="6503" y="4323"/>
                </a:lnTo>
                <a:lnTo>
                  <a:pt x="6565" y="4240"/>
                </a:lnTo>
                <a:lnTo>
                  <a:pt x="6684" y="4240"/>
                </a:lnTo>
                <a:lnTo>
                  <a:pt x="6698" y="4183"/>
                </a:lnTo>
                <a:cubicBezTo>
                  <a:pt x="6743" y="4146"/>
                  <a:pt x="6811" y="4217"/>
                  <a:pt x="6836" y="4132"/>
                </a:cubicBezTo>
                <a:close/>
                <a:moveTo>
                  <a:pt x="7881" y="4085"/>
                </a:moveTo>
                <a:cubicBezTo>
                  <a:pt x="7864" y="4089"/>
                  <a:pt x="7846" y="4098"/>
                  <a:pt x="7829" y="4106"/>
                </a:cubicBezTo>
                <a:lnTo>
                  <a:pt x="7915" y="4132"/>
                </a:lnTo>
                <a:cubicBezTo>
                  <a:pt x="7892" y="4102"/>
                  <a:pt x="7887" y="4084"/>
                  <a:pt x="7881" y="4085"/>
                </a:cubicBezTo>
                <a:close/>
                <a:moveTo>
                  <a:pt x="4754" y="4323"/>
                </a:moveTo>
                <a:cubicBezTo>
                  <a:pt x="4768" y="4434"/>
                  <a:pt x="4771" y="4434"/>
                  <a:pt x="4668" y="4493"/>
                </a:cubicBezTo>
                <a:lnTo>
                  <a:pt x="4668" y="4488"/>
                </a:lnTo>
                <a:cubicBezTo>
                  <a:pt x="4674" y="4367"/>
                  <a:pt x="4671" y="4370"/>
                  <a:pt x="4754" y="4323"/>
                </a:cubicBezTo>
                <a:close/>
                <a:moveTo>
                  <a:pt x="7682" y="4416"/>
                </a:moveTo>
                <a:lnTo>
                  <a:pt x="7682" y="4431"/>
                </a:lnTo>
                <a:lnTo>
                  <a:pt x="7753" y="4431"/>
                </a:lnTo>
                <a:lnTo>
                  <a:pt x="7753" y="4416"/>
                </a:lnTo>
                <a:lnTo>
                  <a:pt x="7682" y="4416"/>
                </a:lnTo>
                <a:close/>
                <a:moveTo>
                  <a:pt x="5538" y="4519"/>
                </a:moveTo>
                <a:lnTo>
                  <a:pt x="5538" y="4555"/>
                </a:lnTo>
                <a:lnTo>
                  <a:pt x="5476" y="4555"/>
                </a:lnTo>
                <a:lnTo>
                  <a:pt x="5476" y="4534"/>
                </a:lnTo>
                <a:lnTo>
                  <a:pt x="5538" y="4519"/>
                </a:lnTo>
                <a:close/>
                <a:moveTo>
                  <a:pt x="4801" y="4844"/>
                </a:moveTo>
                <a:lnTo>
                  <a:pt x="4739" y="4859"/>
                </a:lnTo>
                <a:lnTo>
                  <a:pt x="4739" y="4880"/>
                </a:lnTo>
                <a:lnTo>
                  <a:pt x="4801" y="4880"/>
                </a:lnTo>
                <a:lnTo>
                  <a:pt x="4801" y="4844"/>
                </a:lnTo>
                <a:close/>
                <a:moveTo>
                  <a:pt x="4915" y="4854"/>
                </a:moveTo>
                <a:lnTo>
                  <a:pt x="4915" y="4875"/>
                </a:lnTo>
                <a:lnTo>
                  <a:pt x="4991" y="4875"/>
                </a:lnTo>
                <a:lnTo>
                  <a:pt x="4991" y="4854"/>
                </a:lnTo>
                <a:lnTo>
                  <a:pt x="4915" y="4854"/>
                </a:lnTo>
                <a:close/>
                <a:moveTo>
                  <a:pt x="4597" y="4921"/>
                </a:moveTo>
                <a:lnTo>
                  <a:pt x="4597" y="5003"/>
                </a:lnTo>
                <a:lnTo>
                  <a:pt x="4616" y="5003"/>
                </a:lnTo>
                <a:lnTo>
                  <a:pt x="4616" y="4921"/>
                </a:lnTo>
                <a:lnTo>
                  <a:pt x="4597" y="4921"/>
                </a:lnTo>
                <a:close/>
                <a:moveTo>
                  <a:pt x="4749" y="4926"/>
                </a:moveTo>
                <a:lnTo>
                  <a:pt x="4682" y="5091"/>
                </a:lnTo>
                <a:cubicBezTo>
                  <a:pt x="4711" y="5073"/>
                  <a:pt x="4742" y="5059"/>
                  <a:pt x="4773" y="5045"/>
                </a:cubicBezTo>
                <a:cubicBezTo>
                  <a:pt x="4809" y="5035"/>
                  <a:pt x="4845" y="5030"/>
                  <a:pt x="4882" y="5024"/>
                </a:cubicBezTo>
                <a:lnTo>
                  <a:pt x="4749" y="4926"/>
                </a:lnTo>
                <a:close/>
                <a:moveTo>
                  <a:pt x="4445" y="5091"/>
                </a:moveTo>
                <a:lnTo>
                  <a:pt x="4445" y="5127"/>
                </a:lnTo>
                <a:lnTo>
                  <a:pt x="4506" y="5112"/>
                </a:lnTo>
                <a:lnTo>
                  <a:pt x="4506" y="5091"/>
                </a:lnTo>
                <a:lnTo>
                  <a:pt x="4445" y="5091"/>
                </a:lnTo>
                <a:close/>
                <a:moveTo>
                  <a:pt x="5771" y="5493"/>
                </a:moveTo>
                <a:lnTo>
                  <a:pt x="5771" y="5530"/>
                </a:lnTo>
                <a:lnTo>
                  <a:pt x="5833" y="5514"/>
                </a:lnTo>
                <a:lnTo>
                  <a:pt x="5833" y="5493"/>
                </a:lnTo>
                <a:lnTo>
                  <a:pt x="5771" y="5493"/>
                </a:lnTo>
                <a:close/>
                <a:moveTo>
                  <a:pt x="4844" y="6118"/>
                </a:moveTo>
                <a:lnTo>
                  <a:pt x="4844" y="6241"/>
                </a:lnTo>
                <a:lnTo>
                  <a:pt x="4763" y="6133"/>
                </a:lnTo>
                <a:lnTo>
                  <a:pt x="4844" y="6118"/>
                </a:lnTo>
                <a:close/>
                <a:moveTo>
                  <a:pt x="3394" y="6958"/>
                </a:moveTo>
                <a:lnTo>
                  <a:pt x="3247" y="6969"/>
                </a:lnTo>
                <a:lnTo>
                  <a:pt x="3323" y="7041"/>
                </a:lnTo>
                <a:lnTo>
                  <a:pt x="3394" y="6958"/>
                </a:lnTo>
                <a:close/>
                <a:moveTo>
                  <a:pt x="2396" y="7041"/>
                </a:moveTo>
                <a:lnTo>
                  <a:pt x="2396" y="7134"/>
                </a:lnTo>
                <a:lnTo>
                  <a:pt x="2463" y="7118"/>
                </a:lnTo>
                <a:lnTo>
                  <a:pt x="2444" y="7041"/>
                </a:lnTo>
                <a:lnTo>
                  <a:pt x="2396" y="7041"/>
                </a:lnTo>
                <a:close/>
                <a:moveTo>
                  <a:pt x="3080" y="7484"/>
                </a:moveTo>
                <a:cubicBezTo>
                  <a:pt x="3074" y="7484"/>
                  <a:pt x="3060" y="7488"/>
                  <a:pt x="3033" y="7500"/>
                </a:cubicBezTo>
                <a:cubicBezTo>
                  <a:pt x="3060" y="7538"/>
                  <a:pt x="3080" y="7577"/>
                  <a:pt x="3119" y="7639"/>
                </a:cubicBezTo>
                <a:cubicBezTo>
                  <a:pt x="3174" y="7529"/>
                  <a:pt x="3125" y="7509"/>
                  <a:pt x="3080" y="7484"/>
                </a:cubicBezTo>
                <a:close/>
                <a:moveTo>
                  <a:pt x="2049" y="7526"/>
                </a:moveTo>
                <a:lnTo>
                  <a:pt x="2049" y="7619"/>
                </a:lnTo>
                <a:lnTo>
                  <a:pt x="2078" y="7593"/>
                </a:lnTo>
                <a:cubicBezTo>
                  <a:pt x="2098" y="7635"/>
                  <a:pt x="2117" y="7682"/>
                  <a:pt x="2154" y="7758"/>
                </a:cubicBezTo>
                <a:lnTo>
                  <a:pt x="2154" y="7526"/>
                </a:lnTo>
                <a:lnTo>
                  <a:pt x="2049" y="7526"/>
                </a:lnTo>
                <a:close/>
                <a:moveTo>
                  <a:pt x="3014" y="7861"/>
                </a:moveTo>
                <a:lnTo>
                  <a:pt x="3014" y="7923"/>
                </a:lnTo>
                <a:lnTo>
                  <a:pt x="3109" y="7907"/>
                </a:lnTo>
                <a:lnTo>
                  <a:pt x="3014" y="7861"/>
                </a:lnTo>
                <a:close/>
                <a:moveTo>
                  <a:pt x="1887" y="7995"/>
                </a:moveTo>
                <a:cubicBezTo>
                  <a:pt x="1808" y="8071"/>
                  <a:pt x="1809" y="8132"/>
                  <a:pt x="1878" y="8191"/>
                </a:cubicBezTo>
                <a:lnTo>
                  <a:pt x="2035" y="8191"/>
                </a:lnTo>
                <a:lnTo>
                  <a:pt x="2006" y="8165"/>
                </a:lnTo>
                <a:lnTo>
                  <a:pt x="2078" y="8145"/>
                </a:lnTo>
                <a:lnTo>
                  <a:pt x="1987" y="7995"/>
                </a:lnTo>
                <a:lnTo>
                  <a:pt x="1887" y="7995"/>
                </a:lnTo>
                <a:close/>
                <a:moveTo>
                  <a:pt x="2215" y="8000"/>
                </a:moveTo>
                <a:lnTo>
                  <a:pt x="2130" y="8011"/>
                </a:lnTo>
                <a:lnTo>
                  <a:pt x="2120" y="8139"/>
                </a:lnTo>
                <a:lnTo>
                  <a:pt x="2282" y="8072"/>
                </a:lnTo>
                <a:lnTo>
                  <a:pt x="2215" y="8000"/>
                </a:lnTo>
                <a:close/>
                <a:moveTo>
                  <a:pt x="1654" y="8047"/>
                </a:moveTo>
                <a:lnTo>
                  <a:pt x="1654" y="8165"/>
                </a:lnTo>
                <a:lnTo>
                  <a:pt x="1731" y="8150"/>
                </a:lnTo>
                <a:lnTo>
                  <a:pt x="1654" y="8047"/>
                </a:lnTo>
                <a:close/>
                <a:moveTo>
                  <a:pt x="1517" y="8052"/>
                </a:moveTo>
                <a:lnTo>
                  <a:pt x="1455" y="8134"/>
                </a:lnTo>
                <a:lnTo>
                  <a:pt x="1479" y="8160"/>
                </a:lnTo>
                <a:lnTo>
                  <a:pt x="1536" y="8145"/>
                </a:lnTo>
                <a:lnTo>
                  <a:pt x="1517" y="8052"/>
                </a:lnTo>
                <a:close/>
                <a:moveTo>
                  <a:pt x="2044" y="8279"/>
                </a:moveTo>
                <a:cubicBezTo>
                  <a:pt x="1962" y="8275"/>
                  <a:pt x="1963" y="8308"/>
                  <a:pt x="1992" y="8361"/>
                </a:cubicBezTo>
                <a:lnTo>
                  <a:pt x="2044" y="8351"/>
                </a:lnTo>
                <a:lnTo>
                  <a:pt x="2044" y="8279"/>
                </a:lnTo>
                <a:close/>
                <a:moveTo>
                  <a:pt x="2211" y="8310"/>
                </a:moveTo>
                <a:cubicBezTo>
                  <a:pt x="2128" y="8352"/>
                  <a:pt x="2108" y="8403"/>
                  <a:pt x="2135" y="8480"/>
                </a:cubicBezTo>
                <a:cubicBezTo>
                  <a:pt x="2198" y="8471"/>
                  <a:pt x="2269" y="8506"/>
                  <a:pt x="2301" y="8423"/>
                </a:cubicBezTo>
                <a:lnTo>
                  <a:pt x="2211" y="8310"/>
                </a:lnTo>
                <a:close/>
                <a:moveTo>
                  <a:pt x="3708" y="8330"/>
                </a:moveTo>
                <a:cubicBezTo>
                  <a:pt x="3704" y="8427"/>
                  <a:pt x="3631" y="8444"/>
                  <a:pt x="3599" y="8501"/>
                </a:cubicBezTo>
                <a:lnTo>
                  <a:pt x="3565" y="8480"/>
                </a:lnTo>
                <a:cubicBezTo>
                  <a:pt x="3565" y="8445"/>
                  <a:pt x="3559" y="8411"/>
                  <a:pt x="3556" y="8377"/>
                </a:cubicBezTo>
                <a:lnTo>
                  <a:pt x="3708" y="8330"/>
                </a:lnTo>
                <a:close/>
                <a:moveTo>
                  <a:pt x="3651" y="8521"/>
                </a:moveTo>
                <a:lnTo>
                  <a:pt x="3703" y="8629"/>
                </a:lnTo>
                <a:lnTo>
                  <a:pt x="3527" y="8666"/>
                </a:lnTo>
                <a:cubicBezTo>
                  <a:pt x="3514" y="8650"/>
                  <a:pt x="3502" y="8637"/>
                  <a:pt x="3480" y="8614"/>
                </a:cubicBezTo>
                <a:lnTo>
                  <a:pt x="3584" y="8593"/>
                </a:lnTo>
                <a:lnTo>
                  <a:pt x="3651" y="8521"/>
                </a:lnTo>
                <a:close/>
                <a:moveTo>
                  <a:pt x="623" y="8588"/>
                </a:moveTo>
                <a:lnTo>
                  <a:pt x="542" y="8655"/>
                </a:lnTo>
                <a:lnTo>
                  <a:pt x="599" y="8733"/>
                </a:lnTo>
                <a:lnTo>
                  <a:pt x="652" y="8614"/>
                </a:lnTo>
                <a:lnTo>
                  <a:pt x="623" y="8588"/>
                </a:lnTo>
                <a:close/>
                <a:moveTo>
                  <a:pt x="333" y="8671"/>
                </a:moveTo>
                <a:lnTo>
                  <a:pt x="267" y="8805"/>
                </a:lnTo>
                <a:lnTo>
                  <a:pt x="442" y="8789"/>
                </a:lnTo>
                <a:lnTo>
                  <a:pt x="333" y="8671"/>
                </a:lnTo>
                <a:close/>
                <a:moveTo>
                  <a:pt x="2020" y="8681"/>
                </a:moveTo>
                <a:lnTo>
                  <a:pt x="2020" y="8805"/>
                </a:lnTo>
                <a:lnTo>
                  <a:pt x="2101" y="8789"/>
                </a:lnTo>
                <a:lnTo>
                  <a:pt x="2020" y="8681"/>
                </a:lnTo>
                <a:close/>
                <a:moveTo>
                  <a:pt x="100" y="8929"/>
                </a:moveTo>
                <a:lnTo>
                  <a:pt x="100" y="8991"/>
                </a:lnTo>
                <a:lnTo>
                  <a:pt x="205" y="8991"/>
                </a:lnTo>
                <a:lnTo>
                  <a:pt x="205" y="8929"/>
                </a:lnTo>
                <a:lnTo>
                  <a:pt x="100" y="8929"/>
                </a:lnTo>
                <a:close/>
                <a:moveTo>
                  <a:pt x="300" y="8949"/>
                </a:moveTo>
                <a:lnTo>
                  <a:pt x="238" y="9058"/>
                </a:lnTo>
                <a:cubicBezTo>
                  <a:pt x="304" y="9120"/>
                  <a:pt x="323" y="9051"/>
                  <a:pt x="343" y="9037"/>
                </a:cubicBezTo>
                <a:lnTo>
                  <a:pt x="300" y="8949"/>
                </a:lnTo>
                <a:close/>
                <a:moveTo>
                  <a:pt x="694" y="9248"/>
                </a:moveTo>
                <a:lnTo>
                  <a:pt x="694" y="9279"/>
                </a:lnTo>
                <a:lnTo>
                  <a:pt x="756" y="9264"/>
                </a:lnTo>
                <a:lnTo>
                  <a:pt x="756" y="9248"/>
                </a:lnTo>
                <a:lnTo>
                  <a:pt x="694" y="9248"/>
                </a:lnTo>
                <a:close/>
                <a:moveTo>
                  <a:pt x="171" y="9367"/>
                </a:moveTo>
                <a:lnTo>
                  <a:pt x="186" y="9434"/>
                </a:lnTo>
                <a:lnTo>
                  <a:pt x="205" y="9434"/>
                </a:lnTo>
                <a:lnTo>
                  <a:pt x="205" y="9367"/>
                </a:lnTo>
                <a:lnTo>
                  <a:pt x="171" y="9367"/>
                </a:lnTo>
                <a:close/>
                <a:moveTo>
                  <a:pt x="499" y="9398"/>
                </a:moveTo>
                <a:cubicBezTo>
                  <a:pt x="420" y="9395"/>
                  <a:pt x="416" y="9428"/>
                  <a:pt x="442" y="9481"/>
                </a:cubicBezTo>
                <a:lnTo>
                  <a:pt x="499" y="9470"/>
                </a:lnTo>
                <a:lnTo>
                  <a:pt x="499" y="9398"/>
                </a:lnTo>
                <a:close/>
                <a:moveTo>
                  <a:pt x="5" y="9486"/>
                </a:moveTo>
                <a:cubicBezTo>
                  <a:pt x="-10" y="9589"/>
                  <a:pt x="4" y="9626"/>
                  <a:pt x="62" y="9635"/>
                </a:cubicBezTo>
                <a:cubicBezTo>
                  <a:pt x="131" y="9650"/>
                  <a:pt x="164" y="9611"/>
                  <a:pt x="167" y="9486"/>
                </a:cubicBezTo>
                <a:lnTo>
                  <a:pt x="5" y="9486"/>
                </a:lnTo>
                <a:close/>
                <a:moveTo>
                  <a:pt x="1374" y="9522"/>
                </a:moveTo>
                <a:cubicBezTo>
                  <a:pt x="1212" y="9522"/>
                  <a:pt x="1210" y="9523"/>
                  <a:pt x="1136" y="9573"/>
                </a:cubicBezTo>
                <a:lnTo>
                  <a:pt x="1217" y="9677"/>
                </a:lnTo>
                <a:lnTo>
                  <a:pt x="1331" y="9677"/>
                </a:lnTo>
                <a:lnTo>
                  <a:pt x="1426" y="9579"/>
                </a:lnTo>
                <a:lnTo>
                  <a:pt x="1374" y="9522"/>
                </a:lnTo>
                <a:close/>
                <a:moveTo>
                  <a:pt x="818" y="9640"/>
                </a:moveTo>
                <a:cubicBezTo>
                  <a:pt x="679" y="9604"/>
                  <a:pt x="572" y="9749"/>
                  <a:pt x="709" y="9878"/>
                </a:cubicBezTo>
                <a:cubicBezTo>
                  <a:pt x="816" y="9801"/>
                  <a:pt x="953" y="9810"/>
                  <a:pt x="818" y="9640"/>
                </a:cubicBezTo>
                <a:close/>
                <a:moveTo>
                  <a:pt x="2463" y="10239"/>
                </a:moveTo>
                <a:lnTo>
                  <a:pt x="2482" y="10239"/>
                </a:lnTo>
                <a:lnTo>
                  <a:pt x="2482" y="10316"/>
                </a:lnTo>
                <a:lnTo>
                  <a:pt x="2467" y="10316"/>
                </a:lnTo>
                <a:lnTo>
                  <a:pt x="2463" y="10239"/>
                </a:lnTo>
                <a:close/>
                <a:moveTo>
                  <a:pt x="1460" y="10316"/>
                </a:moveTo>
                <a:lnTo>
                  <a:pt x="1350" y="10332"/>
                </a:lnTo>
                <a:cubicBezTo>
                  <a:pt x="1383" y="10377"/>
                  <a:pt x="1419" y="10353"/>
                  <a:pt x="1460" y="10347"/>
                </a:cubicBezTo>
                <a:lnTo>
                  <a:pt x="1460" y="10316"/>
                </a:lnTo>
                <a:close/>
                <a:moveTo>
                  <a:pt x="2130" y="10321"/>
                </a:moveTo>
                <a:lnTo>
                  <a:pt x="2187" y="10321"/>
                </a:lnTo>
                <a:lnTo>
                  <a:pt x="2192" y="10440"/>
                </a:lnTo>
                <a:lnTo>
                  <a:pt x="2130" y="10321"/>
                </a:lnTo>
                <a:close/>
                <a:moveTo>
                  <a:pt x="2277" y="10363"/>
                </a:moveTo>
                <a:cubicBezTo>
                  <a:pt x="2324" y="10353"/>
                  <a:pt x="2366" y="10344"/>
                  <a:pt x="2325" y="10450"/>
                </a:cubicBezTo>
                <a:lnTo>
                  <a:pt x="2277" y="10363"/>
                </a:lnTo>
                <a:close/>
                <a:moveTo>
                  <a:pt x="1498" y="10440"/>
                </a:moveTo>
                <a:lnTo>
                  <a:pt x="1426" y="10445"/>
                </a:lnTo>
                <a:lnTo>
                  <a:pt x="1426" y="10481"/>
                </a:lnTo>
                <a:lnTo>
                  <a:pt x="1498" y="10466"/>
                </a:lnTo>
                <a:lnTo>
                  <a:pt x="1498" y="10440"/>
                </a:lnTo>
                <a:close/>
                <a:moveTo>
                  <a:pt x="1422" y="10466"/>
                </a:moveTo>
                <a:cubicBezTo>
                  <a:pt x="1270" y="10534"/>
                  <a:pt x="1094" y="10511"/>
                  <a:pt x="1003" y="10698"/>
                </a:cubicBezTo>
                <a:cubicBezTo>
                  <a:pt x="1174" y="10646"/>
                  <a:pt x="1290" y="10553"/>
                  <a:pt x="1426" y="10512"/>
                </a:cubicBezTo>
                <a:lnTo>
                  <a:pt x="1422" y="10466"/>
                </a:lnTo>
                <a:close/>
                <a:moveTo>
                  <a:pt x="1721" y="10569"/>
                </a:moveTo>
                <a:lnTo>
                  <a:pt x="1721" y="10589"/>
                </a:lnTo>
                <a:lnTo>
                  <a:pt x="1792" y="10589"/>
                </a:lnTo>
                <a:lnTo>
                  <a:pt x="1792" y="10569"/>
                </a:lnTo>
                <a:lnTo>
                  <a:pt x="1721" y="10569"/>
                </a:lnTo>
                <a:close/>
                <a:moveTo>
                  <a:pt x="1925" y="10631"/>
                </a:moveTo>
                <a:lnTo>
                  <a:pt x="1826" y="10729"/>
                </a:lnTo>
                <a:lnTo>
                  <a:pt x="1826" y="10904"/>
                </a:lnTo>
                <a:lnTo>
                  <a:pt x="1997" y="10904"/>
                </a:lnTo>
                <a:lnTo>
                  <a:pt x="2054" y="10837"/>
                </a:lnTo>
                <a:lnTo>
                  <a:pt x="2016" y="10775"/>
                </a:lnTo>
                <a:lnTo>
                  <a:pt x="2054" y="10698"/>
                </a:lnTo>
                <a:lnTo>
                  <a:pt x="1925" y="10631"/>
                </a:lnTo>
                <a:close/>
                <a:moveTo>
                  <a:pt x="5913" y="10636"/>
                </a:moveTo>
                <a:cubicBezTo>
                  <a:pt x="5895" y="10629"/>
                  <a:pt x="5866" y="10640"/>
                  <a:pt x="5837" y="10646"/>
                </a:cubicBezTo>
                <a:cubicBezTo>
                  <a:pt x="5882" y="10708"/>
                  <a:pt x="5926" y="10733"/>
                  <a:pt x="5990" y="10693"/>
                </a:cubicBezTo>
                <a:cubicBezTo>
                  <a:pt x="5965" y="10671"/>
                  <a:pt x="5942" y="10655"/>
                  <a:pt x="5913" y="10641"/>
                </a:cubicBezTo>
                <a:lnTo>
                  <a:pt x="5913" y="10636"/>
                </a:lnTo>
                <a:close/>
                <a:moveTo>
                  <a:pt x="880" y="10646"/>
                </a:moveTo>
                <a:lnTo>
                  <a:pt x="880" y="10713"/>
                </a:lnTo>
                <a:lnTo>
                  <a:pt x="908" y="10713"/>
                </a:lnTo>
                <a:lnTo>
                  <a:pt x="894" y="10646"/>
                </a:lnTo>
                <a:lnTo>
                  <a:pt x="880" y="10646"/>
                </a:lnTo>
                <a:close/>
                <a:moveTo>
                  <a:pt x="2643" y="10651"/>
                </a:moveTo>
                <a:cubicBezTo>
                  <a:pt x="2651" y="10639"/>
                  <a:pt x="2675" y="10635"/>
                  <a:pt x="2724" y="10657"/>
                </a:cubicBezTo>
                <a:lnTo>
                  <a:pt x="2643" y="10713"/>
                </a:lnTo>
                <a:cubicBezTo>
                  <a:pt x="2639" y="10688"/>
                  <a:pt x="2635" y="10664"/>
                  <a:pt x="2643" y="10651"/>
                </a:cubicBezTo>
                <a:close/>
                <a:moveTo>
                  <a:pt x="1659" y="10698"/>
                </a:moveTo>
                <a:lnTo>
                  <a:pt x="1536" y="10822"/>
                </a:lnTo>
                <a:cubicBezTo>
                  <a:pt x="1681" y="10835"/>
                  <a:pt x="1683" y="10836"/>
                  <a:pt x="1659" y="10698"/>
                </a:cubicBezTo>
                <a:close/>
                <a:moveTo>
                  <a:pt x="2572" y="11007"/>
                </a:moveTo>
                <a:lnTo>
                  <a:pt x="2572" y="11069"/>
                </a:lnTo>
                <a:lnTo>
                  <a:pt x="2605" y="11069"/>
                </a:lnTo>
                <a:lnTo>
                  <a:pt x="2591" y="11007"/>
                </a:lnTo>
                <a:lnTo>
                  <a:pt x="2572" y="11007"/>
                </a:lnTo>
                <a:close/>
                <a:moveTo>
                  <a:pt x="1536" y="11043"/>
                </a:moveTo>
                <a:lnTo>
                  <a:pt x="1536" y="11177"/>
                </a:lnTo>
                <a:lnTo>
                  <a:pt x="1626" y="11224"/>
                </a:lnTo>
                <a:lnTo>
                  <a:pt x="1716" y="11141"/>
                </a:lnTo>
                <a:lnTo>
                  <a:pt x="1673" y="11043"/>
                </a:lnTo>
                <a:lnTo>
                  <a:pt x="1536" y="11043"/>
                </a:lnTo>
                <a:close/>
                <a:moveTo>
                  <a:pt x="2467" y="11074"/>
                </a:moveTo>
                <a:cubicBezTo>
                  <a:pt x="2449" y="11134"/>
                  <a:pt x="2433" y="11183"/>
                  <a:pt x="2410" y="11255"/>
                </a:cubicBezTo>
                <a:lnTo>
                  <a:pt x="2510" y="11121"/>
                </a:lnTo>
                <a:lnTo>
                  <a:pt x="2467" y="11074"/>
                </a:lnTo>
                <a:close/>
                <a:moveTo>
                  <a:pt x="4388" y="11208"/>
                </a:moveTo>
                <a:cubicBezTo>
                  <a:pt x="4373" y="11267"/>
                  <a:pt x="4370" y="11268"/>
                  <a:pt x="4459" y="11260"/>
                </a:cubicBezTo>
                <a:lnTo>
                  <a:pt x="4388" y="11208"/>
                </a:lnTo>
                <a:close/>
                <a:moveTo>
                  <a:pt x="1136" y="11291"/>
                </a:moveTo>
                <a:lnTo>
                  <a:pt x="1136" y="11322"/>
                </a:lnTo>
                <a:lnTo>
                  <a:pt x="1198" y="11306"/>
                </a:lnTo>
                <a:lnTo>
                  <a:pt x="1198" y="11291"/>
                </a:lnTo>
                <a:lnTo>
                  <a:pt x="1136" y="11291"/>
                </a:lnTo>
                <a:close/>
                <a:moveTo>
                  <a:pt x="2895" y="11410"/>
                </a:moveTo>
                <a:lnTo>
                  <a:pt x="2805" y="11523"/>
                </a:lnTo>
                <a:lnTo>
                  <a:pt x="2933" y="11466"/>
                </a:lnTo>
                <a:lnTo>
                  <a:pt x="2895" y="11410"/>
                </a:lnTo>
                <a:close/>
                <a:moveTo>
                  <a:pt x="1807" y="11420"/>
                </a:moveTo>
                <a:lnTo>
                  <a:pt x="1745" y="11564"/>
                </a:lnTo>
                <a:lnTo>
                  <a:pt x="1883" y="11554"/>
                </a:lnTo>
                <a:lnTo>
                  <a:pt x="1807" y="11420"/>
                </a:lnTo>
                <a:close/>
                <a:moveTo>
                  <a:pt x="3337" y="11446"/>
                </a:moveTo>
                <a:lnTo>
                  <a:pt x="3370" y="11446"/>
                </a:lnTo>
                <a:lnTo>
                  <a:pt x="3370" y="11513"/>
                </a:lnTo>
                <a:lnTo>
                  <a:pt x="3351" y="11513"/>
                </a:lnTo>
                <a:lnTo>
                  <a:pt x="3337" y="11446"/>
                </a:lnTo>
                <a:close/>
                <a:moveTo>
                  <a:pt x="6199" y="11471"/>
                </a:moveTo>
                <a:lnTo>
                  <a:pt x="6123" y="11487"/>
                </a:lnTo>
                <a:lnTo>
                  <a:pt x="6218" y="11585"/>
                </a:lnTo>
                <a:cubicBezTo>
                  <a:pt x="6204" y="11518"/>
                  <a:pt x="6203" y="11496"/>
                  <a:pt x="6199" y="11471"/>
                </a:cubicBezTo>
                <a:close/>
                <a:moveTo>
                  <a:pt x="2572" y="11497"/>
                </a:moveTo>
                <a:lnTo>
                  <a:pt x="2572" y="11678"/>
                </a:lnTo>
                <a:lnTo>
                  <a:pt x="2634" y="11631"/>
                </a:lnTo>
                <a:lnTo>
                  <a:pt x="2572" y="11497"/>
                </a:lnTo>
                <a:close/>
                <a:moveTo>
                  <a:pt x="2928" y="11678"/>
                </a:moveTo>
                <a:lnTo>
                  <a:pt x="2867" y="11693"/>
                </a:lnTo>
                <a:lnTo>
                  <a:pt x="2867" y="11714"/>
                </a:lnTo>
                <a:lnTo>
                  <a:pt x="2928" y="11714"/>
                </a:lnTo>
                <a:lnTo>
                  <a:pt x="2928" y="11678"/>
                </a:lnTo>
                <a:close/>
                <a:moveTo>
                  <a:pt x="3009" y="11693"/>
                </a:moveTo>
                <a:cubicBezTo>
                  <a:pt x="2994" y="11707"/>
                  <a:pt x="2983" y="11726"/>
                  <a:pt x="2966" y="11740"/>
                </a:cubicBezTo>
                <a:cubicBezTo>
                  <a:pt x="3036" y="11782"/>
                  <a:pt x="3047" y="11720"/>
                  <a:pt x="3080" y="11693"/>
                </a:cubicBezTo>
                <a:cubicBezTo>
                  <a:pt x="3046" y="11672"/>
                  <a:pt x="3025" y="11680"/>
                  <a:pt x="3009" y="11693"/>
                </a:cubicBezTo>
                <a:close/>
                <a:moveTo>
                  <a:pt x="3313" y="11745"/>
                </a:moveTo>
                <a:cubicBezTo>
                  <a:pt x="3293" y="11789"/>
                  <a:pt x="3273" y="11822"/>
                  <a:pt x="3256" y="11853"/>
                </a:cubicBezTo>
                <a:lnTo>
                  <a:pt x="3290" y="11884"/>
                </a:lnTo>
                <a:lnTo>
                  <a:pt x="3370" y="11817"/>
                </a:lnTo>
                <a:lnTo>
                  <a:pt x="3313" y="11745"/>
                </a:lnTo>
                <a:close/>
                <a:moveTo>
                  <a:pt x="2648" y="11869"/>
                </a:moveTo>
                <a:cubicBezTo>
                  <a:pt x="2627" y="11865"/>
                  <a:pt x="2614" y="11875"/>
                  <a:pt x="2619" y="11915"/>
                </a:cubicBezTo>
                <a:lnTo>
                  <a:pt x="2657" y="12013"/>
                </a:lnTo>
                <a:lnTo>
                  <a:pt x="2729" y="11884"/>
                </a:lnTo>
                <a:cubicBezTo>
                  <a:pt x="2699" y="11885"/>
                  <a:pt x="2669" y="11872"/>
                  <a:pt x="2648" y="11869"/>
                </a:cubicBezTo>
                <a:close/>
                <a:moveTo>
                  <a:pt x="3190" y="11900"/>
                </a:moveTo>
                <a:lnTo>
                  <a:pt x="3114" y="11930"/>
                </a:lnTo>
                <a:cubicBezTo>
                  <a:pt x="3183" y="11957"/>
                  <a:pt x="3202" y="11938"/>
                  <a:pt x="3190" y="11900"/>
                </a:cubicBezTo>
                <a:close/>
                <a:moveTo>
                  <a:pt x="2082" y="11967"/>
                </a:moveTo>
                <a:lnTo>
                  <a:pt x="2082" y="11987"/>
                </a:lnTo>
                <a:lnTo>
                  <a:pt x="2158" y="11987"/>
                </a:lnTo>
                <a:lnTo>
                  <a:pt x="2158" y="11967"/>
                </a:lnTo>
                <a:lnTo>
                  <a:pt x="2082" y="11967"/>
                </a:lnTo>
                <a:close/>
                <a:moveTo>
                  <a:pt x="5662" y="12482"/>
                </a:moveTo>
                <a:lnTo>
                  <a:pt x="5581" y="12539"/>
                </a:lnTo>
                <a:cubicBezTo>
                  <a:pt x="5616" y="12607"/>
                  <a:pt x="5605" y="12654"/>
                  <a:pt x="5662" y="12689"/>
                </a:cubicBezTo>
                <a:lnTo>
                  <a:pt x="5776" y="12632"/>
                </a:lnTo>
                <a:cubicBezTo>
                  <a:pt x="5707" y="12496"/>
                  <a:pt x="5694" y="12484"/>
                  <a:pt x="5662" y="12482"/>
                </a:cubicBezTo>
                <a:close/>
                <a:moveTo>
                  <a:pt x="6246" y="12529"/>
                </a:moveTo>
                <a:lnTo>
                  <a:pt x="6246" y="12591"/>
                </a:lnTo>
                <a:lnTo>
                  <a:pt x="6356" y="12529"/>
                </a:lnTo>
                <a:lnTo>
                  <a:pt x="6246" y="12529"/>
                </a:lnTo>
                <a:close/>
                <a:moveTo>
                  <a:pt x="6279" y="12653"/>
                </a:moveTo>
                <a:cubicBezTo>
                  <a:pt x="6295" y="12735"/>
                  <a:pt x="6308" y="12818"/>
                  <a:pt x="6322" y="12900"/>
                </a:cubicBezTo>
                <a:lnTo>
                  <a:pt x="6246" y="12941"/>
                </a:lnTo>
                <a:lnTo>
                  <a:pt x="6260" y="13008"/>
                </a:lnTo>
                <a:lnTo>
                  <a:pt x="6351" y="12967"/>
                </a:lnTo>
                <a:cubicBezTo>
                  <a:pt x="6389" y="12847"/>
                  <a:pt x="6330" y="12750"/>
                  <a:pt x="6279" y="12653"/>
                </a:cubicBezTo>
                <a:close/>
                <a:moveTo>
                  <a:pt x="6650" y="12704"/>
                </a:moveTo>
                <a:cubicBezTo>
                  <a:pt x="6667" y="12747"/>
                  <a:pt x="6636" y="12752"/>
                  <a:pt x="6574" y="12730"/>
                </a:cubicBezTo>
                <a:lnTo>
                  <a:pt x="6650" y="12704"/>
                </a:lnTo>
                <a:close/>
                <a:moveTo>
                  <a:pt x="6474" y="12838"/>
                </a:moveTo>
                <a:lnTo>
                  <a:pt x="6474" y="12874"/>
                </a:lnTo>
                <a:lnTo>
                  <a:pt x="6536" y="12859"/>
                </a:lnTo>
                <a:lnTo>
                  <a:pt x="6536" y="12838"/>
                </a:lnTo>
                <a:lnTo>
                  <a:pt x="6474" y="12838"/>
                </a:lnTo>
                <a:close/>
                <a:moveTo>
                  <a:pt x="6360" y="12957"/>
                </a:moveTo>
                <a:cubicBezTo>
                  <a:pt x="6374" y="12995"/>
                  <a:pt x="6324" y="13053"/>
                  <a:pt x="6389" y="13076"/>
                </a:cubicBezTo>
                <a:cubicBezTo>
                  <a:pt x="6394" y="13104"/>
                  <a:pt x="6402" y="13128"/>
                  <a:pt x="6403" y="13132"/>
                </a:cubicBezTo>
                <a:lnTo>
                  <a:pt x="6474" y="13106"/>
                </a:lnTo>
                <a:lnTo>
                  <a:pt x="6460" y="13086"/>
                </a:lnTo>
                <a:lnTo>
                  <a:pt x="6394" y="13081"/>
                </a:lnTo>
                <a:lnTo>
                  <a:pt x="6427" y="12962"/>
                </a:lnTo>
                <a:lnTo>
                  <a:pt x="6360" y="12957"/>
                </a:lnTo>
                <a:close/>
                <a:moveTo>
                  <a:pt x="6170" y="12993"/>
                </a:moveTo>
                <a:lnTo>
                  <a:pt x="6108" y="13008"/>
                </a:lnTo>
                <a:lnTo>
                  <a:pt x="6108" y="13024"/>
                </a:lnTo>
                <a:lnTo>
                  <a:pt x="6170" y="13024"/>
                </a:lnTo>
                <a:lnTo>
                  <a:pt x="6170" y="12993"/>
                </a:lnTo>
                <a:close/>
                <a:moveTo>
                  <a:pt x="6227" y="13008"/>
                </a:moveTo>
                <a:cubicBezTo>
                  <a:pt x="6217" y="13055"/>
                  <a:pt x="6208" y="13080"/>
                  <a:pt x="6208" y="13106"/>
                </a:cubicBezTo>
                <a:lnTo>
                  <a:pt x="6341" y="13106"/>
                </a:lnTo>
                <a:lnTo>
                  <a:pt x="6227" y="13008"/>
                </a:lnTo>
                <a:close/>
                <a:moveTo>
                  <a:pt x="6066" y="13091"/>
                </a:moveTo>
                <a:lnTo>
                  <a:pt x="6070" y="13199"/>
                </a:lnTo>
                <a:lnTo>
                  <a:pt x="6161" y="13199"/>
                </a:lnTo>
                <a:lnTo>
                  <a:pt x="6175" y="13272"/>
                </a:lnTo>
                <a:cubicBezTo>
                  <a:pt x="6219" y="13255"/>
                  <a:pt x="6298" y="13288"/>
                  <a:pt x="6318" y="13230"/>
                </a:cubicBezTo>
                <a:cubicBezTo>
                  <a:pt x="6259" y="13143"/>
                  <a:pt x="6150" y="13166"/>
                  <a:pt x="6066" y="13091"/>
                </a:cubicBezTo>
                <a:close/>
                <a:moveTo>
                  <a:pt x="5952" y="13158"/>
                </a:moveTo>
                <a:lnTo>
                  <a:pt x="5952" y="13179"/>
                </a:lnTo>
                <a:lnTo>
                  <a:pt x="6023" y="13179"/>
                </a:lnTo>
                <a:lnTo>
                  <a:pt x="6023" y="13158"/>
                </a:lnTo>
                <a:lnTo>
                  <a:pt x="5952" y="13158"/>
                </a:lnTo>
                <a:close/>
                <a:moveTo>
                  <a:pt x="5676" y="13204"/>
                </a:moveTo>
                <a:lnTo>
                  <a:pt x="5662" y="13215"/>
                </a:lnTo>
                <a:lnTo>
                  <a:pt x="5662" y="13287"/>
                </a:lnTo>
                <a:lnTo>
                  <a:pt x="5700" y="13277"/>
                </a:lnTo>
                <a:lnTo>
                  <a:pt x="5676" y="13204"/>
                </a:lnTo>
                <a:close/>
                <a:moveTo>
                  <a:pt x="5904" y="13204"/>
                </a:moveTo>
                <a:lnTo>
                  <a:pt x="5814" y="13241"/>
                </a:lnTo>
                <a:lnTo>
                  <a:pt x="5814" y="13246"/>
                </a:lnTo>
                <a:cubicBezTo>
                  <a:pt x="5805" y="13202"/>
                  <a:pt x="5806" y="13202"/>
                  <a:pt x="5904" y="13204"/>
                </a:cubicBezTo>
                <a:close/>
                <a:moveTo>
                  <a:pt x="6018" y="13272"/>
                </a:moveTo>
                <a:cubicBezTo>
                  <a:pt x="6027" y="13329"/>
                  <a:pt x="6031" y="13362"/>
                  <a:pt x="6042" y="13426"/>
                </a:cubicBezTo>
                <a:lnTo>
                  <a:pt x="6165" y="13287"/>
                </a:lnTo>
                <a:lnTo>
                  <a:pt x="6018" y="13272"/>
                </a:lnTo>
                <a:close/>
                <a:moveTo>
                  <a:pt x="5571" y="13308"/>
                </a:moveTo>
                <a:lnTo>
                  <a:pt x="5514" y="13323"/>
                </a:lnTo>
                <a:lnTo>
                  <a:pt x="5514" y="13344"/>
                </a:lnTo>
                <a:lnTo>
                  <a:pt x="5576" y="13344"/>
                </a:lnTo>
                <a:lnTo>
                  <a:pt x="5571" y="13308"/>
                </a:lnTo>
                <a:close/>
                <a:moveTo>
                  <a:pt x="6213" y="13359"/>
                </a:moveTo>
                <a:lnTo>
                  <a:pt x="6213" y="13395"/>
                </a:lnTo>
                <a:lnTo>
                  <a:pt x="6275" y="13380"/>
                </a:lnTo>
                <a:lnTo>
                  <a:pt x="6275" y="13359"/>
                </a:lnTo>
                <a:lnTo>
                  <a:pt x="6213" y="13359"/>
                </a:lnTo>
                <a:close/>
                <a:moveTo>
                  <a:pt x="5690" y="13385"/>
                </a:moveTo>
                <a:lnTo>
                  <a:pt x="5628" y="13400"/>
                </a:lnTo>
                <a:lnTo>
                  <a:pt x="5628" y="13421"/>
                </a:lnTo>
                <a:lnTo>
                  <a:pt x="5690" y="13421"/>
                </a:lnTo>
                <a:lnTo>
                  <a:pt x="5690" y="13385"/>
                </a:lnTo>
                <a:close/>
                <a:moveTo>
                  <a:pt x="5766" y="13395"/>
                </a:moveTo>
                <a:cubicBezTo>
                  <a:pt x="5766" y="13421"/>
                  <a:pt x="5766" y="13425"/>
                  <a:pt x="5766" y="13431"/>
                </a:cubicBezTo>
                <a:lnTo>
                  <a:pt x="5766" y="13498"/>
                </a:lnTo>
                <a:lnTo>
                  <a:pt x="5980" y="13555"/>
                </a:lnTo>
                <a:cubicBezTo>
                  <a:pt x="5996" y="13522"/>
                  <a:pt x="6013" y="13486"/>
                  <a:pt x="6032" y="13447"/>
                </a:cubicBezTo>
                <a:lnTo>
                  <a:pt x="5766" y="13395"/>
                </a:lnTo>
                <a:close/>
                <a:moveTo>
                  <a:pt x="6113" y="13395"/>
                </a:moveTo>
                <a:cubicBezTo>
                  <a:pt x="6101" y="13557"/>
                  <a:pt x="6100" y="13554"/>
                  <a:pt x="6227" y="13529"/>
                </a:cubicBezTo>
                <a:lnTo>
                  <a:pt x="6232" y="13529"/>
                </a:lnTo>
                <a:lnTo>
                  <a:pt x="6113" y="13395"/>
                </a:lnTo>
                <a:close/>
                <a:moveTo>
                  <a:pt x="5495" y="13437"/>
                </a:moveTo>
                <a:lnTo>
                  <a:pt x="5524" y="13519"/>
                </a:lnTo>
                <a:lnTo>
                  <a:pt x="5543" y="13509"/>
                </a:lnTo>
                <a:lnTo>
                  <a:pt x="5543" y="13437"/>
                </a:lnTo>
                <a:lnTo>
                  <a:pt x="5495" y="13437"/>
                </a:lnTo>
                <a:close/>
                <a:moveTo>
                  <a:pt x="6298" y="13478"/>
                </a:moveTo>
                <a:cubicBezTo>
                  <a:pt x="6282" y="13518"/>
                  <a:pt x="6263" y="13557"/>
                  <a:pt x="6246" y="13596"/>
                </a:cubicBezTo>
                <a:lnTo>
                  <a:pt x="6298" y="13715"/>
                </a:lnTo>
                <a:cubicBezTo>
                  <a:pt x="6418" y="13701"/>
                  <a:pt x="6417" y="13698"/>
                  <a:pt x="6422" y="13560"/>
                </a:cubicBezTo>
                <a:lnTo>
                  <a:pt x="6427" y="13555"/>
                </a:lnTo>
                <a:lnTo>
                  <a:pt x="6298" y="13478"/>
                </a:lnTo>
                <a:close/>
                <a:moveTo>
                  <a:pt x="5913" y="13550"/>
                </a:moveTo>
                <a:cubicBezTo>
                  <a:pt x="5851" y="13550"/>
                  <a:pt x="5809" y="13578"/>
                  <a:pt x="5804" y="13664"/>
                </a:cubicBezTo>
                <a:lnTo>
                  <a:pt x="5913" y="13664"/>
                </a:lnTo>
                <a:lnTo>
                  <a:pt x="5913" y="13550"/>
                </a:lnTo>
                <a:close/>
                <a:moveTo>
                  <a:pt x="5671" y="13560"/>
                </a:moveTo>
                <a:lnTo>
                  <a:pt x="5704" y="13643"/>
                </a:lnTo>
                <a:lnTo>
                  <a:pt x="5723" y="13627"/>
                </a:lnTo>
                <a:lnTo>
                  <a:pt x="5723" y="13560"/>
                </a:lnTo>
                <a:lnTo>
                  <a:pt x="5671" y="13560"/>
                </a:lnTo>
                <a:close/>
                <a:moveTo>
                  <a:pt x="5524" y="13571"/>
                </a:moveTo>
                <a:cubicBezTo>
                  <a:pt x="5518" y="13581"/>
                  <a:pt x="5520" y="13610"/>
                  <a:pt x="5524" y="13658"/>
                </a:cubicBezTo>
                <a:lnTo>
                  <a:pt x="5571" y="13571"/>
                </a:lnTo>
                <a:cubicBezTo>
                  <a:pt x="5544" y="13564"/>
                  <a:pt x="5530" y="13560"/>
                  <a:pt x="5524" y="13571"/>
                </a:cubicBezTo>
                <a:close/>
                <a:moveTo>
                  <a:pt x="5234" y="13669"/>
                </a:moveTo>
                <a:cubicBezTo>
                  <a:pt x="5260" y="13700"/>
                  <a:pt x="5266" y="13716"/>
                  <a:pt x="5272" y="13715"/>
                </a:cubicBezTo>
                <a:cubicBezTo>
                  <a:pt x="5289" y="13710"/>
                  <a:pt x="5307" y="13701"/>
                  <a:pt x="5324" y="13694"/>
                </a:cubicBezTo>
                <a:lnTo>
                  <a:pt x="5234" y="13669"/>
                </a:lnTo>
                <a:close/>
                <a:moveTo>
                  <a:pt x="4901" y="13994"/>
                </a:moveTo>
                <a:cubicBezTo>
                  <a:pt x="4876" y="14030"/>
                  <a:pt x="4818" y="14043"/>
                  <a:pt x="4858" y="14117"/>
                </a:cubicBezTo>
                <a:cubicBezTo>
                  <a:pt x="4886" y="14080"/>
                  <a:pt x="4946" y="14070"/>
                  <a:pt x="4906" y="13994"/>
                </a:cubicBezTo>
                <a:lnTo>
                  <a:pt x="4901" y="13994"/>
                </a:lnTo>
                <a:close/>
                <a:moveTo>
                  <a:pt x="5143" y="13999"/>
                </a:moveTo>
                <a:lnTo>
                  <a:pt x="5143" y="14035"/>
                </a:lnTo>
                <a:lnTo>
                  <a:pt x="5205" y="14019"/>
                </a:lnTo>
                <a:lnTo>
                  <a:pt x="5210" y="13999"/>
                </a:lnTo>
                <a:lnTo>
                  <a:pt x="5143" y="13999"/>
                </a:lnTo>
                <a:close/>
                <a:moveTo>
                  <a:pt x="4896" y="14313"/>
                </a:moveTo>
                <a:lnTo>
                  <a:pt x="4896" y="14396"/>
                </a:lnTo>
                <a:lnTo>
                  <a:pt x="4915" y="14396"/>
                </a:lnTo>
                <a:lnTo>
                  <a:pt x="4915" y="14313"/>
                </a:lnTo>
                <a:lnTo>
                  <a:pt x="4896" y="14313"/>
                </a:lnTo>
                <a:close/>
                <a:moveTo>
                  <a:pt x="5053" y="14391"/>
                </a:moveTo>
                <a:lnTo>
                  <a:pt x="4996" y="14406"/>
                </a:lnTo>
                <a:lnTo>
                  <a:pt x="4996" y="14427"/>
                </a:lnTo>
                <a:lnTo>
                  <a:pt x="5058" y="14427"/>
                </a:lnTo>
                <a:lnTo>
                  <a:pt x="5053" y="14391"/>
                </a:lnTo>
                <a:close/>
                <a:moveTo>
                  <a:pt x="4236" y="14437"/>
                </a:moveTo>
                <a:lnTo>
                  <a:pt x="4236" y="14515"/>
                </a:lnTo>
                <a:lnTo>
                  <a:pt x="4255" y="14515"/>
                </a:lnTo>
                <a:lnTo>
                  <a:pt x="4255" y="14437"/>
                </a:lnTo>
                <a:lnTo>
                  <a:pt x="4236" y="14437"/>
                </a:lnTo>
                <a:close/>
                <a:moveTo>
                  <a:pt x="4140" y="14509"/>
                </a:moveTo>
                <a:lnTo>
                  <a:pt x="4079" y="14525"/>
                </a:lnTo>
                <a:lnTo>
                  <a:pt x="4079" y="14546"/>
                </a:lnTo>
                <a:lnTo>
                  <a:pt x="4140" y="14546"/>
                </a:lnTo>
                <a:lnTo>
                  <a:pt x="4140" y="14509"/>
                </a:lnTo>
                <a:close/>
                <a:moveTo>
                  <a:pt x="3922" y="14602"/>
                </a:moveTo>
                <a:lnTo>
                  <a:pt x="3922" y="14623"/>
                </a:lnTo>
                <a:lnTo>
                  <a:pt x="3998" y="14623"/>
                </a:lnTo>
                <a:lnTo>
                  <a:pt x="3998" y="14602"/>
                </a:lnTo>
                <a:lnTo>
                  <a:pt x="3922" y="14602"/>
                </a:lnTo>
                <a:close/>
                <a:moveTo>
                  <a:pt x="4297" y="14607"/>
                </a:moveTo>
                <a:lnTo>
                  <a:pt x="4297" y="14623"/>
                </a:lnTo>
                <a:lnTo>
                  <a:pt x="4369" y="14623"/>
                </a:lnTo>
                <a:lnTo>
                  <a:pt x="4369" y="14607"/>
                </a:lnTo>
                <a:lnTo>
                  <a:pt x="4297" y="14607"/>
                </a:lnTo>
                <a:close/>
                <a:moveTo>
                  <a:pt x="3779" y="14638"/>
                </a:moveTo>
                <a:cubicBezTo>
                  <a:pt x="3785" y="14660"/>
                  <a:pt x="3789" y="14684"/>
                  <a:pt x="3793" y="14705"/>
                </a:cubicBezTo>
                <a:lnTo>
                  <a:pt x="3813" y="14705"/>
                </a:lnTo>
                <a:lnTo>
                  <a:pt x="3813" y="14638"/>
                </a:lnTo>
                <a:lnTo>
                  <a:pt x="3779" y="14638"/>
                </a:lnTo>
                <a:close/>
                <a:moveTo>
                  <a:pt x="4217" y="14664"/>
                </a:moveTo>
                <a:lnTo>
                  <a:pt x="4136" y="14680"/>
                </a:lnTo>
                <a:lnTo>
                  <a:pt x="4217" y="14788"/>
                </a:lnTo>
                <a:lnTo>
                  <a:pt x="4217" y="14664"/>
                </a:lnTo>
                <a:close/>
                <a:moveTo>
                  <a:pt x="3993" y="14685"/>
                </a:moveTo>
                <a:lnTo>
                  <a:pt x="4012" y="14793"/>
                </a:lnTo>
                <a:lnTo>
                  <a:pt x="4088" y="14778"/>
                </a:lnTo>
                <a:lnTo>
                  <a:pt x="3993" y="14685"/>
                </a:lnTo>
                <a:close/>
                <a:moveTo>
                  <a:pt x="3637" y="14716"/>
                </a:moveTo>
                <a:lnTo>
                  <a:pt x="3641" y="14752"/>
                </a:lnTo>
                <a:lnTo>
                  <a:pt x="3698" y="14736"/>
                </a:lnTo>
                <a:lnTo>
                  <a:pt x="3703" y="14716"/>
                </a:lnTo>
                <a:lnTo>
                  <a:pt x="3637" y="14716"/>
                </a:lnTo>
                <a:close/>
                <a:moveTo>
                  <a:pt x="3546" y="14793"/>
                </a:moveTo>
                <a:lnTo>
                  <a:pt x="3485" y="14809"/>
                </a:lnTo>
                <a:lnTo>
                  <a:pt x="3485" y="14824"/>
                </a:lnTo>
                <a:lnTo>
                  <a:pt x="3546" y="14824"/>
                </a:lnTo>
                <a:lnTo>
                  <a:pt x="3546" y="14793"/>
                </a:lnTo>
                <a:close/>
                <a:moveTo>
                  <a:pt x="3922" y="14793"/>
                </a:moveTo>
                <a:lnTo>
                  <a:pt x="3860" y="14809"/>
                </a:lnTo>
                <a:lnTo>
                  <a:pt x="3860" y="14865"/>
                </a:lnTo>
                <a:lnTo>
                  <a:pt x="3936" y="14865"/>
                </a:lnTo>
                <a:lnTo>
                  <a:pt x="3922" y="14793"/>
                </a:lnTo>
                <a:close/>
                <a:moveTo>
                  <a:pt x="4283" y="14829"/>
                </a:moveTo>
                <a:lnTo>
                  <a:pt x="4231" y="14845"/>
                </a:lnTo>
                <a:lnTo>
                  <a:pt x="4231" y="14912"/>
                </a:lnTo>
                <a:cubicBezTo>
                  <a:pt x="4313" y="14912"/>
                  <a:pt x="4312" y="14882"/>
                  <a:pt x="4283" y="14829"/>
                </a:cubicBezTo>
                <a:close/>
                <a:moveTo>
                  <a:pt x="4145" y="14850"/>
                </a:moveTo>
                <a:lnTo>
                  <a:pt x="4017" y="14932"/>
                </a:lnTo>
                <a:lnTo>
                  <a:pt x="4155" y="14999"/>
                </a:lnTo>
                <a:cubicBezTo>
                  <a:pt x="4155" y="14940"/>
                  <a:pt x="4148" y="14903"/>
                  <a:pt x="4145" y="14850"/>
                </a:cubicBezTo>
                <a:close/>
                <a:moveTo>
                  <a:pt x="3342" y="14886"/>
                </a:moveTo>
                <a:lnTo>
                  <a:pt x="3342" y="14907"/>
                </a:lnTo>
                <a:lnTo>
                  <a:pt x="3413" y="14907"/>
                </a:lnTo>
                <a:lnTo>
                  <a:pt x="3413" y="14886"/>
                </a:lnTo>
                <a:lnTo>
                  <a:pt x="3342" y="14886"/>
                </a:lnTo>
                <a:close/>
                <a:moveTo>
                  <a:pt x="3256" y="14953"/>
                </a:moveTo>
                <a:lnTo>
                  <a:pt x="3157" y="14963"/>
                </a:lnTo>
                <a:lnTo>
                  <a:pt x="3157" y="14989"/>
                </a:lnTo>
                <a:lnTo>
                  <a:pt x="3256" y="14989"/>
                </a:lnTo>
                <a:lnTo>
                  <a:pt x="3256" y="14953"/>
                </a:lnTo>
                <a:close/>
                <a:moveTo>
                  <a:pt x="3408" y="14958"/>
                </a:moveTo>
                <a:lnTo>
                  <a:pt x="3337" y="14963"/>
                </a:lnTo>
                <a:lnTo>
                  <a:pt x="3342" y="15030"/>
                </a:lnTo>
                <a:lnTo>
                  <a:pt x="3413" y="15041"/>
                </a:lnTo>
                <a:cubicBezTo>
                  <a:pt x="3413" y="15015"/>
                  <a:pt x="3414" y="14991"/>
                  <a:pt x="3408" y="14958"/>
                </a:cubicBezTo>
                <a:close/>
                <a:moveTo>
                  <a:pt x="3461" y="15030"/>
                </a:moveTo>
                <a:cubicBezTo>
                  <a:pt x="3443" y="15034"/>
                  <a:pt x="3425" y="15043"/>
                  <a:pt x="3408" y="15051"/>
                </a:cubicBezTo>
                <a:lnTo>
                  <a:pt x="3494" y="15077"/>
                </a:lnTo>
                <a:cubicBezTo>
                  <a:pt x="3473" y="15049"/>
                  <a:pt x="3470" y="15030"/>
                  <a:pt x="3461" y="15030"/>
                </a:cubicBezTo>
                <a:close/>
                <a:moveTo>
                  <a:pt x="3494" y="15195"/>
                </a:moveTo>
                <a:lnTo>
                  <a:pt x="3494" y="15273"/>
                </a:lnTo>
                <a:lnTo>
                  <a:pt x="3508" y="15273"/>
                </a:lnTo>
                <a:lnTo>
                  <a:pt x="3508" y="15195"/>
                </a:lnTo>
                <a:lnTo>
                  <a:pt x="3494" y="15195"/>
                </a:lnTo>
                <a:close/>
                <a:moveTo>
                  <a:pt x="3351" y="15273"/>
                </a:moveTo>
                <a:cubicBezTo>
                  <a:pt x="3280" y="15286"/>
                  <a:pt x="3281" y="15284"/>
                  <a:pt x="3214" y="15366"/>
                </a:cubicBezTo>
                <a:lnTo>
                  <a:pt x="3337" y="15433"/>
                </a:lnTo>
                <a:lnTo>
                  <a:pt x="3408" y="15386"/>
                </a:lnTo>
                <a:lnTo>
                  <a:pt x="3351" y="15273"/>
                </a:lnTo>
                <a:close/>
                <a:moveTo>
                  <a:pt x="2653" y="15330"/>
                </a:moveTo>
                <a:cubicBezTo>
                  <a:pt x="2674" y="15354"/>
                  <a:pt x="2690" y="15382"/>
                  <a:pt x="2705" y="15412"/>
                </a:cubicBezTo>
                <a:cubicBezTo>
                  <a:pt x="2710" y="15440"/>
                  <a:pt x="2713" y="15471"/>
                  <a:pt x="2714" y="15500"/>
                </a:cubicBezTo>
                <a:lnTo>
                  <a:pt x="2848" y="15556"/>
                </a:lnTo>
                <a:lnTo>
                  <a:pt x="2862" y="15438"/>
                </a:lnTo>
                <a:lnTo>
                  <a:pt x="2938" y="15422"/>
                </a:lnTo>
                <a:lnTo>
                  <a:pt x="2857" y="15340"/>
                </a:lnTo>
                <a:lnTo>
                  <a:pt x="2843" y="15391"/>
                </a:lnTo>
                <a:lnTo>
                  <a:pt x="2653" y="15330"/>
                </a:lnTo>
                <a:close/>
                <a:moveTo>
                  <a:pt x="2158" y="15402"/>
                </a:moveTo>
                <a:lnTo>
                  <a:pt x="2244" y="15453"/>
                </a:lnTo>
                <a:lnTo>
                  <a:pt x="2310" y="15422"/>
                </a:lnTo>
                <a:lnTo>
                  <a:pt x="2296" y="15402"/>
                </a:lnTo>
                <a:lnTo>
                  <a:pt x="2158" y="15402"/>
                </a:lnTo>
                <a:close/>
                <a:moveTo>
                  <a:pt x="2054" y="15428"/>
                </a:moveTo>
                <a:lnTo>
                  <a:pt x="1906" y="15458"/>
                </a:lnTo>
                <a:lnTo>
                  <a:pt x="2040" y="15593"/>
                </a:lnTo>
                <a:cubicBezTo>
                  <a:pt x="2044" y="15519"/>
                  <a:pt x="2050" y="15482"/>
                  <a:pt x="2054" y="15428"/>
                </a:cubicBezTo>
                <a:close/>
                <a:moveTo>
                  <a:pt x="1697" y="15639"/>
                </a:moveTo>
                <a:lnTo>
                  <a:pt x="1816" y="15732"/>
                </a:lnTo>
                <a:lnTo>
                  <a:pt x="1830" y="15639"/>
                </a:lnTo>
                <a:lnTo>
                  <a:pt x="1697" y="15639"/>
                </a:lnTo>
                <a:close/>
                <a:moveTo>
                  <a:pt x="1840" y="15711"/>
                </a:moveTo>
                <a:lnTo>
                  <a:pt x="1902" y="15809"/>
                </a:lnTo>
                <a:lnTo>
                  <a:pt x="1982" y="15711"/>
                </a:lnTo>
                <a:lnTo>
                  <a:pt x="1840" y="15711"/>
                </a:lnTo>
                <a:close/>
                <a:moveTo>
                  <a:pt x="1612" y="16150"/>
                </a:moveTo>
                <a:cubicBezTo>
                  <a:pt x="1583" y="16153"/>
                  <a:pt x="1560" y="16168"/>
                  <a:pt x="1545" y="16206"/>
                </a:cubicBezTo>
                <a:lnTo>
                  <a:pt x="1578" y="16304"/>
                </a:lnTo>
                <a:lnTo>
                  <a:pt x="1669" y="16351"/>
                </a:lnTo>
                <a:cubicBezTo>
                  <a:pt x="1736" y="16301"/>
                  <a:pt x="1724" y="16228"/>
                  <a:pt x="1707" y="16155"/>
                </a:cubicBezTo>
                <a:cubicBezTo>
                  <a:pt x="1674" y="16152"/>
                  <a:pt x="1641" y="16146"/>
                  <a:pt x="1612" y="16150"/>
                </a:cubicBezTo>
                <a:close/>
                <a:moveTo>
                  <a:pt x="1726" y="17320"/>
                </a:moveTo>
                <a:lnTo>
                  <a:pt x="1740" y="17320"/>
                </a:lnTo>
                <a:lnTo>
                  <a:pt x="1754" y="17382"/>
                </a:lnTo>
                <a:lnTo>
                  <a:pt x="1726" y="17388"/>
                </a:lnTo>
                <a:lnTo>
                  <a:pt x="1726" y="17320"/>
                </a:lnTo>
                <a:close/>
                <a:moveTo>
                  <a:pt x="675" y="17836"/>
                </a:moveTo>
                <a:lnTo>
                  <a:pt x="575" y="17893"/>
                </a:lnTo>
                <a:lnTo>
                  <a:pt x="575" y="17908"/>
                </a:lnTo>
                <a:cubicBezTo>
                  <a:pt x="486" y="17912"/>
                  <a:pt x="444" y="17966"/>
                  <a:pt x="423" y="18074"/>
                </a:cubicBezTo>
                <a:lnTo>
                  <a:pt x="575" y="17970"/>
                </a:lnTo>
                <a:lnTo>
                  <a:pt x="575" y="17914"/>
                </a:lnTo>
                <a:lnTo>
                  <a:pt x="694" y="17898"/>
                </a:lnTo>
                <a:lnTo>
                  <a:pt x="675" y="17836"/>
                </a:lnTo>
                <a:close/>
                <a:moveTo>
                  <a:pt x="2372" y="18058"/>
                </a:moveTo>
                <a:lnTo>
                  <a:pt x="2101" y="18228"/>
                </a:lnTo>
                <a:cubicBezTo>
                  <a:pt x="2217" y="18244"/>
                  <a:pt x="2327" y="18174"/>
                  <a:pt x="2372" y="18058"/>
                </a:cubicBezTo>
                <a:close/>
                <a:moveTo>
                  <a:pt x="1978" y="18280"/>
                </a:moveTo>
                <a:lnTo>
                  <a:pt x="1978" y="18300"/>
                </a:lnTo>
                <a:lnTo>
                  <a:pt x="2049" y="18300"/>
                </a:lnTo>
                <a:lnTo>
                  <a:pt x="2049" y="18280"/>
                </a:lnTo>
                <a:lnTo>
                  <a:pt x="1978" y="18280"/>
                </a:lnTo>
                <a:close/>
                <a:moveTo>
                  <a:pt x="2258" y="18306"/>
                </a:moveTo>
                <a:cubicBezTo>
                  <a:pt x="2134" y="18332"/>
                  <a:pt x="2149" y="18464"/>
                  <a:pt x="2087" y="18533"/>
                </a:cubicBezTo>
                <a:cubicBezTo>
                  <a:pt x="2074" y="18547"/>
                  <a:pt x="2097" y="18599"/>
                  <a:pt x="2106" y="18661"/>
                </a:cubicBezTo>
                <a:cubicBezTo>
                  <a:pt x="2194" y="18565"/>
                  <a:pt x="2246" y="18441"/>
                  <a:pt x="2258" y="18306"/>
                </a:cubicBezTo>
                <a:close/>
                <a:moveTo>
                  <a:pt x="4991" y="18708"/>
                </a:moveTo>
                <a:cubicBezTo>
                  <a:pt x="4965" y="18714"/>
                  <a:pt x="4924" y="18694"/>
                  <a:pt x="4920" y="18749"/>
                </a:cubicBezTo>
                <a:cubicBezTo>
                  <a:pt x="4948" y="18743"/>
                  <a:pt x="4989" y="18768"/>
                  <a:pt x="4991" y="18708"/>
                </a:cubicBezTo>
                <a:close/>
                <a:moveTo>
                  <a:pt x="4906" y="18744"/>
                </a:moveTo>
                <a:lnTo>
                  <a:pt x="4725" y="18811"/>
                </a:lnTo>
                <a:cubicBezTo>
                  <a:pt x="4813" y="18855"/>
                  <a:pt x="4856" y="18796"/>
                  <a:pt x="4906" y="18744"/>
                </a:cubicBezTo>
                <a:close/>
                <a:moveTo>
                  <a:pt x="2962" y="18790"/>
                </a:moveTo>
                <a:lnTo>
                  <a:pt x="2900" y="18806"/>
                </a:lnTo>
                <a:lnTo>
                  <a:pt x="2900" y="18827"/>
                </a:lnTo>
                <a:lnTo>
                  <a:pt x="2962" y="18827"/>
                </a:lnTo>
                <a:lnTo>
                  <a:pt x="2962" y="18790"/>
                </a:lnTo>
                <a:close/>
                <a:moveTo>
                  <a:pt x="3960" y="18827"/>
                </a:moveTo>
                <a:lnTo>
                  <a:pt x="3893" y="18842"/>
                </a:lnTo>
                <a:lnTo>
                  <a:pt x="3893" y="18868"/>
                </a:lnTo>
                <a:lnTo>
                  <a:pt x="3960" y="18863"/>
                </a:lnTo>
                <a:lnTo>
                  <a:pt x="3960" y="18827"/>
                </a:lnTo>
                <a:close/>
                <a:moveTo>
                  <a:pt x="3223" y="19033"/>
                </a:moveTo>
                <a:lnTo>
                  <a:pt x="3152" y="19038"/>
                </a:lnTo>
                <a:lnTo>
                  <a:pt x="3152" y="19074"/>
                </a:lnTo>
                <a:lnTo>
                  <a:pt x="3223" y="19059"/>
                </a:lnTo>
                <a:lnTo>
                  <a:pt x="3223" y="19033"/>
                </a:lnTo>
                <a:close/>
                <a:moveTo>
                  <a:pt x="3080" y="19110"/>
                </a:moveTo>
                <a:cubicBezTo>
                  <a:pt x="3033" y="19097"/>
                  <a:pt x="2983" y="19126"/>
                  <a:pt x="2971" y="19177"/>
                </a:cubicBezTo>
                <a:cubicBezTo>
                  <a:pt x="2970" y="19181"/>
                  <a:pt x="2972" y="19184"/>
                  <a:pt x="2971" y="19188"/>
                </a:cubicBezTo>
                <a:cubicBezTo>
                  <a:pt x="3019" y="19201"/>
                  <a:pt x="3064" y="19172"/>
                  <a:pt x="3076" y="19121"/>
                </a:cubicBezTo>
                <a:cubicBezTo>
                  <a:pt x="3077" y="19117"/>
                  <a:pt x="3080" y="19114"/>
                  <a:pt x="3080" y="19110"/>
                </a:cubicBezTo>
                <a:close/>
                <a:moveTo>
                  <a:pt x="2895" y="19229"/>
                </a:moveTo>
                <a:cubicBezTo>
                  <a:pt x="2892" y="19289"/>
                  <a:pt x="2851" y="19264"/>
                  <a:pt x="2824" y="19270"/>
                </a:cubicBezTo>
                <a:lnTo>
                  <a:pt x="2824" y="19275"/>
                </a:lnTo>
                <a:cubicBezTo>
                  <a:pt x="2826" y="19212"/>
                  <a:pt x="2867" y="19235"/>
                  <a:pt x="2895" y="19229"/>
                </a:cubicBezTo>
                <a:close/>
                <a:moveTo>
                  <a:pt x="2819" y="19265"/>
                </a:moveTo>
                <a:lnTo>
                  <a:pt x="2748" y="19280"/>
                </a:lnTo>
                <a:lnTo>
                  <a:pt x="2748" y="19306"/>
                </a:lnTo>
                <a:lnTo>
                  <a:pt x="2819" y="19301"/>
                </a:lnTo>
                <a:lnTo>
                  <a:pt x="2819" y="19265"/>
                </a:lnTo>
                <a:close/>
                <a:moveTo>
                  <a:pt x="2638" y="19317"/>
                </a:moveTo>
                <a:lnTo>
                  <a:pt x="2638" y="19337"/>
                </a:lnTo>
                <a:lnTo>
                  <a:pt x="2710" y="19337"/>
                </a:lnTo>
                <a:lnTo>
                  <a:pt x="2710" y="19317"/>
                </a:lnTo>
                <a:lnTo>
                  <a:pt x="2638" y="19317"/>
                </a:lnTo>
                <a:close/>
                <a:moveTo>
                  <a:pt x="5248" y="19476"/>
                </a:moveTo>
                <a:lnTo>
                  <a:pt x="5248" y="19497"/>
                </a:lnTo>
                <a:lnTo>
                  <a:pt x="5319" y="19497"/>
                </a:lnTo>
                <a:lnTo>
                  <a:pt x="5319" y="19476"/>
                </a:lnTo>
                <a:lnTo>
                  <a:pt x="5248" y="19476"/>
                </a:lnTo>
                <a:close/>
                <a:moveTo>
                  <a:pt x="5357" y="19827"/>
                </a:moveTo>
                <a:cubicBezTo>
                  <a:pt x="5275" y="19827"/>
                  <a:pt x="5271" y="19857"/>
                  <a:pt x="5300" y="19910"/>
                </a:cubicBezTo>
                <a:lnTo>
                  <a:pt x="5357" y="19899"/>
                </a:lnTo>
                <a:lnTo>
                  <a:pt x="5357" y="19827"/>
                </a:lnTo>
                <a:close/>
                <a:moveTo>
                  <a:pt x="5281" y="19946"/>
                </a:moveTo>
                <a:lnTo>
                  <a:pt x="5234" y="20044"/>
                </a:lnTo>
                <a:lnTo>
                  <a:pt x="5267" y="20116"/>
                </a:lnTo>
                <a:lnTo>
                  <a:pt x="5281" y="20101"/>
                </a:lnTo>
                <a:lnTo>
                  <a:pt x="5281" y="19946"/>
                </a:lnTo>
                <a:close/>
                <a:moveTo>
                  <a:pt x="5072" y="19956"/>
                </a:moveTo>
                <a:lnTo>
                  <a:pt x="5072" y="20023"/>
                </a:lnTo>
                <a:lnTo>
                  <a:pt x="5177" y="19956"/>
                </a:lnTo>
                <a:lnTo>
                  <a:pt x="5072" y="19956"/>
                </a:lnTo>
                <a:close/>
                <a:moveTo>
                  <a:pt x="5462" y="20064"/>
                </a:moveTo>
                <a:lnTo>
                  <a:pt x="5338" y="20085"/>
                </a:lnTo>
                <a:lnTo>
                  <a:pt x="5419" y="20193"/>
                </a:lnTo>
                <a:lnTo>
                  <a:pt x="5481" y="20106"/>
                </a:lnTo>
                <a:lnTo>
                  <a:pt x="5462" y="20064"/>
                </a:lnTo>
                <a:close/>
                <a:moveTo>
                  <a:pt x="5243" y="20183"/>
                </a:moveTo>
                <a:lnTo>
                  <a:pt x="5177" y="20199"/>
                </a:lnTo>
                <a:cubicBezTo>
                  <a:pt x="5181" y="20226"/>
                  <a:pt x="5182" y="20245"/>
                  <a:pt x="5186" y="20266"/>
                </a:cubicBezTo>
                <a:lnTo>
                  <a:pt x="5191" y="20266"/>
                </a:lnTo>
                <a:lnTo>
                  <a:pt x="5243" y="20266"/>
                </a:lnTo>
                <a:lnTo>
                  <a:pt x="5243" y="20183"/>
                </a:lnTo>
                <a:close/>
                <a:moveTo>
                  <a:pt x="5343" y="20219"/>
                </a:moveTo>
                <a:cubicBezTo>
                  <a:pt x="5285" y="20290"/>
                  <a:pt x="5355" y="20312"/>
                  <a:pt x="5362" y="20322"/>
                </a:cubicBezTo>
                <a:lnTo>
                  <a:pt x="5448" y="20286"/>
                </a:lnTo>
                <a:lnTo>
                  <a:pt x="5343" y="20219"/>
                </a:lnTo>
                <a:close/>
                <a:moveTo>
                  <a:pt x="5571" y="20307"/>
                </a:moveTo>
                <a:lnTo>
                  <a:pt x="5443" y="20327"/>
                </a:lnTo>
                <a:lnTo>
                  <a:pt x="5524" y="20431"/>
                </a:lnTo>
                <a:cubicBezTo>
                  <a:pt x="5547" y="20399"/>
                  <a:pt x="5566" y="20372"/>
                  <a:pt x="5585" y="20343"/>
                </a:cubicBezTo>
                <a:lnTo>
                  <a:pt x="5571" y="20307"/>
                </a:lnTo>
                <a:close/>
                <a:moveTo>
                  <a:pt x="5624" y="20395"/>
                </a:moveTo>
                <a:lnTo>
                  <a:pt x="5624" y="20462"/>
                </a:lnTo>
                <a:cubicBezTo>
                  <a:pt x="5669" y="20458"/>
                  <a:pt x="5731" y="20506"/>
                  <a:pt x="5728" y="20395"/>
                </a:cubicBezTo>
                <a:lnTo>
                  <a:pt x="5624" y="20395"/>
                </a:lnTo>
                <a:close/>
                <a:moveTo>
                  <a:pt x="5448" y="20503"/>
                </a:moveTo>
                <a:lnTo>
                  <a:pt x="5429" y="20529"/>
                </a:lnTo>
                <a:cubicBezTo>
                  <a:pt x="5429" y="20546"/>
                  <a:pt x="5434" y="20565"/>
                  <a:pt x="5438" y="20591"/>
                </a:cubicBezTo>
                <a:lnTo>
                  <a:pt x="5528" y="20570"/>
                </a:lnTo>
                <a:lnTo>
                  <a:pt x="5448" y="20503"/>
                </a:lnTo>
                <a:close/>
                <a:moveTo>
                  <a:pt x="5576" y="20560"/>
                </a:moveTo>
                <a:cubicBezTo>
                  <a:pt x="5589" y="20588"/>
                  <a:pt x="5585" y="20606"/>
                  <a:pt x="5585" y="20632"/>
                </a:cubicBezTo>
                <a:lnTo>
                  <a:pt x="5652" y="20616"/>
                </a:lnTo>
                <a:lnTo>
                  <a:pt x="5652" y="20560"/>
                </a:lnTo>
                <a:lnTo>
                  <a:pt x="5576" y="20560"/>
                </a:lnTo>
                <a:close/>
                <a:moveTo>
                  <a:pt x="5833" y="20627"/>
                </a:moveTo>
                <a:lnTo>
                  <a:pt x="5671" y="20637"/>
                </a:lnTo>
                <a:lnTo>
                  <a:pt x="5776" y="20694"/>
                </a:lnTo>
                <a:lnTo>
                  <a:pt x="5847" y="20652"/>
                </a:lnTo>
                <a:lnTo>
                  <a:pt x="5833" y="20627"/>
                </a:lnTo>
                <a:close/>
                <a:moveTo>
                  <a:pt x="5785" y="20781"/>
                </a:moveTo>
                <a:cubicBezTo>
                  <a:pt x="5766" y="20788"/>
                  <a:pt x="5746" y="20797"/>
                  <a:pt x="5728" y="20807"/>
                </a:cubicBezTo>
                <a:cubicBezTo>
                  <a:pt x="5714" y="20819"/>
                  <a:pt x="5701" y="20833"/>
                  <a:pt x="5690" y="20848"/>
                </a:cubicBezTo>
                <a:lnTo>
                  <a:pt x="5714" y="20874"/>
                </a:lnTo>
                <a:lnTo>
                  <a:pt x="5804" y="20812"/>
                </a:lnTo>
                <a:lnTo>
                  <a:pt x="5785" y="20781"/>
                </a:lnTo>
                <a:close/>
                <a:moveTo>
                  <a:pt x="5842" y="20879"/>
                </a:moveTo>
                <a:lnTo>
                  <a:pt x="5842" y="20895"/>
                </a:lnTo>
                <a:lnTo>
                  <a:pt x="5913" y="20895"/>
                </a:lnTo>
                <a:lnTo>
                  <a:pt x="5913" y="20879"/>
                </a:lnTo>
                <a:lnTo>
                  <a:pt x="5842" y="20879"/>
                </a:lnTo>
                <a:close/>
                <a:moveTo>
                  <a:pt x="5814" y="20910"/>
                </a:moveTo>
                <a:lnTo>
                  <a:pt x="5814" y="21034"/>
                </a:lnTo>
                <a:lnTo>
                  <a:pt x="5890" y="21013"/>
                </a:lnTo>
                <a:lnTo>
                  <a:pt x="5814" y="20910"/>
                </a:lnTo>
                <a:close/>
                <a:moveTo>
                  <a:pt x="5942" y="21153"/>
                </a:moveTo>
                <a:lnTo>
                  <a:pt x="5880" y="21163"/>
                </a:lnTo>
                <a:lnTo>
                  <a:pt x="5880" y="21184"/>
                </a:lnTo>
                <a:lnTo>
                  <a:pt x="5942" y="21184"/>
                </a:lnTo>
                <a:lnTo>
                  <a:pt x="5942" y="21153"/>
                </a:lnTo>
                <a:close/>
                <a:moveTo>
                  <a:pt x="6051" y="21473"/>
                </a:moveTo>
                <a:lnTo>
                  <a:pt x="5990" y="21483"/>
                </a:lnTo>
                <a:lnTo>
                  <a:pt x="5990" y="21503"/>
                </a:lnTo>
                <a:lnTo>
                  <a:pt x="6051" y="21503"/>
                </a:lnTo>
                <a:lnTo>
                  <a:pt x="6051" y="2147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Google Shape;130;p22">
            <a:extLst>
              <a:ext uri="{FF2B5EF4-FFF2-40B4-BE49-F238E27FC236}">
                <a16:creationId xmlns:a16="http://schemas.microsoft.com/office/drawing/2014/main" id="{829E404C-388A-4903-9CE8-3BC8B251C496}"/>
              </a:ext>
            </a:extLst>
          </p:cNvPr>
          <p:cNvSpPr txBox="1">
            <a:spLocks/>
          </p:cNvSpPr>
          <p:nvPr/>
        </p:nvSpPr>
        <p:spPr>
          <a:xfrm>
            <a:off x="0" y="2088540"/>
            <a:ext cx="4498848" cy="1309320"/>
          </a:xfrm>
          <a:prstGeom prst="rect">
            <a:avLst/>
          </a:prstGeom>
        </p:spPr>
        <p:txBody>
          <a:bodyPr spcFirstLastPara="1" vert="horz" wrap="square" lIns="97520" tIns="97520" rIns="97520" bIns="97520" rtlCol="0" anchor="b" anchorCtr="0">
            <a:noAutofit/>
          </a:bodyPr>
          <a:lstStyle>
            <a:lvl1pPr algn="l" defTabSz="7315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72136" algn="l"/>
                <a:tab pos="144272" algn="l"/>
              </a:tabLst>
            </a:pP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44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83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E811BE-228F-4C09-B445-12995194B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19" t="7334" r="35219" b="9834"/>
          <a:stretch/>
        </p:blipFill>
        <p:spPr>
          <a:xfrm>
            <a:off x="125129" y="779801"/>
            <a:ext cx="2935705" cy="4706599"/>
          </a:xfrm>
          <a:prstGeom prst="rect">
            <a:avLst/>
          </a:prstGeom>
        </p:spPr>
      </p:pic>
      <p:sp>
        <p:nvSpPr>
          <p:cNvPr id="3" name="Google Shape;130;p22">
            <a:extLst>
              <a:ext uri="{FF2B5EF4-FFF2-40B4-BE49-F238E27FC236}">
                <a16:creationId xmlns:a16="http://schemas.microsoft.com/office/drawing/2014/main" id="{B00B1114-0EB8-4B93-A3B9-8AE0A35AA5C3}"/>
              </a:ext>
            </a:extLst>
          </p:cNvPr>
          <p:cNvSpPr txBox="1">
            <a:spLocks/>
          </p:cNvSpPr>
          <p:nvPr/>
        </p:nvSpPr>
        <p:spPr>
          <a:xfrm>
            <a:off x="2321132" y="-11241"/>
            <a:ext cx="5111336" cy="1309320"/>
          </a:xfrm>
          <a:prstGeom prst="rect">
            <a:avLst/>
          </a:prstGeom>
        </p:spPr>
        <p:txBody>
          <a:bodyPr spcFirstLastPara="1" vert="horz" wrap="square" lIns="97520" tIns="97520" rIns="97520" bIns="97520" rtlCol="0" anchor="b" anchorCtr="0">
            <a:noAutofit/>
          </a:bodyPr>
          <a:lstStyle>
            <a:lvl1pPr algn="l" defTabSz="7315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72136" algn="l"/>
                <a:tab pos="144272" algn="l"/>
              </a:tabLst>
            </a:pP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2. 1.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Dế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Mèn</a:t>
            </a:r>
            <a:endParaRPr lang="en-US" sz="40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reeform 46">
            <a:extLst>
              <a:ext uri="{FF2B5EF4-FFF2-40B4-BE49-F238E27FC236}">
                <a16:creationId xmlns:a16="http://schemas.microsoft.com/office/drawing/2014/main" id="{C5DFEA4F-6545-4C77-97A6-FDE1D323D960}"/>
              </a:ext>
            </a:extLst>
          </p:cNvPr>
          <p:cNvSpPr>
            <a:spLocks/>
          </p:cNvSpPr>
          <p:nvPr/>
        </p:nvSpPr>
        <p:spPr bwMode="auto">
          <a:xfrm>
            <a:off x="3667225" y="1719664"/>
            <a:ext cx="5360706" cy="3208470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ABAA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latin typeface="Futura-Condensed-Normal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3B5A86-2F0B-4C54-A0B5-E34CFB1CCB6C}"/>
              </a:ext>
            </a:extLst>
          </p:cNvPr>
          <p:cNvSpPr txBox="1"/>
          <p:nvPr/>
        </p:nvSpPr>
        <p:spPr>
          <a:xfrm>
            <a:off x="3917199" y="2368841"/>
            <a:ext cx="48607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#9Slide05 FS Blonde Script" panose="03000503000000000000" pitchFamily="65" charset="0"/>
              </a:rPr>
              <a:t>Đọc</a:t>
            </a:r>
            <a:r>
              <a:rPr lang="en-US" sz="4000" dirty="0">
                <a:latin typeface="#9Slide05 FS Blonde Script" panose="03000503000000000000" pitchFamily="65" charset="0"/>
              </a:rPr>
              <a:t> </a:t>
            </a:r>
            <a:r>
              <a:rPr lang="en-US" sz="4000" dirty="0" err="1">
                <a:latin typeface="#9Slide05 FS Blonde Script" panose="03000503000000000000" pitchFamily="65" charset="0"/>
              </a:rPr>
              <a:t>thầm</a:t>
            </a:r>
            <a:r>
              <a:rPr lang="en-US" sz="4000" dirty="0">
                <a:latin typeface="#9Slide05 FS Blonde Script" panose="03000503000000000000" pitchFamily="65" charset="0"/>
              </a:rPr>
              <a:t> SGK + </a:t>
            </a:r>
            <a:r>
              <a:rPr lang="en-US" sz="4000" dirty="0" err="1">
                <a:latin typeface="#9Slide05 FS Blonde Script" panose="03000503000000000000" pitchFamily="65" charset="0"/>
              </a:rPr>
              <a:t>Làm</a:t>
            </a:r>
            <a:r>
              <a:rPr lang="en-US" sz="4000" dirty="0">
                <a:latin typeface="#9Slide05 FS Blonde Script" panose="03000503000000000000" pitchFamily="65" charset="0"/>
              </a:rPr>
              <a:t> </a:t>
            </a:r>
            <a:r>
              <a:rPr lang="en-US" sz="4000" dirty="0" err="1">
                <a:latin typeface="#9Slide05 FS Blonde Script" panose="03000503000000000000" pitchFamily="65" charset="0"/>
              </a:rPr>
              <a:t>việc</a:t>
            </a:r>
            <a:r>
              <a:rPr lang="en-US" sz="4000" dirty="0">
                <a:latin typeface="#9Slide05 FS Blonde Script" panose="03000503000000000000" pitchFamily="65" charset="0"/>
              </a:rPr>
              <a:t> </a:t>
            </a:r>
            <a:r>
              <a:rPr lang="en-US" sz="4000" dirty="0" err="1">
                <a:latin typeface="#9Slide05 FS Blonde Script" panose="03000503000000000000" pitchFamily="65" charset="0"/>
              </a:rPr>
              <a:t>nhóm</a:t>
            </a:r>
            <a:r>
              <a:rPr lang="en-US" sz="4000" dirty="0">
                <a:latin typeface="#9Slide05 FS Blonde Script" panose="03000503000000000000" pitchFamily="65" charset="0"/>
              </a:rPr>
              <a:t> </a:t>
            </a:r>
            <a:r>
              <a:rPr lang="en-US" sz="4000" dirty="0" err="1">
                <a:latin typeface="#9Slide05 FS Blonde Script" panose="03000503000000000000" pitchFamily="65" charset="0"/>
              </a:rPr>
              <a:t>bốn</a:t>
            </a:r>
            <a:r>
              <a:rPr lang="en-US" sz="4000" dirty="0">
                <a:latin typeface="#9Slide05 FS Blonde Script" panose="03000503000000000000" pitchFamily="65" charset="0"/>
              </a:rPr>
              <a:t> + </a:t>
            </a:r>
            <a:r>
              <a:rPr lang="en-US" sz="4000" dirty="0" err="1">
                <a:latin typeface="#9Slide05 FS Blonde Script" panose="03000503000000000000" pitchFamily="65" charset="0"/>
              </a:rPr>
              <a:t>Hoàn</a:t>
            </a:r>
            <a:r>
              <a:rPr lang="en-US" sz="4000" dirty="0">
                <a:latin typeface="#9Slide05 FS Blonde Script" panose="03000503000000000000" pitchFamily="65" charset="0"/>
              </a:rPr>
              <a:t> </a:t>
            </a:r>
            <a:r>
              <a:rPr lang="en-US" sz="4000" dirty="0" err="1">
                <a:latin typeface="#9Slide05 FS Blonde Script" panose="03000503000000000000" pitchFamily="65" charset="0"/>
              </a:rPr>
              <a:t>thiện</a:t>
            </a:r>
            <a:r>
              <a:rPr lang="en-US" sz="4000" dirty="0">
                <a:latin typeface="#9Slide05 FS Blonde Script" panose="03000503000000000000" pitchFamily="65" charset="0"/>
              </a:rPr>
              <a:t> PHT </a:t>
            </a:r>
            <a:r>
              <a:rPr lang="en-US" sz="4000" dirty="0" err="1">
                <a:latin typeface="#9Slide05 FS Blonde Script" panose="03000503000000000000" pitchFamily="65" charset="0"/>
              </a:rPr>
              <a:t>sau</a:t>
            </a:r>
            <a:r>
              <a:rPr lang="en-US" sz="4000" dirty="0">
                <a:latin typeface="#9Slide05 FS Blonde Script" panose="03000503000000000000" pitchFamily="65" charset="0"/>
              </a:rPr>
              <a:t> </a:t>
            </a:r>
            <a:r>
              <a:rPr lang="en-US" sz="4000" dirty="0" err="1">
                <a:latin typeface="#9Slide05 FS Blonde Script" panose="03000503000000000000" pitchFamily="65" charset="0"/>
              </a:rPr>
              <a:t>trong</a:t>
            </a:r>
            <a:r>
              <a:rPr lang="en-US" sz="4000" dirty="0">
                <a:latin typeface="#9Slide05 FS Blonde Script" panose="03000503000000000000" pitchFamily="65" charset="0"/>
              </a:rPr>
              <a:t> 10 </a:t>
            </a:r>
            <a:r>
              <a:rPr lang="en-US" sz="4000" dirty="0" err="1">
                <a:latin typeface="#9Slide05 FS Blonde Script" panose="03000503000000000000" pitchFamily="65" charset="0"/>
              </a:rPr>
              <a:t>phút</a:t>
            </a:r>
            <a:r>
              <a:rPr lang="en-US" sz="4000" dirty="0">
                <a:latin typeface="#9Slide05 FS Blonde Script" panose="03000503000000000000" pitchFamily="65" charset="0"/>
              </a:rPr>
              <a:t> </a:t>
            </a:r>
            <a:r>
              <a:rPr lang="en-US" sz="4000" dirty="0" err="1">
                <a:latin typeface="#9Slide05 FS Blonde Script" panose="03000503000000000000" pitchFamily="65" charset="0"/>
              </a:rPr>
              <a:t>nhé</a:t>
            </a:r>
            <a:r>
              <a:rPr lang="en-US" sz="4000" dirty="0">
                <a:latin typeface="#9Slide05 FS Blonde Script" panose="03000503000000000000" pitchFamily="65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6326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66CA38-F538-4140-AAAE-3F3BC13ED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110611"/>
              </p:ext>
            </p:extLst>
          </p:nvPr>
        </p:nvGraphicFramePr>
        <p:xfrm>
          <a:off x="1" y="0"/>
          <a:ext cx="9753600" cy="5526960"/>
        </p:xfrm>
        <a:graphic>
          <a:graphicData uri="http://schemas.openxmlformats.org/drawingml/2006/table">
            <a:tbl>
              <a:tblPr firstRow="1" firstCol="1" bandRow="1"/>
              <a:tblGrid>
                <a:gridCol w="1470581">
                  <a:extLst>
                    <a:ext uri="{9D8B030D-6E8A-4147-A177-3AD203B41FA5}">
                      <a16:colId xmlns:a16="http://schemas.microsoft.com/office/drawing/2014/main" val="4044009595"/>
                    </a:ext>
                  </a:extLst>
                </a:gridCol>
                <a:gridCol w="6874521">
                  <a:extLst>
                    <a:ext uri="{9D8B030D-6E8A-4147-A177-3AD203B41FA5}">
                      <a16:colId xmlns:a16="http://schemas.microsoft.com/office/drawing/2014/main" val="3310255708"/>
                    </a:ext>
                  </a:extLst>
                </a:gridCol>
                <a:gridCol w="1408498">
                  <a:extLst>
                    <a:ext uri="{9D8B030D-6E8A-4147-A177-3AD203B41FA5}">
                      <a16:colId xmlns:a16="http://schemas.microsoft.com/office/drawing/2014/main" val="2858508365"/>
                    </a:ext>
                  </a:extLst>
                </a:gridCol>
              </a:tblGrid>
              <a:tr h="404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Phương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diện</a:t>
                      </a:r>
                      <a:endParaRPr lang="en-US" sz="1600" i="0" dirty="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Calibri" panose="020F050202020403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Chi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tiết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thể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hiện</a:t>
                      </a:r>
                      <a:endParaRPr lang="en-US" sz="1600" i="0" dirty="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Calibri" panose="020F050202020403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Nhận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xét</a:t>
                      </a:r>
                      <a:endParaRPr lang="en-US" sz="1600" i="0" dirty="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Calibri" panose="020F050202020403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610024"/>
                  </a:ext>
                </a:extLst>
              </a:tr>
              <a:tr h="10313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Ngoại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hình</a:t>
                      </a:r>
                      <a:endParaRPr lang="en-US" sz="1600" i="0" dirty="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Calibri" panose="020F050202020403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-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Càng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:                                                           -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Vuốt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: 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-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Cánh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:                                                           -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Đầu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: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-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Răng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:                                                           -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Râu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:</a:t>
                      </a: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 </a:t>
                      </a: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399759"/>
                  </a:ext>
                </a:extLst>
              </a:tr>
              <a:tr h="474412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Hành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động</a:t>
                      </a:r>
                      <a:endParaRPr lang="en-US" sz="1600" i="0" dirty="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Calibri" panose="020F050202020403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Khi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hiện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bản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thân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:</a:t>
                      </a: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 </a:t>
                      </a: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795900"/>
                  </a:ext>
                </a:extLst>
              </a:tr>
              <a:tr h="47441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 dirty="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Calibri" panose="020F050202020403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 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Với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mọi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trong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xóm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chị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Cốc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:</a:t>
                      </a: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i="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Calibri" panose="020F050202020403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737865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 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Với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Dế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Choắt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: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464414"/>
                  </a:ext>
                </a:extLst>
              </a:tr>
              <a:tr h="9946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Ngôn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ngữ</a:t>
                      </a:r>
                      <a:endParaRPr lang="en-US" sz="1600" i="0" dirty="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Calibri" panose="020F050202020403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-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xưng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mình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:</a:t>
                      </a:r>
                    </a:p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-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Gọi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Dế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Choắt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: </a:t>
                      </a:r>
                    </a:p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-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Giọng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điệu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: </a:t>
                      </a: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 </a:t>
                      </a: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196605"/>
                  </a:ext>
                </a:extLst>
              </a:tr>
              <a:tr h="522398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Thái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độ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,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tâm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trạng</a:t>
                      </a:r>
                      <a:endParaRPr lang="en-US" sz="1600" i="0" dirty="0">
                        <a:solidFill>
                          <a:schemeClr val="tx1"/>
                        </a:solidFill>
                        <a:effectLst/>
                        <a:latin typeface="#9Slide03 Arima Madurai Black" panose="00000A00000000000000" pitchFamily="2" charset="0"/>
                        <a:ea typeface="Calibri" panose="020F0502020204030204" pitchFamily="34" charset="0"/>
                        <a:cs typeface="#9Slide03 Arima Madurai Black" panose="00000A00000000000000" pitchFamily="2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 </a:t>
                      </a:r>
                      <a:endParaRPr lang="en-US" sz="1600" i="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 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Với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mình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:</a:t>
                      </a: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effectLst/>
                          <a:latin typeface="#9Slide03 Arima Madurai Black" panose="00000A00000000000000" pitchFamily="2" charset="0"/>
                          <a:ea typeface="Calibri" panose="020F0502020204030204" pitchFamily="34" charset="0"/>
                          <a:cs typeface="#9Slide03 Arima Madurai Black" panose="00000A00000000000000" pitchFamily="2" charset="0"/>
                        </a:rPr>
                        <a:t> </a:t>
                      </a: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720712"/>
                  </a:ext>
                </a:extLst>
              </a:tr>
              <a:tr h="5821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 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Trước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khi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trêu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chị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Cốc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:</a:t>
                      </a: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836094"/>
                  </a:ext>
                </a:extLst>
              </a:tr>
              <a:tr h="5861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 Sau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khi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trêu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chị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i="0" dirty="0" err="1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Cốc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ea typeface="Calibri" panose="020F0502020204030204" pitchFamily="34" charset="0"/>
                          <a:cs typeface="#9Slide03 Arima Madurai" panose="00000500000000000000" pitchFamily="2" charset="0"/>
                        </a:rPr>
                        <a:t>: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28227" marR="282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82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569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0" r="14661" b="13315"/>
          <a:stretch/>
        </p:blipFill>
        <p:spPr>
          <a:xfrm>
            <a:off x="-1006619" y="1532948"/>
            <a:ext cx="4898550" cy="459930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75A3C8-BF73-49FE-84A3-A21A13834BD5}"/>
              </a:ext>
            </a:extLst>
          </p:cNvPr>
          <p:cNvSpPr txBox="1"/>
          <p:nvPr/>
        </p:nvSpPr>
        <p:spPr>
          <a:xfrm>
            <a:off x="711199" y="229081"/>
            <a:ext cx="26416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40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effectLst/>
              <a:latin typeface="#9Slide05 SVNBulgar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7B7694-C671-4042-8D38-3AA78EF2F9CC}"/>
              </a:ext>
            </a:extLst>
          </p:cNvPr>
          <p:cNvSpPr txBox="1"/>
          <p:nvPr/>
        </p:nvSpPr>
        <p:spPr>
          <a:xfrm>
            <a:off x="3429003" y="229081"/>
            <a:ext cx="59436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 err="1">
                <a:effectLst/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Chàng</a:t>
            </a:r>
            <a:r>
              <a:rPr lang="en-US" sz="3600" dirty="0">
                <a:effectLst/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Dế</a:t>
            </a:r>
            <a:r>
              <a:rPr lang="en-US" sz="3600" dirty="0">
                <a:effectLst/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thanh</a:t>
            </a:r>
            <a:r>
              <a:rPr lang="en-US" sz="3600" dirty="0">
                <a:effectLst/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niên</a:t>
            </a:r>
            <a:r>
              <a:rPr lang="en-US" sz="3600" dirty="0">
                <a:effectLst/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cường</a:t>
            </a:r>
            <a:r>
              <a:rPr lang="en-US" sz="3600" dirty="0">
                <a:effectLst/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effectLst/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tráng</a:t>
            </a:r>
            <a:r>
              <a:rPr lang="en-US" sz="3600" dirty="0">
                <a:effectLst/>
                <a:latin typeface="#9Slide05 SVNBulgary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54D6AD-BE6F-45B5-A061-A523FFC28639}"/>
              </a:ext>
            </a:extLst>
          </p:cNvPr>
          <p:cNvSpPr txBox="1"/>
          <p:nvPr/>
        </p:nvSpPr>
        <p:spPr>
          <a:xfrm>
            <a:off x="4106333" y="1029300"/>
            <a:ext cx="5782734" cy="433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Càng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mẫm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bóng</a:t>
            </a:r>
            <a:endParaRPr lang="en-US" sz="28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Vuốt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cứng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nhọn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hoắt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Cánh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dài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tận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chấm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đuôi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endParaRPr lang="en-US" sz="28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  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màu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nâu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bóng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mỡ</a:t>
            </a:r>
            <a:endParaRPr lang="en-US" sz="28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Đầu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to,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nổi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từng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tảng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rất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bướng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Răng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đen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nhánh</a:t>
            </a:r>
            <a:endParaRPr lang="en-US" sz="28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Râu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dài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cong.</a:t>
            </a:r>
          </a:p>
        </p:txBody>
      </p:sp>
    </p:spTree>
    <p:extLst>
      <p:ext uri="{BB962C8B-B14F-4D97-AF65-F5344CB8AC3E}">
        <p14:creationId xmlns:p14="http://schemas.microsoft.com/office/powerpoint/2010/main" val="7916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28314" r="-1181" b="-1684"/>
          <a:stretch/>
        </p:blipFill>
        <p:spPr>
          <a:xfrm>
            <a:off x="5493210" y="-128906"/>
            <a:ext cx="5374261" cy="5615306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D1BBAC-E2F7-4A62-961D-476D9CD684AC}"/>
              </a:ext>
            </a:extLst>
          </p:cNvPr>
          <p:cNvSpPr txBox="1"/>
          <p:nvPr/>
        </p:nvSpPr>
        <p:spPr>
          <a:xfrm>
            <a:off x="423331" y="304564"/>
            <a:ext cx="656387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endParaRPr lang="en-US" sz="3200" dirty="0">
              <a:effectLst/>
              <a:latin typeface="#9Slide05 SVNBulgar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22893D-2E81-49D2-96FA-C69AF98DE674}"/>
              </a:ext>
            </a:extLst>
          </p:cNvPr>
          <p:cNvSpPr txBox="1"/>
          <p:nvPr/>
        </p:nvSpPr>
        <p:spPr>
          <a:xfrm>
            <a:off x="697833" y="1391946"/>
            <a:ext cx="5496024" cy="3706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Đạp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phanh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phách</a:t>
            </a:r>
            <a:endParaRPr lang="en-US" sz="28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Vũ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cánh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phành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phạch</a:t>
            </a:r>
            <a:endParaRPr lang="en-US" sz="28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Nhai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ngoàm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ngoạp</a:t>
            </a:r>
            <a:endParaRPr lang="en-US" sz="28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Trịnh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trọng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vuốt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râu</a:t>
            </a:r>
            <a:endParaRPr lang="en-US" sz="28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đứng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oai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vệ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dún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dẩy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khoeo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), rung…(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râu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)…</a:t>
            </a:r>
          </a:p>
        </p:txBody>
      </p:sp>
    </p:spTree>
    <p:extLst>
      <p:ext uri="{BB962C8B-B14F-4D97-AF65-F5344CB8AC3E}">
        <p14:creationId xmlns:p14="http://schemas.microsoft.com/office/powerpoint/2010/main" val="30257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t="-1156" r="1291" b="-5997"/>
          <a:stretch/>
        </p:blipFill>
        <p:spPr>
          <a:xfrm>
            <a:off x="238307" y="1298447"/>
            <a:ext cx="3663798" cy="391391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EC56EF-4555-4FB0-8DB3-045636A51625}"/>
              </a:ext>
            </a:extLst>
          </p:cNvPr>
          <p:cNvSpPr txBox="1"/>
          <p:nvPr/>
        </p:nvSpPr>
        <p:spPr>
          <a:xfrm>
            <a:off x="238307" y="200887"/>
            <a:ext cx="9207445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Quan </a:t>
            </a:r>
            <a:r>
              <a:rPr lang="en-US" sz="36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36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Trịch</a:t>
            </a:r>
            <a:r>
              <a:rPr lang="en-US" sz="36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thượng</a:t>
            </a:r>
            <a:r>
              <a:rPr lang="en-US" sz="36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36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endParaRPr lang="en-US" sz="2800" dirty="0">
              <a:effectLst/>
              <a:latin typeface="#9Slide05 SVNBulgar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34AA3C-9E09-4A3A-A888-0254742A99AE}"/>
              </a:ext>
            </a:extLst>
          </p:cNvPr>
          <p:cNvSpPr txBox="1"/>
          <p:nvPr/>
        </p:nvSpPr>
        <p:spPr>
          <a:xfrm>
            <a:off x="4789532" y="1083402"/>
            <a:ext cx="4374681" cy="415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Cà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khịa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hàng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xóm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Quát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nạt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Cào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Cào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Đá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ghẹo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Gọng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Vó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Hát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ghẹo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chị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Cốc</a:t>
            </a:r>
            <a:endParaRPr lang="en-US" sz="26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Chê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bai,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khinh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thường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chối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giúp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đỡ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Dế</a:t>
            </a: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Choắt</a:t>
            </a:r>
            <a:endParaRPr lang="en-US" sz="26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2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034531-F730-4966-AAEE-9116C6E16DB4}"/>
              </a:ext>
            </a:extLst>
          </p:cNvPr>
          <p:cNvSpPr txBox="1"/>
          <p:nvPr/>
        </p:nvSpPr>
        <p:spPr>
          <a:xfrm>
            <a:off x="3110948" y="583668"/>
            <a:ext cx="5051153" cy="692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#9Slide05 SVNBulgar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F11156-0839-45BB-BFF8-5A5CD62B013B}"/>
              </a:ext>
            </a:extLst>
          </p:cNvPr>
          <p:cNvSpPr txBox="1"/>
          <p:nvPr/>
        </p:nvSpPr>
        <p:spPr>
          <a:xfrm>
            <a:off x="4292946" y="1732628"/>
            <a:ext cx="5460654" cy="1842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6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Tự</a:t>
            </a:r>
            <a:r>
              <a:rPr lang="en-US" sz="26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xưng</a:t>
            </a:r>
            <a:r>
              <a:rPr lang="en-US" sz="26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mình</a:t>
            </a:r>
            <a:r>
              <a:rPr lang="en-US" sz="26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“ta”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6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Gọi</a:t>
            </a:r>
            <a:r>
              <a:rPr lang="en-US" sz="26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Dế</a:t>
            </a:r>
            <a:r>
              <a:rPr lang="en-US" sz="26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Choắt</a:t>
            </a:r>
            <a:r>
              <a:rPr lang="en-US" sz="26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“</a:t>
            </a:r>
            <a:r>
              <a:rPr lang="en-US" sz="26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chú</a:t>
            </a:r>
            <a:r>
              <a:rPr lang="en-US" sz="26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mày</a:t>
            </a:r>
            <a:r>
              <a:rPr lang="en-US" sz="26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”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6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Giọng</a:t>
            </a:r>
            <a:r>
              <a:rPr lang="en-US" sz="26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điệu</a:t>
            </a:r>
            <a:r>
              <a:rPr lang="en-US" sz="26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6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mỉa</a:t>
            </a:r>
            <a:r>
              <a:rPr lang="en-US" sz="26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mai</a:t>
            </a:r>
            <a:r>
              <a:rPr lang="en-US" sz="26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6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hách</a:t>
            </a:r>
            <a:r>
              <a:rPr lang="en-US" sz="26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6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dịch</a:t>
            </a:r>
            <a:endParaRPr lang="en-US" sz="26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83002B-164E-4725-89B8-CD9AC73AE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19" t="7334" r="35219" b="9834"/>
          <a:stretch/>
        </p:blipFill>
        <p:spPr>
          <a:xfrm>
            <a:off x="280578" y="334801"/>
            <a:ext cx="3004440" cy="4816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B9F69D-D8D6-416E-92A8-7723F1D2DB66}"/>
              </a:ext>
            </a:extLst>
          </p:cNvPr>
          <p:cNvSpPr txBox="1"/>
          <p:nvPr/>
        </p:nvSpPr>
        <p:spPr>
          <a:xfrm>
            <a:off x="2922104" y="4317071"/>
            <a:ext cx="6634967" cy="708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Hung </a:t>
            </a:r>
            <a:r>
              <a:rPr lang="en-US" sz="36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hăng</a:t>
            </a:r>
            <a:r>
              <a:rPr lang="en-US" sz="36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6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36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endParaRPr lang="en-US" sz="2800" dirty="0">
              <a:effectLst/>
              <a:latin typeface="#9Slide05 SVNBulgar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90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CF65AC5-8345-4F38-9C2E-79B414E963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4" r="17304"/>
          <a:stretch>
            <a:fillRect/>
          </a:stretch>
        </p:blipFill>
        <p:spPr>
          <a:xfrm>
            <a:off x="-1178043" y="1284083"/>
            <a:ext cx="4287003" cy="420231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08D18F-C129-4D07-9CD6-C2F602A63D79}"/>
              </a:ext>
            </a:extLst>
          </p:cNvPr>
          <p:cNvSpPr txBox="1"/>
          <p:nvPr/>
        </p:nvSpPr>
        <p:spPr>
          <a:xfrm>
            <a:off x="274320" y="321727"/>
            <a:ext cx="9135031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FF0000"/>
                </a:solidFill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run </a:t>
            </a:r>
            <a:r>
              <a:rPr lang="en-US" sz="32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#9Slide05 SVNBulga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endParaRPr lang="en-US" sz="2400" dirty="0">
              <a:effectLst/>
              <a:latin typeface="#9Slide05 SVNBulgar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716B92-FCDB-4508-AEE2-23B9F996090C}"/>
              </a:ext>
            </a:extLst>
          </p:cNvPr>
          <p:cNvSpPr/>
          <p:nvPr/>
        </p:nvSpPr>
        <p:spPr>
          <a:xfrm>
            <a:off x="3446221" y="1335024"/>
            <a:ext cx="5834939" cy="79552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2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sz="2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sz="2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sz="2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tin,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kiêu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ngạo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CD849-80BA-48DA-A5D9-681CF9FBD850}"/>
              </a:ext>
            </a:extLst>
          </p:cNvPr>
          <p:cNvSpPr/>
          <p:nvPr/>
        </p:nvSpPr>
        <p:spPr>
          <a:xfrm>
            <a:off x="3446221" y="2337816"/>
            <a:ext cx="5834939" cy="1347216"/>
          </a:xfrm>
          <a:prstGeom prst="roundRect">
            <a:avLst>
              <a:gd name="adj" fmla="val 3846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US" sz="2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2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trêu</a:t>
            </a:r>
            <a:r>
              <a:rPr lang="en-US" sz="2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chị</a:t>
            </a:r>
            <a:r>
              <a:rPr lang="en-US" sz="2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Cốc</a:t>
            </a:r>
            <a:r>
              <a:rPr lang="en-US" sz="2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giỏi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;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Coi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chê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bai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Choắt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Huênh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hoang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endParaRPr lang="en-US" sz="22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2C1A10-F61A-4DCF-9227-45A8F8DE3E6E}"/>
              </a:ext>
            </a:extLst>
          </p:cNvPr>
          <p:cNvSpPr/>
          <p:nvPr/>
        </p:nvSpPr>
        <p:spPr>
          <a:xfrm>
            <a:off x="3446220" y="3887286"/>
            <a:ext cx="5834939" cy="1347216"/>
          </a:xfrm>
          <a:prstGeom prst="roundRect">
            <a:avLst>
              <a:gd name="adj" fmla="val 3846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 </a:t>
            </a:r>
            <a:r>
              <a:rPr lang="en-US" sz="2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2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trêu</a:t>
            </a:r>
            <a:r>
              <a:rPr lang="en-US" sz="2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chị</a:t>
            </a:r>
            <a:r>
              <a:rPr lang="en-US" sz="2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Cốc</a:t>
            </a:r>
            <a:r>
              <a:rPr lang="en-US" sz="2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Chui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tọt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hang,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im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thin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thít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Khiếp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vía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chị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Cốc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mổ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Choắt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Hốt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hoảng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năn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hối</a:t>
            </a:r>
            <a:r>
              <a:rPr lang="en-US" sz="2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hận</a:t>
            </a:r>
            <a:endParaRPr lang="en-US" sz="22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7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0FD14-A680-4C8F-969D-904D7C7495F4}"/>
              </a:ext>
            </a:extLst>
          </p:cNvPr>
          <p:cNvSpPr/>
          <p:nvPr/>
        </p:nvSpPr>
        <p:spPr>
          <a:xfrm>
            <a:off x="6180668" y="0"/>
            <a:ext cx="3572932" cy="5486400"/>
          </a:xfrm>
          <a:prstGeom prst="rect">
            <a:avLst/>
          </a:prstGeom>
          <a:solidFill>
            <a:srgbClr val="EA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CD7F3-0ACC-45AE-AD9E-2F03942B4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231376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614F58-D69B-440E-A6E0-B9A52CA75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577" y="3071562"/>
            <a:ext cx="2456022" cy="2488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526C13-B530-400E-92AD-22B8F0529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668772" y="414029"/>
            <a:ext cx="4886442" cy="4915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8F45C8-5B24-4169-BC79-3A98C1F62E33}"/>
              </a:ext>
            </a:extLst>
          </p:cNvPr>
          <p:cNvSpPr txBox="1"/>
          <p:nvPr/>
        </p:nvSpPr>
        <p:spPr>
          <a:xfrm flipH="1">
            <a:off x="117313" y="1124716"/>
            <a:ext cx="6434667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680" dirty="0">
                <a:solidFill>
                  <a:srgbClr val="FF0000"/>
                </a:solidFill>
                <a:latin typeface="#9Slide05 SVNBulgary" pitchFamily="2" charset="0"/>
              </a:rPr>
              <a:t>Tri </a:t>
            </a:r>
            <a:r>
              <a:rPr lang="en-US" sz="7680" dirty="0" err="1">
                <a:solidFill>
                  <a:srgbClr val="FF0000"/>
                </a:solidFill>
                <a:latin typeface="#9Slide05 SVNBulgary" pitchFamily="2" charset="0"/>
              </a:rPr>
              <a:t>thức</a:t>
            </a:r>
            <a:r>
              <a:rPr lang="en-US" sz="768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7680" dirty="0" err="1">
                <a:solidFill>
                  <a:srgbClr val="FF0000"/>
                </a:solidFill>
                <a:latin typeface="#9Slide05 SVNBulgary" pitchFamily="2" charset="0"/>
              </a:rPr>
              <a:t>ngữ</a:t>
            </a:r>
            <a:r>
              <a:rPr lang="en-US" sz="768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7680" dirty="0" err="1">
                <a:solidFill>
                  <a:srgbClr val="FF0000"/>
                </a:solidFill>
                <a:latin typeface="#9Slide05 SVNBulgary" pitchFamily="2" charset="0"/>
              </a:rPr>
              <a:t>văn</a:t>
            </a:r>
            <a:endParaRPr lang="en-US" sz="768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FD441A-EC6C-414A-8707-EC0C6F3AF4B9}"/>
              </a:ext>
            </a:extLst>
          </p:cNvPr>
          <p:cNvSpPr txBox="1"/>
          <p:nvPr/>
        </p:nvSpPr>
        <p:spPr>
          <a:xfrm flipH="1">
            <a:off x="183513" y="2648500"/>
            <a:ext cx="6434667" cy="61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13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Trò</a:t>
            </a:r>
            <a:r>
              <a:rPr lang="en-US" sz="3413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13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chơi</a:t>
            </a:r>
            <a:r>
              <a:rPr lang="en-US" sz="3413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3413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Hộp</a:t>
            </a:r>
            <a:r>
              <a:rPr lang="en-US" sz="3413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13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quà</a:t>
            </a:r>
            <a:r>
              <a:rPr lang="en-US" sz="3413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13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bí</a:t>
            </a:r>
            <a:r>
              <a:rPr lang="en-US" sz="3413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13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mật</a:t>
            </a:r>
            <a:r>
              <a:rPr lang="en-US" sz="3413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4BB6AD-7819-43BB-A1C4-F773D7ED6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3655" y="3141720"/>
            <a:ext cx="2186221" cy="172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5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EA5E53-674B-4BE6-8D76-21D01658E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938" y="0"/>
            <a:ext cx="5700469" cy="54864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480A15F1-C839-4C53-9F18-76D9C59CB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6858" y="853009"/>
            <a:ext cx="6275133" cy="3222034"/>
          </a:xfrm>
          <a:prstGeom prst="wedgeEllipseCallout">
            <a:avLst>
              <a:gd name="adj1" fmla="val -43421"/>
              <a:gd name="adj2" fmla="val 56861"/>
            </a:avLst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73152" tIns="36576" rIns="73152" bIns="36576" numCol="1" anchor="t" anchorCtr="0" compatLnSpc="1">
            <a:prstTxWarp prst="textNoShape">
              <a:avLst/>
            </a:prstTxWarp>
          </a:bodyPr>
          <a:lstStyle/>
          <a:p>
            <a:pPr algn="just" fontAlgn="t"/>
            <a:endParaRPr lang="en-US" sz="288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699411-3528-4404-A9A0-6E05F7BC9BAB}"/>
              </a:ext>
            </a:extLst>
          </p:cNvPr>
          <p:cNvSpPr txBox="1"/>
          <p:nvPr/>
        </p:nvSpPr>
        <p:spPr>
          <a:xfrm>
            <a:off x="3935290" y="1370555"/>
            <a:ext cx="496203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73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 descr="Chan dung De me.jpg">
            <a:extLst>
              <a:ext uri="{FF2B5EF4-FFF2-40B4-BE49-F238E27FC236}">
                <a16:creationId xmlns:a16="http://schemas.microsoft.com/office/drawing/2014/main" id="{EE8F5E95-4603-4494-8F5B-792974285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9" y="1"/>
            <a:ext cx="1565708" cy="223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526206" y="438128"/>
            <a:ext cx="4701187" cy="899160"/>
          </a:xfrm>
          <a:prstGeom prst="roundRect">
            <a:avLst>
              <a:gd name="adj" fmla="val 50000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999865" y="2236448"/>
            <a:ext cx="1368525" cy="278637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cxnSpLocks/>
            <a:stCxn id="9" idx="2"/>
            <a:endCxn id="16" idx="0"/>
          </p:cNvCxnSpPr>
          <p:nvPr/>
        </p:nvCxnSpPr>
        <p:spPr>
          <a:xfrm>
            <a:off x="4876800" y="1337288"/>
            <a:ext cx="1807328" cy="8991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7644383" y="2236448"/>
            <a:ext cx="1641769" cy="277858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2" name="Straight Arrow Connector 21"/>
          <p:cNvCxnSpPr>
            <a:cxnSpLocks/>
            <a:stCxn id="9" idx="2"/>
            <a:endCxn id="21" idx="0"/>
          </p:cNvCxnSpPr>
          <p:nvPr/>
        </p:nvCxnSpPr>
        <p:spPr>
          <a:xfrm>
            <a:off x="4876800" y="1337288"/>
            <a:ext cx="3588468" cy="8991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69143" y="2244238"/>
            <a:ext cx="1571137" cy="277858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zh-C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>
            <a:cxnSpLocks/>
            <a:stCxn id="9" idx="2"/>
            <a:endCxn id="29" idx="0"/>
          </p:cNvCxnSpPr>
          <p:nvPr/>
        </p:nvCxnSpPr>
        <p:spPr>
          <a:xfrm flipH="1">
            <a:off x="1454712" y="1337288"/>
            <a:ext cx="3422088" cy="9069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kisspng-cricket-royalty-free-clip-art-5afd7186592541.4134978815265591103651.png">
            <a:extLst>
              <a:ext uri="{FF2B5EF4-FFF2-40B4-BE49-F238E27FC236}">
                <a16:creationId xmlns:a16="http://schemas.microsoft.com/office/drawing/2014/main" id="{BD123D23-E0FD-43F3-92A1-05DC47BAB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487" y="203144"/>
            <a:ext cx="1236754" cy="1784829"/>
          </a:xfrm>
          <a:prstGeom prst="rect">
            <a:avLst/>
          </a:prstGeom>
        </p:spPr>
      </p:pic>
      <p:sp>
        <p:nvSpPr>
          <p:cNvPr id="49" name="Rounded Rectangle 28">
            <a:extLst>
              <a:ext uri="{FF2B5EF4-FFF2-40B4-BE49-F238E27FC236}">
                <a16:creationId xmlns:a16="http://schemas.microsoft.com/office/drawing/2014/main" id="{166AAAC9-BD8F-481B-8D1D-B82D1C622AF8}"/>
              </a:ext>
            </a:extLst>
          </p:cNvPr>
          <p:cNvSpPr/>
          <p:nvPr/>
        </p:nvSpPr>
        <p:spPr>
          <a:xfrm>
            <a:off x="2526206" y="2263140"/>
            <a:ext cx="1571137" cy="277858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zh-CN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4A0CFC-00F8-4065-B4CC-A0467CBCDA27}"/>
              </a:ext>
            </a:extLst>
          </p:cNvPr>
          <p:cNvCxnSpPr>
            <a:cxnSpLocks/>
            <a:stCxn id="9" idx="2"/>
            <a:endCxn id="49" idx="0"/>
          </p:cNvCxnSpPr>
          <p:nvPr/>
        </p:nvCxnSpPr>
        <p:spPr>
          <a:xfrm flipH="1">
            <a:off x="3311775" y="1337288"/>
            <a:ext cx="1565025" cy="9258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28">
            <a:extLst>
              <a:ext uri="{FF2B5EF4-FFF2-40B4-BE49-F238E27FC236}">
                <a16:creationId xmlns:a16="http://schemas.microsoft.com/office/drawing/2014/main" id="{F0FEF8A5-C76C-4C4F-A5DB-BD2E40BD152F}"/>
              </a:ext>
            </a:extLst>
          </p:cNvPr>
          <p:cNvSpPr/>
          <p:nvPr/>
        </p:nvSpPr>
        <p:spPr>
          <a:xfrm>
            <a:off x="4370586" y="2236448"/>
            <a:ext cx="1368526" cy="277858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altLang="zh-CN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FF9C269-E1F8-4068-8A18-1695CA7D3C24}"/>
              </a:ext>
            </a:extLst>
          </p:cNvPr>
          <p:cNvCxnSpPr>
            <a:cxnSpLocks/>
            <a:stCxn id="9" idx="2"/>
            <a:endCxn id="58" idx="0"/>
          </p:cNvCxnSpPr>
          <p:nvPr/>
        </p:nvCxnSpPr>
        <p:spPr>
          <a:xfrm>
            <a:off x="4876800" y="1337288"/>
            <a:ext cx="178049" cy="8991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21" grpId="0" animBg="1"/>
      <p:bldP spid="29" grpId="0" animBg="1"/>
      <p:bldP spid="49" grpId="0" animBg="1"/>
      <p:bldP spid="5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E811BE-228F-4C09-B445-12995194B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19" t="7334" r="35219" b="9834"/>
          <a:stretch/>
        </p:blipFill>
        <p:spPr>
          <a:xfrm>
            <a:off x="119268" y="906268"/>
            <a:ext cx="2441098" cy="3913632"/>
          </a:xfrm>
          <a:prstGeom prst="rect">
            <a:avLst/>
          </a:prstGeom>
        </p:spPr>
      </p:pic>
      <p:sp>
        <p:nvSpPr>
          <p:cNvPr id="3" name="Google Shape;130;p22">
            <a:extLst>
              <a:ext uri="{FF2B5EF4-FFF2-40B4-BE49-F238E27FC236}">
                <a16:creationId xmlns:a16="http://schemas.microsoft.com/office/drawing/2014/main" id="{B00B1114-0EB8-4B93-A3B9-8AE0A35AA5C3}"/>
              </a:ext>
            </a:extLst>
          </p:cNvPr>
          <p:cNvSpPr txBox="1">
            <a:spLocks/>
          </p:cNvSpPr>
          <p:nvPr/>
        </p:nvSpPr>
        <p:spPr>
          <a:xfrm>
            <a:off x="2321132" y="93903"/>
            <a:ext cx="5111336" cy="791042"/>
          </a:xfrm>
          <a:prstGeom prst="rect">
            <a:avLst/>
          </a:prstGeom>
        </p:spPr>
        <p:txBody>
          <a:bodyPr spcFirstLastPara="1" vert="horz" wrap="square" lIns="97520" tIns="97520" rIns="97520" bIns="97520" rtlCol="0" anchor="b" anchorCtr="0">
            <a:noAutofit/>
          </a:bodyPr>
          <a:lstStyle>
            <a:lvl1pPr algn="l" defTabSz="7315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72136" algn="l"/>
                <a:tab pos="144272" algn="l"/>
              </a:tabLst>
            </a:pPr>
            <a:r>
              <a:rPr lang="en-US" sz="32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2. 1. </a:t>
            </a:r>
            <a:r>
              <a:rPr lang="en-US" sz="32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Dế</a:t>
            </a:r>
            <a:r>
              <a:rPr lang="en-US" sz="32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Mèn</a:t>
            </a:r>
            <a:endParaRPr lang="en-US" sz="24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93114E-65CA-4993-A393-CD154E5B262C}"/>
              </a:ext>
            </a:extLst>
          </p:cNvPr>
          <p:cNvGrpSpPr/>
          <p:nvPr/>
        </p:nvGrpSpPr>
        <p:grpSpPr>
          <a:xfrm>
            <a:off x="3110994" y="1090422"/>
            <a:ext cx="6207138" cy="583218"/>
            <a:chOff x="2587402" y="1460954"/>
            <a:chExt cx="6172550" cy="865967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4789793-A69B-46CF-B662-F1181A5D1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587402" y="1460954"/>
              <a:ext cx="6172550" cy="8659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7B1399-2C4D-4849-A653-138D9B6BCE61}"/>
                </a:ext>
              </a:extLst>
            </p:cNvPr>
            <p:cNvSpPr txBox="1"/>
            <p:nvPr/>
          </p:nvSpPr>
          <p:spPr>
            <a:xfrm>
              <a:off x="2978658" y="1635671"/>
              <a:ext cx="5781294" cy="685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Dế</a:t>
              </a:r>
              <a:r>
                <a:rPr lang="en-US" sz="2400" b="1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Mèn</a:t>
              </a:r>
              <a:r>
                <a:rPr lang="en-US" sz="2400" b="1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có</a:t>
              </a:r>
              <a:r>
                <a:rPr lang="en-US" sz="2400" b="1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cả</a:t>
              </a:r>
              <a:r>
                <a:rPr lang="en-US" sz="2400" b="1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nét</a:t>
              </a:r>
              <a:r>
                <a:rPr lang="en-US" sz="2400" b="1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đẹp</a:t>
              </a:r>
              <a:r>
                <a:rPr lang="en-US" sz="2400" b="1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sz="2400" b="1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chưa</a:t>
              </a:r>
              <a:r>
                <a:rPr lang="en-US" sz="2400" b="1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đẹp</a:t>
              </a:r>
              <a:endPara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10" name="Text Box 28">
            <a:extLst>
              <a:ext uri="{FF2B5EF4-FFF2-40B4-BE49-F238E27FC236}">
                <a16:creationId xmlns:a16="http://schemas.microsoft.com/office/drawing/2014/main" id="{6220C564-AA5A-481A-884C-62431640A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790" y="1941409"/>
            <a:ext cx="601834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sy="50000" kx="2205167" algn="bl" rotWithShape="0">
              <a:srgbClr val="C0C0C0">
                <a:alpha val="79999"/>
              </a:srgbClr>
            </a:outerShdw>
          </a:effectLst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zh-CN" sz="2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Nét</a:t>
            </a:r>
            <a:r>
              <a:rPr lang="en-US" altLang="zh-CN" sz="2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altLang="zh-CN" sz="2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Cường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tráng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mạnh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mẽ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29097D-8E9E-4D15-BAC1-B86CE20FBBF3}"/>
              </a:ext>
            </a:extLst>
          </p:cNvPr>
          <p:cNvSpPr/>
          <p:nvPr/>
        </p:nvSpPr>
        <p:spPr>
          <a:xfrm>
            <a:off x="3299790" y="2500512"/>
            <a:ext cx="6018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zh-CN" sz="2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Nét</a:t>
            </a:r>
            <a:r>
              <a:rPr lang="en-US" altLang="zh-CN" sz="2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chưa</a:t>
            </a:r>
            <a:r>
              <a:rPr lang="en-US" altLang="zh-CN" sz="2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altLang="zh-CN" sz="20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Kiêu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căng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xốc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hợm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hĩnh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hung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hăng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endParaRPr lang="en-US" altLang="zh-CN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AA5932-B1CE-4F9E-B2C2-768112BFA215}"/>
              </a:ext>
            </a:extLst>
          </p:cNvPr>
          <p:cNvGrpSpPr/>
          <p:nvPr/>
        </p:nvGrpSpPr>
        <p:grpSpPr>
          <a:xfrm>
            <a:off x="3110994" y="3323319"/>
            <a:ext cx="6207138" cy="583218"/>
            <a:chOff x="2587402" y="1460954"/>
            <a:chExt cx="6172550" cy="865967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A426C14-772F-4996-8CC0-69591AF19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587402" y="1460954"/>
              <a:ext cx="6172550" cy="86596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A31538-B379-4586-A89B-73E6597737D1}"/>
                </a:ext>
              </a:extLst>
            </p:cNvPr>
            <p:cNvSpPr txBox="1"/>
            <p:nvPr/>
          </p:nvSpPr>
          <p:spPr>
            <a:xfrm>
              <a:off x="2978658" y="1635671"/>
              <a:ext cx="5781294" cy="685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Nghệ</a:t>
              </a:r>
              <a:r>
                <a:rPr lang="en-US" sz="2400" b="1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thuật</a:t>
              </a:r>
              <a:r>
                <a:rPr lang="en-US" sz="2400" b="1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miêu</a:t>
              </a:r>
              <a:r>
                <a:rPr lang="en-US" sz="2400" b="1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tả</a:t>
              </a:r>
              <a:endPara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194D9BB-3DA6-430D-84E5-C30E8E85A519}"/>
              </a:ext>
            </a:extLst>
          </p:cNvPr>
          <p:cNvSpPr txBox="1"/>
          <p:nvPr/>
        </p:nvSpPr>
        <p:spPr>
          <a:xfrm>
            <a:off x="3299790" y="4112014"/>
            <a:ext cx="5913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Miêu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khái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quát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cụ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gợi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ngoại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endParaRPr lang="en-US" altLang="zh-CN" sz="20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6554FD-2F4F-4492-904E-121310A970F4}"/>
              </a:ext>
            </a:extLst>
          </p:cNvPr>
          <p:cNvSpPr txBox="1"/>
          <p:nvPr/>
        </p:nvSpPr>
        <p:spPr>
          <a:xfrm>
            <a:off x="3313044" y="4900518"/>
            <a:ext cx="59137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Thủ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so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sánh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sinh</a:t>
            </a:r>
            <a:r>
              <a:rPr lang="en-US" altLang="zh-C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endParaRPr lang="en-US" altLang="zh-CN" sz="20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2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0;p22">
            <a:extLst>
              <a:ext uri="{FF2B5EF4-FFF2-40B4-BE49-F238E27FC236}">
                <a16:creationId xmlns:a16="http://schemas.microsoft.com/office/drawing/2014/main" id="{B00B1114-0EB8-4B93-A3B9-8AE0A35AA5C3}"/>
              </a:ext>
            </a:extLst>
          </p:cNvPr>
          <p:cNvSpPr txBox="1">
            <a:spLocks/>
          </p:cNvSpPr>
          <p:nvPr/>
        </p:nvSpPr>
        <p:spPr>
          <a:xfrm>
            <a:off x="2158385" y="0"/>
            <a:ext cx="5436830" cy="1309320"/>
          </a:xfrm>
          <a:prstGeom prst="rect">
            <a:avLst/>
          </a:prstGeom>
        </p:spPr>
        <p:txBody>
          <a:bodyPr spcFirstLastPara="1" vert="horz" wrap="square" lIns="97520" tIns="97520" rIns="97520" bIns="97520" rtlCol="0" anchor="b" anchorCtr="0">
            <a:noAutofit/>
          </a:bodyPr>
          <a:lstStyle>
            <a:lvl1pPr algn="l" defTabSz="7315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72136" algn="l"/>
                <a:tab pos="144272" algn="l"/>
              </a:tabLst>
            </a:pP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2. 2.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Dế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Choắt</a:t>
            </a:r>
            <a:endParaRPr lang="en-US" sz="40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reeform 46">
            <a:extLst>
              <a:ext uri="{FF2B5EF4-FFF2-40B4-BE49-F238E27FC236}">
                <a16:creationId xmlns:a16="http://schemas.microsoft.com/office/drawing/2014/main" id="{C5DFEA4F-6545-4C77-97A6-FDE1D323D960}"/>
              </a:ext>
            </a:extLst>
          </p:cNvPr>
          <p:cNvSpPr>
            <a:spLocks/>
          </p:cNvSpPr>
          <p:nvPr/>
        </p:nvSpPr>
        <p:spPr bwMode="auto">
          <a:xfrm>
            <a:off x="693019" y="1678263"/>
            <a:ext cx="5360706" cy="3208470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ABAA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latin typeface="Futura-Condensed-Normal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3B5A86-2F0B-4C54-A0B5-E34CFB1CCB6C}"/>
              </a:ext>
            </a:extLst>
          </p:cNvPr>
          <p:cNvSpPr txBox="1"/>
          <p:nvPr/>
        </p:nvSpPr>
        <p:spPr>
          <a:xfrm>
            <a:off x="942993" y="2327440"/>
            <a:ext cx="48607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#9Slide05 FS Blonde Script" panose="03000503000000000000" pitchFamily="65" charset="0"/>
              </a:rPr>
              <a:t>Đọc</a:t>
            </a:r>
            <a:r>
              <a:rPr lang="en-US" sz="4000" dirty="0">
                <a:latin typeface="#9Slide05 FS Blonde Script" panose="03000503000000000000" pitchFamily="65" charset="0"/>
              </a:rPr>
              <a:t> </a:t>
            </a:r>
            <a:r>
              <a:rPr lang="en-US" sz="4000" dirty="0" err="1">
                <a:latin typeface="#9Slide05 FS Blonde Script" panose="03000503000000000000" pitchFamily="65" charset="0"/>
              </a:rPr>
              <a:t>thầm</a:t>
            </a:r>
            <a:r>
              <a:rPr lang="en-US" sz="4000" dirty="0">
                <a:latin typeface="#9Slide05 FS Blonde Script" panose="03000503000000000000" pitchFamily="65" charset="0"/>
              </a:rPr>
              <a:t> SGK + </a:t>
            </a:r>
            <a:r>
              <a:rPr lang="en-US" sz="4000" dirty="0" err="1">
                <a:latin typeface="#9Slide05 FS Blonde Script" panose="03000503000000000000" pitchFamily="65" charset="0"/>
              </a:rPr>
              <a:t>Làm</a:t>
            </a:r>
            <a:r>
              <a:rPr lang="en-US" sz="4000" dirty="0">
                <a:latin typeface="#9Slide05 FS Blonde Script" panose="03000503000000000000" pitchFamily="65" charset="0"/>
              </a:rPr>
              <a:t> </a:t>
            </a:r>
            <a:r>
              <a:rPr lang="en-US" sz="4000" dirty="0" err="1">
                <a:latin typeface="#9Slide05 FS Blonde Script" panose="03000503000000000000" pitchFamily="65" charset="0"/>
              </a:rPr>
              <a:t>việc</a:t>
            </a:r>
            <a:r>
              <a:rPr lang="en-US" sz="4000" dirty="0">
                <a:latin typeface="#9Slide05 FS Blonde Script" panose="03000503000000000000" pitchFamily="65" charset="0"/>
              </a:rPr>
              <a:t> </a:t>
            </a:r>
            <a:r>
              <a:rPr lang="en-US" sz="4000" dirty="0" err="1">
                <a:latin typeface="#9Slide05 FS Blonde Script" panose="03000503000000000000" pitchFamily="65" charset="0"/>
              </a:rPr>
              <a:t>nhóm</a:t>
            </a:r>
            <a:r>
              <a:rPr lang="en-US" sz="4000" dirty="0">
                <a:latin typeface="#9Slide05 FS Blonde Script" panose="03000503000000000000" pitchFamily="65" charset="0"/>
              </a:rPr>
              <a:t> </a:t>
            </a:r>
            <a:r>
              <a:rPr lang="en-US" sz="4000" dirty="0" err="1">
                <a:latin typeface="#9Slide05 FS Blonde Script" panose="03000503000000000000" pitchFamily="65" charset="0"/>
              </a:rPr>
              <a:t>bốn</a:t>
            </a:r>
            <a:r>
              <a:rPr lang="en-US" sz="4000" dirty="0">
                <a:latin typeface="#9Slide05 FS Blonde Script" panose="03000503000000000000" pitchFamily="65" charset="0"/>
              </a:rPr>
              <a:t> + </a:t>
            </a:r>
            <a:r>
              <a:rPr lang="en-US" sz="4000" dirty="0" err="1">
                <a:latin typeface="#9Slide05 FS Blonde Script" panose="03000503000000000000" pitchFamily="65" charset="0"/>
              </a:rPr>
              <a:t>Hoàn</a:t>
            </a:r>
            <a:r>
              <a:rPr lang="en-US" sz="4000" dirty="0">
                <a:latin typeface="#9Slide05 FS Blonde Script" panose="03000503000000000000" pitchFamily="65" charset="0"/>
              </a:rPr>
              <a:t> </a:t>
            </a:r>
            <a:r>
              <a:rPr lang="en-US" sz="4000" dirty="0" err="1">
                <a:latin typeface="#9Slide05 FS Blonde Script" panose="03000503000000000000" pitchFamily="65" charset="0"/>
              </a:rPr>
              <a:t>thiện</a:t>
            </a:r>
            <a:r>
              <a:rPr lang="en-US" sz="4000" dirty="0">
                <a:latin typeface="#9Slide05 FS Blonde Script" panose="03000503000000000000" pitchFamily="65" charset="0"/>
              </a:rPr>
              <a:t> PHT </a:t>
            </a:r>
            <a:r>
              <a:rPr lang="en-US" sz="4000" dirty="0" err="1">
                <a:latin typeface="#9Slide05 FS Blonde Script" panose="03000503000000000000" pitchFamily="65" charset="0"/>
              </a:rPr>
              <a:t>sau</a:t>
            </a:r>
            <a:r>
              <a:rPr lang="en-US" sz="4000" dirty="0">
                <a:latin typeface="#9Slide05 FS Blonde Script" panose="03000503000000000000" pitchFamily="65" charset="0"/>
              </a:rPr>
              <a:t> </a:t>
            </a:r>
            <a:r>
              <a:rPr lang="en-US" sz="4000" dirty="0" err="1">
                <a:latin typeface="#9Slide05 FS Blonde Script" panose="03000503000000000000" pitchFamily="65" charset="0"/>
              </a:rPr>
              <a:t>trong</a:t>
            </a:r>
            <a:r>
              <a:rPr lang="en-US" sz="4000" dirty="0">
                <a:latin typeface="#9Slide05 FS Blonde Script" panose="03000503000000000000" pitchFamily="65" charset="0"/>
              </a:rPr>
              <a:t> 5 </a:t>
            </a:r>
            <a:r>
              <a:rPr lang="en-US" sz="4000" dirty="0" err="1">
                <a:latin typeface="#9Slide05 FS Blonde Script" panose="03000503000000000000" pitchFamily="65" charset="0"/>
              </a:rPr>
              <a:t>phút</a:t>
            </a:r>
            <a:r>
              <a:rPr lang="en-US" sz="4000" dirty="0">
                <a:latin typeface="#9Slide05 FS Blonde Script" panose="03000503000000000000" pitchFamily="65" charset="0"/>
              </a:rPr>
              <a:t> </a:t>
            </a:r>
            <a:r>
              <a:rPr lang="en-US" sz="4000" dirty="0" err="1">
                <a:latin typeface="#9Slide05 FS Blonde Script" panose="03000503000000000000" pitchFamily="65" charset="0"/>
              </a:rPr>
              <a:t>nhé</a:t>
            </a:r>
            <a:r>
              <a:rPr lang="en-US" sz="4000" dirty="0">
                <a:latin typeface="#9Slide05 FS Blonde Script" panose="03000503000000000000" pitchFamily="65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48EA51-3FDA-4384-8E55-08E2C9AD8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9" b="85556" l="29063" r="36719">
                        <a14:foregroundMark x1="31250" y1="66111" x2="32292" y2="68148"/>
                        <a14:foregroundMark x1="36719" y1="78241" x2="36250" y2="77500"/>
                        <a14:foregroundMark x1="31354" y1="83981" x2="32813" y2="82222"/>
                        <a14:foregroundMark x1="31719" y1="85556" x2="32813" y2="85370"/>
                        <a14:foregroundMark x1="31250" y1="65278" x2="31094" y2="65185"/>
                        <a14:foregroundMark x1="33802" y1="63611" x2="34323" y2="65926"/>
                        <a14:foregroundMark x1="31667" y1="63241" x2="31667" y2="63241"/>
                        <a14:foregroundMark x1="32188" y1="62778" x2="32656" y2="63519"/>
                        <a14:foregroundMark x1="32396" y1="73426" x2="31510" y2="77037"/>
                        <a14:foregroundMark x1="30781" y1="81111" x2="30469" y2="80185"/>
                        <a14:foregroundMark x1="31510" y1="69630" x2="31510" y2="69630"/>
                        <a14:backgroundMark x1="34688" y1="68704" x2="34063" y2="67685"/>
                        <a14:backgroundMark x1="30000" y1="77407" x2="30251" y2="76117"/>
                        <a14:backgroundMark x1="30990" y1="72315" x2="29010" y2="75093"/>
                        <a14:backgroundMark x1="29010" y1="75093" x2="29063" y2="76574"/>
                        <a14:backgroundMark x1="31064" y1="82935" x2="29688" y2="83148"/>
                      </a14:backgroundRemoval>
                    </a14:imgEffect>
                  </a14:imgLayer>
                </a14:imgProps>
              </a:ext>
            </a:extLst>
          </a:blip>
          <a:srcRect l="28145" t="59902" r="62582" b="13617"/>
          <a:stretch/>
        </p:blipFill>
        <p:spPr>
          <a:xfrm>
            <a:off x="6603747" y="798896"/>
            <a:ext cx="2774468" cy="44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1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D449F5-8881-4D43-9470-7D858D9C8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815480"/>
              </p:ext>
            </p:extLst>
          </p:nvPr>
        </p:nvGraphicFramePr>
        <p:xfrm>
          <a:off x="135467" y="122367"/>
          <a:ext cx="9482667" cy="5431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919">
                  <a:extLst>
                    <a:ext uri="{9D8B030D-6E8A-4147-A177-3AD203B41FA5}">
                      <a16:colId xmlns:a16="http://schemas.microsoft.com/office/drawing/2014/main" val="1961017965"/>
                    </a:ext>
                  </a:extLst>
                </a:gridCol>
                <a:gridCol w="3978347">
                  <a:extLst>
                    <a:ext uri="{9D8B030D-6E8A-4147-A177-3AD203B41FA5}">
                      <a16:colId xmlns:a16="http://schemas.microsoft.com/office/drawing/2014/main" val="2592040969"/>
                    </a:ext>
                  </a:extLst>
                </a:gridCol>
                <a:gridCol w="2692401">
                  <a:extLst>
                    <a:ext uri="{9D8B030D-6E8A-4147-A177-3AD203B41FA5}">
                      <a16:colId xmlns:a16="http://schemas.microsoft.com/office/drawing/2014/main" val="4167549434"/>
                    </a:ext>
                  </a:extLst>
                </a:gridCol>
              </a:tblGrid>
              <a:tr h="778932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#9Slide05 SVNBulgary" pitchFamily="2" charset="0"/>
                        </a:rPr>
                        <a:t>Ngoại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#9Slide05 SVNBulgary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#9Slide05 SVNBulgary" pitchFamily="2" charset="0"/>
                        </a:rPr>
                        <a:t>hình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#9Slide05 SVNBulgary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#9Slide05 SVNBulgary" pitchFamily="2" charset="0"/>
                        </a:rPr>
                        <a:t>Hành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#9Slide05 SVNBulgary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#9Slide05 SVNBulgary" pitchFamily="2" charset="0"/>
                        </a:rPr>
                        <a:t>động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#9Slide05 SVNBulgary" pitchFamily="2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#9Slide05 SVNBulgary" pitchFamily="2" charset="0"/>
                        </a:rPr>
                        <a:t>lời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latin typeface="#9Slide05 SVNBulgary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latin typeface="#9Slide05 SVNBulgary" pitchFamily="2" charset="0"/>
                        </a:rPr>
                        <a:t>nói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#9Slide05 SVNBulgary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556874"/>
                  </a:ext>
                </a:extLst>
              </a:tr>
              <a:tr h="323756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870755"/>
                  </a:ext>
                </a:extLst>
              </a:tr>
              <a:tr h="12488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#9Slide05 SVNBulgary" pitchFamily="2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#9Slide05 SVNBulgary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#9Slide05 SVNBulgary" pitchFamily="2" charset="0"/>
                        </a:rPr>
                        <a:t>xét</a:t>
                      </a:r>
                      <a:endParaRPr lang="en-US" sz="2800" dirty="0">
                        <a:solidFill>
                          <a:srgbClr val="FF0000"/>
                        </a:solidFill>
                        <a:latin typeface="#9Slide05 SVNBulgary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79444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5F0F0A2-C47D-4A15-ABE1-3E3B357C0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47" y="248667"/>
            <a:ext cx="2637004" cy="3722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0A78E6-C405-4722-98DD-1F4FA50A3E0F}"/>
              </a:ext>
            </a:extLst>
          </p:cNvPr>
          <p:cNvSpPr txBox="1"/>
          <p:nvPr/>
        </p:nvSpPr>
        <p:spPr>
          <a:xfrm>
            <a:off x="2929632" y="1000750"/>
            <a:ext cx="39622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Trạc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tuổi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endParaRPr lang="en-US" sz="2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just"/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Dáng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gầy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gò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dài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nghêu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...</a:t>
            </a:r>
          </a:p>
          <a:p>
            <a:pPr algn="just"/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Cánh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ngủi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cởi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trần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mặc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áo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</a:t>
            </a:r>
            <a:endParaRPr lang="en-US" sz="2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just"/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bè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bè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nặng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nề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trông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xấu</a:t>
            </a:r>
            <a:endParaRPr lang="en-US" sz="2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just"/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Râu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cụt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mẩu</a:t>
            </a:r>
            <a:endParaRPr lang="en-US" sz="2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just"/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mũi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ngẩn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ngẩn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ngơ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ngơ</a:t>
            </a:r>
            <a:endParaRPr lang="en-US" sz="2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DC987-A773-4779-B58E-AFCBE0A41FE9}"/>
              </a:ext>
            </a:extLst>
          </p:cNvPr>
          <p:cNvSpPr txBox="1"/>
          <p:nvPr/>
        </p:nvSpPr>
        <p:spPr>
          <a:xfrm>
            <a:off x="6960172" y="980776"/>
            <a:ext cx="26579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Nhờ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vả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ngăn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Cốc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xưng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</a:p>
          <a:p>
            <a:pPr algn="just"/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Van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lạy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chị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Cốc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Cốc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chị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xưng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</a:p>
          <a:p>
            <a:pPr algn="just"/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khuyên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bảo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endParaRPr lang="en-US" sz="2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3F22CB-49B3-4B56-B9AC-7275CEB3DB54}"/>
              </a:ext>
            </a:extLst>
          </p:cNvPr>
          <p:cNvSpPr txBox="1"/>
          <p:nvPr/>
        </p:nvSpPr>
        <p:spPr>
          <a:xfrm>
            <a:off x="3031959" y="4379163"/>
            <a:ext cx="6497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Choắt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gầy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gò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ốm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yếu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hiền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lành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nhã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nhặn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US" sz="2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</a:t>
            </a:r>
            <a:endParaRPr lang="en-US" sz="2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0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0;p22">
            <a:extLst>
              <a:ext uri="{FF2B5EF4-FFF2-40B4-BE49-F238E27FC236}">
                <a16:creationId xmlns:a16="http://schemas.microsoft.com/office/drawing/2014/main" id="{B00B1114-0EB8-4B93-A3B9-8AE0A35AA5C3}"/>
              </a:ext>
            </a:extLst>
          </p:cNvPr>
          <p:cNvSpPr txBox="1">
            <a:spLocks/>
          </p:cNvSpPr>
          <p:nvPr/>
        </p:nvSpPr>
        <p:spPr>
          <a:xfrm>
            <a:off x="2158385" y="0"/>
            <a:ext cx="5436830" cy="1309320"/>
          </a:xfrm>
          <a:prstGeom prst="rect">
            <a:avLst/>
          </a:prstGeom>
        </p:spPr>
        <p:txBody>
          <a:bodyPr spcFirstLastPara="1" vert="horz" wrap="square" lIns="97520" tIns="97520" rIns="97520" bIns="97520" rtlCol="0" anchor="b" anchorCtr="0">
            <a:noAutofit/>
          </a:bodyPr>
          <a:lstStyle>
            <a:lvl1pPr algn="l" defTabSz="7315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72136" algn="l"/>
                <a:tab pos="144272" algn="l"/>
              </a:tabLst>
            </a:pPr>
            <a:r>
              <a:rPr lang="en-US" sz="4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2. 2. </a:t>
            </a:r>
            <a:r>
              <a:rPr lang="en-US" sz="4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Dế</a:t>
            </a:r>
            <a:r>
              <a:rPr lang="en-US" sz="4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Choắt</a:t>
            </a:r>
            <a:endParaRPr lang="en-US" sz="36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Dế Choắt.jpg">
            <a:extLst>
              <a:ext uri="{FF2B5EF4-FFF2-40B4-BE49-F238E27FC236}">
                <a16:creationId xmlns:a16="http://schemas.microsoft.com/office/drawing/2014/main" id="{A1CB81AE-335A-446E-AAE1-7BA3C68E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1" y="1607365"/>
            <a:ext cx="4140201" cy="318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A852D-CE02-49B5-A040-AB574F450641}"/>
              </a:ext>
            </a:extLst>
          </p:cNvPr>
          <p:cNvGrpSpPr/>
          <p:nvPr/>
        </p:nvGrpSpPr>
        <p:grpSpPr>
          <a:xfrm>
            <a:off x="4436534" y="1929097"/>
            <a:ext cx="4876799" cy="1068578"/>
            <a:chOff x="2587402" y="1460954"/>
            <a:chExt cx="6172550" cy="86596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5ED1952-0704-4715-A17F-793A4EA29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587402" y="1460954"/>
              <a:ext cx="6172550" cy="86596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7122C8-08FD-430D-A5AC-9F7CD58E5EE9}"/>
                </a:ext>
              </a:extLst>
            </p:cNvPr>
            <p:cNvSpPr txBox="1"/>
            <p:nvPr/>
          </p:nvSpPr>
          <p:spPr>
            <a:xfrm>
              <a:off x="2978657" y="1706872"/>
              <a:ext cx="5781293" cy="3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Ngoại</a:t>
              </a:r>
              <a:r>
                <a:rPr lang="en-US" sz="2400" b="1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hình</a:t>
              </a:r>
              <a:r>
                <a:rPr lang="en-US" sz="2400" b="1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Gầy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gò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ốm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yếu</a:t>
              </a:r>
              <a:endPara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44190D-CC2A-406B-B391-151885E7ECCC}"/>
              </a:ext>
            </a:extLst>
          </p:cNvPr>
          <p:cNvGrpSpPr/>
          <p:nvPr/>
        </p:nvGrpSpPr>
        <p:grpSpPr>
          <a:xfrm>
            <a:off x="4436533" y="3611661"/>
            <a:ext cx="4876799" cy="1068578"/>
            <a:chOff x="2587402" y="1460954"/>
            <a:chExt cx="6172550" cy="86596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7F79A41-9801-4C4F-97EC-EEF8EAC36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587402" y="1460954"/>
              <a:ext cx="6172550" cy="86596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80CC9A-67F2-4850-805F-30EBC33C3EB4}"/>
                </a:ext>
              </a:extLst>
            </p:cNvPr>
            <p:cNvSpPr txBox="1"/>
            <p:nvPr/>
          </p:nvSpPr>
          <p:spPr>
            <a:xfrm>
              <a:off x="2978659" y="1594502"/>
              <a:ext cx="5781293" cy="67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Tính</a:t>
              </a:r>
              <a:r>
                <a:rPr lang="en-US" sz="2400" b="1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cách</a:t>
              </a:r>
              <a:r>
                <a:rPr lang="en-US" sz="2400" b="1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Hiền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lành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nhã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nhặn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giàu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lòng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vị</a:t>
              </a:r>
              <a:r>
                <a:rPr lang="en-US" sz="24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tha</a:t>
              </a:r>
              <a:endPara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1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9;p22">
            <a:extLst>
              <a:ext uri="{FF2B5EF4-FFF2-40B4-BE49-F238E27FC236}">
                <a16:creationId xmlns:a16="http://schemas.microsoft.com/office/drawing/2014/main" id="{435B2D9B-7B9D-4273-B9A6-3846F224A40F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1" r="30570" b="-1"/>
          <a:stretch/>
        </p:blipFill>
        <p:spPr>
          <a:xfrm>
            <a:off x="4509685" y="0"/>
            <a:ext cx="5243915" cy="5486413"/>
          </a:xfrm>
          <a:custGeom>
            <a:avLst/>
            <a:gdLst/>
            <a:ahLst/>
            <a:cxnLst/>
            <a:rect l="l" t="t" r="r" b="b"/>
            <a:pathLst>
              <a:path w="21590" h="21586" extrusionOk="0">
                <a:moveTo>
                  <a:pt x="6051" y="0"/>
                </a:moveTo>
                <a:lnTo>
                  <a:pt x="5818" y="36"/>
                </a:lnTo>
                <a:cubicBezTo>
                  <a:pt x="5767" y="-14"/>
                  <a:pt x="5689" y="-9"/>
                  <a:pt x="5643" y="47"/>
                </a:cubicBezTo>
                <a:cubicBezTo>
                  <a:pt x="5639" y="51"/>
                  <a:pt x="5636" y="58"/>
                  <a:pt x="5633" y="62"/>
                </a:cubicBezTo>
                <a:lnTo>
                  <a:pt x="5714" y="181"/>
                </a:lnTo>
                <a:lnTo>
                  <a:pt x="5833" y="140"/>
                </a:lnTo>
                <a:cubicBezTo>
                  <a:pt x="5916" y="258"/>
                  <a:pt x="6029" y="160"/>
                  <a:pt x="6142" y="171"/>
                </a:cubicBezTo>
                <a:lnTo>
                  <a:pt x="6099" y="232"/>
                </a:lnTo>
                <a:lnTo>
                  <a:pt x="6170" y="294"/>
                </a:lnTo>
                <a:lnTo>
                  <a:pt x="6260" y="196"/>
                </a:lnTo>
                <a:lnTo>
                  <a:pt x="6318" y="263"/>
                </a:lnTo>
                <a:lnTo>
                  <a:pt x="6318" y="428"/>
                </a:lnTo>
                <a:cubicBezTo>
                  <a:pt x="6118" y="666"/>
                  <a:pt x="5800" y="669"/>
                  <a:pt x="5524" y="753"/>
                </a:cubicBezTo>
                <a:lnTo>
                  <a:pt x="5452" y="722"/>
                </a:lnTo>
                <a:lnTo>
                  <a:pt x="5424" y="805"/>
                </a:lnTo>
                <a:cubicBezTo>
                  <a:pt x="5210" y="810"/>
                  <a:pt x="5176" y="831"/>
                  <a:pt x="5153" y="975"/>
                </a:cubicBezTo>
                <a:cubicBezTo>
                  <a:pt x="5432" y="856"/>
                  <a:pt x="5716" y="759"/>
                  <a:pt x="6009" y="686"/>
                </a:cubicBezTo>
                <a:cubicBezTo>
                  <a:pt x="6030" y="749"/>
                  <a:pt x="6137" y="717"/>
                  <a:pt x="6137" y="831"/>
                </a:cubicBezTo>
                <a:cubicBezTo>
                  <a:pt x="6048" y="879"/>
                  <a:pt x="5932" y="894"/>
                  <a:pt x="5852" y="960"/>
                </a:cubicBezTo>
                <a:lnTo>
                  <a:pt x="5852" y="944"/>
                </a:lnTo>
                <a:lnTo>
                  <a:pt x="5210" y="1135"/>
                </a:lnTo>
                <a:cubicBezTo>
                  <a:pt x="5214" y="1160"/>
                  <a:pt x="5219" y="1179"/>
                  <a:pt x="5229" y="1243"/>
                </a:cubicBezTo>
                <a:cubicBezTo>
                  <a:pt x="5302" y="1094"/>
                  <a:pt x="5389" y="1212"/>
                  <a:pt x="5476" y="1192"/>
                </a:cubicBezTo>
                <a:lnTo>
                  <a:pt x="5424" y="1120"/>
                </a:lnTo>
                <a:cubicBezTo>
                  <a:pt x="5555" y="1144"/>
                  <a:pt x="5691" y="1102"/>
                  <a:pt x="5790" y="1006"/>
                </a:cubicBezTo>
                <a:lnTo>
                  <a:pt x="5833" y="1047"/>
                </a:lnTo>
                <a:cubicBezTo>
                  <a:pt x="5833" y="1025"/>
                  <a:pt x="5839" y="1008"/>
                  <a:pt x="5847" y="965"/>
                </a:cubicBezTo>
                <a:cubicBezTo>
                  <a:pt x="6006" y="976"/>
                  <a:pt x="6144" y="863"/>
                  <a:pt x="6308" y="888"/>
                </a:cubicBezTo>
                <a:lnTo>
                  <a:pt x="6322" y="820"/>
                </a:lnTo>
                <a:lnTo>
                  <a:pt x="6417" y="769"/>
                </a:lnTo>
                <a:lnTo>
                  <a:pt x="6394" y="800"/>
                </a:lnTo>
                <a:lnTo>
                  <a:pt x="6522" y="867"/>
                </a:lnTo>
                <a:cubicBezTo>
                  <a:pt x="6195" y="976"/>
                  <a:pt x="5957" y="1231"/>
                  <a:pt x="5624" y="1269"/>
                </a:cubicBezTo>
                <a:lnTo>
                  <a:pt x="5643" y="1295"/>
                </a:lnTo>
                <a:lnTo>
                  <a:pt x="5581" y="1388"/>
                </a:lnTo>
                <a:lnTo>
                  <a:pt x="5438" y="1372"/>
                </a:lnTo>
                <a:lnTo>
                  <a:pt x="5438" y="1393"/>
                </a:lnTo>
                <a:lnTo>
                  <a:pt x="5543" y="1445"/>
                </a:lnTo>
                <a:lnTo>
                  <a:pt x="5343" y="1445"/>
                </a:lnTo>
                <a:cubicBezTo>
                  <a:pt x="5321" y="1637"/>
                  <a:pt x="5135" y="1506"/>
                  <a:pt x="5148" y="1687"/>
                </a:cubicBezTo>
                <a:lnTo>
                  <a:pt x="5329" y="1599"/>
                </a:lnTo>
                <a:cubicBezTo>
                  <a:pt x="5329" y="1659"/>
                  <a:pt x="5326" y="1694"/>
                  <a:pt x="5324" y="1728"/>
                </a:cubicBezTo>
                <a:cubicBezTo>
                  <a:pt x="5180" y="1697"/>
                  <a:pt x="5143" y="1867"/>
                  <a:pt x="5105" y="1966"/>
                </a:cubicBezTo>
                <a:lnTo>
                  <a:pt x="5034" y="1981"/>
                </a:lnTo>
                <a:lnTo>
                  <a:pt x="5034" y="2007"/>
                </a:lnTo>
                <a:lnTo>
                  <a:pt x="5105" y="1996"/>
                </a:lnTo>
                <a:lnTo>
                  <a:pt x="5105" y="1971"/>
                </a:lnTo>
                <a:cubicBezTo>
                  <a:pt x="5152" y="1971"/>
                  <a:pt x="5204" y="1984"/>
                  <a:pt x="5234" y="1935"/>
                </a:cubicBezTo>
                <a:lnTo>
                  <a:pt x="5324" y="1986"/>
                </a:lnTo>
                <a:lnTo>
                  <a:pt x="5324" y="2089"/>
                </a:lnTo>
                <a:lnTo>
                  <a:pt x="5258" y="2048"/>
                </a:lnTo>
                <a:lnTo>
                  <a:pt x="5134" y="2115"/>
                </a:lnTo>
                <a:lnTo>
                  <a:pt x="5172" y="2192"/>
                </a:lnTo>
                <a:lnTo>
                  <a:pt x="5001" y="2285"/>
                </a:lnTo>
                <a:lnTo>
                  <a:pt x="5110" y="2347"/>
                </a:lnTo>
                <a:lnTo>
                  <a:pt x="5029" y="2388"/>
                </a:lnTo>
                <a:lnTo>
                  <a:pt x="5110" y="2435"/>
                </a:lnTo>
                <a:cubicBezTo>
                  <a:pt x="4942" y="2552"/>
                  <a:pt x="4803" y="2707"/>
                  <a:pt x="4701" y="2894"/>
                </a:cubicBezTo>
                <a:lnTo>
                  <a:pt x="4796" y="2853"/>
                </a:lnTo>
                <a:lnTo>
                  <a:pt x="4820" y="2925"/>
                </a:lnTo>
                <a:cubicBezTo>
                  <a:pt x="5145" y="2829"/>
                  <a:pt x="5066" y="2995"/>
                  <a:pt x="5338" y="2961"/>
                </a:cubicBezTo>
                <a:cubicBezTo>
                  <a:pt x="5403" y="2949"/>
                  <a:pt x="5411" y="2817"/>
                  <a:pt x="5514" y="2863"/>
                </a:cubicBezTo>
                <a:lnTo>
                  <a:pt x="5467" y="2920"/>
                </a:lnTo>
                <a:lnTo>
                  <a:pt x="5571" y="2920"/>
                </a:lnTo>
                <a:cubicBezTo>
                  <a:pt x="5588" y="2902"/>
                  <a:pt x="5614" y="2874"/>
                  <a:pt x="5614" y="2873"/>
                </a:cubicBezTo>
                <a:lnTo>
                  <a:pt x="5700" y="2909"/>
                </a:lnTo>
                <a:cubicBezTo>
                  <a:pt x="5496" y="3238"/>
                  <a:pt x="5322" y="3156"/>
                  <a:pt x="5072" y="3348"/>
                </a:cubicBezTo>
                <a:lnTo>
                  <a:pt x="5158" y="3394"/>
                </a:lnTo>
                <a:lnTo>
                  <a:pt x="5262" y="3363"/>
                </a:lnTo>
                <a:cubicBezTo>
                  <a:pt x="5240" y="3406"/>
                  <a:pt x="5231" y="3425"/>
                  <a:pt x="5219" y="3446"/>
                </a:cubicBezTo>
                <a:lnTo>
                  <a:pt x="5286" y="3446"/>
                </a:lnTo>
                <a:lnTo>
                  <a:pt x="5286" y="3472"/>
                </a:lnTo>
                <a:lnTo>
                  <a:pt x="5215" y="3487"/>
                </a:lnTo>
                <a:cubicBezTo>
                  <a:pt x="4936" y="3766"/>
                  <a:pt x="4558" y="3941"/>
                  <a:pt x="4259" y="4204"/>
                </a:cubicBezTo>
                <a:lnTo>
                  <a:pt x="4335" y="4204"/>
                </a:lnTo>
                <a:lnTo>
                  <a:pt x="4302" y="4271"/>
                </a:lnTo>
                <a:lnTo>
                  <a:pt x="4331" y="4307"/>
                </a:lnTo>
                <a:cubicBezTo>
                  <a:pt x="4307" y="4335"/>
                  <a:pt x="4287" y="4360"/>
                  <a:pt x="4245" y="4405"/>
                </a:cubicBezTo>
                <a:cubicBezTo>
                  <a:pt x="4300" y="4415"/>
                  <a:pt x="4356" y="4403"/>
                  <a:pt x="4402" y="4369"/>
                </a:cubicBezTo>
                <a:lnTo>
                  <a:pt x="4402" y="4431"/>
                </a:lnTo>
                <a:lnTo>
                  <a:pt x="4326" y="4462"/>
                </a:lnTo>
                <a:lnTo>
                  <a:pt x="4392" y="4539"/>
                </a:lnTo>
                <a:lnTo>
                  <a:pt x="4616" y="4390"/>
                </a:lnTo>
                <a:lnTo>
                  <a:pt x="4407" y="4756"/>
                </a:lnTo>
                <a:lnTo>
                  <a:pt x="4426" y="4777"/>
                </a:lnTo>
                <a:lnTo>
                  <a:pt x="4564" y="4679"/>
                </a:lnTo>
                <a:cubicBezTo>
                  <a:pt x="4599" y="4723"/>
                  <a:pt x="4555" y="4724"/>
                  <a:pt x="4554" y="4730"/>
                </a:cubicBezTo>
                <a:lnTo>
                  <a:pt x="4611" y="4895"/>
                </a:lnTo>
                <a:lnTo>
                  <a:pt x="4668" y="4859"/>
                </a:lnTo>
                <a:cubicBezTo>
                  <a:pt x="4651" y="4818"/>
                  <a:pt x="4636" y="4779"/>
                  <a:pt x="4621" y="4740"/>
                </a:cubicBezTo>
                <a:cubicBezTo>
                  <a:pt x="4709" y="4678"/>
                  <a:pt x="4734" y="4784"/>
                  <a:pt x="4811" y="4751"/>
                </a:cubicBezTo>
                <a:lnTo>
                  <a:pt x="4763" y="4679"/>
                </a:lnTo>
                <a:cubicBezTo>
                  <a:pt x="4852" y="4624"/>
                  <a:pt x="4772" y="4552"/>
                  <a:pt x="4849" y="4519"/>
                </a:cubicBezTo>
                <a:lnTo>
                  <a:pt x="4901" y="4560"/>
                </a:lnTo>
                <a:cubicBezTo>
                  <a:pt x="4936" y="4549"/>
                  <a:pt x="4994" y="4469"/>
                  <a:pt x="5029" y="4498"/>
                </a:cubicBezTo>
                <a:cubicBezTo>
                  <a:pt x="5006" y="4631"/>
                  <a:pt x="4909" y="4602"/>
                  <a:pt x="4934" y="4756"/>
                </a:cubicBezTo>
                <a:cubicBezTo>
                  <a:pt x="5001" y="4706"/>
                  <a:pt x="5056" y="4642"/>
                  <a:pt x="5096" y="4565"/>
                </a:cubicBezTo>
                <a:lnTo>
                  <a:pt x="5148" y="4586"/>
                </a:lnTo>
                <a:cubicBezTo>
                  <a:pt x="5117" y="4643"/>
                  <a:pt x="5093" y="4708"/>
                  <a:pt x="5077" y="4771"/>
                </a:cubicBezTo>
                <a:lnTo>
                  <a:pt x="5210" y="4761"/>
                </a:lnTo>
                <a:cubicBezTo>
                  <a:pt x="5217" y="4728"/>
                  <a:pt x="5221" y="4711"/>
                  <a:pt x="5224" y="4694"/>
                </a:cubicBezTo>
                <a:lnTo>
                  <a:pt x="5391" y="4782"/>
                </a:lnTo>
                <a:cubicBezTo>
                  <a:pt x="5417" y="4717"/>
                  <a:pt x="5436" y="4664"/>
                  <a:pt x="5462" y="4601"/>
                </a:cubicBezTo>
                <a:lnTo>
                  <a:pt x="5614" y="4653"/>
                </a:lnTo>
                <a:lnTo>
                  <a:pt x="5852" y="4519"/>
                </a:lnTo>
                <a:lnTo>
                  <a:pt x="5899" y="4565"/>
                </a:lnTo>
                <a:cubicBezTo>
                  <a:pt x="6045" y="4470"/>
                  <a:pt x="6200" y="4386"/>
                  <a:pt x="6360" y="4323"/>
                </a:cubicBezTo>
                <a:lnTo>
                  <a:pt x="6360" y="4240"/>
                </a:lnTo>
                <a:lnTo>
                  <a:pt x="6432" y="4240"/>
                </a:lnTo>
                <a:lnTo>
                  <a:pt x="6398" y="4173"/>
                </a:lnTo>
                <a:cubicBezTo>
                  <a:pt x="6664" y="4082"/>
                  <a:pt x="6758" y="3837"/>
                  <a:pt x="7064" y="3807"/>
                </a:cubicBezTo>
                <a:lnTo>
                  <a:pt x="7031" y="3905"/>
                </a:lnTo>
                <a:lnTo>
                  <a:pt x="7078" y="4003"/>
                </a:lnTo>
                <a:cubicBezTo>
                  <a:pt x="7165" y="4014"/>
                  <a:pt x="7253" y="3977"/>
                  <a:pt x="7311" y="3905"/>
                </a:cubicBezTo>
                <a:lnTo>
                  <a:pt x="7263" y="3807"/>
                </a:lnTo>
                <a:lnTo>
                  <a:pt x="7154" y="3895"/>
                </a:lnTo>
                <a:cubicBezTo>
                  <a:pt x="7132" y="3845"/>
                  <a:pt x="7115" y="3807"/>
                  <a:pt x="7102" y="3776"/>
                </a:cubicBezTo>
                <a:cubicBezTo>
                  <a:pt x="7997" y="3530"/>
                  <a:pt x="8880" y="3015"/>
                  <a:pt x="9778" y="2672"/>
                </a:cubicBezTo>
                <a:cubicBezTo>
                  <a:pt x="9778" y="2674"/>
                  <a:pt x="9778" y="2679"/>
                  <a:pt x="9778" y="2688"/>
                </a:cubicBezTo>
                <a:lnTo>
                  <a:pt x="9783" y="2688"/>
                </a:lnTo>
                <a:lnTo>
                  <a:pt x="9783" y="2667"/>
                </a:lnTo>
                <a:cubicBezTo>
                  <a:pt x="9802" y="2655"/>
                  <a:pt x="9826" y="2646"/>
                  <a:pt x="9849" y="2646"/>
                </a:cubicBezTo>
                <a:lnTo>
                  <a:pt x="9849" y="2672"/>
                </a:lnTo>
                <a:lnTo>
                  <a:pt x="9783" y="2688"/>
                </a:lnTo>
                <a:lnTo>
                  <a:pt x="9783" y="2724"/>
                </a:lnTo>
                <a:cubicBezTo>
                  <a:pt x="10088" y="2692"/>
                  <a:pt x="10360" y="2472"/>
                  <a:pt x="10648" y="2363"/>
                </a:cubicBezTo>
                <a:cubicBezTo>
                  <a:pt x="10687" y="2459"/>
                  <a:pt x="10687" y="2493"/>
                  <a:pt x="10786" y="2543"/>
                </a:cubicBezTo>
                <a:cubicBezTo>
                  <a:pt x="10775" y="2438"/>
                  <a:pt x="10763" y="2364"/>
                  <a:pt x="10757" y="2301"/>
                </a:cubicBezTo>
                <a:lnTo>
                  <a:pt x="11099" y="2131"/>
                </a:lnTo>
                <a:lnTo>
                  <a:pt x="11128" y="2223"/>
                </a:lnTo>
                <a:lnTo>
                  <a:pt x="11366" y="2141"/>
                </a:lnTo>
                <a:cubicBezTo>
                  <a:pt x="11350" y="2267"/>
                  <a:pt x="11211" y="2256"/>
                  <a:pt x="11147" y="2352"/>
                </a:cubicBezTo>
                <a:lnTo>
                  <a:pt x="11361" y="2440"/>
                </a:lnTo>
                <a:lnTo>
                  <a:pt x="11185" y="2548"/>
                </a:lnTo>
                <a:cubicBezTo>
                  <a:pt x="11233" y="2602"/>
                  <a:pt x="11161" y="2720"/>
                  <a:pt x="11175" y="2811"/>
                </a:cubicBezTo>
                <a:lnTo>
                  <a:pt x="11114" y="2791"/>
                </a:lnTo>
                <a:cubicBezTo>
                  <a:pt x="11108" y="2723"/>
                  <a:pt x="11106" y="2663"/>
                  <a:pt x="11099" y="2584"/>
                </a:cubicBezTo>
                <a:lnTo>
                  <a:pt x="11019" y="2636"/>
                </a:lnTo>
                <a:lnTo>
                  <a:pt x="10876" y="2554"/>
                </a:lnTo>
                <a:lnTo>
                  <a:pt x="10743" y="2621"/>
                </a:lnTo>
                <a:cubicBezTo>
                  <a:pt x="10719" y="2732"/>
                  <a:pt x="10854" y="2742"/>
                  <a:pt x="10838" y="2848"/>
                </a:cubicBezTo>
                <a:lnTo>
                  <a:pt x="10643" y="2935"/>
                </a:lnTo>
                <a:cubicBezTo>
                  <a:pt x="10628" y="2970"/>
                  <a:pt x="10613" y="2997"/>
                  <a:pt x="10605" y="3018"/>
                </a:cubicBezTo>
                <a:lnTo>
                  <a:pt x="10657" y="3193"/>
                </a:lnTo>
                <a:cubicBezTo>
                  <a:pt x="10627" y="3172"/>
                  <a:pt x="10579" y="3229"/>
                  <a:pt x="10562" y="3167"/>
                </a:cubicBezTo>
                <a:cubicBezTo>
                  <a:pt x="10561" y="3163"/>
                  <a:pt x="10558" y="3167"/>
                  <a:pt x="10557" y="3162"/>
                </a:cubicBezTo>
                <a:lnTo>
                  <a:pt x="10448" y="3162"/>
                </a:lnTo>
                <a:cubicBezTo>
                  <a:pt x="10445" y="3189"/>
                  <a:pt x="10450" y="3215"/>
                  <a:pt x="10462" y="3240"/>
                </a:cubicBezTo>
                <a:cubicBezTo>
                  <a:pt x="10459" y="3239"/>
                  <a:pt x="10457" y="3245"/>
                  <a:pt x="10453" y="3245"/>
                </a:cubicBezTo>
                <a:cubicBezTo>
                  <a:pt x="10466" y="3267"/>
                  <a:pt x="10477" y="3295"/>
                  <a:pt x="10477" y="3322"/>
                </a:cubicBezTo>
                <a:lnTo>
                  <a:pt x="10453" y="3322"/>
                </a:lnTo>
                <a:lnTo>
                  <a:pt x="10439" y="3245"/>
                </a:lnTo>
                <a:cubicBezTo>
                  <a:pt x="10336" y="3246"/>
                  <a:pt x="10254" y="3304"/>
                  <a:pt x="10149" y="3332"/>
                </a:cubicBezTo>
                <a:lnTo>
                  <a:pt x="10177" y="3162"/>
                </a:lnTo>
                <a:lnTo>
                  <a:pt x="10035" y="3162"/>
                </a:lnTo>
                <a:cubicBezTo>
                  <a:pt x="9927" y="3076"/>
                  <a:pt x="9860" y="2879"/>
                  <a:pt x="9745" y="2894"/>
                </a:cubicBezTo>
                <a:lnTo>
                  <a:pt x="9968" y="3198"/>
                </a:lnTo>
                <a:cubicBezTo>
                  <a:pt x="9962" y="3229"/>
                  <a:pt x="9952" y="3277"/>
                  <a:pt x="9940" y="3338"/>
                </a:cubicBezTo>
                <a:lnTo>
                  <a:pt x="10030" y="3286"/>
                </a:lnTo>
                <a:lnTo>
                  <a:pt x="10082" y="3343"/>
                </a:lnTo>
                <a:lnTo>
                  <a:pt x="9992" y="3389"/>
                </a:lnTo>
                <a:cubicBezTo>
                  <a:pt x="9953" y="3378"/>
                  <a:pt x="9923" y="3347"/>
                  <a:pt x="9897" y="3384"/>
                </a:cubicBezTo>
                <a:lnTo>
                  <a:pt x="9925" y="3420"/>
                </a:lnTo>
                <a:lnTo>
                  <a:pt x="9488" y="3606"/>
                </a:lnTo>
                <a:lnTo>
                  <a:pt x="9364" y="3513"/>
                </a:lnTo>
                <a:lnTo>
                  <a:pt x="9326" y="3606"/>
                </a:lnTo>
                <a:lnTo>
                  <a:pt x="9293" y="3575"/>
                </a:lnTo>
                <a:lnTo>
                  <a:pt x="9208" y="3621"/>
                </a:lnTo>
                <a:lnTo>
                  <a:pt x="9170" y="3719"/>
                </a:lnTo>
                <a:cubicBezTo>
                  <a:pt x="9139" y="3637"/>
                  <a:pt x="9124" y="3582"/>
                  <a:pt x="9103" y="3523"/>
                </a:cubicBezTo>
                <a:cubicBezTo>
                  <a:pt x="9067" y="3591"/>
                  <a:pt x="9123" y="3698"/>
                  <a:pt x="9027" y="3730"/>
                </a:cubicBezTo>
                <a:lnTo>
                  <a:pt x="8998" y="3699"/>
                </a:lnTo>
                <a:lnTo>
                  <a:pt x="8932" y="3740"/>
                </a:lnTo>
                <a:lnTo>
                  <a:pt x="8861" y="3688"/>
                </a:lnTo>
                <a:lnTo>
                  <a:pt x="8775" y="3740"/>
                </a:lnTo>
                <a:lnTo>
                  <a:pt x="8737" y="3652"/>
                </a:lnTo>
                <a:lnTo>
                  <a:pt x="8713" y="3652"/>
                </a:lnTo>
                <a:cubicBezTo>
                  <a:pt x="8721" y="3701"/>
                  <a:pt x="8734" y="3751"/>
                  <a:pt x="8742" y="3802"/>
                </a:cubicBezTo>
                <a:lnTo>
                  <a:pt x="8699" y="3848"/>
                </a:lnTo>
                <a:lnTo>
                  <a:pt x="8661" y="3812"/>
                </a:lnTo>
                <a:cubicBezTo>
                  <a:pt x="8631" y="3912"/>
                  <a:pt x="8543" y="3972"/>
                  <a:pt x="8447" y="3962"/>
                </a:cubicBezTo>
                <a:lnTo>
                  <a:pt x="8495" y="3905"/>
                </a:lnTo>
                <a:cubicBezTo>
                  <a:pt x="8477" y="3885"/>
                  <a:pt x="8461" y="3867"/>
                  <a:pt x="8438" y="3843"/>
                </a:cubicBezTo>
                <a:lnTo>
                  <a:pt x="8290" y="4085"/>
                </a:lnTo>
                <a:cubicBezTo>
                  <a:pt x="8193" y="4104"/>
                  <a:pt x="8084" y="4070"/>
                  <a:pt x="7948" y="4106"/>
                </a:cubicBezTo>
                <a:cubicBezTo>
                  <a:pt x="8100" y="4164"/>
                  <a:pt x="8253" y="4105"/>
                  <a:pt x="8338" y="4220"/>
                </a:cubicBezTo>
                <a:cubicBezTo>
                  <a:pt x="8190" y="4396"/>
                  <a:pt x="7983" y="4447"/>
                  <a:pt x="7805" y="4560"/>
                </a:cubicBezTo>
                <a:lnTo>
                  <a:pt x="7805" y="4550"/>
                </a:lnTo>
                <a:lnTo>
                  <a:pt x="7729" y="4524"/>
                </a:lnTo>
                <a:lnTo>
                  <a:pt x="7705" y="4606"/>
                </a:lnTo>
                <a:cubicBezTo>
                  <a:pt x="7580" y="4596"/>
                  <a:pt x="7485" y="4679"/>
                  <a:pt x="7378" y="4720"/>
                </a:cubicBezTo>
                <a:cubicBezTo>
                  <a:pt x="7335" y="4735"/>
                  <a:pt x="7537" y="4817"/>
                  <a:pt x="7492" y="4838"/>
                </a:cubicBezTo>
                <a:lnTo>
                  <a:pt x="7325" y="4838"/>
                </a:lnTo>
                <a:cubicBezTo>
                  <a:pt x="7334" y="4774"/>
                  <a:pt x="7359" y="4760"/>
                  <a:pt x="7382" y="4761"/>
                </a:cubicBezTo>
                <a:cubicBezTo>
                  <a:pt x="7322" y="4764"/>
                  <a:pt x="7269" y="4766"/>
                  <a:pt x="7244" y="4766"/>
                </a:cubicBezTo>
                <a:cubicBezTo>
                  <a:pt x="7233" y="4731"/>
                  <a:pt x="7228" y="4707"/>
                  <a:pt x="7216" y="4668"/>
                </a:cubicBezTo>
                <a:cubicBezTo>
                  <a:pt x="7155" y="5005"/>
                  <a:pt x="7054" y="4681"/>
                  <a:pt x="6812" y="5132"/>
                </a:cubicBezTo>
                <a:lnTo>
                  <a:pt x="6712" y="5122"/>
                </a:lnTo>
                <a:lnTo>
                  <a:pt x="6760" y="5065"/>
                </a:lnTo>
                <a:lnTo>
                  <a:pt x="6707" y="5009"/>
                </a:lnTo>
                <a:cubicBezTo>
                  <a:pt x="6663" y="5074"/>
                  <a:pt x="6605" y="5132"/>
                  <a:pt x="6541" y="5174"/>
                </a:cubicBezTo>
                <a:lnTo>
                  <a:pt x="6836" y="5174"/>
                </a:lnTo>
                <a:lnTo>
                  <a:pt x="6836" y="5199"/>
                </a:lnTo>
                <a:lnTo>
                  <a:pt x="6593" y="5199"/>
                </a:lnTo>
                <a:cubicBezTo>
                  <a:pt x="6550" y="5310"/>
                  <a:pt x="6521" y="5420"/>
                  <a:pt x="6403" y="5457"/>
                </a:cubicBezTo>
                <a:cubicBezTo>
                  <a:pt x="6395" y="5397"/>
                  <a:pt x="6390" y="5342"/>
                  <a:pt x="6384" y="5292"/>
                </a:cubicBezTo>
                <a:cubicBezTo>
                  <a:pt x="6292" y="5339"/>
                  <a:pt x="6206" y="5402"/>
                  <a:pt x="6137" y="5483"/>
                </a:cubicBezTo>
                <a:lnTo>
                  <a:pt x="6132" y="5447"/>
                </a:lnTo>
                <a:lnTo>
                  <a:pt x="6056" y="5463"/>
                </a:lnTo>
                <a:lnTo>
                  <a:pt x="6070" y="5483"/>
                </a:lnTo>
                <a:lnTo>
                  <a:pt x="6132" y="5483"/>
                </a:lnTo>
                <a:lnTo>
                  <a:pt x="6009" y="5607"/>
                </a:lnTo>
                <a:lnTo>
                  <a:pt x="5947" y="5555"/>
                </a:lnTo>
                <a:lnTo>
                  <a:pt x="5871" y="5628"/>
                </a:lnTo>
                <a:lnTo>
                  <a:pt x="5742" y="5602"/>
                </a:lnTo>
                <a:cubicBezTo>
                  <a:pt x="5732" y="5636"/>
                  <a:pt x="5725" y="5660"/>
                  <a:pt x="5714" y="5700"/>
                </a:cubicBezTo>
                <a:lnTo>
                  <a:pt x="5638" y="5653"/>
                </a:lnTo>
                <a:lnTo>
                  <a:pt x="5538" y="5715"/>
                </a:lnTo>
                <a:cubicBezTo>
                  <a:pt x="5555" y="5749"/>
                  <a:pt x="5564" y="5775"/>
                  <a:pt x="5581" y="5813"/>
                </a:cubicBezTo>
                <a:lnTo>
                  <a:pt x="5462" y="5803"/>
                </a:lnTo>
                <a:lnTo>
                  <a:pt x="5524" y="5731"/>
                </a:lnTo>
                <a:cubicBezTo>
                  <a:pt x="5448" y="5743"/>
                  <a:pt x="5371" y="5719"/>
                  <a:pt x="5310" y="5669"/>
                </a:cubicBezTo>
                <a:lnTo>
                  <a:pt x="5362" y="5818"/>
                </a:lnTo>
                <a:lnTo>
                  <a:pt x="5181" y="5772"/>
                </a:lnTo>
                <a:cubicBezTo>
                  <a:pt x="5105" y="5949"/>
                  <a:pt x="4912" y="5954"/>
                  <a:pt x="4796" y="6087"/>
                </a:cubicBezTo>
                <a:lnTo>
                  <a:pt x="4763" y="6056"/>
                </a:lnTo>
                <a:lnTo>
                  <a:pt x="4659" y="6112"/>
                </a:lnTo>
                <a:lnTo>
                  <a:pt x="4687" y="6216"/>
                </a:lnTo>
                <a:cubicBezTo>
                  <a:pt x="4661" y="6255"/>
                  <a:pt x="4630" y="6297"/>
                  <a:pt x="4616" y="6319"/>
                </a:cubicBezTo>
                <a:lnTo>
                  <a:pt x="4416" y="6283"/>
                </a:lnTo>
                <a:cubicBezTo>
                  <a:pt x="4410" y="6365"/>
                  <a:pt x="4405" y="6426"/>
                  <a:pt x="4397" y="6525"/>
                </a:cubicBezTo>
                <a:lnTo>
                  <a:pt x="4316" y="6422"/>
                </a:lnTo>
                <a:lnTo>
                  <a:pt x="4079" y="6510"/>
                </a:lnTo>
                <a:cubicBezTo>
                  <a:pt x="4079" y="6547"/>
                  <a:pt x="4076" y="6580"/>
                  <a:pt x="4074" y="6608"/>
                </a:cubicBezTo>
                <a:cubicBezTo>
                  <a:pt x="4009" y="6608"/>
                  <a:pt x="3950" y="6626"/>
                  <a:pt x="3931" y="6597"/>
                </a:cubicBezTo>
                <a:lnTo>
                  <a:pt x="3855" y="6680"/>
                </a:lnTo>
                <a:lnTo>
                  <a:pt x="4031" y="6695"/>
                </a:lnTo>
                <a:cubicBezTo>
                  <a:pt x="3875" y="6867"/>
                  <a:pt x="3652" y="6845"/>
                  <a:pt x="3537" y="7010"/>
                </a:cubicBezTo>
                <a:lnTo>
                  <a:pt x="3427" y="6963"/>
                </a:lnTo>
                <a:lnTo>
                  <a:pt x="3385" y="7159"/>
                </a:lnTo>
                <a:lnTo>
                  <a:pt x="3152" y="7386"/>
                </a:lnTo>
                <a:lnTo>
                  <a:pt x="3456" y="7639"/>
                </a:lnTo>
                <a:cubicBezTo>
                  <a:pt x="3426" y="7710"/>
                  <a:pt x="3397" y="7780"/>
                  <a:pt x="3361" y="7866"/>
                </a:cubicBezTo>
                <a:cubicBezTo>
                  <a:pt x="3282" y="7800"/>
                  <a:pt x="3210" y="7765"/>
                  <a:pt x="3157" y="7876"/>
                </a:cubicBezTo>
                <a:lnTo>
                  <a:pt x="3256" y="7995"/>
                </a:lnTo>
                <a:lnTo>
                  <a:pt x="3166" y="8036"/>
                </a:lnTo>
                <a:cubicBezTo>
                  <a:pt x="3117" y="7970"/>
                  <a:pt x="3065" y="8011"/>
                  <a:pt x="3004" y="8036"/>
                </a:cubicBezTo>
                <a:lnTo>
                  <a:pt x="2943" y="7866"/>
                </a:lnTo>
                <a:cubicBezTo>
                  <a:pt x="2916" y="7907"/>
                  <a:pt x="2898" y="7940"/>
                  <a:pt x="2890" y="7954"/>
                </a:cubicBezTo>
                <a:lnTo>
                  <a:pt x="2634" y="7913"/>
                </a:lnTo>
                <a:lnTo>
                  <a:pt x="2634" y="8093"/>
                </a:lnTo>
                <a:lnTo>
                  <a:pt x="2572" y="8036"/>
                </a:lnTo>
                <a:lnTo>
                  <a:pt x="2410" y="8124"/>
                </a:lnTo>
                <a:lnTo>
                  <a:pt x="2315" y="8315"/>
                </a:lnTo>
                <a:lnTo>
                  <a:pt x="2348" y="8439"/>
                </a:lnTo>
                <a:lnTo>
                  <a:pt x="2206" y="8609"/>
                </a:lnTo>
                <a:cubicBezTo>
                  <a:pt x="2127" y="8583"/>
                  <a:pt x="2066" y="8482"/>
                  <a:pt x="1949" y="8552"/>
                </a:cubicBezTo>
                <a:lnTo>
                  <a:pt x="2201" y="8805"/>
                </a:lnTo>
                <a:lnTo>
                  <a:pt x="2268" y="8743"/>
                </a:lnTo>
                <a:lnTo>
                  <a:pt x="2230" y="8686"/>
                </a:lnTo>
                <a:lnTo>
                  <a:pt x="2291" y="8681"/>
                </a:lnTo>
                <a:cubicBezTo>
                  <a:pt x="2310" y="8755"/>
                  <a:pt x="2323" y="8822"/>
                  <a:pt x="2253" y="8872"/>
                </a:cubicBezTo>
                <a:lnTo>
                  <a:pt x="1973" y="8872"/>
                </a:lnTo>
                <a:lnTo>
                  <a:pt x="1921" y="8712"/>
                </a:lnTo>
                <a:lnTo>
                  <a:pt x="1759" y="8712"/>
                </a:lnTo>
                <a:cubicBezTo>
                  <a:pt x="1734" y="8628"/>
                  <a:pt x="1622" y="8651"/>
                  <a:pt x="1607" y="8557"/>
                </a:cubicBezTo>
                <a:lnTo>
                  <a:pt x="1712" y="8557"/>
                </a:lnTo>
                <a:lnTo>
                  <a:pt x="1712" y="8403"/>
                </a:lnTo>
                <a:cubicBezTo>
                  <a:pt x="1598" y="8412"/>
                  <a:pt x="1596" y="8415"/>
                  <a:pt x="1569" y="8521"/>
                </a:cubicBezTo>
                <a:lnTo>
                  <a:pt x="1217" y="8310"/>
                </a:lnTo>
                <a:lnTo>
                  <a:pt x="1269" y="8423"/>
                </a:lnTo>
                <a:lnTo>
                  <a:pt x="1013" y="8568"/>
                </a:lnTo>
                <a:cubicBezTo>
                  <a:pt x="1065" y="8646"/>
                  <a:pt x="1086" y="8742"/>
                  <a:pt x="1184" y="8758"/>
                </a:cubicBezTo>
                <a:lnTo>
                  <a:pt x="1250" y="8609"/>
                </a:lnTo>
                <a:lnTo>
                  <a:pt x="1317" y="8578"/>
                </a:lnTo>
                <a:cubicBezTo>
                  <a:pt x="1285" y="8544"/>
                  <a:pt x="1262" y="8525"/>
                  <a:pt x="1241" y="8501"/>
                </a:cubicBezTo>
                <a:lnTo>
                  <a:pt x="1279" y="8444"/>
                </a:lnTo>
                <a:cubicBezTo>
                  <a:pt x="1420" y="8515"/>
                  <a:pt x="1703" y="8686"/>
                  <a:pt x="1754" y="8841"/>
                </a:cubicBezTo>
                <a:lnTo>
                  <a:pt x="1645" y="8841"/>
                </a:lnTo>
                <a:cubicBezTo>
                  <a:pt x="1704" y="8901"/>
                  <a:pt x="1759" y="8968"/>
                  <a:pt x="1830" y="8898"/>
                </a:cubicBezTo>
                <a:lnTo>
                  <a:pt x="1944" y="8985"/>
                </a:lnTo>
                <a:lnTo>
                  <a:pt x="1892" y="9109"/>
                </a:lnTo>
                <a:lnTo>
                  <a:pt x="1735" y="9161"/>
                </a:lnTo>
                <a:cubicBezTo>
                  <a:pt x="1688" y="9084"/>
                  <a:pt x="1616" y="9135"/>
                  <a:pt x="1555" y="9119"/>
                </a:cubicBezTo>
                <a:cubicBezTo>
                  <a:pt x="1485" y="9198"/>
                  <a:pt x="1389" y="9243"/>
                  <a:pt x="1288" y="9243"/>
                </a:cubicBezTo>
                <a:lnTo>
                  <a:pt x="1255" y="9145"/>
                </a:lnTo>
                <a:lnTo>
                  <a:pt x="1027" y="9192"/>
                </a:lnTo>
                <a:lnTo>
                  <a:pt x="960" y="9119"/>
                </a:lnTo>
                <a:cubicBezTo>
                  <a:pt x="914" y="9165"/>
                  <a:pt x="843" y="9186"/>
                  <a:pt x="842" y="9290"/>
                </a:cubicBezTo>
                <a:cubicBezTo>
                  <a:pt x="1004" y="9338"/>
                  <a:pt x="1174" y="9351"/>
                  <a:pt x="1341" y="9326"/>
                </a:cubicBezTo>
                <a:lnTo>
                  <a:pt x="1298" y="9450"/>
                </a:lnTo>
                <a:lnTo>
                  <a:pt x="1488" y="9408"/>
                </a:lnTo>
                <a:lnTo>
                  <a:pt x="1555" y="9444"/>
                </a:lnTo>
                <a:lnTo>
                  <a:pt x="1517" y="9609"/>
                </a:lnTo>
                <a:cubicBezTo>
                  <a:pt x="1251" y="9868"/>
                  <a:pt x="866" y="9829"/>
                  <a:pt x="552" y="9976"/>
                </a:cubicBezTo>
                <a:lnTo>
                  <a:pt x="556" y="10001"/>
                </a:lnTo>
                <a:lnTo>
                  <a:pt x="395" y="10001"/>
                </a:lnTo>
                <a:lnTo>
                  <a:pt x="343" y="10120"/>
                </a:lnTo>
                <a:cubicBezTo>
                  <a:pt x="671" y="10095"/>
                  <a:pt x="955" y="9830"/>
                  <a:pt x="1298" y="9883"/>
                </a:cubicBezTo>
                <a:lnTo>
                  <a:pt x="1350" y="9991"/>
                </a:lnTo>
                <a:cubicBezTo>
                  <a:pt x="1066" y="10157"/>
                  <a:pt x="702" y="10138"/>
                  <a:pt x="442" y="10363"/>
                </a:cubicBezTo>
                <a:lnTo>
                  <a:pt x="594" y="10326"/>
                </a:lnTo>
                <a:lnTo>
                  <a:pt x="647" y="10352"/>
                </a:lnTo>
                <a:lnTo>
                  <a:pt x="666" y="10275"/>
                </a:lnTo>
                <a:cubicBezTo>
                  <a:pt x="791" y="10304"/>
                  <a:pt x="921" y="10263"/>
                  <a:pt x="1008" y="10161"/>
                </a:cubicBezTo>
                <a:cubicBezTo>
                  <a:pt x="1173" y="10161"/>
                  <a:pt x="1321" y="10062"/>
                  <a:pt x="1488" y="10074"/>
                </a:cubicBezTo>
                <a:lnTo>
                  <a:pt x="1593" y="9960"/>
                </a:lnTo>
                <a:lnTo>
                  <a:pt x="1664" y="9960"/>
                </a:lnTo>
                <a:cubicBezTo>
                  <a:pt x="1692" y="10001"/>
                  <a:pt x="1754" y="10021"/>
                  <a:pt x="1764" y="10120"/>
                </a:cubicBezTo>
                <a:lnTo>
                  <a:pt x="1635" y="10079"/>
                </a:lnTo>
                <a:lnTo>
                  <a:pt x="1588" y="10115"/>
                </a:lnTo>
                <a:lnTo>
                  <a:pt x="1545" y="10074"/>
                </a:lnTo>
                <a:cubicBezTo>
                  <a:pt x="1487" y="10154"/>
                  <a:pt x="1513" y="10239"/>
                  <a:pt x="1464" y="10316"/>
                </a:cubicBezTo>
                <a:lnTo>
                  <a:pt x="1697" y="10270"/>
                </a:lnTo>
                <a:lnTo>
                  <a:pt x="1612" y="10383"/>
                </a:lnTo>
                <a:cubicBezTo>
                  <a:pt x="1716" y="10363"/>
                  <a:pt x="1820" y="10358"/>
                  <a:pt x="1925" y="10368"/>
                </a:cubicBezTo>
                <a:lnTo>
                  <a:pt x="1830" y="10512"/>
                </a:lnTo>
                <a:lnTo>
                  <a:pt x="1921" y="10512"/>
                </a:lnTo>
                <a:lnTo>
                  <a:pt x="2030" y="10646"/>
                </a:lnTo>
                <a:cubicBezTo>
                  <a:pt x="2073" y="10604"/>
                  <a:pt x="2108" y="10569"/>
                  <a:pt x="2116" y="10517"/>
                </a:cubicBezTo>
                <a:cubicBezTo>
                  <a:pt x="2103" y="10469"/>
                  <a:pt x="2310" y="10456"/>
                  <a:pt x="2334" y="10517"/>
                </a:cubicBezTo>
                <a:cubicBezTo>
                  <a:pt x="2412" y="10488"/>
                  <a:pt x="2439" y="10580"/>
                  <a:pt x="2491" y="10600"/>
                </a:cubicBezTo>
                <a:lnTo>
                  <a:pt x="2553" y="10559"/>
                </a:lnTo>
                <a:cubicBezTo>
                  <a:pt x="2613" y="10613"/>
                  <a:pt x="2517" y="10663"/>
                  <a:pt x="2553" y="10729"/>
                </a:cubicBezTo>
                <a:cubicBezTo>
                  <a:pt x="2581" y="10776"/>
                  <a:pt x="2570" y="10852"/>
                  <a:pt x="2577" y="10914"/>
                </a:cubicBezTo>
                <a:lnTo>
                  <a:pt x="2596" y="10914"/>
                </a:lnTo>
                <a:cubicBezTo>
                  <a:pt x="2602" y="10861"/>
                  <a:pt x="2607" y="10808"/>
                  <a:pt x="2615" y="10734"/>
                </a:cubicBezTo>
                <a:cubicBezTo>
                  <a:pt x="2711" y="10759"/>
                  <a:pt x="2736" y="10830"/>
                  <a:pt x="2829" y="10837"/>
                </a:cubicBezTo>
                <a:cubicBezTo>
                  <a:pt x="2759" y="10741"/>
                  <a:pt x="2770" y="10671"/>
                  <a:pt x="2862" y="10620"/>
                </a:cubicBezTo>
                <a:lnTo>
                  <a:pt x="2819" y="10559"/>
                </a:lnTo>
                <a:lnTo>
                  <a:pt x="2938" y="10559"/>
                </a:lnTo>
                <a:cubicBezTo>
                  <a:pt x="2915" y="10663"/>
                  <a:pt x="2913" y="10770"/>
                  <a:pt x="2829" y="10837"/>
                </a:cubicBezTo>
                <a:cubicBezTo>
                  <a:pt x="2836" y="10878"/>
                  <a:pt x="2850" y="10916"/>
                  <a:pt x="2862" y="10956"/>
                </a:cubicBezTo>
                <a:cubicBezTo>
                  <a:pt x="2836" y="11009"/>
                  <a:pt x="2823" y="11076"/>
                  <a:pt x="2733" y="11090"/>
                </a:cubicBezTo>
                <a:lnTo>
                  <a:pt x="2857" y="11172"/>
                </a:lnTo>
                <a:lnTo>
                  <a:pt x="2829" y="11214"/>
                </a:lnTo>
                <a:lnTo>
                  <a:pt x="2881" y="11270"/>
                </a:lnTo>
                <a:cubicBezTo>
                  <a:pt x="2926" y="11229"/>
                  <a:pt x="2964" y="11158"/>
                  <a:pt x="3042" y="11208"/>
                </a:cubicBezTo>
                <a:lnTo>
                  <a:pt x="2900" y="11394"/>
                </a:lnTo>
                <a:lnTo>
                  <a:pt x="3066" y="11440"/>
                </a:lnTo>
                <a:cubicBezTo>
                  <a:pt x="3059" y="11490"/>
                  <a:pt x="3050" y="11539"/>
                  <a:pt x="3038" y="11616"/>
                </a:cubicBezTo>
                <a:lnTo>
                  <a:pt x="3157" y="11538"/>
                </a:lnTo>
                <a:lnTo>
                  <a:pt x="3114" y="11482"/>
                </a:lnTo>
                <a:cubicBezTo>
                  <a:pt x="3133" y="11438"/>
                  <a:pt x="3153" y="11396"/>
                  <a:pt x="3171" y="11358"/>
                </a:cubicBezTo>
                <a:lnTo>
                  <a:pt x="3266" y="11410"/>
                </a:lnTo>
                <a:cubicBezTo>
                  <a:pt x="3241" y="11513"/>
                  <a:pt x="3198" y="11611"/>
                  <a:pt x="3142" y="11698"/>
                </a:cubicBezTo>
                <a:cubicBezTo>
                  <a:pt x="3425" y="11662"/>
                  <a:pt x="3589" y="11337"/>
                  <a:pt x="3855" y="11332"/>
                </a:cubicBezTo>
                <a:cubicBezTo>
                  <a:pt x="3855" y="11346"/>
                  <a:pt x="3855" y="11361"/>
                  <a:pt x="3855" y="11389"/>
                </a:cubicBezTo>
                <a:cubicBezTo>
                  <a:pt x="3728" y="11372"/>
                  <a:pt x="3657" y="11471"/>
                  <a:pt x="3580" y="11554"/>
                </a:cubicBezTo>
                <a:lnTo>
                  <a:pt x="3504" y="11554"/>
                </a:lnTo>
                <a:cubicBezTo>
                  <a:pt x="3488" y="11594"/>
                  <a:pt x="3471" y="11630"/>
                  <a:pt x="3456" y="11667"/>
                </a:cubicBezTo>
                <a:cubicBezTo>
                  <a:pt x="3676" y="11667"/>
                  <a:pt x="3803" y="11408"/>
                  <a:pt x="4036" y="11425"/>
                </a:cubicBezTo>
                <a:cubicBezTo>
                  <a:pt x="4036" y="11389"/>
                  <a:pt x="4042" y="11356"/>
                  <a:pt x="4045" y="11327"/>
                </a:cubicBezTo>
                <a:cubicBezTo>
                  <a:pt x="4194" y="11270"/>
                  <a:pt x="4309" y="11144"/>
                  <a:pt x="4478" y="11147"/>
                </a:cubicBezTo>
                <a:lnTo>
                  <a:pt x="4411" y="11002"/>
                </a:lnTo>
                <a:lnTo>
                  <a:pt x="4511" y="11002"/>
                </a:lnTo>
                <a:cubicBezTo>
                  <a:pt x="4517" y="11044"/>
                  <a:pt x="4523" y="11079"/>
                  <a:pt x="4526" y="11100"/>
                </a:cubicBezTo>
                <a:cubicBezTo>
                  <a:pt x="4640" y="11050"/>
                  <a:pt x="4764" y="11055"/>
                  <a:pt x="4839" y="10945"/>
                </a:cubicBezTo>
                <a:cubicBezTo>
                  <a:pt x="4860" y="10916"/>
                  <a:pt x="4890" y="10896"/>
                  <a:pt x="4920" y="10878"/>
                </a:cubicBezTo>
                <a:cubicBezTo>
                  <a:pt x="4920" y="10905"/>
                  <a:pt x="4919" y="10923"/>
                  <a:pt x="4925" y="10951"/>
                </a:cubicBezTo>
                <a:lnTo>
                  <a:pt x="4849" y="10956"/>
                </a:lnTo>
                <a:lnTo>
                  <a:pt x="4839" y="10945"/>
                </a:lnTo>
                <a:cubicBezTo>
                  <a:pt x="4846" y="10974"/>
                  <a:pt x="4850" y="11004"/>
                  <a:pt x="4849" y="11033"/>
                </a:cubicBezTo>
                <a:cubicBezTo>
                  <a:pt x="5015" y="11033"/>
                  <a:pt x="4908" y="10839"/>
                  <a:pt x="5124" y="10878"/>
                </a:cubicBezTo>
                <a:cubicBezTo>
                  <a:pt x="5193" y="10798"/>
                  <a:pt x="5290" y="10751"/>
                  <a:pt x="5391" y="10749"/>
                </a:cubicBezTo>
                <a:lnTo>
                  <a:pt x="5405" y="10693"/>
                </a:lnTo>
                <a:lnTo>
                  <a:pt x="5614" y="10626"/>
                </a:lnTo>
                <a:cubicBezTo>
                  <a:pt x="5638" y="10495"/>
                  <a:pt x="5636" y="10491"/>
                  <a:pt x="5790" y="10476"/>
                </a:cubicBezTo>
                <a:cubicBezTo>
                  <a:pt x="5790" y="10486"/>
                  <a:pt x="5807" y="10525"/>
                  <a:pt x="5818" y="10564"/>
                </a:cubicBezTo>
                <a:lnTo>
                  <a:pt x="5899" y="10471"/>
                </a:lnTo>
                <a:cubicBezTo>
                  <a:pt x="5925" y="10511"/>
                  <a:pt x="5947" y="10552"/>
                  <a:pt x="5971" y="10589"/>
                </a:cubicBezTo>
                <a:lnTo>
                  <a:pt x="6042" y="10522"/>
                </a:lnTo>
                <a:lnTo>
                  <a:pt x="5928" y="10409"/>
                </a:lnTo>
                <a:cubicBezTo>
                  <a:pt x="5938" y="10388"/>
                  <a:pt x="5958" y="10354"/>
                  <a:pt x="5975" y="10316"/>
                </a:cubicBezTo>
                <a:lnTo>
                  <a:pt x="6047" y="10445"/>
                </a:lnTo>
                <a:lnTo>
                  <a:pt x="6165" y="10393"/>
                </a:lnTo>
                <a:cubicBezTo>
                  <a:pt x="6165" y="10475"/>
                  <a:pt x="6171" y="10538"/>
                  <a:pt x="6175" y="10595"/>
                </a:cubicBezTo>
                <a:lnTo>
                  <a:pt x="6275" y="10620"/>
                </a:lnTo>
                <a:lnTo>
                  <a:pt x="6080" y="10713"/>
                </a:lnTo>
                <a:cubicBezTo>
                  <a:pt x="6130" y="10789"/>
                  <a:pt x="6186" y="10750"/>
                  <a:pt x="6232" y="10755"/>
                </a:cubicBezTo>
                <a:cubicBezTo>
                  <a:pt x="6310" y="10607"/>
                  <a:pt x="6327" y="10578"/>
                  <a:pt x="6384" y="10657"/>
                </a:cubicBezTo>
                <a:cubicBezTo>
                  <a:pt x="6364" y="10804"/>
                  <a:pt x="6234" y="10812"/>
                  <a:pt x="6156" y="10873"/>
                </a:cubicBezTo>
                <a:lnTo>
                  <a:pt x="6056" y="10837"/>
                </a:lnTo>
                <a:lnTo>
                  <a:pt x="6132" y="11002"/>
                </a:lnTo>
                <a:lnTo>
                  <a:pt x="5961" y="10956"/>
                </a:lnTo>
                <a:cubicBezTo>
                  <a:pt x="6050" y="11016"/>
                  <a:pt x="5993" y="11179"/>
                  <a:pt x="6108" y="11208"/>
                </a:cubicBezTo>
                <a:cubicBezTo>
                  <a:pt x="6156" y="11076"/>
                  <a:pt x="6152" y="11073"/>
                  <a:pt x="6246" y="11012"/>
                </a:cubicBezTo>
                <a:lnTo>
                  <a:pt x="6213" y="10935"/>
                </a:lnTo>
                <a:cubicBezTo>
                  <a:pt x="6279" y="10897"/>
                  <a:pt x="6318" y="10938"/>
                  <a:pt x="6356" y="10987"/>
                </a:cubicBezTo>
                <a:cubicBezTo>
                  <a:pt x="6288" y="11043"/>
                  <a:pt x="6332" y="11119"/>
                  <a:pt x="6318" y="11188"/>
                </a:cubicBezTo>
                <a:lnTo>
                  <a:pt x="6451" y="11291"/>
                </a:lnTo>
                <a:cubicBezTo>
                  <a:pt x="6339" y="11339"/>
                  <a:pt x="6298" y="11438"/>
                  <a:pt x="6184" y="11389"/>
                </a:cubicBezTo>
                <a:lnTo>
                  <a:pt x="6303" y="11260"/>
                </a:lnTo>
                <a:cubicBezTo>
                  <a:pt x="6215" y="11238"/>
                  <a:pt x="6278" y="11165"/>
                  <a:pt x="6156" y="11172"/>
                </a:cubicBezTo>
                <a:cubicBezTo>
                  <a:pt x="6179" y="11220"/>
                  <a:pt x="6192" y="11244"/>
                  <a:pt x="6208" y="11275"/>
                </a:cubicBezTo>
                <a:lnTo>
                  <a:pt x="6099" y="11353"/>
                </a:lnTo>
                <a:lnTo>
                  <a:pt x="6360" y="11590"/>
                </a:lnTo>
                <a:lnTo>
                  <a:pt x="6222" y="11760"/>
                </a:lnTo>
                <a:cubicBezTo>
                  <a:pt x="6311" y="11913"/>
                  <a:pt x="6370" y="12122"/>
                  <a:pt x="6455" y="12281"/>
                </a:cubicBezTo>
                <a:cubicBezTo>
                  <a:pt x="6494" y="12257"/>
                  <a:pt x="6508" y="12169"/>
                  <a:pt x="6588" y="12240"/>
                </a:cubicBezTo>
                <a:cubicBezTo>
                  <a:pt x="6541" y="12298"/>
                  <a:pt x="6504" y="12351"/>
                  <a:pt x="6465" y="12400"/>
                </a:cubicBezTo>
                <a:cubicBezTo>
                  <a:pt x="6497" y="12488"/>
                  <a:pt x="6525" y="12569"/>
                  <a:pt x="6546" y="12627"/>
                </a:cubicBezTo>
                <a:lnTo>
                  <a:pt x="6798" y="12714"/>
                </a:lnTo>
                <a:lnTo>
                  <a:pt x="6641" y="12843"/>
                </a:lnTo>
                <a:cubicBezTo>
                  <a:pt x="6681" y="12911"/>
                  <a:pt x="6698" y="12990"/>
                  <a:pt x="6688" y="13070"/>
                </a:cubicBezTo>
                <a:lnTo>
                  <a:pt x="6855" y="13158"/>
                </a:lnTo>
                <a:lnTo>
                  <a:pt x="6750" y="13241"/>
                </a:lnTo>
                <a:lnTo>
                  <a:pt x="6793" y="13313"/>
                </a:lnTo>
                <a:lnTo>
                  <a:pt x="6655" y="13447"/>
                </a:lnTo>
                <a:lnTo>
                  <a:pt x="6541" y="13447"/>
                </a:lnTo>
                <a:lnTo>
                  <a:pt x="6451" y="13323"/>
                </a:lnTo>
                <a:lnTo>
                  <a:pt x="6346" y="13333"/>
                </a:lnTo>
                <a:cubicBezTo>
                  <a:pt x="6397" y="13466"/>
                  <a:pt x="6529" y="13527"/>
                  <a:pt x="6541" y="13664"/>
                </a:cubicBezTo>
                <a:lnTo>
                  <a:pt x="6508" y="13705"/>
                </a:lnTo>
                <a:lnTo>
                  <a:pt x="6536" y="13746"/>
                </a:lnTo>
                <a:cubicBezTo>
                  <a:pt x="6401" y="13893"/>
                  <a:pt x="6246" y="13723"/>
                  <a:pt x="6123" y="13720"/>
                </a:cubicBezTo>
                <a:cubicBezTo>
                  <a:pt x="6085" y="13657"/>
                  <a:pt x="6077" y="13593"/>
                  <a:pt x="6004" y="13612"/>
                </a:cubicBezTo>
                <a:cubicBezTo>
                  <a:pt x="5958" y="13699"/>
                  <a:pt x="6023" y="13737"/>
                  <a:pt x="6056" y="13803"/>
                </a:cubicBezTo>
                <a:cubicBezTo>
                  <a:pt x="5980" y="13767"/>
                  <a:pt x="5893" y="13769"/>
                  <a:pt x="5818" y="13808"/>
                </a:cubicBezTo>
                <a:lnTo>
                  <a:pt x="5795" y="13736"/>
                </a:lnTo>
                <a:lnTo>
                  <a:pt x="5704" y="13736"/>
                </a:lnTo>
                <a:cubicBezTo>
                  <a:pt x="5695" y="13764"/>
                  <a:pt x="5685" y="13788"/>
                  <a:pt x="5671" y="13834"/>
                </a:cubicBezTo>
                <a:cubicBezTo>
                  <a:pt x="5631" y="13779"/>
                  <a:pt x="5598" y="13733"/>
                  <a:pt x="5571" y="13694"/>
                </a:cubicBezTo>
                <a:lnTo>
                  <a:pt x="5448" y="13694"/>
                </a:lnTo>
                <a:lnTo>
                  <a:pt x="5419" y="13612"/>
                </a:lnTo>
                <a:lnTo>
                  <a:pt x="5357" y="13627"/>
                </a:lnTo>
                <a:lnTo>
                  <a:pt x="5400" y="13679"/>
                </a:lnTo>
                <a:cubicBezTo>
                  <a:pt x="5341" y="13717"/>
                  <a:pt x="5292" y="13774"/>
                  <a:pt x="5258" y="13839"/>
                </a:cubicBezTo>
                <a:cubicBezTo>
                  <a:pt x="5296" y="13886"/>
                  <a:pt x="5326" y="13934"/>
                  <a:pt x="5258" y="13973"/>
                </a:cubicBezTo>
                <a:lnTo>
                  <a:pt x="5243" y="13896"/>
                </a:lnTo>
                <a:lnTo>
                  <a:pt x="5219" y="13896"/>
                </a:lnTo>
                <a:cubicBezTo>
                  <a:pt x="5219" y="13921"/>
                  <a:pt x="5218" y="13948"/>
                  <a:pt x="5224" y="13973"/>
                </a:cubicBezTo>
                <a:lnTo>
                  <a:pt x="5253" y="13973"/>
                </a:lnTo>
                <a:cubicBezTo>
                  <a:pt x="5269" y="13999"/>
                  <a:pt x="5289" y="14023"/>
                  <a:pt x="5305" y="14050"/>
                </a:cubicBezTo>
                <a:lnTo>
                  <a:pt x="5367" y="14004"/>
                </a:lnTo>
                <a:lnTo>
                  <a:pt x="5467" y="14097"/>
                </a:lnTo>
                <a:lnTo>
                  <a:pt x="5528" y="14061"/>
                </a:lnTo>
                <a:lnTo>
                  <a:pt x="5595" y="14117"/>
                </a:lnTo>
                <a:cubicBezTo>
                  <a:pt x="5571" y="14168"/>
                  <a:pt x="5548" y="14210"/>
                  <a:pt x="5514" y="14277"/>
                </a:cubicBezTo>
                <a:lnTo>
                  <a:pt x="5410" y="14117"/>
                </a:lnTo>
                <a:lnTo>
                  <a:pt x="5381" y="14184"/>
                </a:lnTo>
                <a:lnTo>
                  <a:pt x="5305" y="14071"/>
                </a:lnTo>
                <a:lnTo>
                  <a:pt x="5082" y="14164"/>
                </a:lnTo>
                <a:cubicBezTo>
                  <a:pt x="5094" y="14228"/>
                  <a:pt x="5104" y="14290"/>
                  <a:pt x="5115" y="14350"/>
                </a:cubicBezTo>
                <a:lnTo>
                  <a:pt x="5177" y="14370"/>
                </a:lnTo>
                <a:lnTo>
                  <a:pt x="5096" y="14468"/>
                </a:lnTo>
                <a:lnTo>
                  <a:pt x="5143" y="14566"/>
                </a:lnTo>
                <a:lnTo>
                  <a:pt x="4972" y="14509"/>
                </a:lnTo>
                <a:cubicBezTo>
                  <a:pt x="5011" y="14571"/>
                  <a:pt x="5054" y="14560"/>
                  <a:pt x="5006" y="14607"/>
                </a:cubicBezTo>
                <a:lnTo>
                  <a:pt x="4849" y="14427"/>
                </a:lnTo>
                <a:lnTo>
                  <a:pt x="4735" y="14530"/>
                </a:lnTo>
                <a:lnTo>
                  <a:pt x="4644" y="14448"/>
                </a:lnTo>
                <a:cubicBezTo>
                  <a:pt x="4561" y="14529"/>
                  <a:pt x="4502" y="14636"/>
                  <a:pt x="4468" y="14752"/>
                </a:cubicBezTo>
                <a:lnTo>
                  <a:pt x="4340" y="14778"/>
                </a:lnTo>
                <a:lnTo>
                  <a:pt x="4449" y="14860"/>
                </a:lnTo>
                <a:cubicBezTo>
                  <a:pt x="4342" y="14900"/>
                  <a:pt x="4350" y="14993"/>
                  <a:pt x="4245" y="15030"/>
                </a:cubicBezTo>
                <a:cubicBezTo>
                  <a:pt x="4156" y="14997"/>
                  <a:pt x="4128" y="15130"/>
                  <a:pt x="4055" y="15118"/>
                </a:cubicBezTo>
                <a:cubicBezTo>
                  <a:pt x="3946" y="15150"/>
                  <a:pt x="3845" y="15203"/>
                  <a:pt x="3755" y="15278"/>
                </a:cubicBezTo>
                <a:lnTo>
                  <a:pt x="3698" y="15128"/>
                </a:lnTo>
                <a:lnTo>
                  <a:pt x="3998" y="15061"/>
                </a:lnTo>
                <a:lnTo>
                  <a:pt x="3998" y="14963"/>
                </a:lnTo>
                <a:lnTo>
                  <a:pt x="3855" y="14922"/>
                </a:lnTo>
                <a:lnTo>
                  <a:pt x="3808" y="15005"/>
                </a:lnTo>
                <a:lnTo>
                  <a:pt x="3755" y="14984"/>
                </a:lnTo>
                <a:lnTo>
                  <a:pt x="3774" y="14860"/>
                </a:lnTo>
                <a:lnTo>
                  <a:pt x="3518" y="14963"/>
                </a:lnTo>
                <a:cubicBezTo>
                  <a:pt x="3528" y="15070"/>
                  <a:pt x="3582" y="15168"/>
                  <a:pt x="3665" y="15226"/>
                </a:cubicBezTo>
                <a:cubicBezTo>
                  <a:pt x="3701" y="15370"/>
                  <a:pt x="3568" y="15334"/>
                  <a:pt x="3508" y="15386"/>
                </a:cubicBezTo>
                <a:lnTo>
                  <a:pt x="3556" y="15458"/>
                </a:lnTo>
                <a:cubicBezTo>
                  <a:pt x="3508" y="15514"/>
                  <a:pt x="3445" y="15550"/>
                  <a:pt x="3375" y="15556"/>
                </a:cubicBezTo>
                <a:lnTo>
                  <a:pt x="3304" y="15618"/>
                </a:lnTo>
                <a:lnTo>
                  <a:pt x="3095" y="15593"/>
                </a:lnTo>
                <a:lnTo>
                  <a:pt x="3033" y="15680"/>
                </a:lnTo>
                <a:lnTo>
                  <a:pt x="3080" y="15737"/>
                </a:lnTo>
                <a:cubicBezTo>
                  <a:pt x="2903" y="15852"/>
                  <a:pt x="2691" y="15845"/>
                  <a:pt x="2496" y="15892"/>
                </a:cubicBezTo>
                <a:lnTo>
                  <a:pt x="2477" y="15959"/>
                </a:lnTo>
                <a:cubicBezTo>
                  <a:pt x="2398" y="15946"/>
                  <a:pt x="2317" y="15957"/>
                  <a:pt x="2244" y="15990"/>
                </a:cubicBezTo>
                <a:lnTo>
                  <a:pt x="2177" y="15918"/>
                </a:lnTo>
                <a:lnTo>
                  <a:pt x="2135" y="16010"/>
                </a:lnTo>
                <a:cubicBezTo>
                  <a:pt x="2149" y="16090"/>
                  <a:pt x="2155" y="16138"/>
                  <a:pt x="2163" y="16186"/>
                </a:cubicBezTo>
                <a:lnTo>
                  <a:pt x="1550" y="16588"/>
                </a:lnTo>
                <a:lnTo>
                  <a:pt x="1498" y="16536"/>
                </a:lnTo>
                <a:lnTo>
                  <a:pt x="1550" y="16464"/>
                </a:lnTo>
                <a:lnTo>
                  <a:pt x="1460" y="16402"/>
                </a:lnTo>
                <a:lnTo>
                  <a:pt x="1450" y="16588"/>
                </a:lnTo>
                <a:lnTo>
                  <a:pt x="1384" y="16604"/>
                </a:lnTo>
                <a:lnTo>
                  <a:pt x="1422" y="16665"/>
                </a:lnTo>
                <a:lnTo>
                  <a:pt x="1241" y="16774"/>
                </a:lnTo>
                <a:lnTo>
                  <a:pt x="1279" y="16825"/>
                </a:lnTo>
                <a:lnTo>
                  <a:pt x="1160" y="16841"/>
                </a:lnTo>
                <a:lnTo>
                  <a:pt x="1198" y="16892"/>
                </a:lnTo>
                <a:lnTo>
                  <a:pt x="1117" y="16934"/>
                </a:lnTo>
                <a:lnTo>
                  <a:pt x="1165" y="17099"/>
                </a:lnTo>
                <a:cubicBezTo>
                  <a:pt x="1068" y="17224"/>
                  <a:pt x="856" y="17152"/>
                  <a:pt x="832" y="17238"/>
                </a:cubicBezTo>
                <a:lnTo>
                  <a:pt x="994" y="17238"/>
                </a:lnTo>
                <a:lnTo>
                  <a:pt x="956" y="17377"/>
                </a:lnTo>
                <a:lnTo>
                  <a:pt x="1056" y="17449"/>
                </a:lnTo>
                <a:cubicBezTo>
                  <a:pt x="968" y="17506"/>
                  <a:pt x="881" y="17549"/>
                  <a:pt x="870" y="17666"/>
                </a:cubicBezTo>
                <a:lnTo>
                  <a:pt x="799" y="17682"/>
                </a:lnTo>
                <a:lnTo>
                  <a:pt x="799" y="17707"/>
                </a:lnTo>
                <a:lnTo>
                  <a:pt x="870" y="17702"/>
                </a:lnTo>
                <a:lnTo>
                  <a:pt x="870" y="17671"/>
                </a:lnTo>
                <a:cubicBezTo>
                  <a:pt x="1136" y="17503"/>
                  <a:pt x="1704" y="17226"/>
                  <a:pt x="1807" y="17702"/>
                </a:cubicBezTo>
                <a:lnTo>
                  <a:pt x="1645" y="17774"/>
                </a:lnTo>
                <a:cubicBezTo>
                  <a:pt x="1699" y="17824"/>
                  <a:pt x="1613" y="17898"/>
                  <a:pt x="1645" y="17986"/>
                </a:cubicBezTo>
                <a:lnTo>
                  <a:pt x="1764" y="18048"/>
                </a:lnTo>
                <a:lnTo>
                  <a:pt x="1906" y="17862"/>
                </a:lnTo>
                <a:cubicBezTo>
                  <a:pt x="1995" y="17970"/>
                  <a:pt x="2119" y="17974"/>
                  <a:pt x="2230" y="18022"/>
                </a:cubicBezTo>
                <a:lnTo>
                  <a:pt x="2244" y="17950"/>
                </a:lnTo>
                <a:lnTo>
                  <a:pt x="2382" y="17960"/>
                </a:lnTo>
                <a:lnTo>
                  <a:pt x="2382" y="18074"/>
                </a:lnTo>
                <a:lnTo>
                  <a:pt x="2496" y="18074"/>
                </a:lnTo>
                <a:lnTo>
                  <a:pt x="2482" y="17986"/>
                </a:lnTo>
                <a:lnTo>
                  <a:pt x="2425" y="18037"/>
                </a:lnTo>
                <a:lnTo>
                  <a:pt x="2425" y="17929"/>
                </a:lnTo>
                <a:lnTo>
                  <a:pt x="2567" y="17836"/>
                </a:lnTo>
                <a:lnTo>
                  <a:pt x="2681" y="17898"/>
                </a:lnTo>
                <a:cubicBezTo>
                  <a:pt x="2550" y="17930"/>
                  <a:pt x="2551" y="17933"/>
                  <a:pt x="2539" y="18043"/>
                </a:cubicBezTo>
                <a:lnTo>
                  <a:pt x="2634" y="18001"/>
                </a:lnTo>
                <a:lnTo>
                  <a:pt x="2638" y="18053"/>
                </a:lnTo>
                <a:lnTo>
                  <a:pt x="2453" y="18130"/>
                </a:lnTo>
                <a:lnTo>
                  <a:pt x="2491" y="18171"/>
                </a:lnTo>
                <a:lnTo>
                  <a:pt x="2458" y="18223"/>
                </a:lnTo>
                <a:lnTo>
                  <a:pt x="2539" y="18254"/>
                </a:lnTo>
                <a:lnTo>
                  <a:pt x="2425" y="18342"/>
                </a:lnTo>
                <a:lnTo>
                  <a:pt x="2510" y="18383"/>
                </a:lnTo>
                <a:lnTo>
                  <a:pt x="2386" y="18404"/>
                </a:lnTo>
                <a:lnTo>
                  <a:pt x="2386" y="18502"/>
                </a:lnTo>
                <a:lnTo>
                  <a:pt x="2491" y="18522"/>
                </a:lnTo>
                <a:lnTo>
                  <a:pt x="2491" y="18589"/>
                </a:lnTo>
                <a:lnTo>
                  <a:pt x="2301" y="18775"/>
                </a:lnTo>
                <a:cubicBezTo>
                  <a:pt x="2415" y="18810"/>
                  <a:pt x="2535" y="18825"/>
                  <a:pt x="2653" y="18827"/>
                </a:cubicBezTo>
                <a:cubicBezTo>
                  <a:pt x="2893" y="18746"/>
                  <a:pt x="3122" y="18640"/>
                  <a:pt x="3342" y="18507"/>
                </a:cubicBezTo>
                <a:lnTo>
                  <a:pt x="3413" y="18553"/>
                </a:lnTo>
                <a:lnTo>
                  <a:pt x="3413" y="18481"/>
                </a:lnTo>
                <a:lnTo>
                  <a:pt x="3589" y="18471"/>
                </a:lnTo>
                <a:lnTo>
                  <a:pt x="3494" y="18553"/>
                </a:lnTo>
                <a:lnTo>
                  <a:pt x="3413" y="18553"/>
                </a:lnTo>
                <a:lnTo>
                  <a:pt x="3413" y="18610"/>
                </a:lnTo>
                <a:cubicBezTo>
                  <a:pt x="3361" y="18661"/>
                  <a:pt x="3261" y="18651"/>
                  <a:pt x="3233" y="18754"/>
                </a:cubicBezTo>
                <a:cubicBezTo>
                  <a:pt x="3602" y="18612"/>
                  <a:pt x="3926" y="18437"/>
                  <a:pt x="4297" y="18337"/>
                </a:cubicBezTo>
                <a:cubicBezTo>
                  <a:pt x="4319" y="18323"/>
                  <a:pt x="4344" y="18311"/>
                  <a:pt x="4369" y="18311"/>
                </a:cubicBezTo>
                <a:lnTo>
                  <a:pt x="4369" y="18337"/>
                </a:lnTo>
                <a:lnTo>
                  <a:pt x="4297" y="18352"/>
                </a:lnTo>
                <a:cubicBezTo>
                  <a:pt x="4297" y="18343"/>
                  <a:pt x="4297" y="18339"/>
                  <a:pt x="4297" y="18337"/>
                </a:cubicBezTo>
                <a:cubicBezTo>
                  <a:pt x="4218" y="18470"/>
                  <a:pt x="4083" y="18469"/>
                  <a:pt x="3984" y="18543"/>
                </a:cubicBezTo>
                <a:lnTo>
                  <a:pt x="3950" y="18512"/>
                </a:lnTo>
                <a:cubicBezTo>
                  <a:pt x="3902" y="18555"/>
                  <a:pt x="3862" y="18601"/>
                  <a:pt x="3912" y="18672"/>
                </a:cubicBezTo>
                <a:lnTo>
                  <a:pt x="3965" y="18672"/>
                </a:lnTo>
                <a:lnTo>
                  <a:pt x="3993" y="18708"/>
                </a:lnTo>
                <a:lnTo>
                  <a:pt x="4036" y="18672"/>
                </a:lnTo>
                <a:lnTo>
                  <a:pt x="3969" y="18672"/>
                </a:lnTo>
                <a:lnTo>
                  <a:pt x="3969" y="18610"/>
                </a:lnTo>
                <a:cubicBezTo>
                  <a:pt x="4030" y="18591"/>
                  <a:pt x="4076" y="18516"/>
                  <a:pt x="4150" y="18563"/>
                </a:cubicBezTo>
                <a:lnTo>
                  <a:pt x="4117" y="18631"/>
                </a:lnTo>
                <a:cubicBezTo>
                  <a:pt x="4294" y="18617"/>
                  <a:pt x="4369" y="18395"/>
                  <a:pt x="4568" y="18445"/>
                </a:cubicBezTo>
                <a:cubicBezTo>
                  <a:pt x="4377" y="18597"/>
                  <a:pt x="4157" y="18672"/>
                  <a:pt x="3969" y="18832"/>
                </a:cubicBezTo>
                <a:cubicBezTo>
                  <a:pt x="4183" y="18796"/>
                  <a:pt x="4388" y="18649"/>
                  <a:pt x="4597" y="18594"/>
                </a:cubicBezTo>
                <a:lnTo>
                  <a:pt x="4701" y="18708"/>
                </a:lnTo>
                <a:lnTo>
                  <a:pt x="4958" y="18600"/>
                </a:lnTo>
                <a:cubicBezTo>
                  <a:pt x="4973" y="18713"/>
                  <a:pt x="5056" y="18785"/>
                  <a:pt x="5129" y="18863"/>
                </a:cubicBezTo>
                <a:lnTo>
                  <a:pt x="5110" y="18883"/>
                </a:lnTo>
                <a:cubicBezTo>
                  <a:pt x="5126" y="18935"/>
                  <a:pt x="5144" y="18980"/>
                  <a:pt x="5158" y="19028"/>
                </a:cubicBezTo>
                <a:lnTo>
                  <a:pt x="5200" y="19038"/>
                </a:lnTo>
                <a:cubicBezTo>
                  <a:pt x="5200" y="19105"/>
                  <a:pt x="5206" y="19166"/>
                  <a:pt x="5210" y="19239"/>
                </a:cubicBezTo>
                <a:lnTo>
                  <a:pt x="5167" y="19208"/>
                </a:lnTo>
                <a:lnTo>
                  <a:pt x="5072" y="19296"/>
                </a:lnTo>
                <a:cubicBezTo>
                  <a:pt x="5118" y="19335"/>
                  <a:pt x="5150" y="19390"/>
                  <a:pt x="5167" y="19451"/>
                </a:cubicBezTo>
                <a:cubicBezTo>
                  <a:pt x="5277" y="19337"/>
                  <a:pt x="5431" y="19379"/>
                  <a:pt x="5533" y="19239"/>
                </a:cubicBezTo>
                <a:cubicBezTo>
                  <a:pt x="5550" y="19386"/>
                  <a:pt x="5688" y="19444"/>
                  <a:pt x="5647" y="19590"/>
                </a:cubicBezTo>
                <a:lnTo>
                  <a:pt x="5600" y="19564"/>
                </a:lnTo>
                <a:lnTo>
                  <a:pt x="5533" y="19672"/>
                </a:lnTo>
                <a:cubicBezTo>
                  <a:pt x="5461" y="19686"/>
                  <a:pt x="5388" y="19633"/>
                  <a:pt x="5357" y="19714"/>
                </a:cubicBezTo>
                <a:lnTo>
                  <a:pt x="5448" y="19822"/>
                </a:lnTo>
                <a:lnTo>
                  <a:pt x="5448" y="19946"/>
                </a:lnTo>
                <a:lnTo>
                  <a:pt x="5605" y="20101"/>
                </a:lnTo>
                <a:lnTo>
                  <a:pt x="5509" y="20162"/>
                </a:lnTo>
                <a:cubicBezTo>
                  <a:pt x="5610" y="20386"/>
                  <a:pt x="5793" y="20238"/>
                  <a:pt x="5866" y="20591"/>
                </a:cubicBezTo>
                <a:lnTo>
                  <a:pt x="5928" y="20472"/>
                </a:lnTo>
                <a:lnTo>
                  <a:pt x="6032" y="20730"/>
                </a:lnTo>
                <a:lnTo>
                  <a:pt x="5871" y="20704"/>
                </a:lnTo>
                <a:lnTo>
                  <a:pt x="5990" y="20823"/>
                </a:lnTo>
                <a:lnTo>
                  <a:pt x="5942" y="20931"/>
                </a:lnTo>
                <a:lnTo>
                  <a:pt x="6013" y="20957"/>
                </a:lnTo>
                <a:lnTo>
                  <a:pt x="6056" y="21173"/>
                </a:lnTo>
                <a:lnTo>
                  <a:pt x="5990" y="21199"/>
                </a:lnTo>
                <a:lnTo>
                  <a:pt x="6104" y="21287"/>
                </a:lnTo>
                <a:lnTo>
                  <a:pt x="6237" y="21271"/>
                </a:lnTo>
                <a:cubicBezTo>
                  <a:pt x="6191" y="21337"/>
                  <a:pt x="6167" y="21376"/>
                  <a:pt x="6127" y="21431"/>
                </a:cubicBezTo>
                <a:lnTo>
                  <a:pt x="6284" y="21431"/>
                </a:lnTo>
                <a:cubicBezTo>
                  <a:pt x="6268" y="21493"/>
                  <a:pt x="6259" y="21539"/>
                  <a:pt x="6246" y="21586"/>
                </a:cubicBezTo>
                <a:lnTo>
                  <a:pt x="21590" y="21586"/>
                </a:lnTo>
                <a:lnTo>
                  <a:pt x="21590" y="6"/>
                </a:lnTo>
                <a:cubicBezTo>
                  <a:pt x="16537" y="6"/>
                  <a:pt x="11486" y="6"/>
                  <a:pt x="6432" y="6"/>
                </a:cubicBezTo>
                <a:cubicBezTo>
                  <a:pt x="6308" y="19"/>
                  <a:pt x="6186" y="43"/>
                  <a:pt x="6066" y="73"/>
                </a:cubicBezTo>
                <a:lnTo>
                  <a:pt x="6051" y="0"/>
                </a:lnTo>
                <a:close/>
                <a:moveTo>
                  <a:pt x="3375" y="15556"/>
                </a:moveTo>
                <a:cubicBezTo>
                  <a:pt x="3375" y="15530"/>
                  <a:pt x="3370" y="15500"/>
                  <a:pt x="3366" y="15474"/>
                </a:cubicBezTo>
                <a:lnTo>
                  <a:pt x="3337" y="15474"/>
                </a:lnTo>
                <a:cubicBezTo>
                  <a:pt x="3339" y="15501"/>
                  <a:pt x="3345" y="15530"/>
                  <a:pt x="3347" y="15556"/>
                </a:cubicBezTo>
                <a:lnTo>
                  <a:pt x="3375" y="15556"/>
                </a:lnTo>
                <a:close/>
                <a:moveTo>
                  <a:pt x="1645" y="8841"/>
                </a:moveTo>
                <a:cubicBezTo>
                  <a:pt x="1633" y="8761"/>
                  <a:pt x="1597" y="8733"/>
                  <a:pt x="1526" y="8697"/>
                </a:cubicBezTo>
                <a:lnTo>
                  <a:pt x="1422" y="8774"/>
                </a:lnTo>
                <a:lnTo>
                  <a:pt x="1426" y="8877"/>
                </a:lnTo>
                <a:cubicBezTo>
                  <a:pt x="1503" y="8877"/>
                  <a:pt x="1578" y="8900"/>
                  <a:pt x="1645" y="8841"/>
                </a:cubicBezTo>
                <a:close/>
                <a:moveTo>
                  <a:pt x="2634" y="7913"/>
                </a:moveTo>
                <a:lnTo>
                  <a:pt x="2486" y="7820"/>
                </a:lnTo>
                <a:lnTo>
                  <a:pt x="2486" y="7830"/>
                </a:lnTo>
                <a:lnTo>
                  <a:pt x="2491" y="7830"/>
                </a:lnTo>
                <a:lnTo>
                  <a:pt x="2496" y="7913"/>
                </a:lnTo>
                <a:lnTo>
                  <a:pt x="2634" y="7913"/>
                </a:lnTo>
                <a:close/>
                <a:moveTo>
                  <a:pt x="2486" y="7830"/>
                </a:moveTo>
                <a:lnTo>
                  <a:pt x="2434" y="7717"/>
                </a:lnTo>
                <a:cubicBezTo>
                  <a:pt x="2407" y="7749"/>
                  <a:pt x="2390" y="7773"/>
                  <a:pt x="2358" y="7815"/>
                </a:cubicBezTo>
                <a:lnTo>
                  <a:pt x="2448" y="7861"/>
                </a:lnTo>
                <a:lnTo>
                  <a:pt x="2486" y="7830"/>
                </a:lnTo>
                <a:close/>
                <a:moveTo>
                  <a:pt x="10562" y="3167"/>
                </a:moveTo>
                <a:cubicBezTo>
                  <a:pt x="10572" y="3144"/>
                  <a:pt x="10582" y="3118"/>
                  <a:pt x="10596" y="3069"/>
                </a:cubicBezTo>
                <a:lnTo>
                  <a:pt x="10591" y="3069"/>
                </a:lnTo>
                <a:cubicBezTo>
                  <a:pt x="10532" y="3116"/>
                  <a:pt x="10548" y="3116"/>
                  <a:pt x="10562" y="3167"/>
                </a:cubicBezTo>
                <a:close/>
                <a:moveTo>
                  <a:pt x="4259" y="4204"/>
                </a:moveTo>
                <a:lnTo>
                  <a:pt x="4240" y="4183"/>
                </a:lnTo>
                <a:lnTo>
                  <a:pt x="4183" y="4281"/>
                </a:lnTo>
                <a:lnTo>
                  <a:pt x="4255" y="4287"/>
                </a:lnTo>
                <a:cubicBezTo>
                  <a:pt x="4255" y="4255"/>
                  <a:pt x="4254" y="4228"/>
                  <a:pt x="4259" y="4204"/>
                </a:cubicBezTo>
                <a:close/>
                <a:moveTo>
                  <a:pt x="5519" y="47"/>
                </a:moveTo>
                <a:lnTo>
                  <a:pt x="5519" y="129"/>
                </a:lnTo>
                <a:lnTo>
                  <a:pt x="5538" y="129"/>
                </a:lnTo>
                <a:lnTo>
                  <a:pt x="5538" y="47"/>
                </a:lnTo>
                <a:lnTo>
                  <a:pt x="5519" y="47"/>
                </a:lnTo>
                <a:close/>
                <a:moveTo>
                  <a:pt x="5215" y="258"/>
                </a:moveTo>
                <a:lnTo>
                  <a:pt x="5215" y="279"/>
                </a:lnTo>
                <a:lnTo>
                  <a:pt x="5286" y="279"/>
                </a:lnTo>
                <a:lnTo>
                  <a:pt x="5286" y="258"/>
                </a:lnTo>
                <a:lnTo>
                  <a:pt x="5215" y="258"/>
                </a:lnTo>
                <a:close/>
                <a:moveTo>
                  <a:pt x="4901" y="300"/>
                </a:moveTo>
                <a:cubicBezTo>
                  <a:pt x="4839" y="270"/>
                  <a:pt x="4756" y="297"/>
                  <a:pt x="4777" y="434"/>
                </a:cubicBezTo>
                <a:lnTo>
                  <a:pt x="4892" y="496"/>
                </a:lnTo>
                <a:cubicBezTo>
                  <a:pt x="5001" y="413"/>
                  <a:pt x="4963" y="329"/>
                  <a:pt x="4901" y="300"/>
                </a:cubicBezTo>
                <a:close/>
                <a:moveTo>
                  <a:pt x="6099" y="305"/>
                </a:moveTo>
                <a:lnTo>
                  <a:pt x="5899" y="428"/>
                </a:lnTo>
                <a:lnTo>
                  <a:pt x="6066" y="532"/>
                </a:lnTo>
                <a:lnTo>
                  <a:pt x="6213" y="439"/>
                </a:lnTo>
                <a:lnTo>
                  <a:pt x="6099" y="305"/>
                </a:lnTo>
                <a:close/>
                <a:moveTo>
                  <a:pt x="5547" y="449"/>
                </a:moveTo>
                <a:lnTo>
                  <a:pt x="5438" y="501"/>
                </a:lnTo>
                <a:lnTo>
                  <a:pt x="5438" y="686"/>
                </a:lnTo>
                <a:lnTo>
                  <a:pt x="5562" y="686"/>
                </a:lnTo>
                <a:lnTo>
                  <a:pt x="5543" y="661"/>
                </a:lnTo>
                <a:lnTo>
                  <a:pt x="5681" y="578"/>
                </a:lnTo>
                <a:cubicBezTo>
                  <a:pt x="5625" y="524"/>
                  <a:pt x="5587" y="489"/>
                  <a:pt x="5547" y="449"/>
                </a:cubicBezTo>
                <a:close/>
                <a:moveTo>
                  <a:pt x="7126" y="650"/>
                </a:moveTo>
                <a:lnTo>
                  <a:pt x="7126" y="676"/>
                </a:lnTo>
                <a:lnTo>
                  <a:pt x="7069" y="692"/>
                </a:lnTo>
                <a:cubicBezTo>
                  <a:pt x="7078" y="667"/>
                  <a:pt x="7101" y="649"/>
                  <a:pt x="7126" y="650"/>
                </a:cubicBezTo>
                <a:close/>
                <a:moveTo>
                  <a:pt x="7045" y="686"/>
                </a:moveTo>
                <a:cubicBezTo>
                  <a:pt x="7035" y="712"/>
                  <a:pt x="7008" y="730"/>
                  <a:pt x="6983" y="728"/>
                </a:cubicBezTo>
                <a:lnTo>
                  <a:pt x="6983" y="702"/>
                </a:lnTo>
                <a:lnTo>
                  <a:pt x="7045" y="686"/>
                </a:lnTo>
                <a:close/>
                <a:moveTo>
                  <a:pt x="5795" y="1285"/>
                </a:moveTo>
                <a:lnTo>
                  <a:pt x="5809" y="1357"/>
                </a:lnTo>
                <a:lnTo>
                  <a:pt x="5728" y="1357"/>
                </a:lnTo>
                <a:lnTo>
                  <a:pt x="5728" y="1300"/>
                </a:lnTo>
                <a:lnTo>
                  <a:pt x="5795" y="1285"/>
                </a:lnTo>
                <a:close/>
                <a:moveTo>
                  <a:pt x="5334" y="1290"/>
                </a:moveTo>
                <a:lnTo>
                  <a:pt x="5334" y="1367"/>
                </a:lnTo>
                <a:lnTo>
                  <a:pt x="5353" y="1367"/>
                </a:lnTo>
                <a:lnTo>
                  <a:pt x="5353" y="1290"/>
                </a:lnTo>
                <a:lnTo>
                  <a:pt x="5334" y="1290"/>
                </a:lnTo>
                <a:close/>
                <a:moveTo>
                  <a:pt x="5947" y="1692"/>
                </a:moveTo>
                <a:lnTo>
                  <a:pt x="5947" y="1718"/>
                </a:lnTo>
                <a:lnTo>
                  <a:pt x="5890" y="1728"/>
                </a:lnTo>
                <a:cubicBezTo>
                  <a:pt x="5899" y="1704"/>
                  <a:pt x="5923" y="1691"/>
                  <a:pt x="5947" y="1692"/>
                </a:cubicBezTo>
                <a:close/>
                <a:moveTo>
                  <a:pt x="6099" y="1697"/>
                </a:moveTo>
                <a:lnTo>
                  <a:pt x="6170" y="1697"/>
                </a:lnTo>
                <a:lnTo>
                  <a:pt x="6170" y="1718"/>
                </a:lnTo>
                <a:lnTo>
                  <a:pt x="6099" y="1718"/>
                </a:lnTo>
                <a:lnTo>
                  <a:pt x="6099" y="1697"/>
                </a:lnTo>
                <a:close/>
                <a:moveTo>
                  <a:pt x="5866" y="1728"/>
                </a:moveTo>
                <a:cubicBezTo>
                  <a:pt x="5856" y="1754"/>
                  <a:pt x="5834" y="1767"/>
                  <a:pt x="5809" y="1764"/>
                </a:cubicBezTo>
                <a:lnTo>
                  <a:pt x="5809" y="1739"/>
                </a:lnTo>
                <a:lnTo>
                  <a:pt x="5866" y="1728"/>
                </a:lnTo>
                <a:close/>
                <a:moveTo>
                  <a:pt x="5357" y="2172"/>
                </a:moveTo>
                <a:cubicBezTo>
                  <a:pt x="5327" y="2287"/>
                  <a:pt x="5327" y="2286"/>
                  <a:pt x="5219" y="2275"/>
                </a:cubicBezTo>
                <a:cubicBezTo>
                  <a:pt x="5219" y="2263"/>
                  <a:pt x="5218" y="2250"/>
                  <a:pt x="5210" y="2223"/>
                </a:cubicBezTo>
                <a:cubicBezTo>
                  <a:pt x="5262" y="2218"/>
                  <a:pt x="5313" y="2201"/>
                  <a:pt x="5357" y="2172"/>
                </a:cubicBezTo>
                <a:close/>
                <a:moveTo>
                  <a:pt x="11361" y="2290"/>
                </a:moveTo>
                <a:lnTo>
                  <a:pt x="11432" y="2290"/>
                </a:lnTo>
                <a:lnTo>
                  <a:pt x="11432" y="2311"/>
                </a:lnTo>
                <a:lnTo>
                  <a:pt x="11361" y="2311"/>
                </a:lnTo>
                <a:lnTo>
                  <a:pt x="11361" y="2290"/>
                </a:lnTo>
                <a:close/>
                <a:moveTo>
                  <a:pt x="9778" y="2724"/>
                </a:moveTo>
                <a:lnTo>
                  <a:pt x="9707" y="2739"/>
                </a:lnTo>
                <a:lnTo>
                  <a:pt x="9707" y="2765"/>
                </a:lnTo>
                <a:lnTo>
                  <a:pt x="9778" y="2760"/>
                </a:lnTo>
                <a:lnTo>
                  <a:pt x="9778" y="2724"/>
                </a:lnTo>
                <a:close/>
                <a:moveTo>
                  <a:pt x="10358" y="3002"/>
                </a:moveTo>
                <a:lnTo>
                  <a:pt x="10296" y="3023"/>
                </a:lnTo>
                <a:lnTo>
                  <a:pt x="10296" y="3038"/>
                </a:lnTo>
                <a:lnTo>
                  <a:pt x="10358" y="3038"/>
                </a:lnTo>
                <a:lnTo>
                  <a:pt x="10358" y="3002"/>
                </a:lnTo>
                <a:close/>
                <a:moveTo>
                  <a:pt x="10415" y="3044"/>
                </a:moveTo>
                <a:lnTo>
                  <a:pt x="10415" y="3126"/>
                </a:lnTo>
                <a:lnTo>
                  <a:pt x="10429" y="3126"/>
                </a:lnTo>
                <a:lnTo>
                  <a:pt x="10429" y="3044"/>
                </a:lnTo>
                <a:lnTo>
                  <a:pt x="10415" y="3044"/>
                </a:lnTo>
                <a:close/>
                <a:moveTo>
                  <a:pt x="10168" y="3080"/>
                </a:moveTo>
                <a:cubicBezTo>
                  <a:pt x="10192" y="3110"/>
                  <a:pt x="10200" y="3127"/>
                  <a:pt x="10206" y="3126"/>
                </a:cubicBezTo>
                <a:cubicBezTo>
                  <a:pt x="10223" y="3122"/>
                  <a:pt x="10241" y="3113"/>
                  <a:pt x="10258" y="3105"/>
                </a:cubicBezTo>
                <a:lnTo>
                  <a:pt x="10168" y="3080"/>
                </a:lnTo>
                <a:close/>
                <a:moveTo>
                  <a:pt x="10244" y="3131"/>
                </a:moveTo>
                <a:lnTo>
                  <a:pt x="10344" y="3229"/>
                </a:lnTo>
                <a:lnTo>
                  <a:pt x="10372" y="3131"/>
                </a:lnTo>
                <a:lnTo>
                  <a:pt x="10244" y="3131"/>
                </a:lnTo>
                <a:close/>
                <a:moveTo>
                  <a:pt x="9783" y="3332"/>
                </a:moveTo>
                <a:cubicBezTo>
                  <a:pt x="9783" y="3344"/>
                  <a:pt x="9783" y="3357"/>
                  <a:pt x="9783" y="3368"/>
                </a:cubicBezTo>
                <a:lnTo>
                  <a:pt x="9844" y="3353"/>
                </a:lnTo>
                <a:lnTo>
                  <a:pt x="9844" y="3332"/>
                </a:lnTo>
                <a:lnTo>
                  <a:pt x="9783" y="3332"/>
                </a:lnTo>
                <a:close/>
                <a:moveTo>
                  <a:pt x="9697" y="3405"/>
                </a:moveTo>
                <a:lnTo>
                  <a:pt x="9635" y="3420"/>
                </a:lnTo>
                <a:lnTo>
                  <a:pt x="9635" y="3441"/>
                </a:lnTo>
                <a:lnTo>
                  <a:pt x="9697" y="3441"/>
                </a:lnTo>
                <a:lnTo>
                  <a:pt x="9697" y="3405"/>
                </a:lnTo>
                <a:close/>
                <a:moveTo>
                  <a:pt x="9531" y="3446"/>
                </a:moveTo>
                <a:lnTo>
                  <a:pt x="9531" y="3523"/>
                </a:lnTo>
                <a:lnTo>
                  <a:pt x="9550" y="3523"/>
                </a:lnTo>
                <a:lnTo>
                  <a:pt x="9550" y="3446"/>
                </a:lnTo>
                <a:lnTo>
                  <a:pt x="9531" y="3446"/>
                </a:lnTo>
                <a:close/>
                <a:moveTo>
                  <a:pt x="8937" y="3451"/>
                </a:moveTo>
                <a:lnTo>
                  <a:pt x="8937" y="3559"/>
                </a:lnTo>
                <a:lnTo>
                  <a:pt x="8970" y="3559"/>
                </a:lnTo>
                <a:cubicBezTo>
                  <a:pt x="8965" y="3524"/>
                  <a:pt x="8960" y="3487"/>
                  <a:pt x="8956" y="3451"/>
                </a:cubicBezTo>
                <a:lnTo>
                  <a:pt x="8937" y="3451"/>
                </a:lnTo>
                <a:close/>
                <a:moveTo>
                  <a:pt x="8580" y="3503"/>
                </a:moveTo>
                <a:cubicBezTo>
                  <a:pt x="8555" y="3561"/>
                  <a:pt x="8540" y="3598"/>
                  <a:pt x="8518" y="3647"/>
                </a:cubicBezTo>
                <a:lnTo>
                  <a:pt x="8656" y="3637"/>
                </a:lnTo>
                <a:lnTo>
                  <a:pt x="8580" y="3503"/>
                </a:lnTo>
                <a:close/>
                <a:moveTo>
                  <a:pt x="7458" y="3776"/>
                </a:moveTo>
                <a:lnTo>
                  <a:pt x="7458" y="3797"/>
                </a:lnTo>
                <a:lnTo>
                  <a:pt x="7534" y="3797"/>
                </a:lnTo>
                <a:lnTo>
                  <a:pt x="7534" y="3776"/>
                </a:lnTo>
                <a:lnTo>
                  <a:pt x="7458" y="3776"/>
                </a:lnTo>
                <a:close/>
                <a:moveTo>
                  <a:pt x="8000" y="3802"/>
                </a:moveTo>
                <a:lnTo>
                  <a:pt x="7953" y="3812"/>
                </a:lnTo>
                <a:lnTo>
                  <a:pt x="8000" y="3864"/>
                </a:lnTo>
                <a:lnTo>
                  <a:pt x="8000" y="3802"/>
                </a:lnTo>
                <a:close/>
                <a:moveTo>
                  <a:pt x="8167" y="3926"/>
                </a:moveTo>
                <a:lnTo>
                  <a:pt x="8167" y="4049"/>
                </a:lnTo>
                <a:lnTo>
                  <a:pt x="8186" y="4049"/>
                </a:lnTo>
                <a:lnTo>
                  <a:pt x="8186" y="3926"/>
                </a:lnTo>
                <a:lnTo>
                  <a:pt x="8167" y="3926"/>
                </a:lnTo>
                <a:close/>
                <a:moveTo>
                  <a:pt x="6969" y="3993"/>
                </a:moveTo>
                <a:lnTo>
                  <a:pt x="6836" y="4065"/>
                </a:lnTo>
                <a:lnTo>
                  <a:pt x="6836" y="4132"/>
                </a:lnTo>
                <a:lnTo>
                  <a:pt x="6836" y="4137"/>
                </a:lnTo>
                <a:cubicBezTo>
                  <a:pt x="6884" y="4117"/>
                  <a:pt x="6932" y="4091"/>
                  <a:pt x="6978" y="4065"/>
                </a:cubicBezTo>
                <a:cubicBezTo>
                  <a:pt x="6984" y="4065"/>
                  <a:pt x="6977" y="4027"/>
                  <a:pt x="6969" y="3993"/>
                </a:cubicBezTo>
                <a:close/>
                <a:moveTo>
                  <a:pt x="6836" y="4132"/>
                </a:moveTo>
                <a:cubicBezTo>
                  <a:pt x="6776" y="4132"/>
                  <a:pt x="6715" y="4144"/>
                  <a:pt x="6660" y="4096"/>
                </a:cubicBezTo>
                <a:lnTo>
                  <a:pt x="6636" y="4178"/>
                </a:lnTo>
                <a:lnTo>
                  <a:pt x="6541" y="4132"/>
                </a:lnTo>
                <a:cubicBezTo>
                  <a:pt x="6479" y="4184"/>
                  <a:pt x="6430" y="4247"/>
                  <a:pt x="6394" y="4323"/>
                </a:cubicBezTo>
                <a:lnTo>
                  <a:pt x="6503" y="4323"/>
                </a:lnTo>
                <a:lnTo>
                  <a:pt x="6565" y="4240"/>
                </a:lnTo>
                <a:lnTo>
                  <a:pt x="6684" y="4240"/>
                </a:lnTo>
                <a:lnTo>
                  <a:pt x="6698" y="4183"/>
                </a:lnTo>
                <a:cubicBezTo>
                  <a:pt x="6743" y="4146"/>
                  <a:pt x="6811" y="4217"/>
                  <a:pt x="6836" y="4132"/>
                </a:cubicBezTo>
                <a:close/>
                <a:moveTo>
                  <a:pt x="7881" y="4085"/>
                </a:moveTo>
                <a:cubicBezTo>
                  <a:pt x="7864" y="4089"/>
                  <a:pt x="7846" y="4098"/>
                  <a:pt x="7829" y="4106"/>
                </a:cubicBezTo>
                <a:lnTo>
                  <a:pt x="7915" y="4132"/>
                </a:lnTo>
                <a:cubicBezTo>
                  <a:pt x="7892" y="4102"/>
                  <a:pt x="7887" y="4084"/>
                  <a:pt x="7881" y="4085"/>
                </a:cubicBezTo>
                <a:close/>
                <a:moveTo>
                  <a:pt x="4754" y="4323"/>
                </a:moveTo>
                <a:cubicBezTo>
                  <a:pt x="4768" y="4434"/>
                  <a:pt x="4771" y="4434"/>
                  <a:pt x="4668" y="4493"/>
                </a:cubicBezTo>
                <a:lnTo>
                  <a:pt x="4668" y="4488"/>
                </a:lnTo>
                <a:cubicBezTo>
                  <a:pt x="4674" y="4367"/>
                  <a:pt x="4671" y="4370"/>
                  <a:pt x="4754" y="4323"/>
                </a:cubicBezTo>
                <a:close/>
                <a:moveTo>
                  <a:pt x="7682" y="4416"/>
                </a:moveTo>
                <a:lnTo>
                  <a:pt x="7682" y="4431"/>
                </a:lnTo>
                <a:lnTo>
                  <a:pt x="7753" y="4431"/>
                </a:lnTo>
                <a:lnTo>
                  <a:pt x="7753" y="4416"/>
                </a:lnTo>
                <a:lnTo>
                  <a:pt x="7682" y="4416"/>
                </a:lnTo>
                <a:close/>
                <a:moveTo>
                  <a:pt x="5538" y="4519"/>
                </a:moveTo>
                <a:lnTo>
                  <a:pt x="5538" y="4555"/>
                </a:lnTo>
                <a:lnTo>
                  <a:pt x="5476" y="4555"/>
                </a:lnTo>
                <a:lnTo>
                  <a:pt x="5476" y="4534"/>
                </a:lnTo>
                <a:lnTo>
                  <a:pt x="5538" y="4519"/>
                </a:lnTo>
                <a:close/>
                <a:moveTo>
                  <a:pt x="4801" y="4844"/>
                </a:moveTo>
                <a:lnTo>
                  <a:pt x="4739" y="4859"/>
                </a:lnTo>
                <a:lnTo>
                  <a:pt x="4739" y="4880"/>
                </a:lnTo>
                <a:lnTo>
                  <a:pt x="4801" y="4880"/>
                </a:lnTo>
                <a:lnTo>
                  <a:pt x="4801" y="4844"/>
                </a:lnTo>
                <a:close/>
                <a:moveTo>
                  <a:pt x="4915" y="4854"/>
                </a:moveTo>
                <a:lnTo>
                  <a:pt x="4915" y="4875"/>
                </a:lnTo>
                <a:lnTo>
                  <a:pt x="4991" y="4875"/>
                </a:lnTo>
                <a:lnTo>
                  <a:pt x="4991" y="4854"/>
                </a:lnTo>
                <a:lnTo>
                  <a:pt x="4915" y="4854"/>
                </a:lnTo>
                <a:close/>
                <a:moveTo>
                  <a:pt x="4597" y="4921"/>
                </a:moveTo>
                <a:lnTo>
                  <a:pt x="4597" y="5003"/>
                </a:lnTo>
                <a:lnTo>
                  <a:pt x="4616" y="5003"/>
                </a:lnTo>
                <a:lnTo>
                  <a:pt x="4616" y="4921"/>
                </a:lnTo>
                <a:lnTo>
                  <a:pt x="4597" y="4921"/>
                </a:lnTo>
                <a:close/>
                <a:moveTo>
                  <a:pt x="4749" y="4926"/>
                </a:moveTo>
                <a:lnTo>
                  <a:pt x="4682" y="5091"/>
                </a:lnTo>
                <a:cubicBezTo>
                  <a:pt x="4711" y="5073"/>
                  <a:pt x="4742" y="5059"/>
                  <a:pt x="4773" y="5045"/>
                </a:cubicBezTo>
                <a:cubicBezTo>
                  <a:pt x="4809" y="5035"/>
                  <a:pt x="4845" y="5030"/>
                  <a:pt x="4882" y="5024"/>
                </a:cubicBezTo>
                <a:lnTo>
                  <a:pt x="4749" y="4926"/>
                </a:lnTo>
                <a:close/>
                <a:moveTo>
                  <a:pt x="4445" y="5091"/>
                </a:moveTo>
                <a:lnTo>
                  <a:pt x="4445" y="5127"/>
                </a:lnTo>
                <a:lnTo>
                  <a:pt x="4506" y="5112"/>
                </a:lnTo>
                <a:lnTo>
                  <a:pt x="4506" y="5091"/>
                </a:lnTo>
                <a:lnTo>
                  <a:pt x="4445" y="5091"/>
                </a:lnTo>
                <a:close/>
                <a:moveTo>
                  <a:pt x="5771" y="5493"/>
                </a:moveTo>
                <a:lnTo>
                  <a:pt x="5771" y="5530"/>
                </a:lnTo>
                <a:lnTo>
                  <a:pt x="5833" y="5514"/>
                </a:lnTo>
                <a:lnTo>
                  <a:pt x="5833" y="5493"/>
                </a:lnTo>
                <a:lnTo>
                  <a:pt x="5771" y="5493"/>
                </a:lnTo>
                <a:close/>
                <a:moveTo>
                  <a:pt x="4844" y="6118"/>
                </a:moveTo>
                <a:lnTo>
                  <a:pt x="4844" y="6241"/>
                </a:lnTo>
                <a:lnTo>
                  <a:pt x="4763" y="6133"/>
                </a:lnTo>
                <a:lnTo>
                  <a:pt x="4844" y="6118"/>
                </a:lnTo>
                <a:close/>
                <a:moveTo>
                  <a:pt x="3394" y="6958"/>
                </a:moveTo>
                <a:lnTo>
                  <a:pt x="3247" y="6969"/>
                </a:lnTo>
                <a:lnTo>
                  <a:pt x="3323" y="7041"/>
                </a:lnTo>
                <a:lnTo>
                  <a:pt x="3394" y="6958"/>
                </a:lnTo>
                <a:close/>
                <a:moveTo>
                  <a:pt x="2396" y="7041"/>
                </a:moveTo>
                <a:lnTo>
                  <a:pt x="2396" y="7134"/>
                </a:lnTo>
                <a:lnTo>
                  <a:pt x="2463" y="7118"/>
                </a:lnTo>
                <a:lnTo>
                  <a:pt x="2444" y="7041"/>
                </a:lnTo>
                <a:lnTo>
                  <a:pt x="2396" y="7041"/>
                </a:lnTo>
                <a:close/>
                <a:moveTo>
                  <a:pt x="3080" y="7484"/>
                </a:moveTo>
                <a:cubicBezTo>
                  <a:pt x="3074" y="7484"/>
                  <a:pt x="3060" y="7488"/>
                  <a:pt x="3033" y="7500"/>
                </a:cubicBezTo>
                <a:cubicBezTo>
                  <a:pt x="3060" y="7538"/>
                  <a:pt x="3080" y="7577"/>
                  <a:pt x="3119" y="7639"/>
                </a:cubicBezTo>
                <a:cubicBezTo>
                  <a:pt x="3174" y="7529"/>
                  <a:pt x="3125" y="7509"/>
                  <a:pt x="3080" y="7484"/>
                </a:cubicBezTo>
                <a:close/>
                <a:moveTo>
                  <a:pt x="2049" y="7526"/>
                </a:moveTo>
                <a:lnTo>
                  <a:pt x="2049" y="7619"/>
                </a:lnTo>
                <a:lnTo>
                  <a:pt x="2078" y="7593"/>
                </a:lnTo>
                <a:cubicBezTo>
                  <a:pt x="2098" y="7635"/>
                  <a:pt x="2117" y="7682"/>
                  <a:pt x="2154" y="7758"/>
                </a:cubicBezTo>
                <a:lnTo>
                  <a:pt x="2154" y="7526"/>
                </a:lnTo>
                <a:lnTo>
                  <a:pt x="2049" y="7526"/>
                </a:lnTo>
                <a:close/>
                <a:moveTo>
                  <a:pt x="3014" y="7861"/>
                </a:moveTo>
                <a:lnTo>
                  <a:pt x="3014" y="7923"/>
                </a:lnTo>
                <a:lnTo>
                  <a:pt x="3109" y="7907"/>
                </a:lnTo>
                <a:lnTo>
                  <a:pt x="3014" y="7861"/>
                </a:lnTo>
                <a:close/>
                <a:moveTo>
                  <a:pt x="1887" y="7995"/>
                </a:moveTo>
                <a:cubicBezTo>
                  <a:pt x="1808" y="8071"/>
                  <a:pt x="1809" y="8132"/>
                  <a:pt x="1878" y="8191"/>
                </a:cubicBezTo>
                <a:lnTo>
                  <a:pt x="2035" y="8191"/>
                </a:lnTo>
                <a:lnTo>
                  <a:pt x="2006" y="8165"/>
                </a:lnTo>
                <a:lnTo>
                  <a:pt x="2078" y="8145"/>
                </a:lnTo>
                <a:lnTo>
                  <a:pt x="1987" y="7995"/>
                </a:lnTo>
                <a:lnTo>
                  <a:pt x="1887" y="7995"/>
                </a:lnTo>
                <a:close/>
                <a:moveTo>
                  <a:pt x="2215" y="8000"/>
                </a:moveTo>
                <a:lnTo>
                  <a:pt x="2130" y="8011"/>
                </a:lnTo>
                <a:lnTo>
                  <a:pt x="2120" y="8139"/>
                </a:lnTo>
                <a:lnTo>
                  <a:pt x="2282" y="8072"/>
                </a:lnTo>
                <a:lnTo>
                  <a:pt x="2215" y="8000"/>
                </a:lnTo>
                <a:close/>
                <a:moveTo>
                  <a:pt x="1654" y="8047"/>
                </a:moveTo>
                <a:lnTo>
                  <a:pt x="1654" y="8165"/>
                </a:lnTo>
                <a:lnTo>
                  <a:pt x="1731" y="8150"/>
                </a:lnTo>
                <a:lnTo>
                  <a:pt x="1654" y="8047"/>
                </a:lnTo>
                <a:close/>
                <a:moveTo>
                  <a:pt x="1517" y="8052"/>
                </a:moveTo>
                <a:lnTo>
                  <a:pt x="1455" y="8134"/>
                </a:lnTo>
                <a:lnTo>
                  <a:pt x="1479" y="8160"/>
                </a:lnTo>
                <a:lnTo>
                  <a:pt x="1536" y="8145"/>
                </a:lnTo>
                <a:lnTo>
                  <a:pt x="1517" y="8052"/>
                </a:lnTo>
                <a:close/>
                <a:moveTo>
                  <a:pt x="2044" y="8279"/>
                </a:moveTo>
                <a:cubicBezTo>
                  <a:pt x="1962" y="8275"/>
                  <a:pt x="1963" y="8308"/>
                  <a:pt x="1992" y="8361"/>
                </a:cubicBezTo>
                <a:lnTo>
                  <a:pt x="2044" y="8351"/>
                </a:lnTo>
                <a:lnTo>
                  <a:pt x="2044" y="8279"/>
                </a:lnTo>
                <a:close/>
                <a:moveTo>
                  <a:pt x="2211" y="8310"/>
                </a:moveTo>
                <a:cubicBezTo>
                  <a:pt x="2128" y="8352"/>
                  <a:pt x="2108" y="8403"/>
                  <a:pt x="2135" y="8480"/>
                </a:cubicBezTo>
                <a:cubicBezTo>
                  <a:pt x="2198" y="8471"/>
                  <a:pt x="2269" y="8506"/>
                  <a:pt x="2301" y="8423"/>
                </a:cubicBezTo>
                <a:lnTo>
                  <a:pt x="2211" y="8310"/>
                </a:lnTo>
                <a:close/>
                <a:moveTo>
                  <a:pt x="3708" y="8330"/>
                </a:moveTo>
                <a:cubicBezTo>
                  <a:pt x="3704" y="8427"/>
                  <a:pt x="3631" y="8444"/>
                  <a:pt x="3599" y="8501"/>
                </a:cubicBezTo>
                <a:lnTo>
                  <a:pt x="3565" y="8480"/>
                </a:lnTo>
                <a:cubicBezTo>
                  <a:pt x="3565" y="8445"/>
                  <a:pt x="3559" y="8411"/>
                  <a:pt x="3556" y="8377"/>
                </a:cubicBezTo>
                <a:lnTo>
                  <a:pt x="3708" y="8330"/>
                </a:lnTo>
                <a:close/>
                <a:moveTo>
                  <a:pt x="3651" y="8521"/>
                </a:moveTo>
                <a:lnTo>
                  <a:pt x="3703" y="8629"/>
                </a:lnTo>
                <a:lnTo>
                  <a:pt x="3527" y="8666"/>
                </a:lnTo>
                <a:cubicBezTo>
                  <a:pt x="3514" y="8650"/>
                  <a:pt x="3502" y="8637"/>
                  <a:pt x="3480" y="8614"/>
                </a:cubicBezTo>
                <a:lnTo>
                  <a:pt x="3584" y="8593"/>
                </a:lnTo>
                <a:lnTo>
                  <a:pt x="3651" y="8521"/>
                </a:lnTo>
                <a:close/>
                <a:moveTo>
                  <a:pt x="623" y="8588"/>
                </a:moveTo>
                <a:lnTo>
                  <a:pt x="542" y="8655"/>
                </a:lnTo>
                <a:lnTo>
                  <a:pt x="599" y="8733"/>
                </a:lnTo>
                <a:lnTo>
                  <a:pt x="652" y="8614"/>
                </a:lnTo>
                <a:lnTo>
                  <a:pt x="623" y="8588"/>
                </a:lnTo>
                <a:close/>
                <a:moveTo>
                  <a:pt x="333" y="8671"/>
                </a:moveTo>
                <a:lnTo>
                  <a:pt x="267" y="8805"/>
                </a:lnTo>
                <a:lnTo>
                  <a:pt x="442" y="8789"/>
                </a:lnTo>
                <a:lnTo>
                  <a:pt x="333" y="8671"/>
                </a:lnTo>
                <a:close/>
                <a:moveTo>
                  <a:pt x="2020" y="8681"/>
                </a:moveTo>
                <a:lnTo>
                  <a:pt x="2020" y="8805"/>
                </a:lnTo>
                <a:lnTo>
                  <a:pt x="2101" y="8789"/>
                </a:lnTo>
                <a:lnTo>
                  <a:pt x="2020" y="8681"/>
                </a:lnTo>
                <a:close/>
                <a:moveTo>
                  <a:pt x="100" y="8929"/>
                </a:moveTo>
                <a:lnTo>
                  <a:pt x="100" y="8991"/>
                </a:lnTo>
                <a:lnTo>
                  <a:pt x="205" y="8991"/>
                </a:lnTo>
                <a:lnTo>
                  <a:pt x="205" y="8929"/>
                </a:lnTo>
                <a:lnTo>
                  <a:pt x="100" y="8929"/>
                </a:lnTo>
                <a:close/>
                <a:moveTo>
                  <a:pt x="300" y="8949"/>
                </a:moveTo>
                <a:lnTo>
                  <a:pt x="238" y="9058"/>
                </a:lnTo>
                <a:cubicBezTo>
                  <a:pt x="304" y="9120"/>
                  <a:pt x="323" y="9051"/>
                  <a:pt x="343" y="9037"/>
                </a:cubicBezTo>
                <a:lnTo>
                  <a:pt x="300" y="8949"/>
                </a:lnTo>
                <a:close/>
                <a:moveTo>
                  <a:pt x="694" y="9248"/>
                </a:moveTo>
                <a:lnTo>
                  <a:pt x="694" y="9279"/>
                </a:lnTo>
                <a:lnTo>
                  <a:pt x="756" y="9264"/>
                </a:lnTo>
                <a:lnTo>
                  <a:pt x="756" y="9248"/>
                </a:lnTo>
                <a:lnTo>
                  <a:pt x="694" y="9248"/>
                </a:lnTo>
                <a:close/>
                <a:moveTo>
                  <a:pt x="171" y="9367"/>
                </a:moveTo>
                <a:lnTo>
                  <a:pt x="186" y="9434"/>
                </a:lnTo>
                <a:lnTo>
                  <a:pt x="205" y="9434"/>
                </a:lnTo>
                <a:lnTo>
                  <a:pt x="205" y="9367"/>
                </a:lnTo>
                <a:lnTo>
                  <a:pt x="171" y="9367"/>
                </a:lnTo>
                <a:close/>
                <a:moveTo>
                  <a:pt x="499" y="9398"/>
                </a:moveTo>
                <a:cubicBezTo>
                  <a:pt x="420" y="9395"/>
                  <a:pt x="416" y="9428"/>
                  <a:pt x="442" y="9481"/>
                </a:cubicBezTo>
                <a:lnTo>
                  <a:pt x="499" y="9470"/>
                </a:lnTo>
                <a:lnTo>
                  <a:pt x="499" y="9398"/>
                </a:lnTo>
                <a:close/>
                <a:moveTo>
                  <a:pt x="5" y="9486"/>
                </a:moveTo>
                <a:cubicBezTo>
                  <a:pt x="-10" y="9589"/>
                  <a:pt x="4" y="9626"/>
                  <a:pt x="62" y="9635"/>
                </a:cubicBezTo>
                <a:cubicBezTo>
                  <a:pt x="131" y="9650"/>
                  <a:pt x="164" y="9611"/>
                  <a:pt x="167" y="9486"/>
                </a:cubicBezTo>
                <a:lnTo>
                  <a:pt x="5" y="9486"/>
                </a:lnTo>
                <a:close/>
                <a:moveTo>
                  <a:pt x="1374" y="9522"/>
                </a:moveTo>
                <a:cubicBezTo>
                  <a:pt x="1212" y="9522"/>
                  <a:pt x="1210" y="9523"/>
                  <a:pt x="1136" y="9573"/>
                </a:cubicBezTo>
                <a:lnTo>
                  <a:pt x="1217" y="9677"/>
                </a:lnTo>
                <a:lnTo>
                  <a:pt x="1331" y="9677"/>
                </a:lnTo>
                <a:lnTo>
                  <a:pt x="1426" y="9579"/>
                </a:lnTo>
                <a:lnTo>
                  <a:pt x="1374" y="9522"/>
                </a:lnTo>
                <a:close/>
                <a:moveTo>
                  <a:pt x="818" y="9640"/>
                </a:moveTo>
                <a:cubicBezTo>
                  <a:pt x="679" y="9604"/>
                  <a:pt x="572" y="9749"/>
                  <a:pt x="709" y="9878"/>
                </a:cubicBezTo>
                <a:cubicBezTo>
                  <a:pt x="816" y="9801"/>
                  <a:pt x="953" y="9810"/>
                  <a:pt x="818" y="9640"/>
                </a:cubicBezTo>
                <a:close/>
                <a:moveTo>
                  <a:pt x="2463" y="10239"/>
                </a:moveTo>
                <a:lnTo>
                  <a:pt x="2482" y="10239"/>
                </a:lnTo>
                <a:lnTo>
                  <a:pt x="2482" y="10316"/>
                </a:lnTo>
                <a:lnTo>
                  <a:pt x="2467" y="10316"/>
                </a:lnTo>
                <a:lnTo>
                  <a:pt x="2463" y="10239"/>
                </a:lnTo>
                <a:close/>
                <a:moveTo>
                  <a:pt x="1460" y="10316"/>
                </a:moveTo>
                <a:lnTo>
                  <a:pt x="1350" y="10332"/>
                </a:lnTo>
                <a:cubicBezTo>
                  <a:pt x="1383" y="10377"/>
                  <a:pt x="1419" y="10353"/>
                  <a:pt x="1460" y="10347"/>
                </a:cubicBezTo>
                <a:lnTo>
                  <a:pt x="1460" y="10316"/>
                </a:lnTo>
                <a:close/>
                <a:moveTo>
                  <a:pt x="2130" y="10321"/>
                </a:moveTo>
                <a:lnTo>
                  <a:pt x="2187" y="10321"/>
                </a:lnTo>
                <a:lnTo>
                  <a:pt x="2192" y="10440"/>
                </a:lnTo>
                <a:lnTo>
                  <a:pt x="2130" y="10321"/>
                </a:lnTo>
                <a:close/>
                <a:moveTo>
                  <a:pt x="2277" y="10363"/>
                </a:moveTo>
                <a:cubicBezTo>
                  <a:pt x="2324" y="10353"/>
                  <a:pt x="2366" y="10344"/>
                  <a:pt x="2325" y="10450"/>
                </a:cubicBezTo>
                <a:lnTo>
                  <a:pt x="2277" y="10363"/>
                </a:lnTo>
                <a:close/>
                <a:moveTo>
                  <a:pt x="1498" y="10440"/>
                </a:moveTo>
                <a:lnTo>
                  <a:pt x="1426" y="10445"/>
                </a:lnTo>
                <a:lnTo>
                  <a:pt x="1426" y="10481"/>
                </a:lnTo>
                <a:lnTo>
                  <a:pt x="1498" y="10466"/>
                </a:lnTo>
                <a:lnTo>
                  <a:pt x="1498" y="10440"/>
                </a:lnTo>
                <a:close/>
                <a:moveTo>
                  <a:pt x="1422" y="10466"/>
                </a:moveTo>
                <a:cubicBezTo>
                  <a:pt x="1270" y="10534"/>
                  <a:pt x="1094" y="10511"/>
                  <a:pt x="1003" y="10698"/>
                </a:cubicBezTo>
                <a:cubicBezTo>
                  <a:pt x="1174" y="10646"/>
                  <a:pt x="1290" y="10553"/>
                  <a:pt x="1426" y="10512"/>
                </a:cubicBezTo>
                <a:lnTo>
                  <a:pt x="1422" y="10466"/>
                </a:lnTo>
                <a:close/>
                <a:moveTo>
                  <a:pt x="1721" y="10569"/>
                </a:moveTo>
                <a:lnTo>
                  <a:pt x="1721" y="10589"/>
                </a:lnTo>
                <a:lnTo>
                  <a:pt x="1792" y="10589"/>
                </a:lnTo>
                <a:lnTo>
                  <a:pt x="1792" y="10569"/>
                </a:lnTo>
                <a:lnTo>
                  <a:pt x="1721" y="10569"/>
                </a:lnTo>
                <a:close/>
                <a:moveTo>
                  <a:pt x="1925" y="10631"/>
                </a:moveTo>
                <a:lnTo>
                  <a:pt x="1826" y="10729"/>
                </a:lnTo>
                <a:lnTo>
                  <a:pt x="1826" y="10904"/>
                </a:lnTo>
                <a:lnTo>
                  <a:pt x="1997" y="10904"/>
                </a:lnTo>
                <a:lnTo>
                  <a:pt x="2054" y="10837"/>
                </a:lnTo>
                <a:lnTo>
                  <a:pt x="2016" y="10775"/>
                </a:lnTo>
                <a:lnTo>
                  <a:pt x="2054" y="10698"/>
                </a:lnTo>
                <a:lnTo>
                  <a:pt x="1925" y="10631"/>
                </a:lnTo>
                <a:close/>
                <a:moveTo>
                  <a:pt x="5913" y="10636"/>
                </a:moveTo>
                <a:cubicBezTo>
                  <a:pt x="5895" y="10629"/>
                  <a:pt x="5866" y="10640"/>
                  <a:pt x="5837" y="10646"/>
                </a:cubicBezTo>
                <a:cubicBezTo>
                  <a:pt x="5882" y="10708"/>
                  <a:pt x="5926" y="10733"/>
                  <a:pt x="5990" y="10693"/>
                </a:cubicBezTo>
                <a:cubicBezTo>
                  <a:pt x="5965" y="10671"/>
                  <a:pt x="5942" y="10655"/>
                  <a:pt x="5913" y="10641"/>
                </a:cubicBezTo>
                <a:lnTo>
                  <a:pt x="5913" y="10636"/>
                </a:lnTo>
                <a:close/>
                <a:moveTo>
                  <a:pt x="880" y="10646"/>
                </a:moveTo>
                <a:lnTo>
                  <a:pt x="880" y="10713"/>
                </a:lnTo>
                <a:lnTo>
                  <a:pt x="908" y="10713"/>
                </a:lnTo>
                <a:lnTo>
                  <a:pt x="894" y="10646"/>
                </a:lnTo>
                <a:lnTo>
                  <a:pt x="880" y="10646"/>
                </a:lnTo>
                <a:close/>
                <a:moveTo>
                  <a:pt x="2643" y="10651"/>
                </a:moveTo>
                <a:cubicBezTo>
                  <a:pt x="2651" y="10639"/>
                  <a:pt x="2675" y="10635"/>
                  <a:pt x="2724" y="10657"/>
                </a:cubicBezTo>
                <a:lnTo>
                  <a:pt x="2643" y="10713"/>
                </a:lnTo>
                <a:cubicBezTo>
                  <a:pt x="2639" y="10688"/>
                  <a:pt x="2635" y="10664"/>
                  <a:pt x="2643" y="10651"/>
                </a:cubicBezTo>
                <a:close/>
                <a:moveTo>
                  <a:pt x="1659" y="10698"/>
                </a:moveTo>
                <a:lnTo>
                  <a:pt x="1536" y="10822"/>
                </a:lnTo>
                <a:cubicBezTo>
                  <a:pt x="1681" y="10835"/>
                  <a:pt x="1683" y="10836"/>
                  <a:pt x="1659" y="10698"/>
                </a:cubicBezTo>
                <a:close/>
                <a:moveTo>
                  <a:pt x="2572" y="11007"/>
                </a:moveTo>
                <a:lnTo>
                  <a:pt x="2572" y="11069"/>
                </a:lnTo>
                <a:lnTo>
                  <a:pt x="2605" y="11069"/>
                </a:lnTo>
                <a:lnTo>
                  <a:pt x="2591" y="11007"/>
                </a:lnTo>
                <a:lnTo>
                  <a:pt x="2572" y="11007"/>
                </a:lnTo>
                <a:close/>
                <a:moveTo>
                  <a:pt x="1536" y="11043"/>
                </a:moveTo>
                <a:lnTo>
                  <a:pt x="1536" y="11177"/>
                </a:lnTo>
                <a:lnTo>
                  <a:pt x="1626" y="11224"/>
                </a:lnTo>
                <a:lnTo>
                  <a:pt x="1716" y="11141"/>
                </a:lnTo>
                <a:lnTo>
                  <a:pt x="1673" y="11043"/>
                </a:lnTo>
                <a:lnTo>
                  <a:pt x="1536" y="11043"/>
                </a:lnTo>
                <a:close/>
                <a:moveTo>
                  <a:pt x="2467" y="11074"/>
                </a:moveTo>
                <a:cubicBezTo>
                  <a:pt x="2449" y="11134"/>
                  <a:pt x="2433" y="11183"/>
                  <a:pt x="2410" y="11255"/>
                </a:cubicBezTo>
                <a:lnTo>
                  <a:pt x="2510" y="11121"/>
                </a:lnTo>
                <a:lnTo>
                  <a:pt x="2467" y="11074"/>
                </a:lnTo>
                <a:close/>
                <a:moveTo>
                  <a:pt x="4388" y="11208"/>
                </a:moveTo>
                <a:cubicBezTo>
                  <a:pt x="4373" y="11267"/>
                  <a:pt x="4370" y="11268"/>
                  <a:pt x="4459" y="11260"/>
                </a:cubicBezTo>
                <a:lnTo>
                  <a:pt x="4388" y="11208"/>
                </a:lnTo>
                <a:close/>
                <a:moveTo>
                  <a:pt x="1136" y="11291"/>
                </a:moveTo>
                <a:lnTo>
                  <a:pt x="1136" y="11322"/>
                </a:lnTo>
                <a:lnTo>
                  <a:pt x="1198" y="11306"/>
                </a:lnTo>
                <a:lnTo>
                  <a:pt x="1198" y="11291"/>
                </a:lnTo>
                <a:lnTo>
                  <a:pt x="1136" y="11291"/>
                </a:lnTo>
                <a:close/>
                <a:moveTo>
                  <a:pt x="2895" y="11410"/>
                </a:moveTo>
                <a:lnTo>
                  <a:pt x="2805" y="11523"/>
                </a:lnTo>
                <a:lnTo>
                  <a:pt x="2933" y="11466"/>
                </a:lnTo>
                <a:lnTo>
                  <a:pt x="2895" y="11410"/>
                </a:lnTo>
                <a:close/>
                <a:moveTo>
                  <a:pt x="1807" y="11420"/>
                </a:moveTo>
                <a:lnTo>
                  <a:pt x="1745" y="11564"/>
                </a:lnTo>
                <a:lnTo>
                  <a:pt x="1883" y="11554"/>
                </a:lnTo>
                <a:lnTo>
                  <a:pt x="1807" y="11420"/>
                </a:lnTo>
                <a:close/>
                <a:moveTo>
                  <a:pt x="3337" y="11446"/>
                </a:moveTo>
                <a:lnTo>
                  <a:pt x="3370" y="11446"/>
                </a:lnTo>
                <a:lnTo>
                  <a:pt x="3370" y="11513"/>
                </a:lnTo>
                <a:lnTo>
                  <a:pt x="3351" y="11513"/>
                </a:lnTo>
                <a:lnTo>
                  <a:pt x="3337" y="11446"/>
                </a:lnTo>
                <a:close/>
                <a:moveTo>
                  <a:pt x="6199" y="11471"/>
                </a:moveTo>
                <a:lnTo>
                  <a:pt x="6123" y="11487"/>
                </a:lnTo>
                <a:lnTo>
                  <a:pt x="6218" y="11585"/>
                </a:lnTo>
                <a:cubicBezTo>
                  <a:pt x="6204" y="11518"/>
                  <a:pt x="6203" y="11496"/>
                  <a:pt x="6199" y="11471"/>
                </a:cubicBezTo>
                <a:close/>
                <a:moveTo>
                  <a:pt x="2572" y="11497"/>
                </a:moveTo>
                <a:lnTo>
                  <a:pt x="2572" y="11678"/>
                </a:lnTo>
                <a:lnTo>
                  <a:pt x="2634" y="11631"/>
                </a:lnTo>
                <a:lnTo>
                  <a:pt x="2572" y="11497"/>
                </a:lnTo>
                <a:close/>
                <a:moveTo>
                  <a:pt x="2928" y="11678"/>
                </a:moveTo>
                <a:lnTo>
                  <a:pt x="2867" y="11693"/>
                </a:lnTo>
                <a:lnTo>
                  <a:pt x="2867" y="11714"/>
                </a:lnTo>
                <a:lnTo>
                  <a:pt x="2928" y="11714"/>
                </a:lnTo>
                <a:lnTo>
                  <a:pt x="2928" y="11678"/>
                </a:lnTo>
                <a:close/>
                <a:moveTo>
                  <a:pt x="3009" y="11693"/>
                </a:moveTo>
                <a:cubicBezTo>
                  <a:pt x="2994" y="11707"/>
                  <a:pt x="2983" y="11726"/>
                  <a:pt x="2966" y="11740"/>
                </a:cubicBezTo>
                <a:cubicBezTo>
                  <a:pt x="3036" y="11782"/>
                  <a:pt x="3047" y="11720"/>
                  <a:pt x="3080" y="11693"/>
                </a:cubicBezTo>
                <a:cubicBezTo>
                  <a:pt x="3046" y="11672"/>
                  <a:pt x="3025" y="11680"/>
                  <a:pt x="3009" y="11693"/>
                </a:cubicBezTo>
                <a:close/>
                <a:moveTo>
                  <a:pt x="3313" y="11745"/>
                </a:moveTo>
                <a:cubicBezTo>
                  <a:pt x="3293" y="11789"/>
                  <a:pt x="3273" y="11822"/>
                  <a:pt x="3256" y="11853"/>
                </a:cubicBezTo>
                <a:lnTo>
                  <a:pt x="3290" y="11884"/>
                </a:lnTo>
                <a:lnTo>
                  <a:pt x="3370" y="11817"/>
                </a:lnTo>
                <a:lnTo>
                  <a:pt x="3313" y="11745"/>
                </a:lnTo>
                <a:close/>
                <a:moveTo>
                  <a:pt x="2648" y="11869"/>
                </a:moveTo>
                <a:cubicBezTo>
                  <a:pt x="2627" y="11865"/>
                  <a:pt x="2614" y="11875"/>
                  <a:pt x="2619" y="11915"/>
                </a:cubicBezTo>
                <a:lnTo>
                  <a:pt x="2657" y="12013"/>
                </a:lnTo>
                <a:lnTo>
                  <a:pt x="2729" y="11884"/>
                </a:lnTo>
                <a:cubicBezTo>
                  <a:pt x="2699" y="11885"/>
                  <a:pt x="2669" y="11872"/>
                  <a:pt x="2648" y="11869"/>
                </a:cubicBezTo>
                <a:close/>
                <a:moveTo>
                  <a:pt x="3190" y="11900"/>
                </a:moveTo>
                <a:lnTo>
                  <a:pt x="3114" y="11930"/>
                </a:lnTo>
                <a:cubicBezTo>
                  <a:pt x="3183" y="11957"/>
                  <a:pt x="3202" y="11938"/>
                  <a:pt x="3190" y="11900"/>
                </a:cubicBezTo>
                <a:close/>
                <a:moveTo>
                  <a:pt x="2082" y="11967"/>
                </a:moveTo>
                <a:lnTo>
                  <a:pt x="2082" y="11987"/>
                </a:lnTo>
                <a:lnTo>
                  <a:pt x="2158" y="11987"/>
                </a:lnTo>
                <a:lnTo>
                  <a:pt x="2158" y="11967"/>
                </a:lnTo>
                <a:lnTo>
                  <a:pt x="2082" y="11967"/>
                </a:lnTo>
                <a:close/>
                <a:moveTo>
                  <a:pt x="5662" y="12482"/>
                </a:moveTo>
                <a:lnTo>
                  <a:pt x="5581" y="12539"/>
                </a:lnTo>
                <a:cubicBezTo>
                  <a:pt x="5616" y="12607"/>
                  <a:pt x="5605" y="12654"/>
                  <a:pt x="5662" y="12689"/>
                </a:cubicBezTo>
                <a:lnTo>
                  <a:pt x="5776" y="12632"/>
                </a:lnTo>
                <a:cubicBezTo>
                  <a:pt x="5707" y="12496"/>
                  <a:pt x="5694" y="12484"/>
                  <a:pt x="5662" y="12482"/>
                </a:cubicBezTo>
                <a:close/>
                <a:moveTo>
                  <a:pt x="6246" y="12529"/>
                </a:moveTo>
                <a:lnTo>
                  <a:pt x="6246" y="12591"/>
                </a:lnTo>
                <a:lnTo>
                  <a:pt x="6356" y="12529"/>
                </a:lnTo>
                <a:lnTo>
                  <a:pt x="6246" y="12529"/>
                </a:lnTo>
                <a:close/>
                <a:moveTo>
                  <a:pt x="6279" y="12653"/>
                </a:moveTo>
                <a:cubicBezTo>
                  <a:pt x="6295" y="12735"/>
                  <a:pt x="6308" y="12818"/>
                  <a:pt x="6322" y="12900"/>
                </a:cubicBezTo>
                <a:lnTo>
                  <a:pt x="6246" y="12941"/>
                </a:lnTo>
                <a:lnTo>
                  <a:pt x="6260" y="13008"/>
                </a:lnTo>
                <a:lnTo>
                  <a:pt x="6351" y="12967"/>
                </a:lnTo>
                <a:cubicBezTo>
                  <a:pt x="6389" y="12847"/>
                  <a:pt x="6330" y="12750"/>
                  <a:pt x="6279" y="12653"/>
                </a:cubicBezTo>
                <a:close/>
                <a:moveTo>
                  <a:pt x="6650" y="12704"/>
                </a:moveTo>
                <a:cubicBezTo>
                  <a:pt x="6667" y="12747"/>
                  <a:pt x="6636" y="12752"/>
                  <a:pt x="6574" y="12730"/>
                </a:cubicBezTo>
                <a:lnTo>
                  <a:pt x="6650" y="12704"/>
                </a:lnTo>
                <a:close/>
                <a:moveTo>
                  <a:pt x="6474" y="12838"/>
                </a:moveTo>
                <a:lnTo>
                  <a:pt x="6474" y="12874"/>
                </a:lnTo>
                <a:lnTo>
                  <a:pt x="6536" y="12859"/>
                </a:lnTo>
                <a:lnTo>
                  <a:pt x="6536" y="12838"/>
                </a:lnTo>
                <a:lnTo>
                  <a:pt x="6474" y="12838"/>
                </a:lnTo>
                <a:close/>
                <a:moveTo>
                  <a:pt x="6360" y="12957"/>
                </a:moveTo>
                <a:cubicBezTo>
                  <a:pt x="6374" y="12995"/>
                  <a:pt x="6324" y="13053"/>
                  <a:pt x="6389" y="13076"/>
                </a:cubicBezTo>
                <a:cubicBezTo>
                  <a:pt x="6394" y="13104"/>
                  <a:pt x="6402" y="13128"/>
                  <a:pt x="6403" y="13132"/>
                </a:cubicBezTo>
                <a:lnTo>
                  <a:pt x="6474" y="13106"/>
                </a:lnTo>
                <a:lnTo>
                  <a:pt x="6460" y="13086"/>
                </a:lnTo>
                <a:lnTo>
                  <a:pt x="6394" y="13081"/>
                </a:lnTo>
                <a:lnTo>
                  <a:pt x="6427" y="12962"/>
                </a:lnTo>
                <a:lnTo>
                  <a:pt x="6360" y="12957"/>
                </a:lnTo>
                <a:close/>
                <a:moveTo>
                  <a:pt x="6170" y="12993"/>
                </a:moveTo>
                <a:lnTo>
                  <a:pt x="6108" y="13008"/>
                </a:lnTo>
                <a:lnTo>
                  <a:pt x="6108" y="13024"/>
                </a:lnTo>
                <a:lnTo>
                  <a:pt x="6170" y="13024"/>
                </a:lnTo>
                <a:lnTo>
                  <a:pt x="6170" y="12993"/>
                </a:lnTo>
                <a:close/>
                <a:moveTo>
                  <a:pt x="6227" y="13008"/>
                </a:moveTo>
                <a:cubicBezTo>
                  <a:pt x="6217" y="13055"/>
                  <a:pt x="6208" y="13080"/>
                  <a:pt x="6208" y="13106"/>
                </a:cubicBezTo>
                <a:lnTo>
                  <a:pt x="6341" y="13106"/>
                </a:lnTo>
                <a:lnTo>
                  <a:pt x="6227" y="13008"/>
                </a:lnTo>
                <a:close/>
                <a:moveTo>
                  <a:pt x="6066" y="13091"/>
                </a:moveTo>
                <a:lnTo>
                  <a:pt x="6070" y="13199"/>
                </a:lnTo>
                <a:lnTo>
                  <a:pt x="6161" y="13199"/>
                </a:lnTo>
                <a:lnTo>
                  <a:pt x="6175" y="13272"/>
                </a:lnTo>
                <a:cubicBezTo>
                  <a:pt x="6219" y="13255"/>
                  <a:pt x="6298" y="13288"/>
                  <a:pt x="6318" y="13230"/>
                </a:cubicBezTo>
                <a:cubicBezTo>
                  <a:pt x="6259" y="13143"/>
                  <a:pt x="6150" y="13166"/>
                  <a:pt x="6066" y="13091"/>
                </a:cubicBezTo>
                <a:close/>
                <a:moveTo>
                  <a:pt x="5952" y="13158"/>
                </a:moveTo>
                <a:lnTo>
                  <a:pt x="5952" y="13179"/>
                </a:lnTo>
                <a:lnTo>
                  <a:pt x="6023" y="13179"/>
                </a:lnTo>
                <a:lnTo>
                  <a:pt x="6023" y="13158"/>
                </a:lnTo>
                <a:lnTo>
                  <a:pt x="5952" y="13158"/>
                </a:lnTo>
                <a:close/>
                <a:moveTo>
                  <a:pt x="5676" y="13204"/>
                </a:moveTo>
                <a:lnTo>
                  <a:pt x="5662" y="13215"/>
                </a:lnTo>
                <a:lnTo>
                  <a:pt x="5662" y="13287"/>
                </a:lnTo>
                <a:lnTo>
                  <a:pt x="5700" y="13277"/>
                </a:lnTo>
                <a:lnTo>
                  <a:pt x="5676" y="13204"/>
                </a:lnTo>
                <a:close/>
                <a:moveTo>
                  <a:pt x="5904" y="13204"/>
                </a:moveTo>
                <a:lnTo>
                  <a:pt x="5814" y="13241"/>
                </a:lnTo>
                <a:lnTo>
                  <a:pt x="5814" y="13246"/>
                </a:lnTo>
                <a:cubicBezTo>
                  <a:pt x="5805" y="13202"/>
                  <a:pt x="5806" y="13202"/>
                  <a:pt x="5904" y="13204"/>
                </a:cubicBezTo>
                <a:close/>
                <a:moveTo>
                  <a:pt x="6018" y="13272"/>
                </a:moveTo>
                <a:cubicBezTo>
                  <a:pt x="6027" y="13329"/>
                  <a:pt x="6031" y="13362"/>
                  <a:pt x="6042" y="13426"/>
                </a:cubicBezTo>
                <a:lnTo>
                  <a:pt x="6165" y="13287"/>
                </a:lnTo>
                <a:lnTo>
                  <a:pt x="6018" y="13272"/>
                </a:lnTo>
                <a:close/>
                <a:moveTo>
                  <a:pt x="5571" y="13308"/>
                </a:moveTo>
                <a:lnTo>
                  <a:pt x="5514" y="13323"/>
                </a:lnTo>
                <a:lnTo>
                  <a:pt x="5514" y="13344"/>
                </a:lnTo>
                <a:lnTo>
                  <a:pt x="5576" y="13344"/>
                </a:lnTo>
                <a:lnTo>
                  <a:pt x="5571" y="13308"/>
                </a:lnTo>
                <a:close/>
                <a:moveTo>
                  <a:pt x="6213" y="13359"/>
                </a:moveTo>
                <a:lnTo>
                  <a:pt x="6213" y="13395"/>
                </a:lnTo>
                <a:lnTo>
                  <a:pt x="6275" y="13380"/>
                </a:lnTo>
                <a:lnTo>
                  <a:pt x="6275" y="13359"/>
                </a:lnTo>
                <a:lnTo>
                  <a:pt x="6213" y="13359"/>
                </a:lnTo>
                <a:close/>
                <a:moveTo>
                  <a:pt x="5690" y="13385"/>
                </a:moveTo>
                <a:lnTo>
                  <a:pt x="5628" y="13400"/>
                </a:lnTo>
                <a:lnTo>
                  <a:pt x="5628" y="13421"/>
                </a:lnTo>
                <a:lnTo>
                  <a:pt x="5690" y="13421"/>
                </a:lnTo>
                <a:lnTo>
                  <a:pt x="5690" y="13385"/>
                </a:lnTo>
                <a:close/>
                <a:moveTo>
                  <a:pt x="5766" y="13395"/>
                </a:moveTo>
                <a:cubicBezTo>
                  <a:pt x="5766" y="13421"/>
                  <a:pt x="5766" y="13425"/>
                  <a:pt x="5766" y="13431"/>
                </a:cubicBezTo>
                <a:lnTo>
                  <a:pt x="5766" y="13498"/>
                </a:lnTo>
                <a:lnTo>
                  <a:pt x="5980" y="13555"/>
                </a:lnTo>
                <a:cubicBezTo>
                  <a:pt x="5996" y="13522"/>
                  <a:pt x="6013" y="13486"/>
                  <a:pt x="6032" y="13447"/>
                </a:cubicBezTo>
                <a:lnTo>
                  <a:pt x="5766" y="13395"/>
                </a:lnTo>
                <a:close/>
                <a:moveTo>
                  <a:pt x="6113" y="13395"/>
                </a:moveTo>
                <a:cubicBezTo>
                  <a:pt x="6101" y="13557"/>
                  <a:pt x="6100" y="13554"/>
                  <a:pt x="6227" y="13529"/>
                </a:cubicBezTo>
                <a:lnTo>
                  <a:pt x="6232" y="13529"/>
                </a:lnTo>
                <a:lnTo>
                  <a:pt x="6113" y="13395"/>
                </a:lnTo>
                <a:close/>
                <a:moveTo>
                  <a:pt x="5495" y="13437"/>
                </a:moveTo>
                <a:lnTo>
                  <a:pt x="5524" y="13519"/>
                </a:lnTo>
                <a:lnTo>
                  <a:pt x="5543" y="13509"/>
                </a:lnTo>
                <a:lnTo>
                  <a:pt x="5543" y="13437"/>
                </a:lnTo>
                <a:lnTo>
                  <a:pt x="5495" y="13437"/>
                </a:lnTo>
                <a:close/>
                <a:moveTo>
                  <a:pt x="6298" y="13478"/>
                </a:moveTo>
                <a:cubicBezTo>
                  <a:pt x="6282" y="13518"/>
                  <a:pt x="6263" y="13557"/>
                  <a:pt x="6246" y="13596"/>
                </a:cubicBezTo>
                <a:lnTo>
                  <a:pt x="6298" y="13715"/>
                </a:lnTo>
                <a:cubicBezTo>
                  <a:pt x="6418" y="13701"/>
                  <a:pt x="6417" y="13698"/>
                  <a:pt x="6422" y="13560"/>
                </a:cubicBezTo>
                <a:lnTo>
                  <a:pt x="6427" y="13555"/>
                </a:lnTo>
                <a:lnTo>
                  <a:pt x="6298" y="13478"/>
                </a:lnTo>
                <a:close/>
                <a:moveTo>
                  <a:pt x="5913" y="13550"/>
                </a:moveTo>
                <a:cubicBezTo>
                  <a:pt x="5851" y="13550"/>
                  <a:pt x="5809" y="13578"/>
                  <a:pt x="5804" y="13664"/>
                </a:cubicBezTo>
                <a:lnTo>
                  <a:pt x="5913" y="13664"/>
                </a:lnTo>
                <a:lnTo>
                  <a:pt x="5913" y="13550"/>
                </a:lnTo>
                <a:close/>
                <a:moveTo>
                  <a:pt x="5671" y="13560"/>
                </a:moveTo>
                <a:lnTo>
                  <a:pt x="5704" y="13643"/>
                </a:lnTo>
                <a:lnTo>
                  <a:pt x="5723" y="13627"/>
                </a:lnTo>
                <a:lnTo>
                  <a:pt x="5723" y="13560"/>
                </a:lnTo>
                <a:lnTo>
                  <a:pt x="5671" y="13560"/>
                </a:lnTo>
                <a:close/>
                <a:moveTo>
                  <a:pt x="5524" y="13571"/>
                </a:moveTo>
                <a:cubicBezTo>
                  <a:pt x="5518" y="13581"/>
                  <a:pt x="5520" y="13610"/>
                  <a:pt x="5524" y="13658"/>
                </a:cubicBezTo>
                <a:lnTo>
                  <a:pt x="5571" y="13571"/>
                </a:lnTo>
                <a:cubicBezTo>
                  <a:pt x="5544" y="13564"/>
                  <a:pt x="5530" y="13560"/>
                  <a:pt x="5524" y="13571"/>
                </a:cubicBezTo>
                <a:close/>
                <a:moveTo>
                  <a:pt x="5234" y="13669"/>
                </a:moveTo>
                <a:cubicBezTo>
                  <a:pt x="5260" y="13700"/>
                  <a:pt x="5266" y="13716"/>
                  <a:pt x="5272" y="13715"/>
                </a:cubicBezTo>
                <a:cubicBezTo>
                  <a:pt x="5289" y="13710"/>
                  <a:pt x="5307" y="13701"/>
                  <a:pt x="5324" y="13694"/>
                </a:cubicBezTo>
                <a:lnTo>
                  <a:pt x="5234" y="13669"/>
                </a:lnTo>
                <a:close/>
                <a:moveTo>
                  <a:pt x="4901" y="13994"/>
                </a:moveTo>
                <a:cubicBezTo>
                  <a:pt x="4876" y="14030"/>
                  <a:pt x="4818" y="14043"/>
                  <a:pt x="4858" y="14117"/>
                </a:cubicBezTo>
                <a:cubicBezTo>
                  <a:pt x="4886" y="14080"/>
                  <a:pt x="4946" y="14070"/>
                  <a:pt x="4906" y="13994"/>
                </a:cubicBezTo>
                <a:lnTo>
                  <a:pt x="4901" y="13994"/>
                </a:lnTo>
                <a:close/>
                <a:moveTo>
                  <a:pt x="5143" y="13999"/>
                </a:moveTo>
                <a:lnTo>
                  <a:pt x="5143" y="14035"/>
                </a:lnTo>
                <a:lnTo>
                  <a:pt x="5205" y="14019"/>
                </a:lnTo>
                <a:lnTo>
                  <a:pt x="5210" y="13999"/>
                </a:lnTo>
                <a:lnTo>
                  <a:pt x="5143" y="13999"/>
                </a:lnTo>
                <a:close/>
                <a:moveTo>
                  <a:pt x="4896" y="14313"/>
                </a:moveTo>
                <a:lnTo>
                  <a:pt x="4896" y="14396"/>
                </a:lnTo>
                <a:lnTo>
                  <a:pt x="4915" y="14396"/>
                </a:lnTo>
                <a:lnTo>
                  <a:pt x="4915" y="14313"/>
                </a:lnTo>
                <a:lnTo>
                  <a:pt x="4896" y="14313"/>
                </a:lnTo>
                <a:close/>
                <a:moveTo>
                  <a:pt x="5053" y="14391"/>
                </a:moveTo>
                <a:lnTo>
                  <a:pt x="4996" y="14406"/>
                </a:lnTo>
                <a:lnTo>
                  <a:pt x="4996" y="14427"/>
                </a:lnTo>
                <a:lnTo>
                  <a:pt x="5058" y="14427"/>
                </a:lnTo>
                <a:lnTo>
                  <a:pt x="5053" y="14391"/>
                </a:lnTo>
                <a:close/>
                <a:moveTo>
                  <a:pt x="4236" y="14437"/>
                </a:moveTo>
                <a:lnTo>
                  <a:pt x="4236" y="14515"/>
                </a:lnTo>
                <a:lnTo>
                  <a:pt x="4255" y="14515"/>
                </a:lnTo>
                <a:lnTo>
                  <a:pt x="4255" y="14437"/>
                </a:lnTo>
                <a:lnTo>
                  <a:pt x="4236" y="14437"/>
                </a:lnTo>
                <a:close/>
                <a:moveTo>
                  <a:pt x="4140" y="14509"/>
                </a:moveTo>
                <a:lnTo>
                  <a:pt x="4079" y="14525"/>
                </a:lnTo>
                <a:lnTo>
                  <a:pt x="4079" y="14546"/>
                </a:lnTo>
                <a:lnTo>
                  <a:pt x="4140" y="14546"/>
                </a:lnTo>
                <a:lnTo>
                  <a:pt x="4140" y="14509"/>
                </a:lnTo>
                <a:close/>
                <a:moveTo>
                  <a:pt x="3922" y="14602"/>
                </a:moveTo>
                <a:lnTo>
                  <a:pt x="3922" y="14623"/>
                </a:lnTo>
                <a:lnTo>
                  <a:pt x="3998" y="14623"/>
                </a:lnTo>
                <a:lnTo>
                  <a:pt x="3998" y="14602"/>
                </a:lnTo>
                <a:lnTo>
                  <a:pt x="3922" y="14602"/>
                </a:lnTo>
                <a:close/>
                <a:moveTo>
                  <a:pt x="4297" y="14607"/>
                </a:moveTo>
                <a:lnTo>
                  <a:pt x="4297" y="14623"/>
                </a:lnTo>
                <a:lnTo>
                  <a:pt x="4369" y="14623"/>
                </a:lnTo>
                <a:lnTo>
                  <a:pt x="4369" y="14607"/>
                </a:lnTo>
                <a:lnTo>
                  <a:pt x="4297" y="14607"/>
                </a:lnTo>
                <a:close/>
                <a:moveTo>
                  <a:pt x="3779" y="14638"/>
                </a:moveTo>
                <a:cubicBezTo>
                  <a:pt x="3785" y="14660"/>
                  <a:pt x="3789" y="14684"/>
                  <a:pt x="3793" y="14705"/>
                </a:cubicBezTo>
                <a:lnTo>
                  <a:pt x="3813" y="14705"/>
                </a:lnTo>
                <a:lnTo>
                  <a:pt x="3813" y="14638"/>
                </a:lnTo>
                <a:lnTo>
                  <a:pt x="3779" y="14638"/>
                </a:lnTo>
                <a:close/>
                <a:moveTo>
                  <a:pt x="4217" y="14664"/>
                </a:moveTo>
                <a:lnTo>
                  <a:pt x="4136" y="14680"/>
                </a:lnTo>
                <a:lnTo>
                  <a:pt x="4217" y="14788"/>
                </a:lnTo>
                <a:lnTo>
                  <a:pt x="4217" y="14664"/>
                </a:lnTo>
                <a:close/>
                <a:moveTo>
                  <a:pt x="3993" y="14685"/>
                </a:moveTo>
                <a:lnTo>
                  <a:pt x="4012" y="14793"/>
                </a:lnTo>
                <a:lnTo>
                  <a:pt x="4088" y="14778"/>
                </a:lnTo>
                <a:lnTo>
                  <a:pt x="3993" y="14685"/>
                </a:lnTo>
                <a:close/>
                <a:moveTo>
                  <a:pt x="3637" y="14716"/>
                </a:moveTo>
                <a:lnTo>
                  <a:pt x="3641" y="14752"/>
                </a:lnTo>
                <a:lnTo>
                  <a:pt x="3698" y="14736"/>
                </a:lnTo>
                <a:lnTo>
                  <a:pt x="3703" y="14716"/>
                </a:lnTo>
                <a:lnTo>
                  <a:pt x="3637" y="14716"/>
                </a:lnTo>
                <a:close/>
                <a:moveTo>
                  <a:pt x="3546" y="14793"/>
                </a:moveTo>
                <a:lnTo>
                  <a:pt x="3485" y="14809"/>
                </a:lnTo>
                <a:lnTo>
                  <a:pt x="3485" y="14824"/>
                </a:lnTo>
                <a:lnTo>
                  <a:pt x="3546" y="14824"/>
                </a:lnTo>
                <a:lnTo>
                  <a:pt x="3546" y="14793"/>
                </a:lnTo>
                <a:close/>
                <a:moveTo>
                  <a:pt x="3922" y="14793"/>
                </a:moveTo>
                <a:lnTo>
                  <a:pt x="3860" y="14809"/>
                </a:lnTo>
                <a:lnTo>
                  <a:pt x="3860" y="14865"/>
                </a:lnTo>
                <a:lnTo>
                  <a:pt x="3936" y="14865"/>
                </a:lnTo>
                <a:lnTo>
                  <a:pt x="3922" y="14793"/>
                </a:lnTo>
                <a:close/>
                <a:moveTo>
                  <a:pt x="4283" y="14829"/>
                </a:moveTo>
                <a:lnTo>
                  <a:pt x="4231" y="14845"/>
                </a:lnTo>
                <a:lnTo>
                  <a:pt x="4231" y="14912"/>
                </a:lnTo>
                <a:cubicBezTo>
                  <a:pt x="4313" y="14912"/>
                  <a:pt x="4312" y="14882"/>
                  <a:pt x="4283" y="14829"/>
                </a:cubicBezTo>
                <a:close/>
                <a:moveTo>
                  <a:pt x="4145" y="14850"/>
                </a:moveTo>
                <a:lnTo>
                  <a:pt x="4017" y="14932"/>
                </a:lnTo>
                <a:lnTo>
                  <a:pt x="4155" y="14999"/>
                </a:lnTo>
                <a:cubicBezTo>
                  <a:pt x="4155" y="14940"/>
                  <a:pt x="4148" y="14903"/>
                  <a:pt x="4145" y="14850"/>
                </a:cubicBezTo>
                <a:close/>
                <a:moveTo>
                  <a:pt x="3342" y="14886"/>
                </a:moveTo>
                <a:lnTo>
                  <a:pt x="3342" y="14907"/>
                </a:lnTo>
                <a:lnTo>
                  <a:pt x="3413" y="14907"/>
                </a:lnTo>
                <a:lnTo>
                  <a:pt x="3413" y="14886"/>
                </a:lnTo>
                <a:lnTo>
                  <a:pt x="3342" y="14886"/>
                </a:lnTo>
                <a:close/>
                <a:moveTo>
                  <a:pt x="3256" y="14953"/>
                </a:moveTo>
                <a:lnTo>
                  <a:pt x="3157" y="14963"/>
                </a:lnTo>
                <a:lnTo>
                  <a:pt x="3157" y="14989"/>
                </a:lnTo>
                <a:lnTo>
                  <a:pt x="3256" y="14989"/>
                </a:lnTo>
                <a:lnTo>
                  <a:pt x="3256" y="14953"/>
                </a:lnTo>
                <a:close/>
                <a:moveTo>
                  <a:pt x="3408" y="14958"/>
                </a:moveTo>
                <a:lnTo>
                  <a:pt x="3337" y="14963"/>
                </a:lnTo>
                <a:lnTo>
                  <a:pt x="3342" y="15030"/>
                </a:lnTo>
                <a:lnTo>
                  <a:pt x="3413" y="15041"/>
                </a:lnTo>
                <a:cubicBezTo>
                  <a:pt x="3413" y="15015"/>
                  <a:pt x="3414" y="14991"/>
                  <a:pt x="3408" y="14958"/>
                </a:cubicBezTo>
                <a:close/>
                <a:moveTo>
                  <a:pt x="3461" y="15030"/>
                </a:moveTo>
                <a:cubicBezTo>
                  <a:pt x="3443" y="15034"/>
                  <a:pt x="3425" y="15043"/>
                  <a:pt x="3408" y="15051"/>
                </a:cubicBezTo>
                <a:lnTo>
                  <a:pt x="3494" y="15077"/>
                </a:lnTo>
                <a:cubicBezTo>
                  <a:pt x="3473" y="15049"/>
                  <a:pt x="3470" y="15030"/>
                  <a:pt x="3461" y="15030"/>
                </a:cubicBezTo>
                <a:close/>
                <a:moveTo>
                  <a:pt x="3494" y="15195"/>
                </a:moveTo>
                <a:lnTo>
                  <a:pt x="3494" y="15273"/>
                </a:lnTo>
                <a:lnTo>
                  <a:pt x="3508" y="15273"/>
                </a:lnTo>
                <a:lnTo>
                  <a:pt x="3508" y="15195"/>
                </a:lnTo>
                <a:lnTo>
                  <a:pt x="3494" y="15195"/>
                </a:lnTo>
                <a:close/>
                <a:moveTo>
                  <a:pt x="3351" y="15273"/>
                </a:moveTo>
                <a:cubicBezTo>
                  <a:pt x="3280" y="15286"/>
                  <a:pt x="3281" y="15284"/>
                  <a:pt x="3214" y="15366"/>
                </a:cubicBezTo>
                <a:lnTo>
                  <a:pt x="3337" y="15433"/>
                </a:lnTo>
                <a:lnTo>
                  <a:pt x="3408" y="15386"/>
                </a:lnTo>
                <a:lnTo>
                  <a:pt x="3351" y="15273"/>
                </a:lnTo>
                <a:close/>
                <a:moveTo>
                  <a:pt x="2653" y="15330"/>
                </a:moveTo>
                <a:cubicBezTo>
                  <a:pt x="2674" y="15354"/>
                  <a:pt x="2690" y="15382"/>
                  <a:pt x="2705" y="15412"/>
                </a:cubicBezTo>
                <a:cubicBezTo>
                  <a:pt x="2710" y="15440"/>
                  <a:pt x="2713" y="15471"/>
                  <a:pt x="2714" y="15500"/>
                </a:cubicBezTo>
                <a:lnTo>
                  <a:pt x="2848" y="15556"/>
                </a:lnTo>
                <a:lnTo>
                  <a:pt x="2862" y="15438"/>
                </a:lnTo>
                <a:lnTo>
                  <a:pt x="2938" y="15422"/>
                </a:lnTo>
                <a:lnTo>
                  <a:pt x="2857" y="15340"/>
                </a:lnTo>
                <a:lnTo>
                  <a:pt x="2843" y="15391"/>
                </a:lnTo>
                <a:lnTo>
                  <a:pt x="2653" y="15330"/>
                </a:lnTo>
                <a:close/>
                <a:moveTo>
                  <a:pt x="2158" y="15402"/>
                </a:moveTo>
                <a:lnTo>
                  <a:pt x="2244" y="15453"/>
                </a:lnTo>
                <a:lnTo>
                  <a:pt x="2310" y="15422"/>
                </a:lnTo>
                <a:lnTo>
                  <a:pt x="2296" y="15402"/>
                </a:lnTo>
                <a:lnTo>
                  <a:pt x="2158" y="15402"/>
                </a:lnTo>
                <a:close/>
                <a:moveTo>
                  <a:pt x="2054" y="15428"/>
                </a:moveTo>
                <a:lnTo>
                  <a:pt x="1906" y="15458"/>
                </a:lnTo>
                <a:lnTo>
                  <a:pt x="2040" y="15593"/>
                </a:lnTo>
                <a:cubicBezTo>
                  <a:pt x="2044" y="15519"/>
                  <a:pt x="2050" y="15482"/>
                  <a:pt x="2054" y="15428"/>
                </a:cubicBezTo>
                <a:close/>
                <a:moveTo>
                  <a:pt x="1697" y="15639"/>
                </a:moveTo>
                <a:lnTo>
                  <a:pt x="1816" y="15732"/>
                </a:lnTo>
                <a:lnTo>
                  <a:pt x="1830" y="15639"/>
                </a:lnTo>
                <a:lnTo>
                  <a:pt x="1697" y="15639"/>
                </a:lnTo>
                <a:close/>
                <a:moveTo>
                  <a:pt x="1840" y="15711"/>
                </a:moveTo>
                <a:lnTo>
                  <a:pt x="1902" y="15809"/>
                </a:lnTo>
                <a:lnTo>
                  <a:pt x="1982" y="15711"/>
                </a:lnTo>
                <a:lnTo>
                  <a:pt x="1840" y="15711"/>
                </a:lnTo>
                <a:close/>
                <a:moveTo>
                  <a:pt x="1612" y="16150"/>
                </a:moveTo>
                <a:cubicBezTo>
                  <a:pt x="1583" y="16153"/>
                  <a:pt x="1560" y="16168"/>
                  <a:pt x="1545" y="16206"/>
                </a:cubicBezTo>
                <a:lnTo>
                  <a:pt x="1578" y="16304"/>
                </a:lnTo>
                <a:lnTo>
                  <a:pt x="1669" y="16351"/>
                </a:lnTo>
                <a:cubicBezTo>
                  <a:pt x="1736" y="16301"/>
                  <a:pt x="1724" y="16228"/>
                  <a:pt x="1707" y="16155"/>
                </a:cubicBezTo>
                <a:cubicBezTo>
                  <a:pt x="1674" y="16152"/>
                  <a:pt x="1641" y="16146"/>
                  <a:pt x="1612" y="16150"/>
                </a:cubicBezTo>
                <a:close/>
                <a:moveTo>
                  <a:pt x="1726" y="17320"/>
                </a:moveTo>
                <a:lnTo>
                  <a:pt x="1740" y="17320"/>
                </a:lnTo>
                <a:lnTo>
                  <a:pt x="1754" y="17382"/>
                </a:lnTo>
                <a:lnTo>
                  <a:pt x="1726" y="17388"/>
                </a:lnTo>
                <a:lnTo>
                  <a:pt x="1726" y="17320"/>
                </a:lnTo>
                <a:close/>
                <a:moveTo>
                  <a:pt x="675" y="17836"/>
                </a:moveTo>
                <a:lnTo>
                  <a:pt x="575" y="17893"/>
                </a:lnTo>
                <a:lnTo>
                  <a:pt x="575" y="17908"/>
                </a:lnTo>
                <a:cubicBezTo>
                  <a:pt x="486" y="17912"/>
                  <a:pt x="444" y="17966"/>
                  <a:pt x="423" y="18074"/>
                </a:cubicBezTo>
                <a:lnTo>
                  <a:pt x="575" y="17970"/>
                </a:lnTo>
                <a:lnTo>
                  <a:pt x="575" y="17914"/>
                </a:lnTo>
                <a:lnTo>
                  <a:pt x="694" y="17898"/>
                </a:lnTo>
                <a:lnTo>
                  <a:pt x="675" y="17836"/>
                </a:lnTo>
                <a:close/>
                <a:moveTo>
                  <a:pt x="2372" y="18058"/>
                </a:moveTo>
                <a:lnTo>
                  <a:pt x="2101" y="18228"/>
                </a:lnTo>
                <a:cubicBezTo>
                  <a:pt x="2217" y="18244"/>
                  <a:pt x="2327" y="18174"/>
                  <a:pt x="2372" y="18058"/>
                </a:cubicBezTo>
                <a:close/>
                <a:moveTo>
                  <a:pt x="1978" y="18280"/>
                </a:moveTo>
                <a:lnTo>
                  <a:pt x="1978" y="18300"/>
                </a:lnTo>
                <a:lnTo>
                  <a:pt x="2049" y="18300"/>
                </a:lnTo>
                <a:lnTo>
                  <a:pt x="2049" y="18280"/>
                </a:lnTo>
                <a:lnTo>
                  <a:pt x="1978" y="18280"/>
                </a:lnTo>
                <a:close/>
                <a:moveTo>
                  <a:pt x="2258" y="18306"/>
                </a:moveTo>
                <a:cubicBezTo>
                  <a:pt x="2134" y="18332"/>
                  <a:pt x="2149" y="18464"/>
                  <a:pt x="2087" y="18533"/>
                </a:cubicBezTo>
                <a:cubicBezTo>
                  <a:pt x="2074" y="18547"/>
                  <a:pt x="2097" y="18599"/>
                  <a:pt x="2106" y="18661"/>
                </a:cubicBezTo>
                <a:cubicBezTo>
                  <a:pt x="2194" y="18565"/>
                  <a:pt x="2246" y="18441"/>
                  <a:pt x="2258" y="18306"/>
                </a:cubicBezTo>
                <a:close/>
                <a:moveTo>
                  <a:pt x="4991" y="18708"/>
                </a:moveTo>
                <a:cubicBezTo>
                  <a:pt x="4965" y="18714"/>
                  <a:pt x="4924" y="18694"/>
                  <a:pt x="4920" y="18749"/>
                </a:cubicBezTo>
                <a:cubicBezTo>
                  <a:pt x="4948" y="18743"/>
                  <a:pt x="4989" y="18768"/>
                  <a:pt x="4991" y="18708"/>
                </a:cubicBezTo>
                <a:close/>
                <a:moveTo>
                  <a:pt x="4906" y="18744"/>
                </a:moveTo>
                <a:lnTo>
                  <a:pt x="4725" y="18811"/>
                </a:lnTo>
                <a:cubicBezTo>
                  <a:pt x="4813" y="18855"/>
                  <a:pt x="4856" y="18796"/>
                  <a:pt x="4906" y="18744"/>
                </a:cubicBezTo>
                <a:close/>
                <a:moveTo>
                  <a:pt x="2962" y="18790"/>
                </a:moveTo>
                <a:lnTo>
                  <a:pt x="2900" y="18806"/>
                </a:lnTo>
                <a:lnTo>
                  <a:pt x="2900" y="18827"/>
                </a:lnTo>
                <a:lnTo>
                  <a:pt x="2962" y="18827"/>
                </a:lnTo>
                <a:lnTo>
                  <a:pt x="2962" y="18790"/>
                </a:lnTo>
                <a:close/>
                <a:moveTo>
                  <a:pt x="3960" y="18827"/>
                </a:moveTo>
                <a:lnTo>
                  <a:pt x="3893" y="18842"/>
                </a:lnTo>
                <a:lnTo>
                  <a:pt x="3893" y="18868"/>
                </a:lnTo>
                <a:lnTo>
                  <a:pt x="3960" y="18863"/>
                </a:lnTo>
                <a:lnTo>
                  <a:pt x="3960" y="18827"/>
                </a:lnTo>
                <a:close/>
                <a:moveTo>
                  <a:pt x="3223" y="19033"/>
                </a:moveTo>
                <a:lnTo>
                  <a:pt x="3152" y="19038"/>
                </a:lnTo>
                <a:lnTo>
                  <a:pt x="3152" y="19074"/>
                </a:lnTo>
                <a:lnTo>
                  <a:pt x="3223" y="19059"/>
                </a:lnTo>
                <a:lnTo>
                  <a:pt x="3223" y="19033"/>
                </a:lnTo>
                <a:close/>
                <a:moveTo>
                  <a:pt x="3080" y="19110"/>
                </a:moveTo>
                <a:cubicBezTo>
                  <a:pt x="3033" y="19097"/>
                  <a:pt x="2983" y="19126"/>
                  <a:pt x="2971" y="19177"/>
                </a:cubicBezTo>
                <a:cubicBezTo>
                  <a:pt x="2970" y="19181"/>
                  <a:pt x="2972" y="19184"/>
                  <a:pt x="2971" y="19188"/>
                </a:cubicBezTo>
                <a:cubicBezTo>
                  <a:pt x="3019" y="19201"/>
                  <a:pt x="3064" y="19172"/>
                  <a:pt x="3076" y="19121"/>
                </a:cubicBezTo>
                <a:cubicBezTo>
                  <a:pt x="3077" y="19117"/>
                  <a:pt x="3080" y="19114"/>
                  <a:pt x="3080" y="19110"/>
                </a:cubicBezTo>
                <a:close/>
                <a:moveTo>
                  <a:pt x="2895" y="19229"/>
                </a:moveTo>
                <a:cubicBezTo>
                  <a:pt x="2892" y="19289"/>
                  <a:pt x="2851" y="19264"/>
                  <a:pt x="2824" y="19270"/>
                </a:cubicBezTo>
                <a:lnTo>
                  <a:pt x="2824" y="19275"/>
                </a:lnTo>
                <a:cubicBezTo>
                  <a:pt x="2826" y="19212"/>
                  <a:pt x="2867" y="19235"/>
                  <a:pt x="2895" y="19229"/>
                </a:cubicBezTo>
                <a:close/>
                <a:moveTo>
                  <a:pt x="2819" y="19265"/>
                </a:moveTo>
                <a:lnTo>
                  <a:pt x="2748" y="19280"/>
                </a:lnTo>
                <a:lnTo>
                  <a:pt x="2748" y="19306"/>
                </a:lnTo>
                <a:lnTo>
                  <a:pt x="2819" y="19301"/>
                </a:lnTo>
                <a:lnTo>
                  <a:pt x="2819" y="19265"/>
                </a:lnTo>
                <a:close/>
                <a:moveTo>
                  <a:pt x="2638" y="19317"/>
                </a:moveTo>
                <a:lnTo>
                  <a:pt x="2638" y="19337"/>
                </a:lnTo>
                <a:lnTo>
                  <a:pt x="2710" y="19337"/>
                </a:lnTo>
                <a:lnTo>
                  <a:pt x="2710" y="19317"/>
                </a:lnTo>
                <a:lnTo>
                  <a:pt x="2638" y="19317"/>
                </a:lnTo>
                <a:close/>
                <a:moveTo>
                  <a:pt x="5248" y="19476"/>
                </a:moveTo>
                <a:lnTo>
                  <a:pt x="5248" y="19497"/>
                </a:lnTo>
                <a:lnTo>
                  <a:pt x="5319" y="19497"/>
                </a:lnTo>
                <a:lnTo>
                  <a:pt x="5319" y="19476"/>
                </a:lnTo>
                <a:lnTo>
                  <a:pt x="5248" y="19476"/>
                </a:lnTo>
                <a:close/>
                <a:moveTo>
                  <a:pt x="5357" y="19827"/>
                </a:moveTo>
                <a:cubicBezTo>
                  <a:pt x="5275" y="19827"/>
                  <a:pt x="5271" y="19857"/>
                  <a:pt x="5300" y="19910"/>
                </a:cubicBezTo>
                <a:lnTo>
                  <a:pt x="5357" y="19899"/>
                </a:lnTo>
                <a:lnTo>
                  <a:pt x="5357" y="19827"/>
                </a:lnTo>
                <a:close/>
                <a:moveTo>
                  <a:pt x="5281" y="19946"/>
                </a:moveTo>
                <a:lnTo>
                  <a:pt x="5234" y="20044"/>
                </a:lnTo>
                <a:lnTo>
                  <a:pt x="5267" y="20116"/>
                </a:lnTo>
                <a:lnTo>
                  <a:pt x="5281" y="20101"/>
                </a:lnTo>
                <a:lnTo>
                  <a:pt x="5281" y="19946"/>
                </a:lnTo>
                <a:close/>
                <a:moveTo>
                  <a:pt x="5072" y="19956"/>
                </a:moveTo>
                <a:lnTo>
                  <a:pt x="5072" y="20023"/>
                </a:lnTo>
                <a:lnTo>
                  <a:pt x="5177" y="19956"/>
                </a:lnTo>
                <a:lnTo>
                  <a:pt x="5072" y="19956"/>
                </a:lnTo>
                <a:close/>
                <a:moveTo>
                  <a:pt x="5462" y="20064"/>
                </a:moveTo>
                <a:lnTo>
                  <a:pt x="5338" y="20085"/>
                </a:lnTo>
                <a:lnTo>
                  <a:pt x="5419" y="20193"/>
                </a:lnTo>
                <a:lnTo>
                  <a:pt x="5481" y="20106"/>
                </a:lnTo>
                <a:lnTo>
                  <a:pt x="5462" y="20064"/>
                </a:lnTo>
                <a:close/>
                <a:moveTo>
                  <a:pt x="5243" y="20183"/>
                </a:moveTo>
                <a:lnTo>
                  <a:pt x="5177" y="20199"/>
                </a:lnTo>
                <a:cubicBezTo>
                  <a:pt x="5181" y="20226"/>
                  <a:pt x="5182" y="20245"/>
                  <a:pt x="5186" y="20266"/>
                </a:cubicBezTo>
                <a:lnTo>
                  <a:pt x="5191" y="20266"/>
                </a:lnTo>
                <a:lnTo>
                  <a:pt x="5243" y="20266"/>
                </a:lnTo>
                <a:lnTo>
                  <a:pt x="5243" y="20183"/>
                </a:lnTo>
                <a:close/>
                <a:moveTo>
                  <a:pt x="5343" y="20219"/>
                </a:moveTo>
                <a:cubicBezTo>
                  <a:pt x="5285" y="20290"/>
                  <a:pt x="5355" y="20312"/>
                  <a:pt x="5362" y="20322"/>
                </a:cubicBezTo>
                <a:lnTo>
                  <a:pt x="5448" y="20286"/>
                </a:lnTo>
                <a:lnTo>
                  <a:pt x="5343" y="20219"/>
                </a:lnTo>
                <a:close/>
                <a:moveTo>
                  <a:pt x="5571" y="20307"/>
                </a:moveTo>
                <a:lnTo>
                  <a:pt x="5443" y="20327"/>
                </a:lnTo>
                <a:lnTo>
                  <a:pt x="5524" y="20431"/>
                </a:lnTo>
                <a:cubicBezTo>
                  <a:pt x="5547" y="20399"/>
                  <a:pt x="5566" y="20372"/>
                  <a:pt x="5585" y="20343"/>
                </a:cubicBezTo>
                <a:lnTo>
                  <a:pt x="5571" y="20307"/>
                </a:lnTo>
                <a:close/>
                <a:moveTo>
                  <a:pt x="5624" y="20395"/>
                </a:moveTo>
                <a:lnTo>
                  <a:pt x="5624" y="20462"/>
                </a:lnTo>
                <a:cubicBezTo>
                  <a:pt x="5669" y="20458"/>
                  <a:pt x="5731" y="20506"/>
                  <a:pt x="5728" y="20395"/>
                </a:cubicBezTo>
                <a:lnTo>
                  <a:pt x="5624" y="20395"/>
                </a:lnTo>
                <a:close/>
                <a:moveTo>
                  <a:pt x="5448" y="20503"/>
                </a:moveTo>
                <a:lnTo>
                  <a:pt x="5429" y="20529"/>
                </a:lnTo>
                <a:cubicBezTo>
                  <a:pt x="5429" y="20546"/>
                  <a:pt x="5434" y="20565"/>
                  <a:pt x="5438" y="20591"/>
                </a:cubicBezTo>
                <a:lnTo>
                  <a:pt x="5528" y="20570"/>
                </a:lnTo>
                <a:lnTo>
                  <a:pt x="5448" y="20503"/>
                </a:lnTo>
                <a:close/>
                <a:moveTo>
                  <a:pt x="5576" y="20560"/>
                </a:moveTo>
                <a:cubicBezTo>
                  <a:pt x="5589" y="20588"/>
                  <a:pt x="5585" y="20606"/>
                  <a:pt x="5585" y="20632"/>
                </a:cubicBezTo>
                <a:lnTo>
                  <a:pt x="5652" y="20616"/>
                </a:lnTo>
                <a:lnTo>
                  <a:pt x="5652" y="20560"/>
                </a:lnTo>
                <a:lnTo>
                  <a:pt x="5576" y="20560"/>
                </a:lnTo>
                <a:close/>
                <a:moveTo>
                  <a:pt x="5833" y="20627"/>
                </a:moveTo>
                <a:lnTo>
                  <a:pt x="5671" y="20637"/>
                </a:lnTo>
                <a:lnTo>
                  <a:pt x="5776" y="20694"/>
                </a:lnTo>
                <a:lnTo>
                  <a:pt x="5847" y="20652"/>
                </a:lnTo>
                <a:lnTo>
                  <a:pt x="5833" y="20627"/>
                </a:lnTo>
                <a:close/>
                <a:moveTo>
                  <a:pt x="5785" y="20781"/>
                </a:moveTo>
                <a:cubicBezTo>
                  <a:pt x="5766" y="20788"/>
                  <a:pt x="5746" y="20797"/>
                  <a:pt x="5728" y="20807"/>
                </a:cubicBezTo>
                <a:cubicBezTo>
                  <a:pt x="5714" y="20819"/>
                  <a:pt x="5701" y="20833"/>
                  <a:pt x="5690" y="20848"/>
                </a:cubicBezTo>
                <a:lnTo>
                  <a:pt x="5714" y="20874"/>
                </a:lnTo>
                <a:lnTo>
                  <a:pt x="5804" y="20812"/>
                </a:lnTo>
                <a:lnTo>
                  <a:pt x="5785" y="20781"/>
                </a:lnTo>
                <a:close/>
                <a:moveTo>
                  <a:pt x="5842" y="20879"/>
                </a:moveTo>
                <a:lnTo>
                  <a:pt x="5842" y="20895"/>
                </a:lnTo>
                <a:lnTo>
                  <a:pt x="5913" y="20895"/>
                </a:lnTo>
                <a:lnTo>
                  <a:pt x="5913" y="20879"/>
                </a:lnTo>
                <a:lnTo>
                  <a:pt x="5842" y="20879"/>
                </a:lnTo>
                <a:close/>
                <a:moveTo>
                  <a:pt x="5814" y="20910"/>
                </a:moveTo>
                <a:lnTo>
                  <a:pt x="5814" y="21034"/>
                </a:lnTo>
                <a:lnTo>
                  <a:pt x="5890" y="21013"/>
                </a:lnTo>
                <a:lnTo>
                  <a:pt x="5814" y="20910"/>
                </a:lnTo>
                <a:close/>
                <a:moveTo>
                  <a:pt x="5942" y="21153"/>
                </a:moveTo>
                <a:lnTo>
                  <a:pt x="5880" y="21163"/>
                </a:lnTo>
                <a:lnTo>
                  <a:pt x="5880" y="21184"/>
                </a:lnTo>
                <a:lnTo>
                  <a:pt x="5942" y="21184"/>
                </a:lnTo>
                <a:lnTo>
                  <a:pt x="5942" y="21153"/>
                </a:lnTo>
                <a:close/>
                <a:moveTo>
                  <a:pt x="6051" y="21473"/>
                </a:moveTo>
                <a:lnTo>
                  <a:pt x="5990" y="21483"/>
                </a:lnTo>
                <a:lnTo>
                  <a:pt x="5990" y="21503"/>
                </a:lnTo>
                <a:lnTo>
                  <a:pt x="6051" y="21503"/>
                </a:lnTo>
                <a:lnTo>
                  <a:pt x="6051" y="2147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Google Shape;130;p22">
            <a:extLst>
              <a:ext uri="{FF2B5EF4-FFF2-40B4-BE49-F238E27FC236}">
                <a16:creationId xmlns:a16="http://schemas.microsoft.com/office/drawing/2014/main" id="{829E404C-388A-4903-9CE8-3BC8B251C496}"/>
              </a:ext>
            </a:extLst>
          </p:cNvPr>
          <p:cNvSpPr txBox="1">
            <a:spLocks/>
          </p:cNvSpPr>
          <p:nvPr/>
        </p:nvSpPr>
        <p:spPr>
          <a:xfrm>
            <a:off x="172436" y="2743200"/>
            <a:ext cx="4498848" cy="1309320"/>
          </a:xfrm>
          <a:prstGeom prst="rect">
            <a:avLst/>
          </a:prstGeom>
        </p:spPr>
        <p:txBody>
          <a:bodyPr spcFirstLastPara="1" vert="horz" wrap="square" lIns="97520" tIns="97520" rIns="97520" bIns="97520" rtlCol="0" anchor="b" anchorCtr="0">
            <a:noAutofit/>
          </a:bodyPr>
          <a:lstStyle>
            <a:lvl1pPr algn="l" defTabSz="7315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72136" algn="l"/>
                <a:tab pos="144272" algn="l"/>
              </a:tabLst>
            </a:pP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4631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E5411F-A226-4C48-9536-7D5E66384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723900"/>
            <a:ext cx="4038600" cy="40386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02F419-4831-405D-A24C-D53D3AE95F52}"/>
              </a:ext>
            </a:extLst>
          </p:cNvPr>
          <p:cNvSpPr/>
          <p:nvPr/>
        </p:nvSpPr>
        <p:spPr>
          <a:xfrm>
            <a:off x="4617373" y="468185"/>
            <a:ext cx="4585894" cy="84209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endParaRPr lang="en-US" sz="256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10A726-CEB1-4FAE-8321-367C0E1180C0}"/>
              </a:ext>
            </a:extLst>
          </p:cNvPr>
          <p:cNvSpPr/>
          <p:nvPr/>
        </p:nvSpPr>
        <p:spPr>
          <a:xfrm>
            <a:off x="4617373" y="2254417"/>
            <a:ext cx="4585894" cy="91396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Đóng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vai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phỏng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vấn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1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sinh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1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Hoài</a:t>
            </a:r>
            <a:endParaRPr lang="en-US" sz="256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89CDF2-C151-4B19-A1A2-5728039DAA83}"/>
              </a:ext>
            </a:extLst>
          </p:cNvPr>
          <p:cNvSpPr/>
          <p:nvPr/>
        </p:nvSpPr>
        <p:spPr>
          <a:xfrm>
            <a:off x="4617373" y="4130944"/>
            <a:ext cx="4585894" cy="95752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thiện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Phiếu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phòng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vấn</a:t>
            </a:r>
            <a:endParaRPr lang="en-US" sz="256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(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đổi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vai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C428A-EF15-44D9-AC93-FB1A204D1B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333525" y="1310282"/>
            <a:ext cx="1122799" cy="1122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8AFBBC-DC12-45D1-B442-980A71068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333525" y="3176846"/>
            <a:ext cx="1122799" cy="112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3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A83ECF-FDD2-488D-8917-D3B5B542AD43}"/>
              </a:ext>
            </a:extLst>
          </p:cNvPr>
          <p:cNvSpPr/>
          <p:nvPr/>
        </p:nvSpPr>
        <p:spPr>
          <a:xfrm>
            <a:off x="1" y="0"/>
            <a:ext cx="3285067" cy="5486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30;p22">
            <a:extLst>
              <a:ext uri="{FF2B5EF4-FFF2-40B4-BE49-F238E27FC236}">
                <a16:creationId xmlns:a16="http://schemas.microsoft.com/office/drawing/2014/main" id="{953525DE-E161-458B-B68B-816225AB7E91}"/>
              </a:ext>
            </a:extLst>
          </p:cNvPr>
          <p:cNvSpPr txBox="1">
            <a:spLocks/>
          </p:cNvSpPr>
          <p:nvPr/>
        </p:nvSpPr>
        <p:spPr>
          <a:xfrm>
            <a:off x="1" y="160868"/>
            <a:ext cx="3285067" cy="897465"/>
          </a:xfrm>
          <a:prstGeom prst="rect">
            <a:avLst/>
          </a:prstGeom>
        </p:spPr>
        <p:txBody>
          <a:bodyPr spcFirstLastPara="1" vert="horz" wrap="square" lIns="97520" tIns="97520" rIns="97520" bIns="97520" rtlCol="0" anchor="b" anchorCtr="0">
            <a:noAutofit/>
          </a:bodyPr>
          <a:lstStyle>
            <a:lvl1pPr algn="l" defTabSz="7315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72136" algn="l"/>
                <a:tab pos="144272" algn="l"/>
              </a:tabLst>
            </a:pP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endParaRPr lang="en-US" sz="28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81A57D-7B10-4311-BF0F-E42775AFC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3667"/>
            <a:ext cx="3285067" cy="328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6D60BE-9330-4230-A742-65849B36294F}"/>
              </a:ext>
            </a:extLst>
          </p:cNvPr>
          <p:cNvSpPr txBox="1"/>
          <p:nvPr/>
        </p:nvSpPr>
        <p:spPr>
          <a:xfrm flipH="1">
            <a:off x="3390905" y="89400"/>
            <a:ext cx="625686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Choắt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algn="ctr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........................................................................................</a:t>
            </a:r>
          </a:p>
          <a:p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Choắt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algn="ctr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........................................................................................</a:t>
            </a:r>
          </a:p>
          <a:p>
            <a:pPr algn="ctr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........................................................................................</a:t>
            </a:r>
          </a:p>
          <a:p>
            <a:pPr algn="just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xem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Choắt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algn="ctr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........................................................................................</a:t>
            </a:r>
          </a:p>
          <a:p>
            <a:pPr algn="ctr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........................................................................................</a:t>
            </a:r>
          </a:p>
          <a:p>
            <a:pPr algn="just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4.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rút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Dế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Choắt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algn="ctr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........................................................................................</a:t>
            </a:r>
          </a:p>
          <a:p>
            <a:pPr algn="ctr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........................................................................................</a:t>
            </a:r>
          </a:p>
          <a:p>
            <a:pPr algn="just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5.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algn="ctr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........................................................................................</a:t>
            </a:r>
          </a:p>
          <a:p>
            <a:pPr algn="ctr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........................................................................................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D475A-0A33-4761-9951-07BF914FB61C}"/>
              </a:ext>
            </a:extLst>
          </p:cNvPr>
          <p:cNvSpPr txBox="1"/>
          <p:nvPr/>
        </p:nvSpPr>
        <p:spPr>
          <a:xfrm flipH="1">
            <a:off x="1" y="4394200"/>
            <a:ext cx="3285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sinh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.............................................</a:t>
            </a:r>
          </a:p>
          <a:p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4185257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5DC850-F8E6-4777-B885-8BC715D1D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42" y="1350903"/>
            <a:ext cx="2608197" cy="1784940"/>
          </a:xfrm>
          <a:prstGeom prst="rect">
            <a:avLst/>
          </a:prstGeom>
        </p:spPr>
      </p:pic>
      <p:sp>
        <p:nvSpPr>
          <p:cNvPr id="8" name="Google Shape;130;p22">
            <a:extLst>
              <a:ext uri="{FF2B5EF4-FFF2-40B4-BE49-F238E27FC236}">
                <a16:creationId xmlns:a16="http://schemas.microsoft.com/office/drawing/2014/main" id="{7B669C90-E3ED-4B97-A9F9-395D2C61BA6D}"/>
              </a:ext>
            </a:extLst>
          </p:cNvPr>
          <p:cNvSpPr txBox="1">
            <a:spLocks/>
          </p:cNvSpPr>
          <p:nvPr/>
        </p:nvSpPr>
        <p:spPr>
          <a:xfrm>
            <a:off x="1069688" y="56558"/>
            <a:ext cx="7614223" cy="1168400"/>
          </a:xfrm>
          <a:prstGeom prst="rect">
            <a:avLst/>
          </a:prstGeom>
        </p:spPr>
        <p:txBody>
          <a:bodyPr spcFirstLastPara="1" vert="horz" wrap="square" lIns="97520" tIns="97520" rIns="97520" bIns="97520" rtlCol="0" anchor="b" anchorCtr="0">
            <a:noAutofit/>
          </a:bodyPr>
          <a:lstStyle>
            <a:lvl1pPr algn="l" defTabSz="7315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72136" algn="l"/>
                <a:tab pos="144272" algn="l"/>
              </a:tabLst>
            </a:pPr>
            <a:r>
              <a:rPr lang="en-US" sz="4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endParaRPr lang="en-US" sz="36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116;p39">
            <a:extLst>
              <a:ext uri="{FF2B5EF4-FFF2-40B4-BE49-F238E27FC236}">
                <a16:creationId xmlns:a16="http://schemas.microsoft.com/office/drawing/2014/main" id="{53025CD2-296A-44CF-8176-C9FF78356410}"/>
              </a:ext>
            </a:extLst>
          </p:cNvPr>
          <p:cNvSpPr txBox="1">
            <a:spLocks/>
          </p:cNvSpPr>
          <p:nvPr/>
        </p:nvSpPr>
        <p:spPr>
          <a:xfrm>
            <a:off x="297331" y="3105218"/>
            <a:ext cx="4014836" cy="1053317"/>
          </a:xfrm>
          <a:prstGeom prst="rect">
            <a:avLst/>
          </a:prstGeom>
        </p:spPr>
        <p:txBody>
          <a:bodyPr spcFirstLastPara="1" vert="horz" wrap="square" lIns="97520" tIns="97520" rIns="97520" bIns="97520" rtlCol="0" anchor="t" anchorCtr="0">
            <a:noAutofit/>
          </a:bodyPr>
          <a:lstStyle>
            <a:lvl1pPr marL="182880" indent="-182880" algn="l" defTabSz="73152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Aft>
                <a:spcPts val="533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“Ở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đời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thói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hung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hăng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bậy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bạ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óc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nghĩ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sớm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muộn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rồi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cũng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mang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vạ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mình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đấy</a:t>
            </a:r>
            <a:r>
              <a:rPr lang="en-US" sz="2400" b="1" dirty="0">
                <a:solidFill>
                  <a:srgbClr val="0070C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.”</a:t>
            </a:r>
          </a:p>
        </p:txBody>
      </p:sp>
      <p:sp>
        <p:nvSpPr>
          <p:cNvPr id="9" name="TextBox 43">
            <a:extLst>
              <a:ext uri="{FF2B5EF4-FFF2-40B4-BE49-F238E27FC236}">
                <a16:creationId xmlns:a16="http://schemas.microsoft.com/office/drawing/2014/main" id="{A1441C1C-3FE9-4B64-839B-C02040D05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5830" y="1827875"/>
            <a:ext cx="43870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Phải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khiêm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tốn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thay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kiêu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căng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</a:t>
            </a:r>
            <a:endParaRPr lang="en-US" altLang="zh-C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TextBox 43">
            <a:extLst>
              <a:ext uri="{FF2B5EF4-FFF2-40B4-BE49-F238E27FC236}">
                <a16:creationId xmlns:a16="http://schemas.microsoft.com/office/drawing/2014/main" id="{182FE9D3-B7FB-4EC4-9C8F-754529794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617" y="2945331"/>
            <a:ext cx="43532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Cần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lắng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giúp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đỡ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khác</a:t>
            </a:r>
            <a:endParaRPr lang="en-US" altLang="zh-CN" sz="2400" dirty="0">
              <a:latin typeface="#9Slide03 Arima Madurai" panose="00000500000000000000" pitchFamily="2" charset="0"/>
              <a:ea typeface="微软雅黑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11" name="TextBox 43">
            <a:extLst>
              <a:ext uri="{FF2B5EF4-FFF2-40B4-BE49-F238E27FC236}">
                <a16:creationId xmlns:a16="http://schemas.microsoft.com/office/drawing/2014/main" id="{71239113-3837-46D3-BE36-AC411F71B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617" y="4062787"/>
            <a:ext cx="43532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khiêm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nhường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zh-C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bao dung</a:t>
            </a:r>
            <a:endParaRPr lang="en-US" altLang="zh-CN" sz="2400" dirty="0">
              <a:latin typeface="#9Slide03 Arima Madurai" panose="00000500000000000000" pitchFamily="2" charset="0"/>
              <a:ea typeface="微软雅黑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C52138E3-882C-4B56-86E6-9473C3B06DC3}"/>
              </a:ext>
            </a:extLst>
          </p:cNvPr>
          <p:cNvSpPr/>
          <p:nvPr/>
        </p:nvSpPr>
        <p:spPr>
          <a:xfrm>
            <a:off x="4482864" y="1304873"/>
            <a:ext cx="478055" cy="3888606"/>
          </a:xfrm>
          <a:prstGeom prst="rightBrace">
            <a:avLst>
              <a:gd name="adj1" fmla="val 90883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76" y="126234"/>
            <a:ext cx="2690583" cy="2727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63" y="388292"/>
            <a:ext cx="2354909" cy="2354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49" y="650863"/>
            <a:ext cx="1903396" cy="17942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93" y="3069892"/>
            <a:ext cx="1950994" cy="18558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70" y="3142198"/>
            <a:ext cx="1875475" cy="18766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194" y="3038635"/>
            <a:ext cx="2129477" cy="2129477"/>
          </a:xfrm>
          <a:prstGeom prst="rect">
            <a:avLst/>
          </a:prstGeom>
        </p:spPr>
      </p:pic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1625707" y="1622810"/>
            <a:ext cx="532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TextBox 22">
            <a:hlinkClick r:id="rId10" action="ppaction://hlinksldjump"/>
          </p:cNvPr>
          <p:cNvSpPr txBox="1"/>
          <p:nvPr/>
        </p:nvSpPr>
        <p:spPr>
          <a:xfrm>
            <a:off x="4388246" y="1558738"/>
            <a:ext cx="87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24" name="TextBox 23">
            <a:hlinkClick r:id="rId11" action="ppaction://hlinksldjump"/>
          </p:cNvPr>
          <p:cNvSpPr txBox="1"/>
          <p:nvPr/>
        </p:nvSpPr>
        <p:spPr>
          <a:xfrm>
            <a:off x="7460708" y="1467039"/>
            <a:ext cx="500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TextBox 25">
            <a:hlinkClick r:id="rId12" action="ppaction://hlinksldjump"/>
          </p:cNvPr>
          <p:cNvSpPr txBox="1"/>
          <p:nvPr/>
        </p:nvSpPr>
        <p:spPr>
          <a:xfrm>
            <a:off x="7095197" y="3990694"/>
            <a:ext cx="87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8" name="TextBox 27">
            <a:hlinkClick r:id="rId13" action="ppaction://hlinksldjump"/>
          </p:cNvPr>
          <p:cNvSpPr txBox="1"/>
          <p:nvPr/>
        </p:nvSpPr>
        <p:spPr>
          <a:xfrm>
            <a:off x="1673819" y="3997834"/>
            <a:ext cx="797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9" name="TextBox 28">
            <a:hlinkClick r:id="rId14" action="ppaction://hlinksldjump"/>
          </p:cNvPr>
          <p:cNvSpPr txBox="1"/>
          <p:nvPr/>
        </p:nvSpPr>
        <p:spPr>
          <a:xfrm>
            <a:off x="5302657" y="4103373"/>
            <a:ext cx="87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</a:p>
        </p:txBody>
      </p:sp>
      <p:pic>
        <p:nvPicPr>
          <p:cNvPr id="8" name="Picture 7">
            <a:hlinkClick r:id="rId15" action="ppaction://hlinksldjump"/>
            <a:extLst>
              <a:ext uri="{FF2B5EF4-FFF2-40B4-BE49-F238E27FC236}">
                <a16:creationId xmlns:a16="http://schemas.microsoft.com/office/drawing/2014/main" id="{7AA8E59B-00CE-4AE4-A836-EC6C88022E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6639" y="4925775"/>
            <a:ext cx="524937" cy="4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2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6" grpId="0"/>
      <p:bldP spid="28" grpId="0"/>
      <p:bldP spid="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9;p22">
            <a:extLst>
              <a:ext uri="{FF2B5EF4-FFF2-40B4-BE49-F238E27FC236}">
                <a16:creationId xmlns:a16="http://schemas.microsoft.com/office/drawing/2014/main" id="{435B2D9B-7B9D-4273-B9A6-3846F224A40F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1" r="30570" b="-1"/>
          <a:stretch/>
        </p:blipFill>
        <p:spPr>
          <a:xfrm>
            <a:off x="4509685" y="0"/>
            <a:ext cx="5243915" cy="5486413"/>
          </a:xfrm>
          <a:custGeom>
            <a:avLst/>
            <a:gdLst/>
            <a:ahLst/>
            <a:cxnLst/>
            <a:rect l="l" t="t" r="r" b="b"/>
            <a:pathLst>
              <a:path w="21590" h="21586" extrusionOk="0">
                <a:moveTo>
                  <a:pt x="6051" y="0"/>
                </a:moveTo>
                <a:lnTo>
                  <a:pt x="5818" y="36"/>
                </a:lnTo>
                <a:cubicBezTo>
                  <a:pt x="5767" y="-14"/>
                  <a:pt x="5689" y="-9"/>
                  <a:pt x="5643" y="47"/>
                </a:cubicBezTo>
                <a:cubicBezTo>
                  <a:pt x="5639" y="51"/>
                  <a:pt x="5636" y="58"/>
                  <a:pt x="5633" y="62"/>
                </a:cubicBezTo>
                <a:lnTo>
                  <a:pt x="5714" y="181"/>
                </a:lnTo>
                <a:lnTo>
                  <a:pt x="5833" y="140"/>
                </a:lnTo>
                <a:cubicBezTo>
                  <a:pt x="5916" y="258"/>
                  <a:pt x="6029" y="160"/>
                  <a:pt x="6142" y="171"/>
                </a:cubicBezTo>
                <a:lnTo>
                  <a:pt x="6099" y="232"/>
                </a:lnTo>
                <a:lnTo>
                  <a:pt x="6170" y="294"/>
                </a:lnTo>
                <a:lnTo>
                  <a:pt x="6260" y="196"/>
                </a:lnTo>
                <a:lnTo>
                  <a:pt x="6318" y="263"/>
                </a:lnTo>
                <a:lnTo>
                  <a:pt x="6318" y="428"/>
                </a:lnTo>
                <a:cubicBezTo>
                  <a:pt x="6118" y="666"/>
                  <a:pt x="5800" y="669"/>
                  <a:pt x="5524" y="753"/>
                </a:cubicBezTo>
                <a:lnTo>
                  <a:pt x="5452" y="722"/>
                </a:lnTo>
                <a:lnTo>
                  <a:pt x="5424" y="805"/>
                </a:lnTo>
                <a:cubicBezTo>
                  <a:pt x="5210" y="810"/>
                  <a:pt x="5176" y="831"/>
                  <a:pt x="5153" y="975"/>
                </a:cubicBezTo>
                <a:cubicBezTo>
                  <a:pt x="5432" y="856"/>
                  <a:pt x="5716" y="759"/>
                  <a:pt x="6009" y="686"/>
                </a:cubicBezTo>
                <a:cubicBezTo>
                  <a:pt x="6030" y="749"/>
                  <a:pt x="6137" y="717"/>
                  <a:pt x="6137" y="831"/>
                </a:cubicBezTo>
                <a:cubicBezTo>
                  <a:pt x="6048" y="879"/>
                  <a:pt x="5932" y="894"/>
                  <a:pt x="5852" y="960"/>
                </a:cubicBezTo>
                <a:lnTo>
                  <a:pt x="5852" y="944"/>
                </a:lnTo>
                <a:lnTo>
                  <a:pt x="5210" y="1135"/>
                </a:lnTo>
                <a:cubicBezTo>
                  <a:pt x="5214" y="1160"/>
                  <a:pt x="5219" y="1179"/>
                  <a:pt x="5229" y="1243"/>
                </a:cubicBezTo>
                <a:cubicBezTo>
                  <a:pt x="5302" y="1094"/>
                  <a:pt x="5389" y="1212"/>
                  <a:pt x="5476" y="1192"/>
                </a:cubicBezTo>
                <a:lnTo>
                  <a:pt x="5424" y="1120"/>
                </a:lnTo>
                <a:cubicBezTo>
                  <a:pt x="5555" y="1144"/>
                  <a:pt x="5691" y="1102"/>
                  <a:pt x="5790" y="1006"/>
                </a:cubicBezTo>
                <a:lnTo>
                  <a:pt x="5833" y="1047"/>
                </a:lnTo>
                <a:cubicBezTo>
                  <a:pt x="5833" y="1025"/>
                  <a:pt x="5839" y="1008"/>
                  <a:pt x="5847" y="965"/>
                </a:cubicBezTo>
                <a:cubicBezTo>
                  <a:pt x="6006" y="976"/>
                  <a:pt x="6144" y="863"/>
                  <a:pt x="6308" y="888"/>
                </a:cubicBezTo>
                <a:lnTo>
                  <a:pt x="6322" y="820"/>
                </a:lnTo>
                <a:lnTo>
                  <a:pt x="6417" y="769"/>
                </a:lnTo>
                <a:lnTo>
                  <a:pt x="6394" y="800"/>
                </a:lnTo>
                <a:lnTo>
                  <a:pt x="6522" y="867"/>
                </a:lnTo>
                <a:cubicBezTo>
                  <a:pt x="6195" y="976"/>
                  <a:pt x="5957" y="1231"/>
                  <a:pt x="5624" y="1269"/>
                </a:cubicBezTo>
                <a:lnTo>
                  <a:pt x="5643" y="1295"/>
                </a:lnTo>
                <a:lnTo>
                  <a:pt x="5581" y="1388"/>
                </a:lnTo>
                <a:lnTo>
                  <a:pt x="5438" y="1372"/>
                </a:lnTo>
                <a:lnTo>
                  <a:pt x="5438" y="1393"/>
                </a:lnTo>
                <a:lnTo>
                  <a:pt x="5543" y="1445"/>
                </a:lnTo>
                <a:lnTo>
                  <a:pt x="5343" y="1445"/>
                </a:lnTo>
                <a:cubicBezTo>
                  <a:pt x="5321" y="1637"/>
                  <a:pt x="5135" y="1506"/>
                  <a:pt x="5148" y="1687"/>
                </a:cubicBezTo>
                <a:lnTo>
                  <a:pt x="5329" y="1599"/>
                </a:lnTo>
                <a:cubicBezTo>
                  <a:pt x="5329" y="1659"/>
                  <a:pt x="5326" y="1694"/>
                  <a:pt x="5324" y="1728"/>
                </a:cubicBezTo>
                <a:cubicBezTo>
                  <a:pt x="5180" y="1697"/>
                  <a:pt x="5143" y="1867"/>
                  <a:pt x="5105" y="1966"/>
                </a:cubicBezTo>
                <a:lnTo>
                  <a:pt x="5034" y="1981"/>
                </a:lnTo>
                <a:lnTo>
                  <a:pt x="5034" y="2007"/>
                </a:lnTo>
                <a:lnTo>
                  <a:pt x="5105" y="1996"/>
                </a:lnTo>
                <a:lnTo>
                  <a:pt x="5105" y="1971"/>
                </a:lnTo>
                <a:cubicBezTo>
                  <a:pt x="5152" y="1971"/>
                  <a:pt x="5204" y="1984"/>
                  <a:pt x="5234" y="1935"/>
                </a:cubicBezTo>
                <a:lnTo>
                  <a:pt x="5324" y="1986"/>
                </a:lnTo>
                <a:lnTo>
                  <a:pt x="5324" y="2089"/>
                </a:lnTo>
                <a:lnTo>
                  <a:pt x="5258" y="2048"/>
                </a:lnTo>
                <a:lnTo>
                  <a:pt x="5134" y="2115"/>
                </a:lnTo>
                <a:lnTo>
                  <a:pt x="5172" y="2192"/>
                </a:lnTo>
                <a:lnTo>
                  <a:pt x="5001" y="2285"/>
                </a:lnTo>
                <a:lnTo>
                  <a:pt x="5110" y="2347"/>
                </a:lnTo>
                <a:lnTo>
                  <a:pt x="5029" y="2388"/>
                </a:lnTo>
                <a:lnTo>
                  <a:pt x="5110" y="2435"/>
                </a:lnTo>
                <a:cubicBezTo>
                  <a:pt x="4942" y="2552"/>
                  <a:pt x="4803" y="2707"/>
                  <a:pt x="4701" y="2894"/>
                </a:cubicBezTo>
                <a:lnTo>
                  <a:pt x="4796" y="2853"/>
                </a:lnTo>
                <a:lnTo>
                  <a:pt x="4820" y="2925"/>
                </a:lnTo>
                <a:cubicBezTo>
                  <a:pt x="5145" y="2829"/>
                  <a:pt x="5066" y="2995"/>
                  <a:pt x="5338" y="2961"/>
                </a:cubicBezTo>
                <a:cubicBezTo>
                  <a:pt x="5403" y="2949"/>
                  <a:pt x="5411" y="2817"/>
                  <a:pt x="5514" y="2863"/>
                </a:cubicBezTo>
                <a:lnTo>
                  <a:pt x="5467" y="2920"/>
                </a:lnTo>
                <a:lnTo>
                  <a:pt x="5571" y="2920"/>
                </a:lnTo>
                <a:cubicBezTo>
                  <a:pt x="5588" y="2902"/>
                  <a:pt x="5614" y="2874"/>
                  <a:pt x="5614" y="2873"/>
                </a:cubicBezTo>
                <a:lnTo>
                  <a:pt x="5700" y="2909"/>
                </a:lnTo>
                <a:cubicBezTo>
                  <a:pt x="5496" y="3238"/>
                  <a:pt x="5322" y="3156"/>
                  <a:pt x="5072" y="3348"/>
                </a:cubicBezTo>
                <a:lnTo>
                  <a:pt x="5158" y="3394"/>
                </a:lnTo>
                <a:lnTo>
                  <a:pt x="5262" y="3363"/>
                </a:lnTo>
                <a:cubicBezTo>
                  <a:pt x="5240" y="3406"/>
                  <a:pt x="5231" y="3425"/>
                  <a:pt x="5219" y="3446"/>
                </a:cubicBezTo>
                <a:lnTo>
                  <a:pt x="5286" y="3446"/>
                </a:lnTo>
                <a:lnTo>
                  <a:pt x="5286" y="3472"/>
                </a:lnTo>
                <a:lnTo>
                  <a:pt x="5215" y="3487"/>
                </a:lnTo>
                <a:cubicBezTo>
                  <a:pt x="4936" y="3766"/>
                  <a:pt x="4558" y="3941"/>
                  <a:pt x="4259" y="4204"/>
                </a:cubicBezTo>
                <a:lnTo>
                  <a:pt x="4335" y="4204"/>
                </a:lnTo>
                <a:lnTo>
                  <a:pt x="4302" y="4271"/>
                </a:lnTo>
                <a:lnTo>
                  <a:pt x="4331" y="4307"/>
                </a:lnTo>
                <a:cubicBezTo>
                  <a:pt x="4307" y="4335"/>
                  <a:pt x="4287" y="4360"/>
                  <a:pt x="4245" y="4405"/>
                </a:cubicBezTo>
                <a:cubicBezTo>
                  <a:pt x="4300" y="4415"/>
                  <a:pt x="4356" y="4403"/>
                  <a:pt x="4402" y="4369"/>
                </a:cubicBezTo>
                <a:lnTo>
                  <a:pt x="4402" y="4431"/>
                </a:lnTo>
                <a:lnTo>
                  <a:pt x="4326" y="4462"/>
                </a:lnTo>
                <a:lnTo>
                  <a:pt x="4392" y="4539"/>
                </a:lnTo>
                <a:lnTo>
                  <a:pt x="4616" y="4390"/>
                </a:lnTo>
                <a:lnTo>
                  <a:pt x="4407" y="4756"/>
                </a:lnTo>
                <a:lnTo>
                  <a:pt x="4426" y="4777"/>
                </a:lnTo>
                <a:lnTo>
                  <a:pt x="4564" y="4679"/>
                </a:lnTo>
                <a:cubicBezTo>
                  <a:pt x="4599" y="4723"/>
                  <a:pt x="4555" y="4724"/>
                  <a:pt x="4554" y="4730"/>
                </a:cubicBezTo>
                <a:lnTo>
                  <a:pt x="4611" y="4895"/>
                </a:lnTo>
                <a:lnTo>
                  <a:pt x="4668" y="4859"/>
                </a:lnTo>
                <a:cubicBezTo>
                  <a:pt x="4651" y="4818"/>
                  <a:pt x="4636" y="4779"/>
                  <a:pt x="4621" y="4740"/>
                </a:cubicBezTo>
                <a:cubicBezTo>
                  <a:pt x="4709" y="4678"/>
                  <a:pt x="4734" y="4784"/>
                  <a:pt x="4811" y="4751"/>
                </a:cubicBezTo>
                <a:lnTo>
                  <a:pt x="4763" y="4679"/>
                </a:lnTo>
                <a:cubicBezTo>
                  <a:pt x="4852" y="4624"/>
                  <a:pt x="4772" y="4552"/>
                  <a:pt x="4849" y="4519"/>
                </a:cubicBezTo>
                <a:lnTo>
                  <a:pt x="4901" y="4560"/>
                </a:lnTo>
                <a:cubicBezTo>
                  <a:pt x="4936" y="4549"/>
                  <a:pt x="4994" y="4469"/>
                  <a:pt x="5029" y="4498"/>
                </a:cubicBezTo>
                <a:cubicBezTo>
                  <a:pt x="5006" y="4631"/>
                  <a:pt x="4909" y="4602"/>
                  <a:pt x="4934" y="4756"/>
                </a:cubicBezTo>
                <a:cubicBezTo>
                  <a:pt x="5001" y="4706"/>
                  <a:pt x="5056" y="4642"/>
                  <a:pt x="5096" y="4565"/>
                </a:cubicBezTo>
                <a:lnTo>
                  <a:pt x="5148" y="4586"/>
                </a:lnTo>
                <a:cubicBezTo>
                  <a:pt x="5117" y="4643"/>
                  <a:pt x="5093" y="4708"/>
                  <a:pt x="5077" y="4771"/>
                </a:cubicBezTo>
                <a:lnTo>
                  <a:pt x="5210" y="4761"/>
                </a:lnTo>
                <a:cubicBezTo>
                  <a:pt x="5217" y="4728"/>
                  <a:pt x="5221" y="4711"/>
                  <a:pt x="5224" y="4694"/>
                </a:cubicBezTo>
                <a:lnTo>
                  <a:pt x="5391" y="4782"/>
                </a:lnTo>
                <a:cubicBezTo>
                  <a:pt x="5417" y="4717"/>
                  <a:pt x="5436" y="4664"/>
                  <a:pt x="5462" y="4601"/>
                </a:cubicBezTo>
                <a:lnTo>
                  <a:pt x="5614" y="4653"/>
                </a:lnTo>
                <a:lnTo>
                  <a:pt x="5852" y="4519"/>
                </a:lnTo>
                <a:lnTo>
                  <a:pt x="5899" y="4565"/>
                </a:lnTo>
                <a:cubicBezTo>
                  <a:pt x="6045" y="4470"/>
                  <a:pt x="6200" y="4386"/>
                  <a:pt x="6360" y="4323"/>
                </a:cubicBezTo>
                <a:lnTo>
                  <a:pt x="6360" y="4240"/>
                </a:lnTo>
                <a:lnTo>
                  <a:pt x="6432" y="4240"/>
                </a:lnTo>
                <a:lnTo>
                  <a:pt x="6398" y="4173"/>
                </a:lnTo>
                <a:cubicBezTo>
                  <a:pt x="6664" y="4082"/>
                  <a:pt x="6758" y="3837"/>
                  <a:pt x="7064" y="3807"/>
                </a:cubicBezTo>
                <a:lnTo>
                  <a:pt x="7031" y="3905"/>
                </a:lnTo>
                <a:lnTo>
                  <a:pt x="7078" y="4003"/>
                </a:lnTo>
                <a:cubicBezTo>
                  <a:pt x="7165" y="4014"/>
                  <a:pt x="7253" y="3977"/>
                  <a:pt x="7311" y="3905"/>
                </a:cubicBezTo>
                <a:lnTo>
                  <a:pt x="7263" y="3807"/>
                </a:lnTo>
                <a:lnTo>
                  <a:pt x="7154" y="3895"/>
                </a:lnTo>
                <a:cubicBezTo>
                  <a:pt x="7132" y="3845"/>
                  <a:pt x="7115" y="3807"/>
                  <a:pt x="7102" y="3776"/>
                </a:cubicBezTo>
                <a:cubicBezTo>
                  <a:pt x="7997" y="3530"/>
                  <a:pt x="8880" y="3015"/>
                  <a:pt x="9778" y="2672"/>
                </a:cubicBezTo>
                <a:cubicBezTo>
                  <a:pt x="9778" y="2674"/>
                  <a:pt x="9778" y="2679"/>
                  <a:pt x="9778" y="2688"/>
                </a:cubicBezTo>
                <a:lnTo>
                  <a:pt x="9783" y="2688"/>
                </a:lnTo>
                <a:lnTo>
                  <a:pt x="9783" y="2667"/>
                </a:lnTo>
                <a:cubicBezTo>
                  <a:pt x="9802" y="2655"/>
                  <a:pt x="9826" y="2646"/>
                  <a:pt x="9849" y="2646"/>
                </a:cubicBezTo>
                <a:lnTo>
                  <a:pt x="9849" y="2672"/>
                </a:lnTo>
                <a:lnTo>
                  <a:pt x="9783" y="2688"/>
                </a:lnTo>
                <a:lnTo>
                  <a:pt x="9783" y="2724"/>
                </a:lnTo>
                <a:cubicBezTo>
                  <a:pt x="10088" y="2692"/>
                  <a:pt x="10360" y="2472"/>
                  <a:pt x="10648" y="2363"/>
                </a:cubicBezTo>
                <a:cubicBezTo>
                  <a:pt x="10687" y="2459"/>
                  <a:pt x="10687" y="2493"/>
                  <a:pt x="10786" y="2543"/>
                </a:cubicBezTo>
                <a:cubicBezTo>
                  <a:pt x="10775" y="2438"/>
                  <a:pt x="10763" y="2364"/>
                  <a:pt x="10757" y="2301"/>
                </a:cubicBezTo>
                <a:lnTo>
                  <a:pt x="11099" y="2131"/>
                </a:lnTo>
                <a:lnTo>
                  <a:pt x="11128" y="2223"/>
                </a:lnTo>
                <a:lnTo>
                  <a:pt x="11366" y="2141"/>
                </a:lnTo>
                <a:cubicBezTo>
                  <a:pt x="11350" y="2267"/>
                  <a:pt x="11211" y="2256"/>
                  <a:pt x="11147" y="2352"/>
                </a:cubicBezTo>
                <a:lnTo>
                  <a:pt x="11361" y="2440"/>
                </a:lnTo>
                <a:lnTo>
                  <a:pt x="11185" y="2548"/>
                </a:lnTo>
                <a:cubicBezTo>
                  <a:pt x="11233" y="2602"/>
                  <a:pt x="11161" y="2720"/>
                  <a:pt x="11175" y="2811"/>
                </a:cubicBezTo>
                <a:lnTo>
                  <a:pt x="11114" y="2791"/>
                </a:lnTo>
                <a:cubicBezTo>
                  <a:pt x="11108" y="2723"/>
                  <a:pt x="11106" y="2663"/>
                  <a:pt x="11099" y="2584"/>
                </a:cubicBezTo>
                <a:lnTo>
                  <a:pt x="11019" y="2636"/>
                </a:lnTo>
                <a:lnTo>
                  <a:pt x="10876" y="2554"/>
                </a:lnTo>
                <a:lnTo>
                  <a:pt x="10743" y="2621"/>
                </a:lnTo>
                <a:cubicBezTo>
                  <a:pt x="10719" y="2732"/>
                  <a:pt x="10854" y="2742"/>
                  <a:pt x="10838" y="2848"/>
                </a:cubicBezTo>
                <a:lnTo>
                  <a:pt x="10643" y="2935"/>
                </a:lnTo>
                <a:cubicBezTo>
                  <a:pt x="10628" y="2970"/>
                  <a:pt x="10613" y="2997"/>
                  <a:pt x="10605" y="3018"/>
                </a:cubicBezTo>
                <a:lnTo>
                  <a:pt x="10657" y="3193"/>
                </a:lnTo>
                <a:cubicBezTo>
                  <a:pt x="10627" y="3172"/>
                  <a:pt x="10579" y="3229"/>
                  <a:pt x="10562" y="3167"/>
                </a:cubicBezTo>
                <a:cubicBezTo>
                  <a:pt x="10561" y="3163"/>
                  <a:pt x="10558" y="3167"/>
                  <a:pt x="10557" y="3162"/>
                </a:cubicBezTo>
                <a:lnTo>
                  <a:pt x="10448" y="3162"/>
                </a:lnTo>
                <a:cubicBezTo>
                  <a:pt x="10445" y="3189"/>
                  <a:pt x="10450" y="3215"/>
                  <a:pt x="10462" y="3240"/>
                </a:cubicBezTo>
                <a:cubicBezTo>
                  <a:pt x="10459" y="3239"/>
                  <a:pt x="10457" y="3245"/>
                  <a:pt x="10453" y="3245"/>
                </a:cubicBezTo>
                <a:cubicBezTo>
                  <a:pt x="10466" y="3267"/>
                  <a:pt x="10477" y="3295"/>
                  <a:pt x="10477" y="3322"/>
                </a:cubicBezTo>
                <a:lnTo>
                  <a:pt x="10453" y="3322"/>
                </a:lnTo>
                <a:lnTo>
                  <a:pt x="10439" y="3245"/>
                </a:lnTo>
                <a:cubicBezTo>
                  <a:pt x="10336" y="3246"/>
                  <a:pt x="10254" y="3304"/>
                  <a:pt x="10149" y="3332"/>
                </a:cubicBezTo>
                <a:lnTo>
                  <a:pt x="10177" y="3162"/>
                </a:lnTo>
                <a:lnTo>
                  <a:pt x="10035" y="3162"/>
                </a:lnTo>
                <a:cubicBezTo>
                  <a:pt x="9927" y="3076"/>
                  <a:pt x="9860" y="2879"/>
                  <a:pt x="9745" y="2894"/>
                </a:cubicBezTo>
                <a:lnTo>
                  <a:pt x="9968" y="3198"/>
                </a:lnTo>
                <a:cubicBezTo>
                  <a:pt x="9962" y="3229"/>
                  <a:pt x="9952" y="3277"/>
                  <a:pt x="9940" y="3338"/>
                </a:cubicBezTo>
                <a:lnTo>
                  <a:pt x="10030" y="3286"/>
                </a:lnTo>
                <a:lnTo>
                  <a:pt x="10082" y="3343"/>
                </a:lnTo>
                <a:lnTo>
                  <a:pt x="9992" y="3389"/>
                </a:lnTo>
                <a:cubicBezTo>
                  <a:pt x="9953" y="3378"/>
                  <a:pt x="9923" y="3347"/>
                  <a:pt x="9897" y="3384"/>
                </a:cubicBezTo>
                <a:lnTo>
                  <a:pt x="9925" y="3420"/>
                </a:lnTo>
                <a:lnTo>
                  <a:pt x="9488" y="3606"/>
                </a:lnTo>
                <a:lnTo>
                  <a:pt x="9364" y="3513"/>
                </a:lnTo>
                <a:lnTo>
                  <a:pt x="9326" y="3606"/>
                </a:lnTo>
                <a:lnTo>
                  <a:pt x="9293" y="3575"/>
                </a:lnTo>
                <a:lnTo>
                  <a:pt x="9208" y="3621"/>
                </a:lnTo>
                <a:lnTo>
                  <a:pt x="9170" y="3719"/>
                </a:lnTo>
                <a:cubicBezTo>
                  <a:pt x="9139" y="3637"/>
                  <a:pt x="9124" y="3582"/>
                  <a:pt x="9103" y="3523"/>
                </a:cubicBezTo>
                <a:cubicBezTo>
                  <a:pt x="9067" y="3591"/>
                  <a:pt x="9123" y="3698"/>
                  <a:pt x="9027" y="3730"/>
                </a:cubicBezTo>
                <a:lnTo>
                  <a:pt x="8998" y="3699"/>
                </a:lnTo>
                <a:lnTo>
                  <a:pt x="8932" y="3740"/>
                </a:lnTo>
                <a:lnTo>
                  <a:pt x="8861" y="3688"/>
                </a:lnTo>
                <a:lnTo>
                  <a:pt x="8775" y="3740"/>
                </a:lnTo>
                <a:lnTo>
                  <a:pt x="8737" y="3652"/>
                </a:lnTo>
                <a:lnTo>
                  <a:pt x="8713" y="3652"/>
                </a:lnTo>
                <a:cubicBezTo>
                  <a:pt x="8721" y="3701"/>
                  <a:pt x="8734" y="3751"/>
                  <a:pt x="8742" y="3802"/>
                </a:cubicBezTo>
                <a:lnTo>
                  <a:pt x="8699" y="3848"/>
                </a:lnTo>
                <a:lnTo>
                  <a:pt x="8661" y="3812"/>
                </a:lnTo>
                <a:cubicBezTo>
                  <a:pt x="8631" y="3912"/>
                  <a:pt x="8543" y="3972"/>
                  <a:pt x="8447" y="3962"/>
                </a:cubicBezTo>
                <a:lnTo>
                  <a:pt x="8495" y="3905"/>
                </a:lnTo>
                <a:cubicBezTo>
                  <a:pt x="8477" y="3885"/>
                  <a:pt x="8461" y="3867"/>
                  <a:pt x="8438" y="3843"/>
                </a:cubicBezTo>
                <a:lnTo>
                  <a:pt x="8290" y="4085"/>
                </a:lnTo>
                <a:cubicBezTo>
                  <a:pt x="8193" y="4104"/>
                  <a:pt x="8084" y="4070"/>
                  <a:pt x="7948" y="4106"/>
                </a:cubicBezTo>
                <a:cubicBezTo>
                  <a:pt x="8100" y="4164"/>
                  <a:pt x="8253" y="4105"/>
                  <a:pt x="8338" y="4220"/>
                </a:cubicBezTo>
                <a:cubicBezTo>
                  <a:pt x="8190" y="4396"/>
                  <a:pt x="7983" y="4447"/>
                  <a:pt x="7805" y="4560"/>
                </a:cubicBezTo>
                <a:lnTo>
                  <a:pt x="7805" y="4550"/>
                </a:lnTo>
                <a:lnTo>
                  <a:pt x="7729" y="4524"/>
                </a:lnTo>
                <a:lnTo>
                  <a:pt x="7705" y="4606"/>
                </a:lnTo>
                <a:cubicBezTo>
                  <a:pt x="7580" y="4596"/>
                  <a:pt x="7485" y="4679"/>
                  <a:pt x="7378" y="4720"/>
                </a:cubicBezTo>
                <a:cubicBezTo>
                  <a:pt x="7335" y="4735"/>
                  <a:pt x="7537" y="4817"/>
                  <a:pt x="7492" y="4838"/>
                </a:cubicBezTo>
                <a:lnTo>
                  <a:pt x="7325" y="4838"/>
                </a:lnTo>
                <a:cubicBezTo>
                  <a:pt x="7334" y="4774"/>
                  <a:pt x="7359" y="4760"/>
                  <a:pt x="7382" y="4761"/>
                </a:cubicBezTo>
                <a:cubicBezTo>
                  <a:pt x="7322" y="4764"/>
                  <a:pt x="7269" y="4766"/>
                  <a:pt x="7244" y="4766"/>
                </a:cubicBezTo>
                <a:cubicBezTo>
                  <a:pt x="7233" y="4731"/>
                  <a:pt x="7228" y="4707"/>
                  <a:pt x="7216" y="4668"/>
                </a:cubicBezTo>
                <a:cubicBezTo>
                  <a:pt x="7155" y="5005"/>
                  <a:pt x="7054" y="4681"/>
                  <a:pt x="6812" y="5132"/>
                </a:cubicBezTo>
                <a:lnTo>
                  <a:pt x="6712" y="5122"/>
                </a:lnTo>
                <a:lnTo>
                  <a:pt x="6760" y="5065"/>
                </a:lnTo>
                <a:lnTo>
                  <a:pt x="6707" y="5009"/>
                </a:lnTo>
                <a:cubicBezTo>
                  <a:pt x="6663" y="5074"/>
                  <a:pt x="6605" y="5132"/>
                  <a:pt x="6541" y="5174"/>
                </a:cubicBezTo>
                <a:lnTo>
                  <a:pt x="6836" y="5174"/>
                </a:lnTo>
                <a:lnTo>
                  <a:pt x="6836" y="5199"/>
                </a:lnTo>
                <a:lnTo>
                  <a:pt x="6593" y="5199"/>
                </a:lnTo>
                <a:cubicBezTo>
                  <a:pt x="6550" y="5310"/>
                  <a:pt x="6521" y="5420"/>
                  <a:pt x="6403" y="5457"/>
                </a:cubicBezTo>
                <a:cubicBezTo>
                  <a:pt x="6395" y="5397"/>
                  <a:pt x="6390" y="5342"/>
                  <a:pt x="6384" y="5292"/>
                </a:cubicBezTo>
                <a:cubicBezTo>
                  <a:pt x="6292" y="5339"/>
                  <a:pt x="6206" y="5402"/>
                  <a:pt x="6137" y="5483"/>
                </a:cubicBezTo>
                <a:lnTo>
                  <a:pt x="6132" y="5447"/>
                </a:lnTo>
                <a:lnTo>
                  <a:pt x="6056" y="5463"/>
                </a:lnTo>
                <a:lnTo>
                  <a:pt x="6070" y="5483"/>
                </a:lnTo>
                <a:lnTo>
                  <a:pt x="6132" y="5483"/>
                </a:lnTo>
                <a:lnTo>
                  <a:pt x="6009" y="5607"/>
                </a:lnTo>
                <a:lnTo>
                  <a:pt x="5947" y="5555"/>
                </a:lnTo>
                <a:lnTo>
                  <a:pt x="5871" y="5628"/>
                </a:lnTo>
                <a:lnTo>
                  <a:pt x="5742" y="5602"/>
                </a:lnTo>
                <a:cubicBezTo>
                  <a:pt x="5732" y="5636"/>
                  <a:pt x="5725" y="5660"/>
                  <a:pt x="5714" y="5700"/>
                </a:cubicBezTo>
                <a:lnTo>
                  <a:pt x="5638" y="5653"/>
                </a:lnTo>
                <a:lnTo>
                  <a:pt x="5538" y="5715"/>
                </a:lnTo>
                <a:cubicBezTo>
                  <a:pt x="5555" y="5749"/>
                  <a:pt x="5564" y="5775"/>
                  <a:pt x="5581" y="5813"/>
                </a:cubicBezTo>
                <a:lnTo>
                  <a:pt x="5462" y="5803"/>
                </a:lnTo>
                <a:lnTo>
                  <a:pt x="5524" y="5731"/>
                </a:lnTo>
                <a:cubicBezTo>
                  <a:pt x="5448" y="5743"/>
                  <a:pt x="5371" y="5719"/>
                  <a:pt x="5310" y="5669"/>
                </a:cubicBezTo>
                <a:lnTo>
                  <a:pt x="5362" y="5818"/>
                </a:lnTo>
                <a:lnTo>
                  <a:pt x="5181" y="5772"/>
                </a:lnTo>
                <a:cubicBezTo>
                  <a:pt x="5105" y="5949"/>
                  <a:pt x="4912" y="5954"/>
                  <a:pt x="4796" y="6087"/>
                </a:cubicBezTo>
                <a:lnTo>
                  <a:pt x="4763" y="6056"/>
                </a:lnTo>
                <a:lnTo>
                  <a:pt x="4659" y="6112"/>
                </a:lnTo>
                <a:lnTo>
                  <a:pt x="4687" y="6216"/>
                </a:lnTo>
                <a:cubicBezTo>
                  <a:pt x="4661" y="6255"/>
                  <a:pt x="4630" y="6297"/>
                  <a:pt x="4616" y="6319"/>
                </a:cubicBezTo>
                <a:lnTo>
                  <a:pt x="4416" y="6283"/>
                </a:lnTo>
                <a:cubicBezTo>
                  <a:pt x="4410" y="6365"/>
                  <a:pt x="4405" y="6426"/>
                  <a:pt x="4397" y="6525"/>
                </a:cubicBezTo>
                <a:lnTo>
                  <a:pt x="4316" y="6422"/>
                </a:lnTo>
                <a:lnTo>
                  <a:pt x="4079" y="6510"/>
                </a:lnTo>
                <a:cubicBezTo>
                  <a:pt x="4079" y="6547"/>
                  <a:pt x="4076" y="6580"/>
                  <a:pt x="4074" y="6608"/>
                </a:cubicBezTo>
                <a:cubicBezTo>
                  <a:pt x="4009" y="6608"/>
                  <a:pt x="3950" y="6626"/>
                  <a:pt x="3931" y="6597"/>
                </a:cubicBezTo>
                <a:lnTo>
                  <a:pt x="3855" y="6680"/>
                </a:lnTo>
                <a:lnTo>
                  <a:pt x="4031" y="6695"/>
                </a:lnTo>
                <a:cubicBezTo>
                  <a:pt x="3875" y="6867"/>
                  <a:pt x="3652" y="6845"/>
                  <a:pt x="3537" y="7010"/>
                </a:cubicBezTo>
                <a:lnTo>
                  <a:pt x="3427" y="6963"/>
                </a:lnTo>
                <a:lnTo>
                  <a:pt x="3385" y="7159"/>
                </a:lnTo>
                <a:lnTo>
                  <a:pt x="3152" y="7386"/>
                </a:lnTo>
                <a:lnTo>
                  <a:pt x="3456" y="7639"/>
                </a:lnTo>
                <a:cubicBezTo>
                  <a:pt x="3426" y="7710"/>
                  <a:pt x="3397" y="7780"/>
                  <a:pt x="3361" y="7866"/>
                </a:cubicBezTo>
                <a:cubicBezTo>
                  <a:pt x="3282" y="7800"/>
                  <a:pt x="3210" y="7765"/>
                  <a:pt x="3157" y="7876"/>
                </a:cubicBezTo>
                <a:lnTo>
                  <a:pt x="3256" y="7995"/>
                </a:lnTo>
                <a:lnTo>
                  <a:pt x="3166" y="8036"/>
                </a:lnTo>
                <a:cubicBezTo>
                  <a:pt x="3117" y="7970"/>
                  <a:pt x="3065" y="8011"/>
                  <a:pt x="3004" y="8036"/>
                </a:cubicBezTo>
                <a:lnTo>
                  <a:pt x="2943" y="7866"/>
                </a:lnTo>
                <a:cubicBezTo>
                  <a:pt x="2916" y="7907"/>
                  <a:pt x="2898" y="7940"/>
                  <a:pt x="2890" y="7954"/>
                </a:cubicBezTo>
                <a:lnTo>
                  <a:pt x="2634" y="7913"/>
                </a:lnTo>
                <a:lnTo>
                  <a:pt x="2634" y="8093"/>
                </a:lnTo>
                <a:lnTo>
                  <a:pt x="2572" y="8036"/>
                </a:lnTo>
                <a:lnTo>
                  <a:pt x="2410" y="8124"/>
                </a:lnTo>
                <a:lnTo>
                  <a:pt x="2315" y="8315"/>
                </a:lnTo>
                <a:lnTo>
                  <a:pt x="2348" y="8439"/>
                </a:lnTo>
                <a:lnTo>
                  <a:pt x="2206" y="8609"/>
                </a:lnTo>
                <a:cubicBezTo>
                  <a:pt x="2127" y="8583"/>
                  <a:pt x="2066" y="8482"/>
                  <a:pt x="1949" y="8552"/>
                </a:cubicBezTo>
                <a:lnTo>
                  <a:pt x="2201" y="8805"/>
                </a:lnTo>
                <a:lnTo>
                  <a:pt x="2268" y="8743"/>
                </a:lnTo>
                <a:lnTo>
                  <a:pt x="2230" y="8686"/>
                </a:lnTo>
                <a:lnTo>
                  <a:pt x="2291" y="8681"/>
                </a:lnTo>
                <a:cubicBezTo>
                  <a:pt x="2310" y="8755"/>
                  <a:pt x="2323" y="8822"/>
                  <a:pt x="2253" y="8872"/>
                </a:cubicBezTo>
                <a:lnTo>
                  <a:pt x="1973" y="8872"/>
                </a:lnTo>
                <a:lnTo>
                  <a:pt x="1921" y="8712"/>
                </a:lnTo>
                <a:lnTo>
                  <a:pt x="1759" y="8712"/>
                </a:lnTo>
                <a:cubicBezTo>
                  <a:pt x="1734" y="8628"/>
                  <a:pt x="1622" y="8651"/>
                  <a:pt x="1607" y="8557"/>
                </a:cubicBezTo>
                <a:lnTo>
                  <a:pt x="1712" y="8557"/>
                </a:lnTo>
                <a:lnTo>
                  <a:pt x="1712" y="8403"/>
                </a:lnTo>
                <a:cubicBezTo>
                  <a:pt x="1598" y="8412"/>
                  <a:pt x="1596" y="8415"/>
                  <a:pt x="1569" y="8521"/>
                </a:cubicBezTo>
                <a:lnTo>
                  <a:pt x="1217" y="8310"/>
                </a:lnTo>
                <a:lnTo>
                  <a:pt x="1269" y="8423"/>
                </a:lnTo>
                <a:lnTo>
                  <a:pt x="1013" y="8568"/>
                </a:lnTo>
                <a:cubicBezTo>
                  <a:pt x="1065" y="8646"/>
                  <a:pt x="1086" y="8742"/>
                  <a:pt x="1184" y="8758"/>
                </a:cubicBezTo>
                <a:lnTo>
                  <a:pt x="1250" y="8609"/>
                </a:lnTo>
                <a:lnTo>
                  <a:pt x="1317" y="8578"/>
                </a:lnTo>
                <a:cubicBezTo>
                  <a:pt x="1285" y="8544"/>
                  <a:pt x="1262" y="8525"/>
                  <a:pt x="1241" y="8501"/>
                </a:cubicBezTo>
                <a:lnTo>
                  <a:pt x="1279" y="8444"/>
                </a:lnTo>
                <a:cubicBezTo>
                  <a:pt x="1420" y="8515"/>
                  <a:pt x="1703" y="8686"/>
                  <a:pt x="1754" y="8841"/>
                </a:cubicBezTo>
                <a:lnTo>
                  <a:pt x="1645" y="8841"/>
                </a:lnTo>
                <a:cubicBezTo>
                  <a:pt x="1704" y="8901"/>
                  <a:pt x="1759" y="8968"/>
                  <a:pt x="1830" y="8898"/>
                </a:cubicBezTo>
                <a:lnTo>
                  <a:pt x="1944" y="8985"/>
                </a:lnTo>
                <a:lnTo>
                  <a:pt x="1892" y="9109"/>
                </a:lnTo>
                <a:lnTo>
                  <a:pt x="1735" y="9161"/>
                </a:lnTo>
                <a:cubicBezTo>
                  <a:pt x="1688" y="9084"/>
                  <a:pt x="1616" y="9135"/>
                  <a:pt x="1555" y="9119"/>
                </a:cubicBezTo>
                <a:cubicBezTo>
                  <a:pt x="1485" y="9198"/>
                  <a:pt x="1389" y="9243"/>
                  <a:pt x="1288" y="9243"/>
                </a:cubicBezTo>
                <a:lnTo>
                  <a:pt x="1255" y="9145"/>
                </a:lnTo>
                <a:lnTo>
                  <a:pt x="1027" y="9192"/>
                </a:lnTo>
                <a:lnTo>
                  <a:pt x="960" y="9119"/>
                </a:lnTo>
                <a:cubicBezTo>
                  <a:pt x="914" y="9165"/>
                  <a:pt x="843" y="9186"/>
                  <a:pt x="842" y="9290"/>
                </a:cubicBezTo>
                <a:cubicBezTo>
                  <a:pt x="1004" y="9338"/>
                  <a:pt x="1174" y="9351"/>
                  <a:pt x="1341" y="9326"/>
                </a:cubicBezTo>
                <a:lnTo>
                  <a:pt x="1298" y="9450"/>
                </a:lnTo>
                <a:lnTo>
                  <a:pt x="1488" y="9408"/>
                </a:lnTo>
                <a:lnTo>
                  <a:pt x="1555" y="9444"/>
                </a:lnTo>
                <a:lnTo>
                  <a:pt x="1517" y="9609"/>
                </a:lnTo>
                <a:cubicBezTo>
                  <a:pt x="1251" y="9868"/>
                  <a:pt x="866" y="9829"/>
                  <a:pt x="552" y="9976"/>
                </a:cubicBezTo>
                <a:lnTo>
                  <a:pt x="556" y="10001"/>
                </a:lnTo>
                <a:lnTo>
                  <a:pt x="395" y="10001"/>
                </a:lnTo>
                <a:lnTo>
                  <a:pt x="343" y="10120"/>
                </a:lnTo>
                <a:cubicBezTo>
                  <a:pt x="671" y="10095"/>
                  <a:pt x="955" y="9830"/>
                  <a:pt x="1298" y="9883"/>
                </a:cubicBezTo>
                <a:lnTo>
                  <a:pt x="1350" y="9991"/>
                </a:lnTo>
                <a:cubicBezTo>
                  <a:pt x="1066" y="10157"/>
                  <a:pt x="702" y="10138"/>
                  <a:pt x="442" y="10363"/>
                </a:cubicBezTo>
                <a:lnTo>
                  <a:pt x="594" y="10326"/>
                </a:lnTo>
                <a:lnTo>
                  <a:pt x="647" y="10352"/>
                </a:lnTo>
                <a:lnTo>
                  <a:pt x="666" y="10275"/>
                </a:lnTo>
                <a:cubicBezTo>
                  <a:pt x="791" y="10304"/>
                  <a:pt x="921" y="10263"/>
                  <a:pt x="1008" y="10161"/>
                </a:cubicBezTo>
                <a:cubicBezTo>
                  <a:pt x="1173" y="10161"/>
                  <a:pt x="1321" y="10062"/>
                  <a:pt x="1488" y="10074"/>
                </a:cubicBezTo>
                <a:lnTo>
                  <a:pt x="1593" y="9960"/>
                </a:lnTo>
                <a:lnTo>
                  <a:pt x="1664" y="9960"/>
                </a:lnTo>
                <a:cubicBezTo>
                  <a:pt x="1692" y="10001"/>
                  <a:pt x="1754" y="10021"/>
                  <a:pt x="1764" y="10120"/>
                </a:cubicBezTo>
                <a:lnTo>
                  <a:pt x="1635" y="10079"/>
                </a:lnTo>
                <a:lnTo>
                  <a:pt x="1588" y="10115"/>
                </a:lnTo>
                <a:lnTo>
                  <a:pt x="1545" y="10074"/>
                </a:lnTo>
                <a:cubicBezTo>
                  <a:pt x="1487" y="10154"/>
                  <a:pt x="1513" y="10239"/>
                  <a:pt x="1464" y="10316"/>
                </a:cubicBezTo>
                <a:lnTo>
                  <a:pt x="1697" y="10270"/>
                </a:lnTo>
                <a:lnTo>
                  <a:pt x="1612" y="10383"/>
                </a:lnTo>
                <a:cubicBezTo>
                  <a:pt x="1716" y="10363"/>
                  <a:pt x="1820" y="10358"/>
                  <a:pt x="1925" y="10368"/>
                </a:cubicBezTo>
                <a:lnTo>
                  <a:pt x="1830" y="10512"/>
                </a:lnTo>
                <a:lnTo>
                  <a:pt x="1921" y="10512"/>
                </a:lnTo>
                <a:lnTo>
                  <a:pt x="2030" y="10646"/>
                </a:lnTo>
                <a:cubicBezTo>
                  <a:pt x="2073" y="10604"/>
                  <a:pt x="2108" y="10569"/>
                  <a:pt x="2116" y="10517"/>
                </a:cubicBezTo>
                <a:cubicBezTo>
                  <a:pt x="2103" y="10469"/>
                  <a:pt x="2310" y="10456"/>
                  <a:pt x="2334" y="10517"/>
                </a:cubicBezTo>
                <a:cubicBezTo>
                  <a:pt x="2412" y="10488"/>
                  <a:pt x="2439" y="10580"/>
                  <a:pt x="2491" y="10600"/>
                </a:cubicBezTo>
                <a:lnTo>
                  <a:pt x="2553" y="10559"/>
                </a:lnTo>
                <a:cubicBezTo>
                  <a:pt x="2613" y="10613"/>
                  <a:pt x="2517" y="10663"/>
                  <a:pt x="2553" y="10729"/>
                </a:cubicBezTo>
                <a:cubicBezTo>
                  <a:pt x="2581" y="10776"/>
                  <a:pt x="2570" y="10852"/>
                  <a:pt x="2577" y="10914"/>
                </a:cubicBezTo>
                <a:lnTo>
                  <a:pt x="2596" y="10914"/>
                </a:lnTo>
                <a:cubicBezTo>
                  <a:pt x="2602" y="10861"/>
                  <a:pt x="2607" y="10808"/>
                  <a:pt x="2615" y="10734"/>
                </a:cubicBezTo>
                <a:cubicBezTo>
                  <a:pt x="2711" y="10759"/>
                  <a:pt x="2736" y="10830"/>
                  <a:pt x="2829" y="10837"/>
                </a:cubicBezTo>
                <a:cubicBezTo>
                  <a:pt x="2759" y="10741"/>
                  <a:pt x="2770" y="10671"/>
                  <a:pt x="2862" y="10620"/>
                </a:cubicBezTo>
                <a:lnTo>
                  <a:pt x="2819" y="10559"/>
                </a:lnTo>
                <a:lnTo>
                  <a:pt x="2938" y="10559"/>
                </a:lnTo>
                <a:cubicBezTo>
                  <a:pt x="2915" y="10663"/>
                  <a:pt x="2913" y="10770"/>
                  <a:pt x="2829" y="10837"/>
                </a:cubicBezTo>
                <a:cubicBezTo>
                  <a:pt x="2836" y="10878"/>
                  <a:pt x="2850" y="10916"/>
                  <a:pt x="2862" y="10956"/>
                </a:cubicBezTo>
                <a:cubicBezTo>
                  <a:pt x="2836" y="11009"/>
                  <a:pt x="2823" y="11076"/>
                  <a:pt x="2733" y="11090"/>
                </a:cubicBezTo>
                <a:lnTo>
                  <a:pt x="2857" y="11172"/>
                </a:lnTo>
                <a:lnTo>
                  <a:pt x="2829" y="11214"/>
                </a:lnTo>
                <a:lnTo>
                  <a:pt x="2881" y="11270"/>
                </a:lnTo>
                <a:cubicBezTo>
                  <a:pt x="2926" y="11229"/>
                  <a:pt x="2964" y="11158"/>
                  <a:pt x="3042" y="11208"/>
                </a:cubicBezTo>
                <a:lnTo>
                  <a:pt x="2900" y="11394"/>
                </a:lnTo>
                <a:lnTo>
                  <a:pt x="3066" y="11440"/>
                </a:lnTo>
                <a:cubicBezTo>
                  <a:pt x="3059" y="11490"/>
                  <a:pt x="3050" y="11539"/>
                  <a:pt x="3038" y="11616"/>
                </a:cubicBezTo>
                <a:lnTo>
                  <a:pt x="3157" y="11538"/>
                </a:lnTo>
                <a:lnTo>
                  <a:pt x="3114" y="11482"/>
                </a:lnTo>
                <a:cubicBezTo>
                  <a:pt x="3133" y="11438"/>
                  <a:pt x="3153" y="11396"/>
                  <a:pt x="3171" y="11358"/>
                </a:cubicBezTo>
                <a:lnTo>
                  <a:pt x="3266" y="11410"/>
                </a:lnTo>
                <a:cubicBezTo>
                  <a:pt x="3241" y="11513"/>
                  <a:pt x="3198" y="11611"/>
                  <a:pt x="3142" y="11698"/>
                </a:cubicBezTo>
                <a:cubicBezTo>
                  <a:pt x="3425" y="11662"/>
                  <a:pt x="3589" y="11337"/>
                  <a:pt x="3855" y="11332"/>
                </a:cubicBezTo>
                <a:cubicBezTo>
                  <a:pt x="3855" y="11346"/>
                  <a:pt x="3855" y="11361"/>
                  <a:pt x="3855" y="11389"/>
                </a:cubicBezTo>
                <a:cubicBezTo>
                  <a:pt x="3728" y="11372"/>
                  <a:pt x="3657" y="11471"/>
                  <a:pt x="3580" y="11554"/>
                </a:cubicBezTo>
                <a:lnTo>
                  <a:pt x="3504" y="11554"/>
                </a:lnTo>
                <a:cubicBezTo>
                  <a:pt x="3488" y="11594"/>
                  <a:pt x="3471" y="11630"/>
                  <a:pt x="3456" y="11667"/>
                </a:cubicBezTo>
                <a:cubicBezTo>
                  <a:pt x="3676" y="11667"/>
                  <a:pt x="3803" y="11408"/>
                  <a:pt x="4036" y="11425"/>
                </a:cubicBezTo>
                <a:cubicBezTo>
                  <a:pt x="4036" y="11389"/>
                  <a:pt x="4042" y="11356"/>
                  <a:pt x="4045" y="11327"/>
                </a:cubicBezTo>
                <a:cubicBezTo>
                  <a:pt x="4194" y="11270"/>
                  <a:pt x="4309" y="11144"/>
                  <a:pt x="4478" y="11147"/>
                </a:cubicBezTo>
                <a:lnTo>
                  <a:pt x="4411" y="11002"/>
                </a:lnTo>
                <a:lnTo>
                  <a:pt x="4511" y="11002"/>
                </a:lnTo>
                <a:cubicBezTo>
                  <a:pt x="4517" y="11044"/>
                  <a:pt x="4523" y="11079"/>
                  <a:pt x="4526" y="11100"/>
                </a:cubicBezTo>
                <a:cubicBezTo>
                  <a:pt x="4640" y="11050"/>
                  <a:pt x="4764" y="11055"/>
                  <a:pt x="4839" y="10945"/>
                </a:cubicBezTo>
                <a:cubicBezTo>
                  <a:pt x="4860" y="10916"/>
                  <a:pt x="4890" y="10896"/>
                  <a:pt x="4920" y="10878"/>
                </a:cubicBezTo>
                <a:cubicBezTo>
                  <a:pt x="4920" y="10905"/>
                  <a:pt x="4919" y="10923"/>
                  <a:pt x="4925" y="10951"/>
                </a:cubicBezTo>
                <a:lnTo>
                  <a:pt x="4849" y="10956"/>
                </a:lnTo>
                <a:lnTo>
                  <a:pt x="4839" y="10945"/>
                </a:lnTo>
                <a:cubicBezTo>
                  <a:pt x="4846" y="10974"/>
                  <a:pt x="4850" y="11004"/>
                  <a:pt x="4849" y="11033"/>
                </a:cubicBezTo>
                <a:cubicBezTo>
                  <a:pt x="5015" y="11033"/>
                  <a:pt x="4908" y="10839"/>
                  <a:pt x="5124" y="10878"/>
                </a:cubicBezTo>
                <a:cubicBezTo>
                  <a:pt x="5193" y="10798"/>
                  <a:pt x="5290" y="10751"/>
                  <a:pt x="5391" y="10749"/>
                </a:cubicBezTo>
                <a:lnTo>
                  <a:pt x="5405" y="10693"/>
                </a:lnTo>
                <a:lnTo>
                  <a:pt x="5614" y="10626"/>
                </a:lnTo>
                <a:cubicBezTo>
                  <a:pt x="5638" y="10495"/>
                  <a:pt x="5636" y="10491"/>
                  <a:pt x="5790" y="10476"/>
                </a:cubicBezTo>
                <a:cubicBezTo>
                  <a:pt x="5790" y="10486"/>
                  <a:pt x="5807" y="10525"/>
                  <a:pt x="5818" y="10564"/>
                </a:cubicBezTo>
                <a:lnTo>
                  <a:pt x="5899" y="10471"/>
                </a:lnTo>
                <a:cubicBezTo>
                  <a:pt x="5925" y="10511"/>
                  <a:pt x="5947" y="10552"/>
                  <a:pt x="5971" y="10589"/>
                </a:cubicBezTo>
                <a:lnTo>
                  <a:pt x="6042" y="10522"/>
                </a:lnTo>
                <a:lnTo>
                  <a:pt x="5928" y="10409"/>
                </a:lnTo>
                <a:cubicBezTo>
                  <a:pt x="5938" y="10388"/>
                  <a:pt x="5958" y="10354"/>
                  <a:pt x="5975" y="10316"/>
                </a:cubicBezTo>
                <a:lnTo>
                  <a:pt x="6047" y="10445"/>
                </a:lnTo>
                <a:lnTo>
                  <a:pt x="6165" y="10393"/>
                </a:lnTo>
                <a:cubicBezTo>
                  <a:pt x="6165" y="10475"/>
                  <a:pt x="6171" y="10538"/>
                  <a:pt x="6175" y="10595"/>
                </a:cubicBezTo>
                <a:lnTo>
                  <a:pt x="6275" y="10620"/>
                </a:lnTo>
                <a:lnTo>
                  <a:pt x="6080" y="10713"/>
                </a:lnTo>
                <a:cubicBezTo>
                  <a:pt x="6130" y="10789"/>
                  <a:pt x="6186" y="10750"/>
                  <a:pt x="6232" y="10755"/>
                </a:cubicBezTo>
                <a:cubicBezTo>
                  <a:pt x="6310" y="10607"/>
                  <a:pt x="6327" y="10578"/>
                  <a:pt x="6384" y="10657"/>
                </a:cubicBezTo>
                <a:cubicBezTo>
                  <a:pt x="6364" y="10804"/>
                  <a:pt x="6234" y="10812"/>
                  <a:pt x="6156" y="10873"/>
                </a:cubicBezTo>
                <a:lnTo>
                  <a:pt x="6056" y="10837"/>
                </a:lnTo>
                <a:lnTo>
                  <a:pt x="6132" y="11002"/>
                </a:lnTo>
                <a:lnTo>
                  <a:pt x="5961" y="10956"/>
                </a:lnTo>
                <a:cubicBezTo>
                  <a:pt x="6050" y="11016"/>
                  <a:pt x="5993" y="11179"/>
                  <a:pt x="6108" y="11208"/>
                </a:cubicBezTo>
                <a:cubicBezTo>
                  <a:pt x="6156" y="11076"/>
                  <a:pt x="6152" y="11073"/>
                  <a:pt x="6246" y="11012"/>
                </a:cubicBezTo>
                <a:lnTo>
                  <a:pt x="6213" y="10935"/>
                </a:lnTo>
                <a:cubicBezTo>
                  <a:pt x="6279" y="10897"/>
                  <a:pt x="6318" y="10938"/>
                  <a:pt x="6356" y="10987"/>
                </a:cubicBezTo>
                <a:cubicBezTo>
                  <a:pt x="6288" y="11043"/>
                  <a:pt x="6332" y="11119"/>
                  <a:pt x="6318" y="11188"/>
                </a:cubicBezTo>
                <a:lnTo>
                  <a:pt x="6451" y="11291"/>
                </a:lnTo>
                <a:cubicBezTo>
                  <a:pt x="6339" y="11339"/>
                  <a:pt x="6298" y="11438"/>
                  <a:pt x="6184" y="11389"/>
                </a:cubicBezTo>
                <a:lnTo>
                  <a:pt x="6303" y="11260"/>
                </a:lnTo>
                <a:cubicBezTo>
                  <a:pt x="6215" y="11238"/>
                  <a:pt x="6278" y="11165"/>
                  <a:pt x="6156" y="11172"/>
                </a:cubicBezTo>
                <a:cubicBezTo>
                  <a:pt x="6179" y="11220"/>
                  <a:pt x="6192" y="11244"/>
                  <a:pt x="6208" y="11275"/>
                </a:cubicBezTo>
                <a:lnTo>
                  <a:pt x="6099" y="11353"/>
                </a:lnTo>
                <a:lnTo>
                  <a:pt x="6360" y="11590"/>
                </a:lnTo>
                <a:lnTo>
                  <a:pt x="6222" y="11760"/>
                </a:lnTo>
                <a:cubicBezTo>
                  <a:pt x="6311" y="11913"/>
                  <a:pt x="6370" y="12122"/>
                  <a:pt x="6455" y="12281"/>
                </a:cubicBezTo>
                <a:cubicBezTo>
                  <a:pt x="6494" y="12257"/>
                  <a:pt x="6508" y="12169"/>
                  <a:pt x="6588" y="12240"/>
                </a:cubicBezTo>
                <a:cubicBezTo>
                  <a:pt x="6541" y="12298"/>
                  <a:pt x="6504" y="12351"/>
                  <a:pt x="6465" y="12400"/>
                </a:cubicBezTo>
                <a:cubicBezTo>
                  <a:pt x="6497" y="12488"/>
                  <a:pt x="6525" y="12569"/>
                  <a:pt x="6546" y="12627"/>
                </a:cubicBezTo>
                <a:lnTo>
                  <a:pt x="6798" y="12714"/>
                </a:lnTo>
                <a:lnTo>
                  <a:pt x="6641" y="12843"/>
                </a:lnTo>
                <a:cubicBezTo>
                  <a:pt x="6681" y="12911"/>
                  <a:pt x="6698" y="12990"/>
                  <a:pt x="6688" y="13070"/>
                </a:cubicBezTo>
                <a:lnTo>
                  <a:pt x="6855" y="13158"/>
                </a:lnTo>
                <a:lnTo>
                  <a:pt x="6750" y="13241"/>
                </a:lnTo>
                <a:lnTo>
                  <a:pt x="6793" y="13313"/>
                </a:lnTo>
                <a:lnTo>
                  <a:pt x="6655" y="13447"/>
                </a:lnTo>
                <a:lnTo>
                  <a:pt x="6541" y="13447"/>
                </a:lnTo>
                <a:lnTo>
                  <a:pt x="6451" y="13323"/>
                </a:lnTo>
                <a:lnTo>
                  <a:pt x="6346" y="13333"/>
                </a:lnTo>
                <a:cubicBezTo>
                  <a:pt x="6397" y="13466"/>
                  <a:pt x="6529" y="13527"/>
                  <a:pt x="6541" y="13664"/>
                </a:cubicBezTo>
                <a:lnTo>
                  <a:pt x="6508" y="13705"/>
                </a:lnTo>
                <a:lnTo>
                  <a:pt x="6536" y="13746"/>
                </a:lnTo>
                <a:cubicBezTo>
                  <a:pt x="6401" y="13893"/>
                  <a:pt x="6246" y="13723"/>
                  <a:pt x="6123" y="13720"/>
                </a:cubicBezTo>
                <a:cubicBezTo>
                  <a:pt x="6085" y="13657"/>
                  <a:pt x="6077" y="13593"/>
                  <a:pt x="6004" y="13612"/>
                </a:cubicBezTo>
                <a:cubicBezTo>
                  <a:pt x="5958" y="13699"/>
                  <a:pt x="6023" y="13737"/>
                  <a:pt x="6056" y="13803"/>
                </a:cubicBezTo>
                <a:cubicBezTo>
                  <a:pt x="5980" y="13767"/>
                  <a:pt x="5893" y="13769"/>
                  <a:pt x="5818" y="13808"/>
                </a:cubicBezTo>
                <a:lnTo>
                  <a:pt x="5795" y="13736"/>
                </a:lnTo>
                <a:lnTo>
                  <a:pt x="5704" y="13736"/>
                </a:lnTo>
                <a:cubicBezTo>
                  <a:pt x="5695" y="13764"/>
                  <a:pt x="5685" y="13788"/>
                  <a:pt x="5671" y="13834"/>
                </a:cubicBezTo>
                <a:cubicBezTo>
                  <a:pt x="5631" y="13779"/>
                  <a:pt x="5598" y="13733"/>
                  <a:pt x="5571" y="13694"/>
                </a:cubicBezTo>
                <a:lnTo>
                  <a:pt x="5448" y="13694"/>
                </a:lnTo>
                <a:lnTo>
                  <a:pt x="5419" y="13612"/>
                </a:lnTo>
                <a:lnTo>
                  <a:pt x="5357" y="13627"/>
                </a:lnTo>
                <a:lnTo>
                  <a:pt x="5400" y="13679"/>
                </a:lnTo>
                <a:cubicBezTo>
                  <a:pt x="5341" y="13717"/>
                  <a:pt x="5292" y="13774"/>
                  <a:pt x="5258" y="13839"/>
                </a:cubicBezTo>
                <a:cubicBezTo>
                  <a:pt x="5296" y="13886"/>
                  <a:pt x="5326" y="13934"/>
                  <a:pt x="5258" y="13973"/>
                </a:cubicBezTo>
                <a:lnTo>
                  <a:pt x="5243" y="13896"/>
                </a:lnTo>
                <a:lnTo>
                  <a:pt x="5219" y="13896"/>
                </a:lnTo>
                <a:cubicBezTo>
                  <a:pt x="5219" y="13921"/>
                  <a:pt x="5218" y="13948"/>
                  <a:pt x="5224" y="13973"/>
                </a:cubicBezTo>
                <a:lnTo>
                  <a:pt x="5253" y="13973"/>
                </a:lnTo>
                <a:cubicBezTo>
                  <a:pt x="5269" y="13999"/>
                  <a:pt x="5289" y="14023"/>
                  <a:pt x="5305" y="14050"/>
                </a:cubicBezTo>
                <a:lnTo>
                  <a:pt x="5367" y="14004"/>
                </a:lnTo>
                <a:lnTo>
                  <a:pt x="5467" y="14097"/>
                </a:lnTo>
                <a:lnTo>
                  <a:pt x="5528" y="14061"/>
                </a:lnTo>
                <a:lnTo>
                  <a:pt x="5595" y="14117"/>
                </a:lnTo>
                <a:cubicBezTo>
                  <a:pt x="5571" y="14168"/>
                  <a:pt x="5548" y="14210"/>
                  <a:pt x="5514" y="14277"/>
                </a:cubicBezTo>
                <a:lnTo>
                  <a:pt x="5410" y="14117"/>
                </a:lnTo>
                <a:lnTo>
                  <a:pt x="5381" y="14184"/>
                </a:lnTo>
                <a:lnTo>
                  <a:pt x="5305" y="14071"/>
                </a:lnTo>
                <a:lnTo>
                  <a:pt x="5082" y="14164"/>
                </a:lnTo>
                <a:cubicBezTo>
                  <a:pt x="5094" y="14228"/>
                  <a:pt x="5104" y="14290"/>
                  <a:pt x="5115" y="14350"/>
                </a:cubicBezTo>
                <a:lnTo>
                  <a:pt x="5177" y="14370"/>
                </a:lnTo>
                <a:lnTo>
                  <a:pt x="5096" y="14468"/>
                </a:lnTo>
                <a:lnTo>
                  <a:pt x="5143" y="14566"/>
                </a:lnTo>
                <a:lnTo>
                  <a:pt x="4972" y="14509"/>
                </a:lnTo>
                <a:cubicBezTo>
                  <a:pt x="5011" y="14571"/>
                  <a:pt x="5054" y="14560"/>
                  <a:pt x="5006" y="14607"/>
                </a:cubicBezTo>
                <a:lnTo>
                  <a:pt x="4849" y="14427"/>
                </a:lnTo>
                <a:lnTo>
                  <a:pt x="4735" y="14530"/>
                </a:lnTo>
                <a:lnTo>
                  <a:pt x="4644" y="14448"/>
                </a:lnTo>
                <a:cubicBezTo>
                  <a:pt x="4561" y="14529"/>
                  <a:pt x="4502" y="14636"/>
                  <a:pt x="4468" y="14752"/>
                </a:cubicBezTo>
                <a:lnTo>
                  <a:pt x="4340" y="14778"/>
                </a:lnTo>
                <a:lnTo>
                  <a:pt x="4449" y="14860"/>
                </a:lnTo>
                <a:cubicBezTo>
                  <a:pt x="4342" y="14900"/>
                  <a:pt x="4350" y="14993"/>
                  <a:pt x="4245" y="15030"/>
                </a:cubicBezTo>
                <a:cubicBezTo>
                  <a:pt x="4156" y="14997"/>
                  <a:pt x="4128" y="15130"/>
                  <a:pt x="4055" y="15118"/>
                </a:cubicBezTo>
                <a:cubicBezTo>
                  <a:pt x="3946" y="15150"/>
                  <a:pt x="3845" y="15203"/>
                  <a:pt x="3755" y="15278"/>
                </a:cubicBezTo>
                <a:lnTo>
                  <a:pt x="3698" y="15128"/>
                </a:lnTo>
                <a:lnTo>
                  <a:pt x="3998" y="15061"/>
                </a:lnTo>
                <a:lnTo>
                  <a:pt x="3998" y="14963"/>
                </a:lnTo>
                <a:lnTo>
                  <a:pt x="3855" y="14922"/>
                </a:lnTo>
                <a:lnTo>
                  <a:pt x="3808" y="15005"/>
                </a:lnTo>
                <a:lnTo>
                  <a:pt x="3755" y="14984"/>
                </a:lnTo>
                <a:lnTo>
                  <a:pt x="3774" y="14860"/>
                </a:lnTo>
                <a:lnTo>
                  <a:pt x="3518" y="14963"/>
                </a:lnTo>
                <a:cubicBezTo>
                  <a:pt x="3528" y="15070"/>
                  <a:pt x="3582" y="15168"/>
                  <a:pt x="3665" y="15226"/>
                </a:cubicBezTo>
                <a:cubicBezTo>
                  <a:pt x="3701" y="15370"/>
                  <a:pt x="3568" y="15334"/>
                  <a:pt x="3508" y="15386"/>
                </a:cubicBezTo>
                <a:lnTo>
                  <a:pt x="3556" y="15458"/>
                </a:lnTo>
                <a:cubicBezTo>
                  <a:pt x="3508" y="15514"/>
                  <a:pt x="3445" y="15550"/>
                  <a:pt x="3375" y="15556"/>
                </a:cubicBezTo>
                <a:lnTo>
                  <a:pt x="3304" y="15618"/>
                </a:lnTo>
                <a:lnTo>
                  <a:pt x="3095" y="15593"/>
                </a:lnTo>
                <a:lnTo>
                  <a:pt x="3033" y="15680"/>
                </a:lnTo>
                <a:lnTo>
                  <a:pt x="3080" y="15737"/>
                </a:lnTo>
                <a:cubicBezTo>
                  <a:pt x="2903" y="15852"/>
                  <a:pt x="2691" y="15845"/>
                  <a:pt x="2496" y="15892"/>
                </a:cubicBezTo>
                <a:lnTo>
                  <a:pt x="2477" y="15959"/>
                </a:lnTo>
                <a:cubicBezTo>
                  <a:pt x="2398" y="15946"/>
                  <a:pt x="2317" y="15957"/>
                  <a:pt x="2244" y="15990"/>
                </a:cubicBezTo>
                <a:lnTo>
                  <a:pt x="2177" y="15918"/>
                </a:lnTo>
                <a:lnTo>
                  <a:pt x="2135" y="16010"/>
                </a:lnTo>
                <a:cubicBezTo>
                  <a:pt x="2149" y="16090"/>
                  <a:pt x="2155" y="16138"/>
                  <a:pt x="2163" y="16186"/>
                </a:cubicBezTo>
                <a:lnTo>
                  <a:pt x="1550" y="16588"/>
                </a:lnTo>
                <a:lnTo>
                  <a:pt x="1498" y="16536"/>
                </a:lnTo>
                <a:lnTo>
                  <a:pt x="1550" y="16464"/>
                </a:lnTo>
                <a:lnTo>
                  <a:pt x="1460" y="16402"/>
                </a:lnTo>
                <a:lnTo>
                  <a:pt x="1450" y="16588"/>
                </a:lnTo>
                <a:lnTo>
                  <a:pt x="1384" y="16604"/>
                </a:lnTo>
                <a:lnTo>
                  <a:pt x="1422" y="16665"/>
                </a:lnTo>
                <a:lnTo>
                  <a:pt x="1241" y="16774"/>
                </a:lnTo>
                <a:lnTo>
                  <a:pt x="1279" y="16825"/>
                </a:lnTo>
                <a:lnTo>
                  <a:pt x="1160" y="16841"/>
                </a:lnTo>
                <a:lnTo>
                  <a:pt x="1198" y="16892"/>
                </a:lnTo>
                <a:lnTo>
                  <a:pt x="1117" y="16934"/>
                </a:lnTo>
                <a:lnTo>
                  <a:pt x="1165" y="17099"/>
                </a:lnTo>
                <a:cubicBezTo>
                  <a:pt x="1068" y="17224"/>
                  <a:pt x="856" y="17152"/>
                  <a:pt x="832" y="17238"/>
                </a:cubicBezTo>
                <a:lnTo>
                  <a:pt x="994" y="17238"/>
                </a:lnTo>
                <a:lnTo>
                  <a:pt x="956" y="17377"/>
                </a:lnTo>
                <a:lnTo>
                  <a:pt x="1056" y="17449"/>
                </a:lnTo>
                <a:cubicBezTo>
                  <a:pt x="968" y="17506"/>
                  <a:pt x="881" y="17549"/>
                  <a:pt x="870" y="17666"/>
                </a:cubicBezTo>
                <a:lnTo>
                  <a:pt x="799" y="17682"/>
                </a:lnTo>
                <a:lnTo>
                  <a:pt x="799" y="17707"/>
                </a:lnTo>
                <a:lnTo>
                  <a:pt x="870" y="17702"/>
                </a:lnTo>
                <a:lnTo>
                  <a:pt x="870" y="17671"/>
                </a:lnTo>
                <a:cubicBezTo>
                  <a:pt x="1136" y="17503"/>
                  <a:pt x="1704" y="17226"/>
                  <a:pt x="1807" y="17702"/>
                </a:cubicBezTo>
                <a:lnTo>
                  <a:pt x="1645" y="17774"/>
                </a:lnTo>
                <a:cubicBezTo>
                  <a:pt x="1699" y="17824"/>
                  <a:pt x="1613" y="17898"/>
                  <a:pt x="1645" y="17986"/>
                </a:cubicBezTo>
                <a:lnTo>
                  <a:pt x="1764" y="18048"/>
                </a:lnTo>
                <a:lnTo>
                  <a:pt x="1906" y="17862"/>
                </a:lnTo>
                <a:cubicBezTo>
                  <a:pt x="1995" y="17970"/>
                  <a:pt x="2119" y="17974"/>
                  <a:pt x="2230" y="18022"/>
                </a:cubicBezTo>
                <a:lnTo>
                  <a:pt x="2244" y="17950"/>
                </a:lnTo>
                <a:lnTo>
                  <a:pt x="2382" y="17960"/>
                </a:lnTo>
                <a:lnTo>
                  <a:pt x="2382" y="18074"/>
                </a:lnTo>
                <a:lnTo>
                  <a:pt x="2496" y="18074"/>
                </a:lnTo>
                <a:lnTo>
                  <a:pt x="2482" y="17986"/>
                </a:lnTo>
                <a:lnTo>
                  <a:pt x="2425" y="18037"/>
                </a:lnTo>
                <a:lnTo>
                  <a:pt x="2425" y="17929"/>
                </a:lnTo>
                <a:lnTo>
                  <a:pt x="2567" y="17836"/>
                </a:lnTo>
                <a:lnTo>
                  <a:pt x="2681" y="17898"/>
                </a:lnTo>
                <a:cubicBezTo>
                  <a:pt x="2550" y="17930"/>
                  <a:pt x="2551" y="17933"/>
                  <a:pt x="2539" y="18043"/>
                </a:cubicBezTo>
                <a:lnTo>
                  <a:pt x="2634" y="18001"/>
                </a:lnTo>
                <a:lnTo>
                  <a:pt x="2638" y="18053"/>
                </a:lnTo>
                <a:lnTo>
                  <a:pt x="2453" y="18130"/>
                </a:lnTo>
                <a:lnTo>
                  <a:pt x="2491" y="18171"/>
                </a:lnTo>
                <a:lnTo>
                  <a:pt x="2458" y="18223"/>
                </a:lnTo>
                <a:lnTo>
                  <a:pt x="2539" y="18254"/>
                </a:lnTo>
                <a:lnTo>
                  <a:pt x="2425" y="18342"/>
                </a:lnTo>
                <a:lnTo>
                  <a:pt x="2510" y="18383"/>
                </a:lnTo>
                <a:lnTo>
                  <a:pt x="2386" y="18404"/>
                </a:lnTo>
                <a:lnTo>
                  <a:pt x="2386" y="18502"/>
                </a:lnTo>
                <a:lnTo>
                  <a:pt x="2491" y="18522"/>
                </a:lnTo>
                <a:lnTo>
                  <a:pt x="2491" y="18589"/>
                </a:lnTo>
                <a:lnTo>
                  <a:pt x="2301" y="18775"/>
                </a:lnTo>
                <a:cubicBezTo>
                  <a:pt x="2415" y="18810"/>
                  <a:pt x="2535" y="18825"/>
                  <a:pt x="2653" y="18827"/>
                </a:cubicBezTo>
                <a:cubicBezTo>
                  <a:pt x="2893" y="18746"/>
                  <a:pt x="3122" y="18640"/>
                  <a:pt x="3342" y="18507"/>
                </a:cubicBezTo>
                <a:lnTo>
                  <a:pt x="3413" y="18553"/>
                </a:lnTo>
                <a:lnTo>
                  <a:pt x="3413" y="18481"/>
                </a:lnTo>
                <a:lnTo>
                  <a:pt x="3589" y="18471"/>
                </a:lnTo>
                <a:lnTo>
                  <a:pt x="3494" y="18553"/>
                </a:lnTo>
                <a:lnTo>
                  <a:pt x="3413" y="18553"/>
                </a:lnTo>
                <a:lnTo>
                  <a:pt x="3413" y="18610"/>
                </a:lnTo>
                <a:cubicBezTo>
                  <a:pt x="3361" y="18661"/>
                  <a:pt x="3261" y="18651"/>
                  <a:pt x="3233" y="18754"/>
                </a:cubicBezTo>
                <a:cubicBezTo>
                  <a:pt x="3602" y="18612"/>
                  <a:pt x="3926" y="18437"/>
                  <a:pt x="4297" y="18337"/>
                </a:cubicBezTo>
                <a:cubicBezTo>
                  <a:pt x="4319" y="18323"/>
                  <a:pt x="4344" y="18311"/>
                  <a:pt x="4369" y="18311"/>
                </a:cubicBezTo>
                <a:lnTo>
                  <a:pt x="4369" y="18337"/>
                </a:lnTo>
                <a:lnTo>
                  <a:pt x="4297" y="18352"/>
                </a:lnTo>
                <a:cubicBezTo>
                  <a:pt x="4297" y="18343"/>
                  <a:pt x="4297" y="18339"/>
                  <a:pt x="4297" y="18337"/>
                </a:cubicBezTo>
                <a:cubicBezTo>
                  <a:pt x="4218" y="18470"/>
                  <a:pt x="4083" y="18469"/>
                  <a:pt x="3984" y="18543"/>
                </a:cubicBezTo>
                <a:lnTo>
                  <a:pt x="3950" y="18512"/>
                </a:lnTo>
                <a:cubicBezTo>
                  <a:pt x="3902" y="18555"/>
                  <a:pt x="3862" y="18601"/>
                  <a:pt x="3912" y="18672"/>
                </a:cubicBezTo>
                <a:lnTo>
                  <a:pt x="3965" y="18672"/>
                </a:lnTo>
                <a:lnTo>
                  <a:pt x="3993" y="18708"/>
                </a:lnTo>
                <a:lnTo>
                  <a:pt x="4036" y="18672"/>
                </a:lnTo>
                <a:lnTo>
                  <a:pt x="3969" y="18672"/>
                </a:lnTo>
                <a:lnTo>
                  <a:pt x="3969" y="18610"/>
                </a:lnTo>
                <a:cubicBezTo>
                  <a:pt x="4030" y="18591"/>
                  <a:pt x="4076" y="18516"/>
                  <a:pt x="4150" y="18563"/>
                </a:cubicBezTo>
                <a:lnTo>
                  <a:pt x="4117" y="18631"/>
                </a:lnTo>
                <a:cubicBezTo>
                  <a:pt x="4294" y="18617"/>
                  <a:pt x="4369" y="18395"/>
                  <a:pt x="4568" y="18445"/>
                </a:cubicBezTo>
                <a:cubicBezTo>
                  <a:pt x="4377" y="18597"/>
                  <a:pt x="4157" y="18672"/>
                  <a:pt x="3969" y="18832"/>
                </a:cubicBezTo>
                <a:cubicBezTo>
                  <a:pt x="4183" y="18796"/>
                  <a:pt x="4388" y="18649"/>
                  <a:pt x="4597" y="18594"/>
                </a:cubicBezTo>
                <a:lnTo>
                  <a:pt x="4701" y="18708"/>
                </a:lnTo>
                <a:lnTo>
                  <a:pt x="4958" y="18600"/>
                </a:lnTo>
                <a:cubicBezTo>
                  <a:pt x="4973" y="18713"/>
                  <a:pt x="5056" y="18785"/>
                  <a:pt x="5129" y="18863"/>
                </a:cubicBezTo>
                <a:lnTo>
                  <a:pt x="5110" y="18883"/>
                </a:lnTo>
                <a:cubicBezTo>
                  <a:pt x="5126" y="18935"/>
                  <a:pt x="5144" y="18980"/>
                  <a:pt x="5158" y="19028"/>
                </a:cubicBezTo>
                <a:lnTo>
                  <a:pt x="5200" y="19038"/>
                </a:lnTo>
                <a:cubicBezTo>
                  <a:pt x="5200" y="19105"/>
                  <a:pt x="5206" y="19166"/>
                  <a:pt x="5210" y="19239"/>
                </a:cubicBezTo>
                <a:lnTo>
                  <a:pt x="5167" y="19208"/>
                </a:lnTo>
                <a:lnTo>
                  <a:pt x="5072" y="19296"/>
                </a:lnTo>
                <a:cubicBezTo>
                  <a:pt x="5118" y="19335"/>
                  <a:pt x="5150" y="19390"/>
                  <a:pt x="5167" y="19451"/>
                </a:cubicBezTo>
                <a:cubicBezTo>
                  <a:pt x="5277" y="19337"/>
                  <a:pt x="5431" y="19379"/>
                  <a:pt x="5533" y="19239"/>
                </a:cubicBezTo>
                <a:cubicBezTo>
                  <a:pt x="5550" y="19386"/>
                  <a:pt x="5688" y="19444"/>
                  <a:pt x="5647" y="19590"/>
                </a:cubicBezTo>
                <a:lnTo>
                  <a:pt x="5600" y="19564"/>
                </a:lnTo>
                <a:lnTo>
                  <a:pt x="5533" y="19672"/>
                </a:lnTo>
                <a:cubicBezTo>
                  <a:pt x="5461" y="19686"/>
                  <a:pt x="5388" y="19633"/>
                  <a:pt x="5357" y="19714"/>
                </a:cubicBezTo>
                <a:lnTo>
                  <a:pt x="5448" y="19822"/>
                </a:lnTo>
                <a:lnTo>
                  <a:pt x="5448" y="19946"/>
                </a:lnTo>
                <a:lnTo>
                  <a:pt x="5605" y="20101"/>
                </a:lnTo>
                <a:lnTo>
                  <a:pt x="5509" y="20162"/>
                </a:lnTo>
                <a:cubicBezTo>
                  <a:pt x="5610" y="20386"/>
                  <a:pt x="5793" y="20238"/>
                  <a:pt x="5866" y="20591"/>
                </a:cubicBezTo>
                <a:lnTo>
                  <a:pt x="5928" y="20472"/>
                </a:lnTo>
                <a:lnTo>
                  <a:pt x="6032" y="20730"/>
                </a:lnTo>
                <a:lnTo>
                  <a:pt x="5871" y="20704"/>
                </a:lnTo>
                <a:lnTo>
                  <a:pt x="5990" y="20823"/>
                </a:lnTo>
                <a:lnTo>
                  <a:pt x="5942" y="20931"/>
                </a:lnTo>
                <a:lnTo>
                  <a:pt x="6013" y="20957"/>
                </a:lnTo>
                <a:lnTo>
                  <a:pt x="6056" y="21173"/>
                </a:lnTo>
                <a:lnTo>
                  <a:pt x="5990" y="21199"/>
                </a:lnTo>
                <a:lnTo>
                  <a:pt x="6104" y="21287"/>
                </a:lnTo>
                <a:lnTo>
                  <a:pt x="6237" y="21271"/>
                </a:lnTo>
                <a:cubicBezTo>
                  <a:pt x="6191" y="21337"/>
                  <a:pt x="6167" y="21376"/>
                  <a:pt x="6127" y="21431"/>
                </a:cubicBezTo>
                <a:lnTo>
                  <a:pt x="6284" y="21431"/>
                </a:lnTo>
                <a:cubicBezTo>
                  <a:pt x="6268" y="21493"/>
                  <a:pt x="6259" y="21539"/>
                  <a:pt x="6246" y="21586"/>
                </a:cubicBezTo>
                <a:lnTo>
                  <a:pt x="21590" y="21586"/>
                </a:lnTo>
                <a:lnTo>
                  <a:pt x="21590" y="6"/>
                </a:lnTo>
                <a:cubicBezTo>
                  <a:pt x="16537" y="6"/>
                  <a:pt x="11486" y="6"/>
                  <a:pt x="6432" y="6"/>
                </a:cubicBezTo>
                <a:cubicBezTo>
                  <a:pt x="6308" y="19"/>
                  <a:pt x="6186" y="43"/>
                  <a:pt x="6066" y="73"/>
                </a:cubicBezTo>
                <a:lnTo>
                  <a:pt x="6051" y="0"/>
                </a:lnTo>
                <a:close/>
                <a:moveTo>
                  <a:pt x="3375" y="15556"/>
                </a:moveTo>
                <a:cubicBezTo>
                  <a:pt x="3375" y="15530"/>
                  <a:pt x="3370" y="15500"/>
                  <a:pt x="3366" y="15474"/>
                </a:cubicBezTo>
                <a:lnTo>
                  <a:pt x="3337" y="15474"/>
                </a:lnTo>
                <a:cubicBezTo>
                  <a:pt x="3339" y="15501"/>
                  <a:pt x="3345" y="15530"/>
                  <a:pt x="3347" y="15556"/>
                </a:cubicBezTo>
                <a:lnTo>
                  <a:pt x="3375" y="15556"/>
                </a:lnTo>
                <a:close/>
                <a:moveTo>
                  <a:pt x="1645" y="8841"/>
                </a:moveTo>
                <a:cubicBezTo>
                  <a:pt x="1633" y="8761"/>
                  <a:pt x="1597" y="8733"/>
                  <a:pt x="1526" y="8697"/>
                </a:cubicBezTo>
                <a:lnTo>
                  <a:pt x="1422" y="8774"/>
                </a:lnTo>
                <a:lnTo>
                  <a:pt x="1426" y="8877"/>
                </a:lnTo>
                <a:cubicBezTo>
                  <a:pt x="1503" y="8877"/>
                  <a:pt x="1578" y="8900"/>
                  <a:pt x="1645" y="8841"/>
                </a:cubicBezTo>
                <a:close/>
                <a:moveTo>
                  <a:pt x="2634" y="7913"/>
                </a:moveTo>
                <a:lnTo>
                  <a:pt x="2486" y="7820"/>
                </a:lnTo>
                <a:lnTo>
                  <a:pt x="2486" y="7830"/>
                </a:lnTo>
                <a:lnTo>
                  <a:pt x="2491" y="7830"/>
                </a:lnTo>
                <a:lnTo>
                  <a:pt x="2496" y="7913"/>
                </a:lnTo>
                <a:lnTo>
                  <a:pt x="2634" y="7913"/>
                </a:lnTo>
                <a:close/>
                <a:moveTo>
                  <a:pt x="2486" y="7830"/>
                </a:moveTo>
                <a:lnTo>
                  <a:pt x="2434" y="7717"/>
                </a:lnTo>
                <a:cubicBezTo>
                  <a:pt x="2407" y="7749"/>
                  <a:pt x="2390" y="7773"/>
                  <a:pt x="2358" y="7815"/>
                </a:cubicBezTo>
                <a:lnTo>
                  <a:pt x="2448" y="7861"/>
                </a:lnTo>
                <a:lnTo>
                  <a:pt x="2486" y="7830"/>
                </a:lnTo>
                <a:close/>
                <a:moveTo>
                  <a:pt x="10562" y="3167"/>
                </a:moveTo>
                <a:cubicBezTo>
                  <a:pt x="10572" y="3144"/>
                  <a:pt x="10582" y="3118"/>
                  <a:pt x="10596" y="3069"/>
                </a:cubicBezTo>
                <a:lnTo>
                  <a:pt x="10591" y="3069"/>
                </a:lnTo>
                <a:cubicBezTo>
                  <a:pt x="10532" y="3116"/>
                  <a:pt x="10548" y="3116"/>
                  <a:pt x="10562" y="3167"/>
                </a:cubicBezTo>
                <a:close/>
                <a:moveTo>
                  <a:pt x="4259" y="4204"/>
                </a:moveTo>
                <a:lnTo>
                  <a:pt x="4240" y="4183"/>
                </a:lnTo>
                <a:lnTo>
                  <a:pt x="4183" y="4281"/>
                </a:lnTo>
                <a:lnTo>
                  <a:pt x="4255" y="4287"/>
                </a:lnTo>
                <a:cubicBezTo>
                  <a:pt x="4255" y="4255"/>
                  <a:pt x="4254" y="4228"/>
                  <a:pt x="4259" y="4204"/>
                </a:cubicBezTo>
                <a:close/>
                <a:moveTo>
                  <a:pt x="5519" y="47"/>
                </a:moveTo>
                <a:lnTo>
                  <a:pt x="5519" y="129"/>
                </a:lnTo>
                <a:lnTo>
                  <a:pt x="5538" y="129"/>
                </a:lnTo>
                <a:lnTo>
                  <a:pt x="5538" y="47"/>
                </a:lnTo>
                <a:lnTo>
                  <a:pt x="5519" y="47"/>
                </a:lnTo>
                <a:close/>
                <a:moveTo>
                  <a:pt x="5215" y="258"/>
                </a:moveTo>
                <a:lnTo>
                  <a:pt x="5215" y="279"/>
                </a:lnTo>
                <a:lnTo>
                  <a:pt x="5286" y="279"/>
                </a:lnTo>
                <a:lnTo>
                  <a:pt x="5286" y="258"/>
                </a:lnTo>
                <a:lnTo>
                  <a:pt x="5215" y="258"/>
                </a:lnTo>
                <a:close/>
                <a:moveTo>
                  <a:pt x="4901" y="300"/>
                </a:moveTo>
                <a:cubicBezTo>
                  <a:pt x="4839" y="270"/>
                  <a:pt x="4756" y="297"/>
                  <a:pt x="4777" y="434"/>
                </a:cubicBezTo>
                <a:lnTo>
                  <a:pt x="4892" y="496"/>
                </a:lnTo>
                <a:cubicBezTo>
                  <a:pt x="5001" y="413"/>
                  <a:pt x="4963" y="329"/>
                  <a:pt x="4901" y="300"/>
                </a:cubicBezTo>
                <a:close/>
                <a:moveTo>
                  <a:pt x="6099" y="305"/>
                </a:moveTo>
                <a:lnTo>
                  <a:pt x="5899" y="428"/>
                </a:lnTo>
                <a:lnTo>
                  <a:pt x="6066" y="532"/>
                </a:lnTo>
                <a:lnTo>
                  <a:pt x="6213" y="439"/>
                </a:lnTo>
                <a:lnTo>
                  <a:pt x="6099" y="305"/>
                </a:lnTo>
                <a:close/>
                <a:moveTo>
                  <a:pt x="5547" y="449"/>
                </a:moveTo>
                <a:lnTo>
                  <a:pt x="5438" y="501"/>
                </a:lnTo>
                <a:lnTo>
                  <a:pt x="5438" y="686"/>
                </a:lnTo>
                <a:lnTo>
                  <a:pt x="5562" y="686"/>
                </a:lnTo>
                <a:lnTo>
                  <a:pt x="5543" y="661"/>
                </a:lnTo>
                <a:lnTo>
                  <a:pt x="5681" y="578"/>
                </a:lnTo>
                <a:cubicBezTo>
                  <a:pt x="5625" y="524"/>
                  <a:pt x="5587" y="489"/>
                  <a:pt x="5547" y="449"/>
                </a:cubicBezTo>
                <a:close/>
                <a:moveTo>
                  <a:pt x="7126" y="650"/>
                </a:moveTo>
                <a:lnTo>
                  <a:pt x="7126" y="676"/>
                </a:lnTo>
                <a:lnTo>
                  <a:pt x="7069" y="692"/>
                </a:lnTo>
                <a:cubicBezTo>
                  <a:pt x="7078" y="667"/>
                  <a:pt x="7101" y="649"/>
                  <a:pt x="7126" y="650"/>
                </a:cubicBezTo>
                <a:close/>
                <a:moveTo>
                  <a:pt x="7045" y="686"/>
                </a:moveTo>
                <a:cubicBezTo>
                  <a:pt x="7035" y="712"/>
                  <a:pt x="7008" y="730"/>
                  <a:pt x="6983" y="728"/>
                </a:cubicBezTo>
                <a:lnTo>
                  <a:pt x="6983" y="702"/>
                </a:lnTo>
                <a:lnTo>
                  <a:pt x="7045" y="686"/>
                </a:lnTo>
                <a:close/>
                <a:moveTo>
                  <a:pt x="5795" y="1285"/>
                </a:moveTo>
                <a:lnTo>
                  <a:pt x="5809" y="1357"/>
                </a:lnTo>
                <a:lnTo>
                  <a:pt x="5728" y="1357"/>
                </a:lnTo>
                <a:lnTo>
                  <a:pt x="5728" y="1300"/>
                </a:lnTo>
                <a:lnTo>
                  <a:pt x="5795" y="1285"/>
                </a:lnTo>
                <a:close/>
                <a:moveTo>
                  <a:pt x="5334" y="1290"/>
                </a:moveTo>
                <a:lnTo>
                  <a:pt x="5334" y="1367"/>
                </a:lnTo>
                <a:lnTo>
                  <a:pt x="5353" y="1367"/>
                </a:lnTo>
                <a:lnTo>
                  <a:pt x="5353" y="1290"/>
                </a:lnTo>
                <a:lnTo>
                  <a:pt x="5334" y="1290"/>
                </a:lnTo>
                <a:close/>
                <a:moveTo>
                  <a:pt x="5947" y="1692"/>
                </a:moveTo>
                <a:lnTo>
                  <a:pt x="5947" y="1718"/>
                </a:lnTo>
                <a:lnTo>
                  <a:pt x="5890" y="1728"/>
                </a:lnTo>
                <a:cubicBezTo>
                  <a:pt x="5899" y="1704"/>
                  <a:pt x="5923" y="1691"/>
                  <a:pt x="5947" y="1692"/>
                </a:cubicBezTo>
                <a:close/>
                <a:moveTo>
                  <a:pt x="6099" y="1697"/>
                </a:moveTo>
                <a:lnTo>
                  <a:pt x="6170" y="1697"/>
                </a:lnTo>
                <a:lnTo>
                  <a:pt x="6170" y="1718"/>
                </a:lnTo>
                <a:lnTo>
                  <a:pt x="6099" y="1718"/>
                </a:lnTo>
                <a:lnTo>
                  <a:pt x="6099" y="1697"/>
                </a:lnTo>
                <a:close/>
                <a:moveTo>
                  <a:pt x="5866" y="1728"/>
                </a:moveTo>
                <a:cubicBezTo>
                  <a:pt x="5856" y="1754"/>
                  <a:pt x="5834" y="1767"/>
                  <a:pt x="5809" y="1764"/>
                </a:cubicBezTo>
                <a:lnTo>
                  <a:pt x="5809" y="1739"/>
                </a:lnTo>
                <a:lnTo>
                  <a:pt x="5866" y="1728"/>
                </a:lnTo>
                <a:close/>
                <a:moveTo>
                  <a:pt x="5357" y="2172"/>
                </a:moveTo>
                <a:cubicBezTo>
                  <a:pt x="5327" y="2287"/>
                  <a:pt x="5327" y="2286"/>
                  <a:pt x="5219" y="2275"/>
                </a:cubicBezTo>
                <a:cubicBezTo>
                  <a:pt x="5219" y="2263"/>
                  <a:pt x="5218" y="2250"/>
                  <a:pt x="5210" y="2223"/>
                </a:cubicBezTo>
                <a:cubicBezTo>
                  <a:pt x="5262" y="2218"/>
                  <a:pt x="5313" y="2201"/>
                  <a:pt x="5357" y="2172"/>
                </a:cubicBezTo>
                <a:close/>
                <a:moveTo>
                  <a:pt x="11361" y="2290"/>
                </a:moveTo>
                <a:lnTo>
                  <a:pt x="11432" y="2290"/>
                </a:lnTo>
                <a:lnTo>
                  <a:pt x="11432" y="2311"/>
                </a:lnTo>
                <a:lnTo>
                  <a:pt x="11361" y="2311"/>
                </a:lnTo>
                <a:lnTo>
                  <a:pt x="11361" y="2290"/>
                </a:lnTo>
                <a:close/>
                <a:moveTo>
                  <a:pt x="9778" y="2724"/>
                </a:moveTo>
                <a:lnTo>
                  <a:pt x="9707" y="2739"/>
                </a:lnTo>
                <a:lnTo>
                  <a:pt x="9707" y="2765"/>
                </a:lnTo>
                <a:lnTo>
                  <a:pt x="9778" y="2760"/>
                </a:lnTo>
                <a:lnTo>
                  <a:pt x="9778" y="2724"/>
                </a:lnTo>
                <a:close/>
                <a:moveTo>
                  <a:pt x="10358" y="3002"/>
                </a:moveTo>
                <a:lnTo>
                  <a:pt x="10296" y="3023"/>
                </a:lnTo>
                <a:lnTo>
                  <a:pt x="10296" y="3038"/>
                </a:lnTo>
                <a:lnTo>
                  <a:pt x="10358" y="3038"/>
                </a:lnTo>
                <a:lnTo>
                  <a:pt x="10358" y="3002"/>
                </a:lnTo>
                <a:close/>
                <a:moveTo>
                  <a:pt x="10415" y="3044"/>
                </a:moveTo>
                <a:lnTo>
                  <a:pt x="10415" y="3126"/>
                </a:lnTo>
                <a:lnTo>
                  <a:pt x="10429" y="3126"/>
                </a:lnTo>
                <a:lnTo>
                  <a:pt x="10429" y="3044"/>
                </a:lnTo>
                <a:lnTo>
                  <a:pt x="10415" y="3044"/>
                </a:lnTo>
                <a:close/>
                <a:moveTo>
                  <a:pt x="10168" y="3080"/>
                </a:moveTo>
                <a:cubicBezTo>
                  <a:pt x="10192" y="3110"/>
                  <a:pt x="10200" y="3127"/>
                  <a:pt x="10206" y="3126"/>
                </a:cubicBezTo>
                <a:cubicBezTo>
                  <a:pt x="10223" y="3122"/>
                  <a:pt x="10241" y="3113"/>
                  <a:pt x="10258" y="3105"/>
                </a:cubicBezTo>
                <a:lnTo>
                  <a:pt x="10168" y="3080"/>
                </a:lnTo>
                <a:close/>
                <a:moveTo>
                  <a:pt x="10244" y="3131"/>
                </a:moveTo>
                <a:lnTo>
                  <a:pt x="10344" y="3229"/>
                </a:lnTo>
                <a:lnTo>
                  <a:pt x="10372" y="3131"/>
                </a:lnTo>
                <a:lnTo>
                  <a:pt x="10244" y="3131"/>
                </a:lnTo>
                <a:close/>
                <a:moveTo>
                  <a:pt x="9783" y="3332"/>
                </a:moveTo>
                <a:cubicBezTo>
                  <a:pt x="9783" y="3344"/>
                  <a:pt x="9783" y="3357"/>
                  <a:pt x="9783" y="3368"/>
                </a:cubicBezTo>
                <a:lnTo>
                  <a:pt x="9844" y="3353"/>
                </a:lnTo>
                <a:lnTo>
                  <a:pt x="9844" y="3332"/>
                </a:lnTo>
                <a:lnTo>
                  <a:pt x="9783" y="3332"/>
                </a:lnTo>
                <a:close/>
                <a:moveTo>
                  <a:pt x="9697" y="3405"/>
                </a:moveTo>
                <a:lnTo>
                  <a:pt x="9635" y="3420"/>
                </a:lnTo>
                <a:lnTo>
                  <a:pt x="9635" y="3441"/>
                </a:lnTo>
                <a:lnTo>
                  <a:pt x="9697" y="3441"/>
                </a:lnTo>
                <a:lnTo>
                  <a:pt x="9697" y="3405"/>
                </a:lnTo>
                <a:close/>
                <a:moveTo>
                  <a:pt x="9531" y="3446"/>
                </a:moveTo>
                <a:lnTo>
                  <a:pt x="9531" y="3523"/>
                </a:lnTo>
                <a:lnTo>
                  <a:pt x="9550" y="3523"/>
                </a:lnTo>
                <a:lnTo>
                  <a:pt x="9550" y="3446"/>
                </a:lnTo>
                <a:lnTo>
                  <a:pt x="9531" y="3446"/>
                </a:lnTo>
                <a:close/>
                <a:moveTo>
                  <a:pt x="8937" y="3451"/>
                </a:moveTo>
                <a:lnTo>
                  <a:pt x="8937" y="3559"/>
                </a:lnTo>
                <a:lnTo>
                  <a:pt x="8970" y="3559"/>
                </a:lnTo>
                <a:cubicBezTo>
                  <a:pt x="8965" y="3524"/>
                  <a:pt x="8960" y="3487"/>
                  <a:pt x="8956" y="3451"/>
                </a:cubicBezTo>
                <a:lnTo>
                  <a:pt x="8937" y="3451"/>
                </a:lnTo>
                <a:close/>
                <a:moveTo>
                  <a:pt x="8580" y="3503"/>
                </a:moveTo>
                <a:cubicBezTo>
                  <a:pt x="8555" y="3561"/>
                  <a:pt x="8540" y="3598"/>
                  <a:pt x="8518" y="3647"/>
                </a:cubicBezTo>
                <a:lnTo>
                  <a:pt x="8656" y="3637"/>
                </a:lnTo>
                <a:lnTo>
                  <a:pt x="8580" y="3503"/>
                </a:lnTo>
                <a:close/>
                <a:moveTo>
                  <a:pt x="7458" y="3776"/>
                </a:moveTo>
                <a:lnTo>
                  <a:pt x="7458" y="3797"/>
                </a:lnTo>
                <a:lnTo>
                  <a:pt x="7534" y="3797"/>
                </a:lnTo>
                <a:lnTo>
                  <a:pt x="7534" y="3776"/>
                </a:lnTo>
                <a:lnTo>
                  <a:pt x="7458" y="3776"/>
                </a:lnTo>
                <a:close/>
                <a:moveTo>
                  <a:pt x="8000" y="3802"/>
                </a:moveTo>
                <a:lnTo>
                  <a:pt x="7953" y="3812"/>
                </a:lnTo>
                <a:lnTo>
                  <a:pt x="8000" y="3864"/>
                </a:lnTo>
                <a:lnTo>
                  <a:pt x="8000" y="3802"/>
                </a:lnTo>
                <a:close/>
                <a:moveTo>
                  <a:pt x="8167" y="3926"/>
                </a:moveTo>
                <a:lnTo>
                  <a:pt x="8167" y="4049"/>
                </a:lnTo>
                <a:lnTo>
                  <a:pt x="8186" y="4049"/>
                </a:lnTo>
                <a:lnTo>
                  <a:pt x="8186" y="3926"/>
                </a:lnTo>
                <a:lnTo>
                  <a:pt x="8167" y="3926"/>
                </a:lnTo>
                <a:close/>
                <a:moveTo>
                  <a:pt x="6969" y="3993"/>
                </a:moveTo>
                <a:lnTo>
                  <a:pt x="6836" y="4065"/>
                </a:lnTo>
                <a:lnTo>
                  <a:pt x="6836" y="4132"/>
                </a:lnTo>
                <a:lnTo>
                  <a:pt x="6836" y="4137"/>
                </a:lnTo>
                <a:cubicBezTo>
                  <a:pt x="6884" y="4117"/>
                  <a:pt x="6932" y="4091"/>
                  <a:pt x="6978" y="4065"/>
                </a:cubicBezTo>
                <a:cubicBezTo>
                  <a:pt x="6984" y="4065"/>
                  <a:pt x="6977" y="4027"/>
                  <a:pt x="6969" y="3993"/>
                </a:cubicBezTo>
                <a:close/>
                <a:moveTo>
                  <a:pt x="6836" y="4132"/>
                </a:moveTo>
                <a:cubicBezTo>
                  <a:pt x="6776" y="4132"/>
                  <a:pt x="6715" y="4144"/>
                  <a:pt x="6660" y="4096"/>
                </a:cubicBezTo>
                <a:lnTo>
                  <a:pt x="6636" y="4178"/>
                </a:lnTo>
                <a:lnTo>
                  <a:pt x="6541" y="4132"/>
                </a:lnTo>
                <a:cubicBezTo>
                  <a:pt x="6479" y="4184"/>
                  <a:pt x="6430" y="4247"/>
                  <a:pt x="6394" y="4323"/>
                </a:cubicBezTo>
                <a:lnTo>
                  <a:pt x="6503" y="4323"/>
                </a:lnTo>
                <a:lnTo>
                  <a:pt x="6565" y="4240"/>
                </a:lnTo>
                <a:lnTo>
                  <a:pt x="6684" y="4240"/>
                </a:lnTo>
                <a:lnTo>
                  <a:pt x="6698" y="4183"/>
                </a:lnTo>
                <a:cubicBezTo>
                  <a:pt x="6743" y="4146"/>
                  <a:pt x="6811" y="4217"/>
                  <a:pt x="6836" y="4132"/>
                </a:cubicBezTo>
                <a:close/>
                <a:moveTo>
                  <a:pt x="7881" y="4085"/>
                </a:moveTo>
                <a:cubicBezTo>
                  <a:pt x="7864" y="4089"/>
                  <a:pt x="7846" y="4098"/>
                  <a:pt x="7829" y="4106"/>
                </a:cubicBezTo>
                <a:lnTo>
                  <a:pt x="7915" y="4132"/>
                </a:lnTo>
                <a:cubicBezTo>
                  <a:pt x="7892" y="4102"/>
                  <a:pt x="7887" y="4084"/>
                  <a:pt x="7881" y="4085"/>
                </a:cubicBezTo>
                <a:close/>
                <a:moveTo>
                  <a:pt x="4754" y="4323"/>
                </a:moveTo>
                <a:cubicBezTo>
                  <a:pt x="4768" y="4434"/>
                  <a:pt x="4771" y="4434"/>
                  <a:pt x="4668" y="4493"/>
                </a:cubicBezTo>
                <a:lnTo>
                  <a:pt x="4668" y="4488"/>
                </a:lnTo>
                <a:cubicBezTo>
                  <a:pt x="4674" y="4367"/>
                  <a:pt x="4671" y="4370"/>
                  <a:pt x="4754" y="4323"/>
                </a:cubicBezTo>
                <a:close/>
                <a:moveTo>
                  <a:pt x="7682" y="4416"/>
                </a:moveTo>
                <a:lnTo>
                  <a:pt x="7682" y="4431"/>
                </a:lnTo>
                <a:lnTo>
                  <a:pt x="7753" y="4431"/>
                </a:lnTo>
                <a:lnTo>
                  <a:pt x="7753" y="4416"/>
                </a:lnTo>
                <a:lnTo>
                  <a:pt x="7682" y="4416"/>
                </a:lnTo>
                <a:close/>
                <a:moveTo>
                  <a:pt x="5538" y="4519"/>
                </a:moveTo>
                <a:lnTo>
                  <a:pt x="5538" y="4555"/>
                </a:lnTo>
                <a:lnTo>
                  <a:pt x="5476" y="4555"/>
                </a:lnTo>
                <a:lnTo>
                  <a:pt x="5476" y="4534"/>
                </a:lnTo>
                <a:lnTo>
                  <a:pt x="5538" y="4519"/>
                </a:lnTo>
                <a:close/>
                <a:moveTo>
                  <a:pt x="4801" y="4844"/>
                </a:moveTo>
                <a:lnTo>
                  <a:pt x="4739" y="4859"/>
                </a:lnTo>
                <a:lnTo>
                  <a:pt x="4739" y="4880"/>
                </a:lnTo>
                <a:lnTo>
                  <a:pt x="4801" y="4880"/>
                </a:lnTo>
                <a:lnTo>
                  <a:pt x="4801" y="4844"/>
                </a:lnTo>
                <a:close/>
                <a:moveTo>
                  <a:pt x="4915" y="4854"/>
                </a:moveTo>
                <a:lnTo>
                  <a:pt x="4915" y="4875"/>
                </a:lnTo>
                <a:lnTo>
                  <a:pt x="4991" y="4875"/>
                </a:lnTo>
                <a:lnTo>
                  <a:pt x="4991" y="4854"/>
                </a:lnTo>
                <a:lnTo>
                  <a:pt x="4915" y="4854"/>
                </a:lnTo>
                <a:close/>
                <a:moveTo>
                  <a:pt x="4597" y="4921"/>
                </a:moveTo>
                <a:lnTo>
                  <a:pt x="4597" y="5003"/>
                </a:lnTo>
                <a:lnTo>
                  <a:pt x="4616" y="5003"/>
                </a:lnTo>
                <a:lnTo>
                  <a:pt x="4616" y="4921"/>
                </a:lnTo>
                <a:lnTo>
                  <a:pt x="4597" y="4921"/>
                </a:lnTo>
                <a:close/>
                <a:moveTo>
                  <a:pt x="4749" y="4926"/>
                </a:moveTo>
                <a:lnTo>
                  <a:pt x="4682" y="5091"/>
                </a:lnTo>
                <a:cubicBezTo>
                  <a:pt x="4711" y="5073"/>
                  <a:pt x="4742" y="5059"/>
                  <a:pt x="4773" y="5045"/>
                </a:cubicBezTo>
                <a:cubicBezTo>
                  <a:pt x="4809" y="5035"/>
                  <a:pt x="4845" y="5030"/>
                  <a:pt x="4882" y="5024"/>
                </a:cubicBezTo>
                <a:lnTo>
                  <a:pt x="4749" y="4926"/>
                </a:lnTo>
                <a:close/>
                <a:moveTo>
                  <a:pt x="4445" y="5091"/>
                </a:moveTo>
                <a:lnTo>
                  <a:pt x="4445" y="5127"/>
                </a:lnTo>
                <a:lnTo>
                  <a:pt x="4506" y="5112"/>
                </a:lnTo>
                <a:lnTo>
                  <a:pt x="4506" y="5091"/>
                </a:lnTo>
                <a:lnTo>
                  <a:pt x="4445" y="5091"/>
                </a:lnTo>
                <a:close/>
                <a:moveTo>
                  <a:pt x="5771" y="5493"/>
                </a:moveTo>
                <a:lnTo>
                  <a:pt x="5771" y="5530"/>
                </a:lnTo>
                <a:lnTo>
                  <a:pt x="5833" y="5514"/>
                </a:lnTo>
                <a:lnTo>
                  <a:pt x="5833" y="5493"/>
                </a:lnTo>
                <a:lnTo>
                  <a:pt x="5771" y="5493"/>
                </a:lnTo>
                <a:close/>
                <a:moveTo>
                  <a:pt x="4844" y="6118"/>
                </a:moveTo>
                <a:lnTo>
                  <a:pt x="4844" y="6241"/>
                </a:lnTo>
                <a:lnTo>
                  <a:pt x="4763" y="6133"/>
                </a:lnTo>
                <a:lnTo>
                  <a:pt x="4844" y="6118"/>
                </a:lnTo>
                <a:close/>
                <a:moveTo>
                  <a:pt x="3394" y="6958"/>
                </a:moveTo>
                <a:lnTo>
                  <a:pt x="3247" y="6969"/>
                </a:lnTo>
                <a:lnTo>
                  <a:pt x="3323" y="7041"/>
                </a:lnTo>
                <a:lnTo>
                  <a:pt x="3394" y="6958"/>
                </a:lnTo>
                <a:close/>
                <a:moveTo>
                  <a:pt x="2396" y="7041"/>
                </a:moveTo>
                <a:lnTo>
                  <a:pt x="2396" y="7134"/>
                </a:lnTo>
                <a:lnTo>
                  <a:pt x="2463" y="7118"/>
                </a:lnTo>
                <a:lnTo>
                  <a:pt x="2444" y="7041"/>
                </a:lnTo>
                <a:lnTo>
                  <a:pt x="2396" y="7041"/>
                </a:lnTo>
                <a:close/>
                <a:moveTo>
                  <a:pt x="3080" y="7484"/>
                </a:moveTo>
                <a:cubicBezTo>
                  <a:pt x="3074" y="7484"/>
                  <a:pt x="3060" y="7488"/>
                  <a:pt x="3033" y="7500"/>
                </a:cubicBezTo>
                <a:cubicBezTo>
                  <a:pt x="3060" y="7538"/>
                  <a:pt x="3080" y="7577"/>
                  <a:pt x="3119" y="7639"/>
                </a:cubicBezTo>
                <a:cubicBezTo>
                  <a:pt x="3174" y="7529"/>
                  <a:pt x="3125" y="7509"/>
                  <a:pt x="3080" y="7484"/>
                </a:cubicBezTo>
                <a:close/>
                <a:moveTo>
                  <a:pt x="2049" y="7526"/>
                </a:moveTo>
                <a:lnTo>
                  <a:pt x="2049" y="7619"/>
                </a:lnTo>
                <a:lnTo>
                  <a:pt x="2078" y="7593"/>
                </a:lnTo>
                <a:cubicBezTo>
                  <a:pt x="2098" y="7635"/>
                  <a:pt x="2117" y="7682"/>
                  <a:pt x="2154" y="7758"/>
                </a:cubicBezTo>
                <a:lnTo>
                  <a:pt x="2154" y="7526"/>
                </a:lnTo>
                <a:lnTo>
                  <a:pt x="2049" y="7526"/>
                </a:lnTo>
                <a:close/>
                <a:moveTo>
                  <a:pt x="3014" y="7861"/>
                </a:moveTo>
                <a:lnTo>
                  <a:pt x="3014" y="7923"/>
                </a:lnTo>
                <a:lnTo>
                  <a:pt x="3109" y="7907"/>
                </a:lnTo>
                <a:lnTo>
                  <a:pt x="3014" y="7861"/>
                </a:lnTo>
                <a:close/>
                <a:moveTo>
                  <a:pt x="1887" y="7995"/>
                </a:moveTo>
                <a:cubicBezTo>
                  <a:pt x="1808" y="8071"/>
                  <a:pt x="1809" y="8132"/>
                  <a:pt x="1878" y="8191"/>
                </a:cubicBezTo>
                <a:lnTo>
                  <a:pt x="2035" y="8191"/>
                </a:lnTo>
                <a:lnTo>
                  <a:pt x="2006" y="8165"/>
                </a:lnTo>
                <a:lnTo>
                  <a:pt x="2078" y="8145"/>
                </a:lnTo>
                <a:lnTo>
                  <a:pt x="1987" y="7995"/>
                </a:lnTo>
                <a:lnTo>
                  <a:pt x="1887" y="7995"/>
                </a:lnTo>
                <a:close/>
                <a:moveTo>
                  <a:pt x="2215" y="8000"/>
                </a:moveTo>
                <a:lnTo>
                  <a:pt x="2130" y="8011"/>
                </a:lnTo>
                <a:lnTo>
                  <a:pt x="2120" y="8139"/>
                </a:lnTo>
                <a:lnTo>
                  <a:pt x="2282" y="8072"/>
                </a:lnTo>
                <a:lnTo>
                  <a:pt x="2215" y="8000"/>
                </a:lnTo>
                <a:close/>
                <a:moveTo>
                  <a:pt x="1654" y="8047"/>
                </a:moveTo>
                <a:lnTo>
                  <a:pt x="1654" y="8165"/>
                </a:lnTo>
                <a:lnTo>
                  <a:pt x="1731" y="8150"/>
                </a:lnTo>
                <a:lnTo>
                  <a:pt x="1654" y="8047"/>
                </a:lnTo>
                <a:close/>
                <a:moveTo>
                  <a:pt x="1517" y="8052"/>
                </a:moveTo>
                <a:lnTo>
                  <a:pt x="1455" y="8134"/>
                </a:lnTo>
                <a:lnTo>
                  <a:pt x="1479" y="8160"/>
                </a:lnTo>
                <a:lnTo>
                  <a:pt x="1536" y="8145"/>
                </a:lnTo>
                <a:lnTo>
                  <a:pt x="1517" y="8052"/>
                </a:lnTo>
                <a:close/>
                <a:moveTo>
                  <a:pt x="2044" y="8279"/>
                </a:moveTo>
                <a:cubicBezTo>
                  <a:pt x="1962" y="8275"/>
                  <a:pt x="1963" y="8308"/>
                  <a:pt x="1992" y="8361"/>
                </a:cubicBezTo>
                <a:lnTo>
                  <a:pt x="2044" y="8351"/>
                </a:lnTo>
                <a:lnTo>
                  <a:pt x="2044" y="8279"/>
                </a:lnTo>
                <a:close/>
                <a:moveTo>
                  <a:pt x="2211" y="8310"/>
                </a:moveTo>
                <a:cubicBezTo>
                  <a:pt x="2128" y="8352"/>
                  <a:pt x="2108" y="8403"/>
                  <a:pt x="2135" y="8480"/>
                </a:cubicBezTo>
                <a:cubicBezTo>
                  <a:pt x="2198" y="8471"/>
                  <a:pt x="2269" y="8506"/>
                  <a:pt x="2301" y="8423"/>
                </a:cubicBezTo>
                <a:lnTo>
                  <a:pt x="2211" y="8310"/>
                </a:lnTo>
                <a:close/>
                <a:moveTo>
                  <a:pt x="3708" y="8330"/>
                </a:moveTo>
                <a:cubicBezTo>
                  <a:pt x="3704" y="8427"/>
                  <a:pt x="3631" y="8444"/>
                  <a:pt x="3599" y="8501"/>
                </a:cubicBezTo>
                <a:lnTo>
                  <a:pt x="3565" y="8480"/>
                </a:lnTo>
                <a:cubicBezTo>
                  <a:pt x="3565" y="8445"/>
                  <a:pt x="3559" y="8411"/>
                  <a:pt x="3556" y="8377"/>
                </a:cubicBezTo>
                <a:lnTo>
                  <a:pt x="3708" y="8330"/>
                </a:lnTo>
                <a:close/>
                <a:moveTo>
                  <a:pt x="3651" y="8521"/>
                </a:moveTo>
                <a:lnTo>
                  <a:pt x="3703" y="8629"/>
                </a:lnTo>
                <a:lnTo>
                  <a:pt x="3527" y="8666"/>
                </a:lnTo>
                <a:cubicBezTo>
                  <a:pt x="3514" y="8650"/>
                  <a:pt x="3502" y="8637"/>
                  <a:pt x="3480" y="8614"/>
                </a:cubicBezTo>
                <a:lnTo>
                  <a:pt x="3584" y="8593"/>
                </a:lnTo>
                <a:lnTo>
                  <a:pt x="3651" y="8521"/>
                </a:lnTo>
                <a:close/>
                <a:moveTo>
                  <a:pt x="623" y="8588"/>
                </a:moveTo>
                <a:lnTo>
                  <a:pt x="542" y="8655"/>
                </a:lnTo>
                <a:lnTo>
                  <a:pt x="599" y="8733"/>
                </a:lnTo>
                <a:lnTo>
                  <a:pt x="652" y="8614"/>
                </a:lnTo>
                <a:lnTo>
                  <a:pt x="623" y="8588"/>
                </a:lnTo>
                <a:close/>
                <a:moveTo>
                  <a:pt x="333" y="8671"/>
                </a:moveTo>
                <a:lnTo>
                  <a:pt x="267" y="8805"/>
                </a:lnTo>
                <a:lnTo>
                  <a:pt x="442" y="8789"/>
                </a:lnTo>
                <a:lnTo>
                  <a:pt x="333" y="8671"/>
                </a:lnTo>
                <a:close/>
                <a:moveTo>
                  <a:pt x="2020" y="8681"/>
                </a:moveTo>
                <a:lnTo>
                  <a:pt x="2020" y="8805"/>
                </a:lnTo>
                <a:lnTo>
                  <a:pt x="2101" y="8789"/>
                </a:lnTo>
                <a:lnTo>
                  <a:pt x="2020" y="8681"/>
                </a:lnTo>
                <a:close/>
                <a:moveTo>
                  <a:pt x="100" y="8929"/>
                </a:moveTo>
                <a:lnTo>
                  <a:pt x="100" y="8991"/>
                </a:lnTo>
                <a:lnTo>
                  <a:pt x="205" y="8991"/>
                </a:lnTo>
                <a:lnTo>
                  <a:pt x="205" y="8929"/>
                </a:lnTo>
                <a:lnTo>
                  <a:pt x="100" y="8929"/>
                </a:lnTo>
                <a:close/>
                <a:moveTo>
                  <a:pt x="300" y="8949"/>
                </a:moveTo>
                <a:lnTo>
                  <a:pt x="238" y="9058"/>
                </a:lnTo>
                <a:cubicBezTo>
                  <a:pt x="304" y="9120"/>
                  <a:pt x="323" y="9051"/>
                  <a:pt x="343" y="9037"/>
                </a:cubicBezTo>
                <a:lnTo>
                  <a:pt x="300" y="8949"/>
                </a:lnTo>
                <a:close/>
                <a:moveTo>
                  <a:pt x="694" y="9248"/>
                </a:moveTo>
                <a:lnTo>
                  <a:pt x="694" y="9279"/>
                </a:lnTo>
                <a:lnTo>
                  <a:pt x="756" y="9264"/>
                </a:lnTo>
                <a:lnTo>
                  <a:pt x="756" y="9248"/>
                </a:lnTo>
                <a:lnTo>
                  <a:pt x="694" y="9248"/>
                </a:lnTo>
                <a:close/>
                <a:moveTo>
                  <a:pt x="171" y="9367"/>
                </a:moveTo>
                <a:lnTo>
                  <a:pt x="186" y="9434"/>
                </a:lnTo>
                <a:lnTo>
                  <a:pt x="205" y="9434"/>
                </a:lnTo>
                <a:lnTo>
                  <a:pt x="205" y="9367"/>
                </a:lnTo>
                <a:lnTo>
                  <a:pt x="171" y="9367"/>
                </a:lnTo>
                <a:close/>
                <a:moveTo>
                  <a:pt x="499" y="9398"/>
                </a:moveTo>
                <a:cubicBezTo>
                  <a:pt x="420" y="9395"/>
                  <a:pt x="416" y="9428"/>
                  <a:pt x="442" y="9481"/>
                </a:cubicBezTo>
                <a:lnTo>
                  <a:pt x="499" y="9470"/>
                </a:lnTo>
                <a:lnTo>
                  <a:pt x="499" y="9398"/>
                </a:lnTo>
                <a:close/>
                <a:moveTo>
                  <a:pt x="5" y="9486"/>
                </a:moveTo>
                <a:cubicBezTo>
                  <a:pt x="-10" y="9589"/>
                  <a:pt x="4" y="9626"/>
                  <a:pt x="62" y="9635"/>
                </a:cubicBezTo>
                <a:cubicBezTo>
                  <a:pt x="131" y="9650"/>
                  <a:pt x="164" y="9611"/>
                  <a:pt x="167" y="9486"/>
                </a:cubicBezTo>
                <a:lnTo>
                  <a:pt x="5" y="9486"/>
                </a:lnTo>
                <a:close/>
                <a:moveTo>
                  <a:pt x="1374" y="9522"/>
                </a:moveTo>
                <a:cubicBezTo>
                  <a:pt x="1212" y="9522"/>
                  <a:pt x="1210" y="9523"/>
                  <a:pt x="1136" y="9573"/>
                </a:cubicBezTo>
                <a:lnTo>
                  <a:pt x="1217" y="9677"/>
                </a:lnTo>
                <a:lnTo>
                  <a:pt x="1331" y="9677"/>
                </a:lnTo>
                <a:lnTo>
                  <a:pt x="1426" y="9579"/>
                </a:lnTo>
                <a:lnTo>
                  <a:pt x="1374" y="9522"/>
                </a:lnTo>
                <a:close/>
                <a:moveTo>
                  <a:pt x="818" y="9640"/>
                </a:moveTo>
                <a:cubicBezTo>
                  <a:pt x="679" y="9604"/>
                  <a:pt x="572" y="9749"/>
                  <a:pt x="709" y="9878"/>
                </a:cubicBezTo>
                <a:cubicBezTo>
                  <a:pt x="816" y="9801"/>
                  <a:pt x="953" y="9810"/>
                  <a:pt x="818" y="9640"/>
                </a:cubicBezTo>
                <a:close/>
                <a:moveTo>
                  <a:pt x="2463" y="10239"/>
                </a:moveTo>
                <a:lnTo>
                  <a:pt x="2482" y="10239"/>
                </a:lnTo>
                <a:lnTo>
                  <a:pt x="2482" y="10316"/>
                </a:lnTo>
                <a:lnTo>
                  <a:pt x="2467" y="10316"/>
                </a:lnTo>
                <a:lnTo>
                  <a:pt x="2463" y="10239"/>
                </a:lnTo>
                <a:close/>
                <a:moveTo>
                  <a:pt x="1460" y="10316"/>
                </a:moveTo>
                <a:lnTo>
                  <a:pt x="1350" y="10332"/>
                </a:lnTo>
                <a:cubicBezTo>
                  <a:pt x="1383" y="10377"/>
                  <a:pt x="1419" y="10353"/>
                  <a:pt x="1460" y="10347"/>
                </a:cubicBezTo>
                <a:lnTo>
                  <a:pt x="1460" y="10316"/>
                </a:lnTo>
                <a:close/>
                <a:moveTo>
                  <a:pt x="2130" y="10321"/>
                </a:moveTo>
                <a:lnTo>
                  <a:pt x="2187" y="10321"/>
                </a:lnTo>
                <a:lnTo>
                  <a:pt x="2192" y="10440"/>
                </a:lnTo>
                <a:lnTo>
                  <a:pt x="2130" y="10321"/>
                </a:lnTo>
                <a:close/>
                <a:moveTo>
                  <a:pt x="2277" y="10363"/>
                </a:moveTo>
                <a:cubicBezTo>
                  <a:pt x="2324" y="10353"/>
                  <a:pt x="2366" y="10344"/>
                  <a:pt x="2325" y="10450"/>
                </a:cubicBezTo>
                <a:lnTo>
                  <a:pt x="2277" y="10363"/>
                </a:lnTo>
                <a:close/>
                <a:moveTo>
                  <a:pt x="1498" y="10440"/>
                </a:moveTo>
                <a:lnTo>
                  <a:pt x="1426" y="10445"/>
                </a:lnTo>
                <a:lnTo>
                  <a:pt x="1426" y="10481"/>
                </a:lnTo>
                <a:lnTo>
                  <a:pt x="1498" y="10466"/>
                </a:lnTo>
                <a:lnTo>
                  <a:pt x="1498" y="10440"/>
                </a:lnTo>
                <a:close/>
                <a:moveTo>
                  <a:pt x="1422" y="10466"/>
                </a:moveTo>
                <a:cubicBezTo>
                  <a:pt x="1270" y="10534"/>
                  <a:pt x="1094" y="10511"/>
                  <a:pt x="1003" y="10698"/>
                </a:cubicBezTo>
                <a:cubicBezTo>
                  <a:pt x="1174" y="10646"/>
                  <a:pt x="1290" y="10553"/>
                  <a:pt x="1426" y="10512"/>
                </a:cubicBezTo>
                <a:lnTo>
                  <a:pt x="1422" y="10466"/>
                </a:lnTo>
                <a:close/>
                <a:moveTo>
                  <a:pt x="1721" y="10569"/>
                </a:moveTo>
                <a:lnTo>
                  <a:pt x="1721" y="10589"/>
                </a:lnTo>
                <a:lnTo>
                  <a:pt x="1792" y="10589"/>
                </a:lnTo>
                <a:lnTo>
                  <a:pt x="1792" y="10569"/>
                </a:lnTo>
                <a:lnTo>
                  <a:pt x="1721" y="10569"/>
                </a:lnTo>
                <a:close/>
                <a:moveTo>
                  <a:pt x="1925" y="10631"/>
                </a:moveTo>
                <a:lnTo>
                  <a:pt x="1826" y="10729"/>
                </a:lnTo>
                <a:lnTo>
                  <a:pt x="1826" y="10904"/>
                </a:lnTo>
                <a:lnTo>
                  <a:pt x="1997" y="10904"/>
                </a:lnTo>
                <a:lnTo>
                  <a:pt x="2054" y="10837"/>
                </a:lnTo>
                <a:lnTo>
                  <a:pt x="2016" y="10775"/>
                </a:lnTo>
                <a:lnTo>
                  <a:pt x="2054" y="10698"/>
                </a:lnTo>
                <a:lnTo>
                  <a:pt x="1925" y="10631"/>
                </a:lnTo>
                <a:close/>
                <a:moveTo>
                  <a:pt x="5913" y="10636"/>
                </a:moveTo>
                <a:cubicBezTo>
                  <a:pt x="5895" y="10629"/>
                  <a:pt x="5866" y="10640"/>
                  <a:pt x="5837" y="10646"/>
                </a:cubicBezTo>
                <a:cubicBezTo>
                  <a:pt x="5882" y="10708"/>
                  <a:pt x="5926" y="10733"/>
                  <a:pt x="5990" y="10693"/>
                </a:cubicBezTo>
                <a:cubicBezTo>
                  <a:pt x="5965" y="10671"/>
                  <a:pt x="5942" y="10655"/>
                  <a:pt x="5913" y="10641"/>
                </a:cubicBezTo>
                <a:lnTo>
                  <a:pt x="5913" y="10636"/>
                </a:lnTo>
                <a:close/>
                <a:moveTo>
                  <a:pt x="880" y="10646"/>
                </a:moveTo>
                <a:lnTo>
                  <a:pt x="880" y="10713"/>
                </a:lnTo>
                <a:lnTo>
                  <a:pt x="908" y="10713"/>
                </a:lnTo>
                <a:lnTo>
                  <a:pt x="894" y="10646"/>
                </a:lnTo>
                <a:lnTo>
                  <a:pt x="880" y="10646"/>
                </a:lnTo>
                <a:close/>
                <a:moveTo>
                  <a:pt x="2643" y="10651"/>
                </a:moveTo>
                <a:cubicBezTo>
                  <a:pt x="2651" y="10639"/>
                  <a:pt x="2675" y="10635"/>
                  <a:pt x="2724" y="10657"/>
                </a:cubicBezTo>
                <a:lnTo>
                  <a:pt x="2643" y="10713"/>
                </a:lnTo>
                <a:cubicBezTo>
                  <a:pt x="2639" y="10688"/>
                  <a:pt x="2635" y="10664"/>
                  <a:pt x="2643" y="10651"/>
                </a:cubicBezTo>
                <a:close/>
                <a:moveTo>
                  <a:pt x="1659" y="10698"/>
                </a:moveTo>
                <a:lnTo>
                  <a:pt x="1536" y="10822"/>
                </a:lnTo>
                <a:cubicBezTo>
                  <a:pt x="1681" y="10835"/>
                  <a:pt x="1683" y="10836"/>
                  <a:pt x="1659" y="10698"/>
                </a:cubicBezTo>
                <a:close/>
                <a:moveTo>
                  <a:pt x="2572" y="11007"/>
                </a:moveTo>
                <a:lnTo>
                  <a:pt x="2572" y="11069"/>
                </a:lnTo>
                <a:lnTo>
                  <a:pt x="2605" y="11069"/>
                </a:lnTo>
                <a:lnTo>
                  <a:pt x="2591" y="11007"/>
                </a:lnTo>
                <a:lnTo>
                  <a:pt x="2572" y="11007"/>
                </a:lnTo>
                <a:close/>
                <a:moveTo>
                  <a:pt x="1536" y="11043"/>
                </a:moveTo>
                <a:lnTo>
                  <a:pt x="1536" y="11177"/>
                </a:lnTo>
                <a:lnTo>
                  <a:pt x="1626" y="11224"/>
                </a:lnTo>
                <a:lnTo>
                  <a:pt x="1716" y="11141"/>
                </a:lnTo>
                <a:lnTo>
                  <a:pt x="1673" y="11043"/>
                </a:lnTo>
                <a:lnTo>
                  <a:pt x="1536" y="11043"/>
                </a:lnTo>
                <a:close/>
                <a:moveTo>
                  <a:pt x="2467" y="11074"/>
                </a:moveTo>
                <a:cubicBezTo>
                  <a:pt x="2449" y="11134"/>
                  <a:pt x="2433" y="11183"/>
                  <a:pt x="2410" y="11255"/>
                </a:cubicBezTo>
                <a:lnTo>
                  <a:pt x="2510" y="11121"/>
                </a:lnTo>
                <a:lnTo>
                  <a:pt x="2467" y="11074"/>
                </a:lnTo>
                <a:close/>
                <a:moveTo>
                  <a:pt x="4388" y="11208"/>
                </a:moveTo>
                <a:cubicBezTo>
                  <a:pt x="4373" y="11267"/>
                  <a:pt x="4370" y="11268"/>
                  <a:pt x="4459" y="11260"/>
                </a:cubicBezTo>
                <a:lnTo>
                  <a:pt x="4388" y="11208"/>
                </a:lnTo>
                <a:close/>
                <a:moveTo>
                  <a:pt x="1136" y="11291"/>
                </a:moveTo>
                <a:lnTo>
                  <a:pt x="1136" y="11322"/>
                </a:lnTo>
                <a:lnTo>
                  <a:pt x="1198" y="11306"/>
                </a:lnTo>
                <a:lnTo>
                  <a:pt x="1198" y="11291"/>
                </a:lnTo>
                <a:lnTo>
                  <a:pt x="1136" y="11291"/>
                </a:lnTo>
                <a:close/>
                <a:moveTo>
                  <a:pt x="2895" y="11410"/>
                </a:moveTo>
                <a:lnTo>
                  <a:pt x="2805" y="11523"/>
                </a:lnTo>
                <a:lnTo>
                  <a:pt x="2933" y="11466"/>
                </a:lnTo>
                <a:lnTo>
                  <a:pt x="2895" y="11410"/>
                </a:lnTo>
                <a:close/>
                <a:moveTo>
                  <a:pt x="1807" y="11420"/>
                </a:moveTo>
                <a:lnTo>
                  <a:pt x="1745" y="11564"/>
                </a:lnTo>
                <a:lnTo>
                  <a:pt x="1883" y="11554"/>
                </a:lnTo>
                <a:lnTo>
                  <a:pt x="1807" y="11420"/>
                </a:lnTo>
                <a:close/>
                <a:moveTo>
                  <a:pt x="3337" y="11446"/>
                </a:moveTo>
                <a:lnTo>
                  <a:pt x="3370" y="11446"/>
                </a:lnTo>
                <a:lnTo>
                  <a:pt x="3370" y="11513"/>
                </a:lnTo>
                <a:lnTo>
                  <a:pt x="3351" y="11513"/>
                </a:lnTo>
                <a:lnTo>
                  <a:pt x="3337" y="11446"/>
                </a:lnTo>
                <a:close/>
                <a:moveTo>
                  <a:pt x="6199" y="11471"/>
                </a:moveTo>
                <a:lnTo>
                  <a:pt x="6123" y="11487"/>
                </a:lnTo>
                <a:lnTo>
                  <a:pt x="6218" y="11585"/>
                </a:lnTo>
                <a:cubicBezTo>
                  <a:pt x="6204" y="11518"/>
                  <a:pt x="6203" y="11496"/>
                  <a:pt x="6199" y="11471"/>
                </a:cubicBezTo>
                <a:close/>
                <a:moveTo>
                  <a:pt x="2572" y="11497"/>
                </a:moveTo>
                <a:lnTo>
                  <a:pt x="2572" y="11678"/>
                </a:lnTo>
                <a:lnTo>
                  <a:pt x="2634" y="11631"/>
                </a:lnTo>
                <a:lnTo>
                  <a:pt x="2572" y="11497"/>
                </a:lnTo>
                <a:close/>
                <a:moveTo>
                  <a:pt x="2928" y="11678"/>
                </a:moveTo>
                <a:lnTo>
                  <a:pt x="2867" y="11693"/>
                </a:lnTo>
                <a:lnTo>
                  <a:pt x="2867" y="11714"/>
                </a:lnTo>
                <a:lnTo>
                  <a:pt x="2928" y="11714"/>
                </a:lnTo>
                <a:lnTo>
                  <a:pt x="2928" y="11678"/>
                </a:lnTo>
                <a:close/>
                <a:moveTo>
                  <a:pt x="3009" y="11693"/>
                </a:moveTo>
                <a:cubicBezTo>
                  <a:pt x="2994" y="11707"/>
                  <a:pt x="2983" y="11726"/>
                  <a:pt x="2966" y="11740"/>
                </a:cubicBezTo>
                <a:cubicBezTo>
                  <a:pt x="3036" y="11782"/>
                  <a:pt x="3047" y="11720"/>
                  <a:pt x="3080" y="11693"/>
                </a:cubicBezTo>
                <a:cubicBezTo>
                  <a:pt x="3046" y="11672"/>
                  <a:pt x="3025" y="11680"/>
                  <a:pt x="3009" y="11693"/>
                </a:cubicBezTo>
                <a:close/>
                <a:moveTo>
                  <a:pt x="3313" y="11745"/>
                </a:moveTo>
                <a:cubicBezTo>
                  <a:pt x="3293" y="11789"/>
                  <a:pt x="3273" y="11822"/>
                  <a:pt x="3256" y="11853"/>
                </a:cubicBezTo>
                <a:lnTo>
                  <a:pt x="3290" y="11884"/>
                </a:lnTo>
                <a:lnTo>
                  <a:pt x="3370" y="11817"/>
                </a:lnTo>
                <a:lnTo>
                  <a:pt x="3313" y="11745"/>
                </a:lnTo>
                <a:close/>
                <a:moveTo>
                  <a:pt x="2648" y="11869"/>
                </a:moveTo>
                <a:cubicBezTo>
                  <a:pt x="2627" y="11865"/>
                  <a:pt x="2614" y="11875"/>
                  <a:pt x="2619" y="11915"/>
                </a:cubicBezTo>
                <a:lnTo>
                  <a:pt x="2657" y="12013"/>
                </a:lnTo>
                <a:lnTo>
                  <a:pt x="2729" y="11884"/>
                </a:lnTo>
                <a:cubicBezTo>
                  <a:pt x="2699" y="11885"/>
                  <a:pt x="2669" y="11872"/>
                  <a:pt x="2648" y="11869"/>
                </a:cubicBezTo>
                <a:close/>
                <a:moveTo>
                  <a:pt x="3190" y="11900"/>
                </a:moveTo>
                <a:lnTo>
                  <a:pt x="3114" y="11930"/>
                </a:lnTo>
                <a:cubicBezTo>
                  <a:pt x="3183" y="11957"/>
                  <a:pt x="3202" y="11938"/>
                  <a:pt x="3190" y="11900"/>
                </a:cubicBezTo>
                <a:close/>
                <a:moveTo>
                  <a:pt x="2082" y="11967"/>
                </a:moveTo>
                <a:lnTo>
                  <a:pt x="2082" y="11987"/>
                </a:lnTo>
                <a:lnTo>
                  <a:pt x="2158" y="11987"/>
                </a:lnTo>
                <a:lnTo>
                  <a:pt x="2158" y="11967"/>
                </a:lnTo>
                <a:lnTo>
                  <a:pt x="2082" y="11967"/>
                </a:lnTo>
                <a:close/>
                <a:moveTo>
                  <a:pt x="5662" y="12482"/>
                </a:moveTo>
                <a:lnTo>
                  <a:pt x="5581" y="12539"/>
                </a:lnTo>
                <a:cubicBezTo>
                  <a:pt x="5616" y="12607"/>
                  <a:pt x="5605" y="12654"/>
                  <a:pt x="5662" y="12689"/>
                </a:cubicBezTo>
                <a:lnTo>
                  <a:pt x="5776" y="12632"/>
                </a:lnTo>
                <a:cubicBezTo>
                  <a:pt x="5707" y="12496"/>
                  <a:pt x="5694" y="12484"/>
                  <a:pt x="5662" y="12482"/>
                </a:cubicBezTo>
                <a:close/>
                <a:moveTo>
                  <a:pt x="6246" y="12529"/>
                </a:moveTo>
                <a:lnTo>
                  <a:pt x="6246" y="12591"/>
                </a:lnTo>
                <a:lnTo>
                  <a:pt x="6356" y="12529"/>
                </a:lnTo>
                <a:lnTo>
                  <a:pt x="6246" y="12529"/>
                </a:lnTo>
                <a:close/>
                <a:moveTo>
                  <a:pt x="6279" y="12653"/>
                </a:moveTo>
                <a:cubicBezTo>
                  <a:pt x="6295" y="12735"/>
                  <a:pt x="6308" y="12818"/>
                  <a:pt x="6322" y="12900"/>
                </a:cubicBezTo>
                <a:lnTo>
                  <a:pt x="6246" y="12941"/>
                </a:lnTo>
                <a:lnTo>
                  <a:pt x="6260" y="13008"/>
                </a:lnTo>
                <a:lnTo>
                  <a:pt x="6351" y="12967"/>
                </a:lnTo>
                <a:cubicBezTo>
                  <a:pt x="6389" y="12847"/>
                  <a:pt x="6330" y="12750"/>
                  <a:pt x="6279" y="12653"/>
                </a:cubicBezTo>
                <a:close/>
                <a:moveTo>
                  <a:pt x="6650" y="12704"/>
                </a:moveTo>
                <a:cubicBezTo>
                  <a:pt x="6667" y="12747"/>
                  <a:pt x="6636" y="12752"/>
                  <a:pt x="6574" y="12730"/>
                </a:cubicBezTo>
                <a:lnTo>
                  <a:pt x="6650" y="12704"/>
                </a:lnTo>
                <a:close/>
                <a:moveTo>
                  <a:pt x="6474" y="12838"/>
                </a:moveTo>
                <a:lnTo>
                  <a:pt x="6474" y="12874"/>
                </a:lnTo>
                <a:lnTo>
                  <a:pt x="6536" y="12859"/>
                </a:lnTo>
                <a:lnTo>
                  <a:pt x="6536" y="12838"/>
                </a:lnTo>
                <a:lnTo>
                  <a:pt x="6474" y="12838"/>
                </a:lnTo>
                <a:close/>
                <a:moveTo>
                  <a:pt x="6360" y="12957"/>
                </a:moveTo>
                <a:cubicBezTo>
                  <a:pt x="6374" y="12995"/>
                  <a:pt x="6324" y="13053"/>
                  <a:pt x="6389" y="13076"/>
                </a:cubicBezTo>
                <a:cubicBezTo>
                  <a:pt x="6394" y="13104"/>
                  <a:pt x="6402" y="13128"/>
                  <a:pt x="6403" y="13132"/>
                </a:cubicBezTo>
                <a:lnTo>
                  <a:pt x="6474" y="13106"/>
                </a:lnTo>
                <a:lnTo>
                  <a:pt x="6460" y="13086"/>
                </a:lnTo>
                <a:lnTo>
                  <a:pt x="6394" y="13081"/>
                </a:lnTo>
                <a:lnTo>
                  <a:pt x="6427" y="12962"/>
                </a:lnTo>
                <a:lnTo>
                  <a:pt x="6360" y="12957"/>
                </a:lnTo>
                <a:close/>
                <a:moveTo>
                  <a:pt x="6170" y="12993"/>
                </a:moveTo>
                <a:lnTo>
                  <a:pt x="6108" y="13008"/>
                </a:lnTo>
                <a:lnTo>
                  <a:pt x="6108" y="13024"/>
                </a:lnTo>
                <a:lnTo>
                  <a:pt x="6170" y="13024"/>
                </a:lnTo>
                <a:lnTo>
                  <a:pt x="6170" y="12993"/>
                </a:lnTo>
                <a:close/>
                <a:moveTo>
                  <a:pt x="6227" y="13008"/>
                </a:moveTo>
                <a:cubicBezTo>
                  <a:pt x="6217" y="13055"/>
                  <a:pt x="6208" y="13080"/>
                  <a:pt x="6208" y="13106"/>
                </a:cubicBezTo>
                <a:lnTo>
                  <a:pt x="6341" y="13106"/>
                </a:lnTo>
                <a:lnTo>
                  <a:pt x="6227" y="13008"/>
                </a:lnTo>
                <a:close/>
                <a:moveTo>
                  <a:pt x="6066" y="13091"/>
                </a:moveTo>
                <a:lnTo>
                  <a:pt x="6070" y="13199"/>
                </a:lnTo>
                <a:lnTo>
                  <a:pt x="6161" y="13199"/>
                </a:lnTo>
                <a:lnTo>
                  <a:pt x="6175" y="13272"/>
                </a:lnTo>
                <a:cubicBezTo>
                  <a:pt x="6219" y="13255"/>
                  <a:pt x="6298" y="13288"/>
                  <a:pt x="6318" y="13230"/>
                </a:cubicBezTo>
                <a:cubicBezTo>
                  <a:pt x="6259" y="13143"/>
                  <a:pt x="6150" y="13166"/>
                  <a:pt x="6066" y="13091"/>
                </a:cubicBezTo>
                <a:close/>
                <a:moveTo>
                  <a:pt x="5952" y="13158"/>
                </a:moveTo>
                <a:lnTo>
                  <a:pt x="5952" y="13179"/>
                </a:lnTo>
                <a:lnTo>
                  <a:pt x="6023" y="13179"/>
                </a:lnTo>
                <a:lnTo>
                  <a:pt x="6023" y="13158"/>
                </a:lnTo>
                <a:lnTo>
                  <a:pt x="5952" y="13158"/>
                </a:lnTo>
                <a:close/>
                <a:moveTo>
                  <a:pt x="5676" y="13204"/>
                </a:moveTo>
                <a:lnTo>
                  <a:pt x="5662" y="13215"/>
                </a:lnTo>
                <a:lnTo>
                  <a:pt x="5662" y="13287"/>
                </a:lnTo>
                <a:lnTo>
                  <a:pt x="5700" y="13277"/>
                </a:lnTo>
                <a:lnTo>
                  <a:pt x="5676" y="13204"/>
                </a:lnTo>
                <a:close/>
                <a:moveTo>
                  <a:pt x="5904" y="13204"/>
                </a:moveTo>
                <a:lnTo>
                  <a:pt x="5814" y="13241"/>
                </a:lnTo>
                <a:lnTo>
                  <a:pt x="5814" y="13246"/>
                </a:lnTo>
                <a:cubicBezTo>
                  <a:pt x="5805" y="13202"/>
                  <a:pt x="5806" y="13202"/>
                  <a:pt x="5904" y="13204"/>
                </a:cubicBezTo>
                <a:close/>
                <a:moveTo>
                  <a:pt x="6018" y="13272"/>
                </a:moveTo>
                <a:cubicBezTo>
                  <a:pt x="6027" y="13329"/>
                  <a:pt x="6031" y="13362"/>
                  <a:pt x="6042" y="13426"/>
                </a:cubicBezTo>
                <a:lnTo>
                  <a:pt x="6165" y="13287"/>
                </a:lnTo>
                <a:lnTo>
                  <a:pt x="6018" y="13272"/>
                </a:lnTo>
                <a:close/>
                <a:moveTo>
                  <a:pt x="5571" y="13308"/>
                </a:moveTo>
                <a:lnTo>
                  <a:pt x="5514" y="13323"/>
                </a:lnTo>
                <a:lnTo>
                  <a:pt x="5514" y="13344"/>
                </a:lnTo>
                <a:lnTo>
                  <a:pt x="5576" y="13344"/>
                </a:lnTo>
                <a:lnTo>
                  <a:pt x="5571" y="13308"/>
                </a:lnTo>
                <a:close/>
                <a:moveTo>
                  <a:pt x="6213" y="13359"/>
                </a:moveTo>
                <a:lnTo>
                  <a:pt x="6213" y="13395"/>
                </a:lnTo>
                <a:lnTo>
                  <a:pt x="6275" y="13380"/>
                </a:lnTo>
                <a:lnTo>
                  <a:pt x="6275" y="13359"/>
                </a:lnTo>
                <a:lnTo>
                  <a:pt x="6213" y="13359"/>
                </a:lnTo>
                <a:close/>
                <a:moveTo>
                  <a:pt x="5690" y="13385"/>
                </a:moveTo>
                <a:lnTo>
                  <a:pt x="5628" y="13400"/>
                </a:lnTo>
                <a:lnTo>
                  <a:pt x="5628" y="13421"/>
                </a:lnTo>
                <a:lnTo>
                  <a:pt x="5690" y="13421"/>
                </a:lnTo>
                <a:lnTo>
                  <a:pt x="5690" y="13385"/>
                </a:lnTo>
                <a:close/>
                <a:moveTo>
                  <a:pt x="5766" y="13395"/>
                </a:moveTo>
                <a:cubicBezTo>
                  <a:pt x="5766" y="13421"/>
                  <a:pt x="5766" y="13425"/>
                  <a:pt x="5766" y="13431"/>
                </a:cubicBezTo>
                <a:lnTo>
                  <a:pt x="5766" y="13498"/>
                </a:lnTo>
                <a:lnTo>
                  <a:pt x="5980" y="13555"/>
                </a:lnTo>
                <a:cubicBezTo>
                  <a:pt x="5996" y="13522"/>
                  <a:pt x="6013" y="13486"/>
                  <a:pt x="6032" y="13447"/>
                </a:cubicBezTo>
                <a:lnTo>
                  <a:pt x="5766" y="13395"/>
                </a:lnTo>
                <a:close/>
                <a:moveTo>
                  <a:pt x="6113" y="13395"/>
                </a:moveTo>
                <a:cubicBezTo>
                  <a:pt x="6101" y="13557"/>
                  <a:pt x="6100" y="13554"/>
                  <a:pt x="6227" y="13529"/>
                </a:cubicBezTo>
                <a:lnTo>
                  <a:pt x="6232" y="13529"/>
                </a:lnTo>
                <a:lnTo>
                  <a:pt x="6113" y="13395"/>
                </a:lnTo>
                <a:close/>
                <a:moveTo>
                  <a:pt x="5495" y="13437"/>
                </a:moveTo>
                <a:lnTo>
                  <a:pt x="5524" y="13519"/>
                </a:lnTo>
                <a:lnTo>
                  <a:pt x="5543" y="13509"/>
                </a:lnTo>
                <a:lnTo>
                  <a:pt x="5543" y="13437"/>
                </a:lnTo>
                <a:lnTo>
                  <a:pt x="5495" y="13437"/>
                </a:lnTo>
                <a:close/>
                <a:moveTo>
                  <a:pt x="6298" y="13478"/>
                </a:moveTo>
                <a:cubicBezTo>
                  <a:pt x="6282" y="13518"/>
                  <a:pt x="6263" y="13557"/>
                  <a:pt x="6246" y="13596"/>
                </a:cubicBezTo>
                <a:lnTo>
                  <a:pt x="6298" y="13715"/>
                </a:lnTo>
                <a:cubicBezTo>
                  <a:pt x="6418" y="13701"/>
                  <a:pt x="6417" y="13698"/>
                  <a:pt x="6422" y="13560"/>
                </a:cubicBezTo>
                <a:lnTo>
                  <a:pt x="6427" y="13555"/>
                </a:lnTo>
                <a:lnTo>
                  <a:pt x="6298" y="13478"/>
                </a:lnTo>
                <a:close/>
                <a:moveTo>
                  <a:pt x="5913" y="13550"/>
                </a:moveTo>
                <a:cubicBezTo>
                  <a:pt x="5851" y="13550"/>
                  <a:pt x="5809" y="13578"/>
                  <a:pt x="5804" y="13664"/>
                </a:cubicBezTo>
                <a:lnTo>
                  <a:pt x="5913" y="13664"/>
                </a:lnTo>
                <a:lnTo>
                  <a:pt x="5913" y="13550"/>
                </a:lnTo>
                <a:close/>
                <a:moveTo>
                  <a:pt x="5671" y="13560"/>
                </a:moveTo>
                <a:lnTo>
                  <a:pt x="5704" y="13643"/>
                </a:lnTo>
                <a:lnTo>
                  <a:pt x="5723" y="13627"/>
                </a:lnTo>
                <a:lnTo>
                  <a:pt x="5723" y="13560"/>
                </a:lnTo>
                <a:lnTo>
                  <a:pt x="5671" y="13560"/>
                </a:lnTo>
                <a:close/>
                <a:moveTo>
                  <a:pt x="5524" y="13571"/>
                </a:moveTo>
                <a:cubicBezTo>
                  <a:pt x="5518" y="13581"/>
                  <a:pt x="5520" y="13610"/>
                  <a:pt x="5524" y="13658"/>
                </a:cubicBezTo>
                <a:lnTo>
                  <a:pt x="5571" y="13571"/>
                </a:lnTo>
                <a:cubicBezTo>
                  <a:pt x="5544" y="13564"/>
                  <a:pt x="5530" y="13560"/>
                  <a:pt x="5524" y="13571"/>
                </a:cubicBezTo>
                <a:close/>
                <a:moveTo>
                  <a:pt x="5234" y="13669"/>
                </a:moveTo>
                <a:cubicBezTo>
                  <a:pt x="5260" y="13700"/>
                  <a:pt x="5266" y="13716"/>
                  <a:pt x="5272" y="13715"/>
                </a:cubicBezTo>
                <a:cubicBezTo>
                  <a:pt x="5289" y="13710"/>
                  <a:pt x="5307" y="13701"/>
                  <a:pt x="5324" y="13694"/>
                </a:cubicBezTo>
                <a:lnTo>
                  <a:pt x="5234" y="13669"/>
                </a:lnTo>
                <a:close/>
                <a:moveTo>
                  <a:pt x="4901" y="13994"/>
                </a:moveTo>
                <a:cubicBezTo>
                  <a:pt x="4876" y="14030"/>
                  <a:pt x="4818" y="14043"/>
                  <a:pt x="4858" y="14117"/>
                </a:cubicBezTo>
                <a:cubicBezTo>
                  <a:pt x="4886" y="14080"/>
                  <a:pt x="4946" y="14070"/>
                  <a:pt x="4906" y="13994"/>
                </a:cubicBezTo>
                <a:lnTo>
                  <a:pt x="4901" y="13994"/>
                </a:lnTo>
                <a:close/>
                <a:moveTo>
                  <a:pt x="5143" y="13999"/>
                </a:moveTo>
                <a:lnTo>
                  <a:pt x="5143" y="14035"/>
                </a:lnTo>
                <a:lnTo>
                  <a:pt x="5205" y="14019"/>
                </a:lnTo>
                <a:lnTo>
                  <a:pt x="5210" y="13999"/>
                </a:lnTo>
                <a:lnTo>
                  <a:pt x="5143" y="13999"/>
                </a:lnTo>
                <a:close/>
                <a:moveTo>
                  <a:pt x="4896" y="14313"/>
                </a:moveTo>
                <a:lnTo>
                  <a:pt x="4896" y="14396"/>
                </a:lnTo>
                <a:lnTo>
                  <a:pt x="4915" y="14396"/>
                </a:lnTo>
                <a:lnTo>
                  <a:pt x="4915" y="14313"/>
                </a:lnTo>
                <a:lnTo>
                  <a:pt x="4896" y="14313"/>
                </a:lnTo>
                <a:close/>
                <a:moveTo>
                  <a:pt x="5053" y="14391"/>
                </a:moveTo>
                <a:lnTo>
                  <a:pt x="4996" y="14406"/>
                </a:lnTo>
                <a:lnTo>
                  <a:pt x="4996" y="14427"/>
                </a:lnTo>
                <a:lnTo>
                  <a:pt x="5058" y="14427"/>
                </a:lnTo>
                <a:lnTo>
                  <a:pt x="5053" y="14391"/>
                </a:lnTo>
                <a:close/>
                <a:moveTo>
                  <a:pt x="4236" y="14437"/>
                </a:moveTo>
                <a:lnTo>
                  <a:pt x="4236" y="14515"/>
                </a:lnTo>
                <a:lnTo>
                  <a:pt x="4255" y="14515"/>
                </a:lnTo>
                <a:lnTo>
                  <a:pt x="4255" y="14437"/>
                </a:lnTo>
                <a:lnTo>
                  <a:pt x="4236" y="14437"/>
                </a:lnTo>
                <a:close/>
                <a:moveTo>
                  <a:pt x="4140" y="14509"/>
                </a:moveTo>
                <a:lnTo>
                  <a:pt x="4079" y="14525"/>
                </a:lnTo>
                <a:lnTo>
                  <a:pt x="4079" y="14546"/>
                </a:lnTo>
                <a:lnTo>
                  <a:pt x="4140" y="14546"/>
                </a:lnTo>
                <a:lnTo>
                  <a:pt x="4140" y="14509"/>
                </a:lnTo>
                <a:close/>
                <a:moveTo>
                  <a:pt x="3922" y="14602"/>
                </a:moveTo>
                <a:lnTo>
                  <a:pt x="3922" y="14623"/>
                </a:lnTo>
                <a:lnTo>
                  <a:pt x="3998" y="14623"/>
                </a:lnTo>
                <a:lnTo>
                  <a:pt x="3998" y="14602"/>
                </a:lnTo>
                <a:lnTo>
                  <a:pt x="3922" y="14602"/>
                </a:lnTo>
                <a:close/>
                <a:moveTo>
                  <a:pt x="4297" y="14607"/>
                </a:moveTo>
                <a:lnTo>
                  <a:pt x="4297" y="14623"/>
                </a:lnTo>
                <a:lnTo>
                  <a:pt x="4369" y="14623"/>
                </a:lnTo>
                <a:lnTo>
                  <a:pt x="4369" y="14607"/>
                </a:lnTo>
                <a:lnTo>
                  <a:pt x="4297" y="14607"/>
                </a:lnTo>
                <a:close/>
                <a:moveTo>
                  <a:pt x="3779" y="14638"/>
                </a:moveTo>
                <a:cubicBezTo>
                  <a:pt x="3785" y="14660"/>
                  <a:pt x="3789" y="14684"/>
                  <a:pt x="3793" y="14705"/>
                </a:cubicBezTo>
                <a:lnTo>
                  <a:pt x="3813" y="14705"/>
                </a:lnTo>
                <a:lnTo>
                  <a:pt x="3813" y="14638"/>
                </a:lnTo>
                <a:lnTo>
                  <a:pt x="3779" y="14638"/>
                </a:lnTo>
                <a:close/>
                <a:moveTo>
                  <a:pt x="4217" y="14664"/>
                </a:moveTo>
                <a:lnTo>
                  <a:pt x="4136" y="14680"/>
                </a:lnTo>
                <a:lnTo>
                  <a:pt x="4217" y="14788"/>
                </a:lnTo>
                <a:lnTo>
                  <a:pt x="4217" y="14664"/>
                </a:lnTo>
                <a:close/>
                <a:moveTo>
                  <a:pt x="3993" y="14685"/>
                </a:moveTo>
                <a:lnTo>
                  <a:pt x="4012" y="14793"/>
                </a:lnTo>
                <a:lnTo>
                  <a:pt x="4088" y="14778"/>
                </a:lnTo>
                <a:lnTo>
                  <a:pt x="3993" y="14685"/>
                </a:lnTo>
                <a:close/>
                <a:moveTo>
                  <a:pt x="3637" y="14716"/>
                </a:moveTo>
                <a:lnTo>
                  <a:pt x="3641" y="14752"/>
                </a:lnTo>
                <a:lnTo>
                  <a:pt x="3698" y="14736"/>
                </a:lnTo>
                <a:lnTo>
                  <a:pt x="3703" y="14716"/>
                </a:lnTo>
                <a:lnTo>
                  <a:pt x="3637" y="14716"/>
                </a:lnTo>
                <a:close/>
                <a:moveTo>
                  <a:pt x="3546" y="14793"/>
                </a:moveTo>
                <a:lnTo>
                  <a:pt x="3485" y="14809"/>
                </a:lnTo>
                <a:lnTo>
                  <a:pt x="3485" y="14824"/>
                </a:lnTo>
                <a:lnTo>
                  <a:pt x="3546" y="14824"/>
                </a:lnTo>
                <a:lnTo>
                  <a:pt x="3546" y="14793"/>
                </a:lnTo>
                <a:close/>
                <a:moveTo>
                  <a:pt x="3922" y="14793"/>
                </a:moveTo>
                <a:lnTo>
                  <a:pt x="3860" y="14809"/>
                </a:lnTo>
                <a:lnTo>
                  <a:pt x="3860" y="14865"/>
                </a:lnTo>
                <a:lnTo>
                  <a:pt x="3936" y="14865"/>
                </a:lnTo>
                <a:lnTo>
                  <a:pt x="3922" y="14793"/>
                </a:lnTo>
                <a:close/>
                <a:moveTo>
                  <a:pt x="4283" y="14829"/>
                </a:moveTo>
                <a:lnTo>
                  <a:pt x="4231" y="14845"/>
                </a:lnTo>
                <a:lnTo>
                  <a:pt x="4231" y="14912"/>
                </a:lnTo>
                <a:cubicBezTo>
                  <a:pt x="4313" y="14912"/>
                  <a:pt x="4312" y="14882"/>
                  <a:pt x="4283" y="14829"/>
                </a:cubicBezTo>
                <a:close/>
                <a:moveTo>
                  <a:pt x="4145" y="14850"/>
                </a:moveTo>
                <a:lnTo>
                  <a:pt x="4017" y="14932"/>
                </a:lnTo>
                <a:lnTo>
                  <a:pt x="4155" y="14999"/>
                </a:lnTo>
                <a:cubicBezTo>
                  <a:pt x="4155" y="14940"/>
                  <a:pt x="4148" y="14903"/>
                  <a:pt x="4145" y="14850"/>
                </a:cubicBezTo>
                <a:close/>
                <a:moveTo>
                  <a:pt x="3342" y="14886"/>
                </a:moveTo>
                <a:lnTo>
                  <a:pt x="3342" y="14907"/>
                </a:lnTo>
                <a:lnTo>
                  <a:pt x="3413" y="14907"/>
                </a:lnTo>
                <a:lnTo>
                  <a:pt x="3413" y="14886"/>
                </a:lnTo>
                <a:lnTo>
                  <a:pt x="3342" y="14886"/>
                </a:lnTo>
                <a:close/>
                <a:moveTo>
                  <a:pt x="3256" y="14953"/>
                </a:moveTo>
                <a:lnTo>
                  <a:pt x="3157" y="14963"/>
                </a:lnTo>
                <a:lnTo>
                  <a:pt x="3157" y="14989"/>
                </a:lnTo>
                <a:lnTo>
                  <a:pt x="3256" y="14989"/>
                </a:lnTo>
                <a:lnTo>
                  <a:pt x="3256" y="14953"/>
                </a:lnTo>
                <a:close/>
                <a:moveTo>
                  <a:pt x="3408" y="14958"/>
                </a:moveTo>
                <a:lnTo>
                  <a:pt x="3337" y="14963"/>
                </a:lnTo>
                <a:lnTo>
                  <a:pt x="3342" y="15030"/>
                </a:lnTo>
                <a:lnTo>
                  <a:pt x="3413" y="15041"/>
                </a:lnTo>
                <a:cubicBezTo>
                  <a:pt x="3413" y="15015"/>
                  <a:pt x="3414" y="14991"/>
                  <a:pt x="3408" y="14958"/>
                </a:cubicBezTo>
                <a:close/>
                <a:moveTo>
                  <a:pt x="3461" y="15030"/>
                </a:moveTo>
                <a:cubicBezTo>
                  <a:pt x="3443" y="15034"/>
                  <a:pt x="3425" y="15043"/>
                  <a:pt x="3408" y="15051"/>
                </a:cubicBezTo>
                <a:lnTo>
                  <a:pt x="3494" y="15077"/>
                </a:lnTo>
                <a:cubicBezTo>
                  <a:pt x="3473" y="15049"/>
                  <a:pt x="3470" y="15030"/>
                  <a:pt x="3461" y="15030"/>
                </a:cubicBezTo>
                <a:close/>
                <a:moveTo>
                  <a:pt x="3494" y="15195"/>
                </a:moveTo>
                <a:lnTo>
                  <a:pt x="3494" y="15273"/>
                </a:lnTo>
                <a:lnTo>
                  <a:pt x="3508" y="15273"/>
                </a:lnTo>
                <a:lnTo>
                  <a:pt x="3508" y="15195"/>
                </a:lnTo>
                <a:lnTo>
                  <a:pt x="3494" y="15195"/>
                </a:lnTo>
                <a:close/>
                <a:moveTo>
                  <a:pt x="3351" y="15273"/>
                </a:moveTo>
                <a:cubicBezTo>
                  <a:pt x="3280" y="15286"/>
                  <a:pt x="3281" y="15284"/>
                  <a:pt x="3214" y="15366"/>
                </a:cubicBezTo>
                <a:lnTo>
                  <a:pt x="3337" y="15433"/>
                </a:lnTo>
                <a:lnTo>
                  <a:pt x="3408" y="15386"/>
                </a:lnTo>
                <a:lnTo>
                  <a:pt x="3351" y="15273"/>
                </a:lnTo>
                <a:close/>
                <a:moveTo>
                  <a:pt x="2653" y="15330"/>
                </a:moveTo>
                <a:cubicBezTo>
                  <a:pt x="2674" y="15354"/>
                  <a:pt x="2690" y="15382"/>
                  <a:pt x="2705" y="15412"/>
                </a:cubicBezTo>
                <a:cubicBezTo>
                  <a:pt x="2710" y="15440"/>
                  <a:pt x="2713" y="15471"/>
                  <a:pt x="2714" y="15500"/>
                </a:cubicBezTo>
                <a:lnTo>
                  <a:pt x="2848" y="15556"/>
                </a:lnTo>
                <a:lnTo>
                  <a:pt x="2862" y="15438"/>
                </a:lnTo>
                <a:lnTo>
                  <a:pt x="2938" y="15422"/>
                </a:lnTo>
                <a:lnTo>
                  <a:pt x="2857" y="15340"/>
                </a:lnTo>
                <a:lnTo>
                  <a:pt x="2843" y="15391"/>
                </a:lnTo>
                <a:lnTo>
                  <a:pt x="2653" y="15330"/>
                </a:lnTo>
                <a:close/>
                <a:moveTo>
                  <a:pt x="2158" y="15402"/>
                </a:moveTo>
                <a:lnTo>
                  <a:pt x="2244" y="15453"/>
                </a:lnTo>
                <a:lnTo>
                  <a:pt x="2310" y="15422"/>
                </a:lnTo>
                <a:lnTo>
                  <a:pt x="2296" y="15402"/>
                </a:lnTo>
                <a:lnTo>
                  <a:pt x="2158" y="15402"/>
                </a:lnTo>
                <a:close/>
                <a:moveTo>
                  <a:pt x="2054" y="15428"/>
                </a:moveTo>
                <a:lnTo>
                  <a:pt x="1906" y="15458"/>
                </a:lnTo>
                <a:lnTo>
                  <a:pt x="2040" y="15593"/>
                </a:lnTo>
                <a:cubicBezTo>
                  <a:pt x="2044" y="15519"/>
                  <a:pt x="2050" y="15482"/>
                  <a:pt x="2054" y="15428"/>
                </a:cubicBezTo>
                <a:close/>
                <a:moveTo>
                  <a:pt x="1697" y="15639"/>
                </a:moveTo>
                <a:lnTo>
                  <a:pt x="1816" y="15732"/>
                </a:lnTo>
                <a:lnTo>
                  <a:pt x="1830" y="15639"/>
                </a:lnTo>
                <a:lnTo>
                  <a:pt x="1697" y="15639"/>
                </a:lnTo>
                <a:close/>
                <a:moveTo>
                  <a:pt x="1840" y="15711"/>
                </a:moveTo>
                <a:lnTo>
                  <a:pt x="1902" y="15809"/>
                </a:lnTo>
                <a:lnTo>
                  <a:pt x="1982" y="15711"/>
                </a:lnTo>
                <a:lnTo>
                  <a:pt x="1840" y="15711"/>
                </a:lnTo>
                <a:close/>
                <a:moveTo>
                  <a:pt x="1612" y="16150"/>
                </a:moveTo>
                <a:cubicBezTo>
                  <a:pt x="1583" y="16153"/>
                  <a:pt x="1560" y="16168"/>
                  <a:pt x="1545" y="16206"/>
                </a:cubicBezTo>
                <a:lnTo>
                  <a:pt x="1578" y="16304"/>
                </a:lnTo>
                <a:lnTo>
                  <a:pt x="1669" y="16351"/>
                </a:lnTo>
                <a:cubicBezTo>
                  <a:pt x="1736" y="16301"/>
                  <a:pt x="1724" y="16228"/>
                  <a:pt x="1707" y="16155"/>
                </a:cubicBezTo>
                <a:cubicBezTo>
                  <a:pt x="1674" y="16152"/>
                  <a:pt x="1641" y="16146"/>
                  <a:pt x="1612" y="16150"/>
                </a:cubicBezTo>
                <a:close/>
                <a:moveTo>
                  <a:pt x="1726" y="17320"/>
                </a:moveTo>
                <a:lnTo>
                  <a:pt x="1740" y="17320"/>
                </a:lnTo>
                <a:lnTo>
                  <a:pt x="1754" y="17382"/>
                </a:lnTo>
                <a:lnTo>
                  <a:pt x="1726" y="17388"/>
                </a:lnTo>
                <a:lnTo>
                  <a:pt x="1726" y="17320"/>
                </a:lnTo>
                <a:close/>
                <a:moveTo>
                  <a:pt x="675" y="17836"/>
                </a:moveTo>
                <a:lnTo>
                  <a:pt x="575" y="17893"/>
                </a:lnTo>
                <a:lnTo>
                  <a:pt x="575" y="17908"/>
                </a:lnTo>
                <a:cubicBezTo>
                  <a:pt x="486" y="17912"/>
                  <a:pt x="444" y="17966"/>
                  <a:pt x="423" y="18074"/>
                </a:cubicBezTo>
                <a:lnTo>
                  <a:pt x="575" y="17970"/>
                </a:lnTo>
                <a:lnTo>
                  <a:pt x="575" y="17914"/>
                </a:lnTo>
                <a:lnTo>
                  <a:pt x="694" y="17898"/>
                </a:lnTo>
                <a:lnTo>
                  <a:pt x="675" y="17836"/>
                </a:lnTo>
                <a:close/>
                <a:moveTo>
                  <a:pt x="2372" y="18058"/>
                </a:moveTo>
                <a:lnTo>
                  <a:pt x="2101" y="18228"/>
                </a:lnTo>
                <a:cubicBezTo>
                  <a:pt x="2217" y="18244"/>
                  <a:pt x="2327" y="18174"/>
                  <a:pt x="2372" y="18058"/>
                </a:cubicBezTo>
                <a:close/>
                <a:moveTo>
                  <a:pt x="1978" y="18280"/>
                </a:moveTo>
                <a:lnTo>
                  <a:pt x="1978" y="18300"/>
                </a:lnTo>
                <a:lnTo>
                  <a:pt x="2049" y="18300"/>
                </a:lnTo>
                <a:lnTo>
                  <a:pt x="2049" y="18280"/>
                </a:lnTo>
                <a:lnTo>
                  <a:pt x="1978" y="18280"/>
                </a:lnTo>
                <a:close/>
                <a:moveTo>
                  <a:pt x="2258" y="18306"/>
                </a:moveTo>
                <a:cubicBezTo>
                  <a:pt x="2134" y="18332"/>
                  <a:pt x="2149" y="18464"/>
                  <a:pt x="2087" y="18533"/>
                </a:cubicBezTo>
                <a:cubicBezTo>
                  <a:pt x="2074" y="18547"/>
                  <a:pt x="2097" y="18599"/>
                  <a:pt x="2106" y="18661"/>
                </a:cubicBezTo>
                <a:cubicBezTo>
                  <a:pt x="2194" y="18565"/>
                  <a:pt x="2246" y="18441"/>
                  <a:pt x="2258" y="18306"/>
                </a:cubicBezTo>
                <a:close/>
                <a:moveTo>
                  <a:pt x="4991" y="18708"/>
                </a:moveTo>
                <a:cubicBezTo>
                  <a:pt x="4965" y="18714"/>
                  <a:pt x="4924" y="18694"/>
                  <a:pt x="4920" y="18749"/>
                </a:cubicBezTo>
                <a:cubicBezTo>
                  <a:pt x="4948" y="18743"/>
                  <a:pt x="4989" y="18768"/>
                  <a:pt x="4991" y="18708"/>
                </a:cubicBezTo>
                <a:close/>
                <a:moveTo>
                  <a:pt x="4906" y="18744"/>
                </a:moveTo>
                <a:lnTo>
                  <a:pt x="4725" y="18811"/>
                </a:lnTo>
                <a:cubicBezTo>
                  <a:pt x="4813" y="18855"/>
                  <a:pt x="4856" y="18796"/>
                  <a:pt x="4906" y="18744"/>
                </a:cubicBezTo>
                <a:close/>
                <a:moveTo>
                  <a:pt x="2962" y="18790"/>
                </a:moveTo>
                <a:lnTo>
                  <a:pt x="2900" y="18806"/>
                </a:lnTo>
                <a:lnTo>
                  <a:pt x="2900" y="18827"/>
                </a:lnTo>
                <a:lnTo>
                  <a:pt x="2962" y="18827"/>
                </a:lnTo>
                <a:lnTo>
                  <a:pt x="2962" y="18790"/>
                </a:lnTo>
                <a:close/>
                <a:moveTo>
                  <a:pt x="3960" y="18827"/>
                </a:moveTo>
                <a:lnTo>
                  <a:pt x="3893" y="18842"/>
                </a:lnTo>
                <a:lnTo>
                  <a:pt x="3893" y="18868"/>
                </a:lnTo>
                <a:lnTo>
                  <a:pt x="3960" y="18863"/>
                </a:lnTo>
                <a:lnTo>
                  <a:pt x="3960" y="18827"/>
                </a:lnTo>
                <a:close/>
                <a:moveTo>
                  <a:pt x="3223" y="19033"/>
                </a:moveTo>
                <a:lnTo>
                  <a:pt x="3152" y="19038"/>
                </a:lnTo>
                <a:lnTo>
                  <a:pt x="3152" y="19074"/>
                </a:lnTo>
                <a:lnTo>
                  <a:pt x="3223" y="19059"/>
                </a:lnTo>
                <a:lnTo>
                  <a:pt x="3223" y="19033"/>
                </a:lnTo>
                <a:close/>
                <a:moveTo>
                  <a:pt x="3080" y="19110"/>
                </a:moveTo>
                <a:cubicBezTo>
                  <a:pt x="3033" y="19097"/>
                  <a:pt x="2983" y="19126"/>
                  <a:pt x="2971" y="19177"/>
                </a:cubicBezTo>
                <a:cubicBezTo>
                  <a:pt x="2970" y="19181"/>
                  <a:pt x="2972" y="19184"/>
                  <a:pt x="2971" y="19188"/>
                </a:cubicBezTo>
                <a:cubicBezTo>
                  <a:pt x="3019" y="19201"/>
                  <a:pt x="3064" y="19172"/>
                  <a:pt x="3076" y="19121"/>
                </a:cubicBezTo>
                <a:cubicBezTo>
                  <a:pt x="3077" y="19117"/>
                  <a:pt x="3080" y="19114"/>
                  <a:pt x="3080" y="19110"/>
                </a:cubicBezTo>
                <a:close/>
                <a:moveTo>
                  <a:pt x="2895" y="19229"/>
                </a:moveTo>
                <a:cubicBezTo>
                  <a:pt x="2892" y="19289"/>
                  <a:pt x="2851" y="19264"/>
                  <a:pt x="2824" y="19270"/>
                </a:cubicBezTo>
                <a:lnTo>
                  <a:pt x="2824" y="19275"/>
                </a:lnTo>
                <a:cubicBezTo>
                  <a:pt x="2826" y="19212"/>
                  <a:pt x="2867" y="19235"/>
                  <a:pt x="2895" y="19229"/>
                </a:cubicBezTo>
                <a:close/>
                <a:moveTo>
                  <a:pt x="2819" y="19265"/>
                </a:moveTo>
                <a:lnTo>
                  <a:pt x="2748" y="19280"/>
                </a:lnTo>
                <a:lnTo>
                  <a:pt x="2748" y="19306"/>
                </a:lnTo>
                <a:lnTo>
                  <a:pt x="2819" y="19301"/>
                </a:lnTo>
                <a:lnTo>
                  <a:pt x="2819" y="19265"/>
                </a:lnTo>
                <a:close/>
                <a:moveTo>
                  <a:pt x="2638" y="19317"/>
                </a:moveTo>
                <a:lnTo>
                  <a:pt x="2638" y="19337"/>
                </a:lnTo>
                <a:lnTo>
                  <a:pt x="2710" y="19337"/>
                </a:lnTo>
                <a:lnTo>
                  <a:pt x="2710" y="19317"/>
                </a:lnTo>
                <a:lnTo>
                  <a:pt x="2638" y="19317"/>
                </a:lnTo>
                <a:close/>
                <a:moveTo>
                  <a:pt x="5248" y="19476"/>
                </a:moveTo>
                <a:lnTo>
                  <a:pt x="5248" y="19497"/>
                </a:lnTo>
                <a:lnTo>
                  <a:pt x="5319" y="19497"/>
                </a:lnTo>
                <a:lnTo>
                  <a:pt x="5319" y="19476"/>
                </a:lnTo>
                <a:lnTo>
                  <a:pt x="5248" y="19476"/>
                </a:lnTo>
                <a:close/>
                <a:moveTo>
                  <a:pt x="5357" y="19827"/>
                </a:moveTo>
                <a:cubicBezTo>
                  <a:pt x="5275" y="19827"/>
                  <a:pt x="5271" y="19857"/>
                  <a:pt x="5300" y="19910"/>
                </a:cubicBezTo>
                <a:lnTo>
                  <a:pt x="5357" y="19899"/>
                </a:lnTo>
                <a:lnTo>
                  <a:pt x="5357" y="19827"/>
                </a:lnTo>
                <a:close/>
                <a:moveTo>
                  <a:pt x="5281" y="19946"/>
                </a:moveTo>
                <a:lnTo>
                  <a:pt x="5234" y="20044"/>
                </a:lnTo>
                <a:lnTo>
                  <a:pt x="5267" y="20116"/>
                </a:lnTo>
                <a:lnTo>
                  <a:pt x="5281" y="20101"/>
                </a:lnTo>
                <a:lnTo>
                  <a:pt x="5281" y="19946"/>
                </a:lnTo>
                <a:close/>
                <a:moveTo>
                  <a:pt x="5072" y="19956"/>
                </a:moveTo>
                <a:lnTo>
                  <a:pt x="5072" y="20023"/>
                </a:lnTo>
                <a:lnTo>
                  <a:pt x="5177" y="19956"/>
                </a:lnTo>
                <a:lnTo>
                  <a:pt x="5072" y="19956"/>
                </a:lnTo>
                <a:close/>
                <a:moveTo>
                  <a:pt x="5462" y="20064"/>
                </a:moveTo>
                <a:lnTo>
                  <a:pt x="5338" y="20085"/>
                </a:lnTo>
                <a:lnTo>
                  <a:pt x="5419" y="20193"/>
                </a:lnTo>
                <a:lnTo>
                  <a:pt x="5481" y="20106"/>
                </a:lnTo>
                <a:lnTo>
                  <a:pt x="5462" y="20064"/>
                </a:lnTo>
                <a:close/>
                <a:moveTo>
                  <a:pt x="5243" y="20183"/>
                </a:moveTo>
                <a:lnTo>
                  <a:pt x="5177" y="20199"/>
                </a:lnTo>
                <a:cubicBezTo>
                  <a:pt x="5181" y="20226"/>
                  <a:pt x="5182" y="20245"/>
                  <a:pt x="5186" y="20266"/>
                </a:cubicBezTo>
                <a:lnTo>
                  <a:pt x="5191" y="20266"/>
                </a:lnTo>
                <a:lnTo>
                  <a:pt x="5243" y="20266"/>
                </a:lnTo>
                <a:lnTo>
                  <a:pt x="5243" y="20183"/>
                </a:lnTo>
                <a:close/>
                <a:moveTo>
                  <a:pt x="5343" y="20219"/>
                </a:moveTo>
                <a:cubicBezTo>
                  <a:pt x="5285" y="20290"/>
                  <a:pt x="5355" y="20312"/>
                  <a:pt x="5362" y="20322"/>
                </a:cubicBezTo>
                <a:lnTo>
                  <a:pt x="5448" y="20286"/>
                </a:lnTo>
                <a:lnTo>
                  <a:pt x="5343" y="20219"/>
                </a:lnTo>
                <a:close/>
                <a:moveTo>
                  <a:pt x="5571" y="20307"/>
                </a:moveTo>
                <a:lnTo>
                  <a:pt x="5443" y="20327"/>
                </a:lnTo>
                <a:lnTo>
                  <a:pt x="5524" y="20431"/>
                </a:lnTo>
                <a:cubicBezTo>
                  <a:pt x="5547" y="20399"/>
                  <a:pt x="5566" y="20372"/>
                  <a:pt x="5585" y="20343"/>
                </a:cubicBezTo>
                <a:lnTo>
                  <a:pt x="5571" y="20307"/>
                </a:lnTo>
                <a:close/>
                <a:moveTo>
                  <a:pt x="5624" y="20395"/>
                </a:moveTo>
                <a:lnTo>
                  <a:pt x="5624" y="20462"/>
                </a:lnTo>
                <a:cubicBezTo>
                  <a:pt x="5669" y="20458"/>
                  <a:pt x="5731" y="20506"/>
                  <a:pt x="5728" y="20395"/>
                </a:cubicBezTo>
                <a:lnTo>
                  <a:pt x="5624" y="20395"/>
                </a:lnTo>
                <a:close/>
                <a:moveTo>
                  <a:pt x="5448" y="20503"/>
                </a:moveTo>
                <a:lnTo>
                  <a:pt x="5429" y="20529"/>
                </a:lnTo>
                <a:cubicBezTo>
                  <a:pt x="5429" y="20546"/>
                  <a:pt x="5434" y="20565"/>
                  <a:pt x="5438" y="20591"/>
                </a:cubicBezTo>
                <a:lnTo>
                  <a:pt x="5528" y="20570"/>
                </a:lnTo>
                <a:lnTo>
                  <a:pt x="5448" y="20503"/>
                </a:lnTo>
                <a:close/>
                <a:moveTo>
                  <a:pt x="5576" y="20560"/>
                </a:moveTo>
                <a:cubicBezTo>
                  <a:pt x="5589" y="20588"/>
                  <a:pt x="5585" y="20606"/>
                  <a:pt x="5585" y="20632"/>
                </a:cubicBezTo>
                <a:lnTo>
                  <a:pt x="5652" y="20616"/>
                </a:lnTo>
                <a:lnTo>
                  <a:pt x="5652" y="20560"/>
                </a:lnTo>
                <a:lnTo>
                  <a:pt x="5576" y="20560"/>
                </a:lnTo>
                <a:close/>
                <a:moveTo>
                  <a:pt x="5833" y="20627"/>
                </a:moveTo>
                <a:lnTo>
                  <a:pt x="5671" y="20637"/>
                </a:lnTo>
                <a:lnTo>
                  <a:pt x="5776" y="20694"/>
                </a:lnTo>
                <a:lnTo>
                  <a:pt x="5847" y="20652"/>
                </a:lnTo>
                <a:lnTo>
                  <a:pt x="5833" y="20627"/>
                </a:lnTo>
                <a:close/>
                <a:moveTo>
                  <a:pt x="5785" y="20781"/>
                </a:moveTo>
                <a:cubicBezTo>
                  <a:pt x="5766" y="20788"/>
                  <a:pt x="5746" y="20797"/>
                  <a:pt x="5728" y="20807"/>
                </a:cubicBezTo>
                <a:cubicBezTo>
                  <a:pt x="5714" y="20819"/>
                  <a:pt x="5701" y="20833"/>
                  <a:pt x="5690" y="20848"/>
                </a:cubicBezTo>
                <a:lnTo>
                  <a:pt x="5714" y="20874"/>
                </a:lnTo>
                <a:lnTo>
                  <a:pt x="5804" y="20812"/>
                </a:lnTo>
                <a:lnTo>
                  <a:pt x="5785" y="20781"/>
                </a:lnTo>
                <a:close/>
                <a:moveTo>
                  <a:pt x="5842" y="20879"/>
                </a:moveTo>
                <a:lnTo>
                  <a:pt x="5842" y="20895"/>
                </a:lnTo>
                <a:lnTo>
                  <a:pt x="5913" y="20895"/>
                </a:lnTo>
                <a:lnTo>
                  <a:pt x="5913" y="20879"/>
                </a:lnTo>
                <a:lnTo>
                  <a:pt x="5842" y="20879"/>
                </a:lnTo>
                <a:close/>
                <a:moveTo>
                  <a:pt x="5814" y="20910"/>
                </a:moveTo>
                <a:lnTo>
                  <a:pt x="5814" y="21034"/>
                </a:lnTo>
                <a:lnTo>
                  <a:pt x="5890" y="21013"/>
                </a:lnTo>
                <a:lnTo>
                  <a:pt x="5814" y="20910"/>
                </a:lnTo>
                <a:close/>
                <a:moveTo>
                  <a:pt x="5942" y="21153"/>
                </a:moveTo>
                <a:lnTo>
                  <a:pt x="5880" y="21163"/>
                </a:lnTo>
                <a:lnTo>
                  <a:pt x="5880" y="21184"/>
                </a:lnTo>
                <a:lnTo>
                  <a:pt x="5942" y="21184"/>
                </a:lnTo>
                <a:lnTo>
                  <a:pt x="5942" y="21153"/>
                </a:lnTo>
                <a:close/>
                <a:moveTo>
                  <a:pt x="6051" y="21473"/>
                </a:moveTo>
                <a:lnTo>
                  <a:pt x="5990" y="21483"/>
                </a:lnTo>
                <a:lnTo>
                  <a:pt x="5990" y="21503"/>
                </a:lnTo>
                <a:lnTo>
                  <a:pt x="6051" y="21503"/>
                </a:lnTo>
                <a:lnTo>
                  <a:pt x="6051" y="2147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Google Shape;130;p22">
            <a:extLst>
              <a:ext uri="{FF2B5EF4-FFF2-40B4-BE49-F238E27FC236}">
                <a16:creationId xmlns:a16="http://schemas.microsoft.com/office/drawing/2014/main" id="{829E404C-388A-4903-9CE8-3BC8B251C496}"/>
              </a:ext>
            </a:extLst>
          </p:cNvPr>
          <p:cNvSpPr txBox="1">
            <a:spLocks/>
          </p:cNvSpPr>
          <p:nvPr/>
        </p:nvSpPr>
        <p:spPr>
          <a:xfrm>
            <a:off x="83473" y="2242686"/>
            <a:ext cx="4677824" cy="1309320"/>
          </a:xfrm>
          <a:prstGeom prst="rect">
            <a:avLst/>
          </a:prstGeom>
        </p:spPr>
        <p:txBody>
          <a:bodyPr spcFirstLastPara="1" vert="horz" wrap="square" lIns="97520" tIns="97520" rIns="97520" bIns="97520" rtlCol="0" anchor="b" anchorCtr="0">
            <a:noAutofit/>
          </a:bodyPr>
          <a:lstStyle>
            <a:lvl1pPr algn="l" defTabSz="7315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72136" algn="l"/>
                <a:tab pos="144272" algn="l"/>
              </a:tabLst>
            </a:pP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endParaRPr lang="en-US" sz="48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0887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2B6D39D-5DF5-4F89-922A-0524AF3CEFCC}"/>
              </a:ext>
            </a:extLst>
          </p:cNvPr>
          <p:cNvGrpSpPr/>
          <p:nvPr/>
        </p:nvGrpSpPr>
        <p:grpSpPr>
          <a:xfrm>
            <a:off x="300442" y="209418"/>
            <a:ext cx="4332519" cy="5067564"/>
            <a:chOff x="4198673" y="178207"/>
            <a:chExt cx="4653361" cy="5067564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id="{EAE7C11C-EDE2-4317-A0E9-2F423BCA3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8673" y="178207"/>
              <a:ext cx="4653361" cy="506756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36F9F9-41E4-4131-B6F8-3B61F8382B45}"/>
                </a:ext>
              </a:extLst>
            </p:cNvPr>
            <p:cNvSpPr txBox="1"/>
            <p:nvPr/>
          </p:nvSpPr>
          <p:spPr>
            <a:xfrm>
              <a:off x="5207266" y="1169696"/>
              <a:ext cx="3368997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Tuổi trẻ rất dễ có sự ngạo mạn, tự kiêu dẫn đến sai lầm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. Theo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em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,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họ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cần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có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thái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độ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và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ứng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xử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thế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nào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trước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lỗi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lầm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mắc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3000" dirty="0" err="1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phải</a:t>
              </a:r>
              <a:r>
                <a:rPr lang="en-US" sz="3000" dirty="0">
                  <a:solidFill>
                    <a:srgbClr val="0070C0"/>
                  </a:solidFill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?</a:t>
              </a:r>
              <a:endParaRPr lang="en-US" sz="3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38FFD1-C9B8-4A24-9243-BD0FEBA6E81A}"/>
              </a:ext>
            </a:extLst>
          </p:cNvPr>
          <p:cNvSpPr/>
          <p:nvPr/>
        </p:nvSpPr>
        <p:spPr>
          <a:xfrm>
            <a:off x="5120640" y="487435"/>
            <a:ext cx="4225491" cy="84209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endParaRPr lang="en-US" sz="256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087A68-D8ED-4782-9BA1-144BAF9F4E73}"/>
              </a:ext>
            </a:extLst>
          </p:cNvPr>
          <p:cNvSpPr/>
          <p:nvPr/>
        </p:nvSpPr>
        <p:spPr>
          <a:xfrm>
            <a:off x="5120640" y="2273667"/>
            <a:ext cx="4225491" cy="91396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note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645CE-5168-4ED1-9208-24CA64E345FC}"/>
              </a:ext>
            </a:extLst>
          </p:cNvPr>
          <p:cNvSpPr/>
          <p:nvPr/>
        </p:nvSpPr>
        <p:spPr>
          <a:xfrm>
            <a:off x="5120640" y="4150194"/>
            <a:ext cx="4225491" cy="95752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Dán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bảng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6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điệp</a:t>
            </a:r>
            <a:r>
              <a:rPr lang="en-US" sz="256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64623E-A069-4E8D-AABD-1729A0575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564529" y="1329532"/>
            <a:ext cx="1122799" cy="1122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BA9C96-C2F0-4CB3-BCD1-4006B57DF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564529" y="3196096"/>
            <a:ext cx="1122799" cy="112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F8D83E-D52B-4C7A-8896-53605E0AC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68" t="47556" r="62582" b="13617"/>
          <a:stretch/>
        </p:blipFill>
        <p:spPr>
          <a:xfrm>
            <a:off x="206955" y="1339655"/>
            <a:ext cx="3005556" cy="3557859"/>
          </a:xfrm>
          <a:prstGeom prst="rect">
            <a:avLst/>
          </a:prstGeom>
        </p:spPr>
      </p:pic>
      <p:sp>
        <p:nvSpPr>
          <p:cNvPr id="4" name="Google Shape;2189;p45">
            <a:extLst>
              <a:ext uri="{FF2B5EF4-FFF2-40B4-BE49-F238E27FC236}">
                <a16:creationId xmlns:a16="http://schemas.microsoft.com/office/drawing/2014/main" id="{B11B09A9-A27A-415C-BBD3-4B1C1EDD951C}"/>
              </a:ext>
            </a:extLst>
          </p:cNvPr>
          <p:cNvSpPr txBox="1">
            <a:spLocks/>
          </p:cNvSpPr>
          <p:nvPr/>
        </p:nvSpPr>
        <p:spPr>
          <a:xfrm>
            <a:off x="3628726" y="1609163"/>
            <a:ext cx="5719200" cy="2485440"/>
          </a:xfrm>
          <a:prstGeom prst="rect">
            <a:avLst/>
          </a:prstGeom>
        </p:spPr>
        <p:txBody>
          <a:bodyPr spcFirstLastPara="1" vert="horz" wrap="square" lIns="97520" tIns="97520" rIns="97520" bIns="97520" rtlCol="0" anchor="t" anchorCtr="0">
            <a:noAutofit/>
          </a:bodyPr>
          <a:lstStyle>
            <a:lvl1pPr marL="182880" indent="-182880" algn="l" defTabSz="73152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Aft>
                <a:spcPts val="533"/>
              </a:spcAft>
              <a:buNone/>
            </a:pP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B</a:t>
            </a:r>
            <a:r>
              <a:rPr lang="vi-VN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iết tiết chế, khiêm nhường để tránh  gây ra những hậu quả đáng tiếc</a:t>
            </a:r>
            <a:endParaRPr lang="en-US" sz="26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indent="0" algn="just">
              <a:lnSpc>
                <a:spcPct val="130000"/>
              </a:lnSpc>
              <a:spcAft>
                <a:spcPts val="533"/>
              </a:spcAft>
              <a:buNone/>
            </a:pPr>
            <a:endParaRPr lang="vi-VN" sz="10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indent="0" algn="just">
              <a:lnSpc>
                <a:spcPct val="130000"/>
              </a:lnSpc>
              <a:spcAft>
                <a:spcPts val="533"/>
              </a:spcAft>
              <a:buFont typeface="Arial" panose="020B0604020202020204" pitchFamily="34" charset="0"/>
              <a:buNone/>
            </a:pPr>
            <a:r>
              <a:rPr lang="en-US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6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Hãy</a:t>
            </a:r>
            <a:r>
              <a:rPr lang="vi-VN" sz="26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thành khẩn nhận lỗi và khắc phục khi mắc sai lầm, gây ra tổn thương cho người khác</a:t>
            </a:r>
            <a:endParaRPr lang="vi-VN" sz="2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Google Shape;130;p22">
            <a:extLst>
              <a:ext uri="{FF2B5EF4-FFF2-40B4-BE49-F238E27FC236}">
                <a16:creationId xmlns:a16="http://schemas.microsoft.com/office/drawing/2014/main" id="{0CAA8108-9433-4F32-B8C9-C2FED96015E8}"/>
              </a:ext>
            </a:extLst>
          </p:cNvPr>
          <p:cNvSpPr txBox="1">
            <a:spLocks/>
          </p:cNvSpPr>
          <p:nvPr/>
        </p:nvSpPr>
        <p:spPr>
          <a:xfrm>
            <a:off x="2627376" y="268160"/>
            <a:ext cx="4498848" cy="973498"/>
          </a:xfrm>
          <a:prstGeom prst="rect">
            <a:avLst/>
          </a:prstGeom>
        </p:spPr>
        <p:txBody>
          <a:bodyPr spcFirstLastPara="1" vert="horz" wrap="square" lIns="97520" tIns="97520" rIns="97520" bIns="97520" rtlCol="0" anchor="b" anchorCtr="0">
            <a:noAutofit/>
          </a:bodyPr>
          <a:lstStyle>
            <a:lvl1pPr algn="l" defTabSz="7315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800"/>
              </a:spcAft>
              <a:tabLst>
                <a:tab pos="72136" algn="l"/>
                <a:tab pos="144272" algn="l"/>
              </a:tabLst>
            </a:pP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endParaRPr lang="en-US" sz="4000" dirty="0">
              <a:solidFill>
                <a:srgbClr val="FF0000"/>
              </a:solidFill>
              <a:latin typeface="#9Slide07 IcielLa Chic Pro Shad" panose="0200050609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97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" y="236285"/>
            <a:ext cx="9236817" cy="163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" action="ppaction://noaction"/>
          </p:cNvPr>
          <p:cNvSpPr/>
          <p:nvPr/>
        </p:nvSpPr>
        <p:spPr>
          <a:xfrm>
            <a:off x="1860332" y="775640"/>
            <a:ext cx="6037942" cy="623697"/>
          </a:xfrm>
          <a:prstGeom prst="rect">
            <a:avLst/>
          </a:prstGeom>
          <a:noFill/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sz="3413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itchFamily="18" charset="0"/>
              </a:rPr>
              <a:t>CUỘC PHIÊU LƯU KÌ THÚ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828" y="1971527"/>
            <a:ext cx="4447006" cy="3425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333" l="2000" r="96000">
                        <a14:foregroundMark x1="70333" y1="87444" x2="70333" y2="87444"/>
                        <a14:foregroundMark x1="62111" y1="38111" x2="62111" y2="38111"/>
                        <a14:foregroundMark x1="37444" y1="46333" x2="37444" y2="46333"/>
                        <a14:foregroundMark x1="26556" y1="43667" x2="26556" y2="43667"/>
                        <a14:foregroundMark x1="30000" y1="49333" x2="30000" y2="49333"/>
                        <a14:foregroundMark x1="30000" y1="49333" x2="30000" y2="49333"/>
                        <a14:foregroundMark x1="36778" y1="47889" x2="36778" y2="47889"/>
                        <a14:foregroundMark x1="43444" y1="46000" x2="43444" y2="46000"/>
                        <a14:foregroundMark x1="57000" y1="40111" x2="57000" y2="40111"/>
                        <a14:foregroundMark x1="72222" y1="19889" x2="72222" y2="19889"/>
                        <a14:foregroundMark x1="66000" y1="18111" x2="66000" y2="18111"/>
                        <a14:foregroundMark x1="82333" y1="26000" x2="82333" y2="26000"/>
                        <a14:foregroundMark x1="90111" y1="36000" x2="90111" y2="36000"/>
                        <a14:foregroundMark x1="89667" y1="49333" x2="89667" y2="49333"/>
                        <a14:foregroundMark x1="88778" y1="57444" x2="88778" y2="57444"/>
                        <a14:foregroundMark x1="48889" y1="77778" x2="48889" y2="77778"/>
                        <a14:foregroundMark x1="43778" y1="76667" x2="43778" y2="76667"/>
                        <a14:foregroundMark x1="45889" y1="77778" x2="45889" y2="77778"/>
                        <a14:foregroundMark x1="45889" y1="77778" x2="45889" y2="77778"/>
                        <a14:foregroundMark x1="46778" y1="76222" x2="46778" y2="76222"/>
                        <a14:foregroundMark x1="48889" y1="75222" x2="48889" y2="75222"/>
                        <a14:foregroundMark x1="51778" y1="77444" x2="51778" y2="77444"/>
                        <a14:foregroundMark x1="60111" y1="77000" x2="60111" y2="77000"/>
                        <a14:foregroundMark x1="64000" y1="77111" x2="64000" y2="77111"/>
                        <a14:foregroundMark x1="67000" y1="75667" x2="67000" y2="75667"/>
                        <a14:foregroundMark x1="72222" y1="73778" x2="72222" y2="73778"/>
                        <a14:foregroundMark x1="78444" y1="70333" x2="78444" y2="70333"/>
                        <a14:foregroundMark x1="83222" y1="66333" x2="83222" y2="66333"/>
                        <a14:foregroundMark x1="87778" y1="61444" x2="87778" y2="61444"/>
                        <a14:foregroundMark x1="89333" y1="53778" x2="89333" y2="53778"/>
                        <a14:foregroundMark x1="90667" y1="45111" x2="90667" y2="45111"/>
                        <a14:foregroundMark x1="90778" y1="38444" x2="90778" y2="38444"/>
                        <a14:foregroundMark x1="89000" y1="31000" x2="89000" y2="31000"/>
                        <a14:foregroundMark x1="84556" y1="27333" x2="84556" y2="27333"/>
                        <a14:foregroundMark x1="86778" y1="30000" x2="86778" y2="30000"/>
                        <a14:foregroundMark x1="88889" y1="32667" x2="88889" y2="32667"/>
                        <a14:foregroundMark x1="83667" y1="27667" x2="83667" y2="27667"/>
                        <a14:foregroundMark x1="81222" y1="27444" x2="81222" y2="27444"/>
                        <a14:foregroundMark x1="79667" y1="26556" x2="79667" y2="26556"/>
                        <a14:foregroundMark x1="77778" y1="21111" x2="77778" y2="21111"/>
                        <a14:foregroundMark x1="67667" y1="19000" x2="67667" y2="19000"/>
                        <a14:foregroundMark x1="75222" y1="21111" x2="75222" y2="21111"/>
                        <a14:foregroundMark x1="79000" y1="23444" x2="79000" y2="23444"/>
                        <a14:foregroundMark x1="69222" y1="20111" x2="69222" y2="20111"/>
                        <a14:foregroundMark x1="65667" y1="34556" x2="65667" y2="34556"/>
                        <a14:foregroundMark x1="59889" y1="40667" x2="59889" y2="40667"/>
                        <a14:foregroundMark x1="71222" y1="31222" x2="71222" y2="31222"/>
                        <a14:foregroundMark x1="45111" y1="44111" x2="45111" y2="44111"/>
                        <a14:foregroundMark x1="34556" y1="46333" x2="34556" y2="46333"/>
                        <a14:foregroundMark x1="26333" y1="46333" x2="26333" y2="46333"/>
                        <a14:foregroundMark x1="24889" y1="40111" x2="24889" y2="40111"/>
                        <a14:foregroundMark x1="24000" y1="37444" x2="24000" y2="37444"/>
                        <a14:foregroundMark x1="25222" y1="44111" x2="25222" y2="44111"/>
                        <a14:foregroundMark x1="28111" y1="45556" x2="28111" y2="45556"/>
                        <a14:foregroundMark x1="32111" y1="47778" x2="32111" y2="47778"/>
                        <a14:foregroundMark x1="36000" y1="48444" x2="36000" y2="48444"/>
                        <a14:foregroundMark x1="33778" y1="49000" x2="33778" y2="49000"/>
                        <a14:foregroundMark x1="70111" y1="89667" x2="70111" y2="89667"/>
                        <a14:foregroundMark x1="78444" y1="82222" x2="78444" y2="82222"/>
                        <a14:backgroundMark x1="24111" y1="68778" x2="24111" y2="6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65" y="4138855"/>
            <a:ext cx="1168876" cy="935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946" y="4029079"/>
            <a:ext cx="1187528" cy="950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41" y="3768873"/>
            <a:ext cx="1177879" cy="9423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8878" y="4050116"/>
            <a:ext cx="1267490" cy="10139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6333" l="2000" r="96000">
                        <a14:foregroundMark x1="70333" y1="87444" x2="70333" y2="87444"/>
                        <a14:foregroundMark x1="62111" y1="38111" x2="62111" y2="38111"/>
                        <a14:foregroundMark x1="37444" y1="46333" x2="37444" y2="46333"/>
                        <a14:foregroundMark x1="26556" y1="43667" x2="26556" y2="43667"/>
                        <a14:foregroundMark x1="30000" y1="49333" x2="30000" y2="49333"/>
                        <a14:foregroundMark x1="30000" y1="49333" x2="30000" y2="49333"/>
                        <a14:foregroundMark x1="36778" y1="47889" x2="36778" y2="47889"/>
                        <a14:foregroundMark x1="43444" y1="46000" x2="43444" y2="46000"/>
                        <a14:foregroundMark x1="57000" y1="40111" x2="57000" y2="40111"/>
                        <a14:foregroundMark x1="72222" y1="19889" x2="72222" y2="19889"/>
                        <a14:foregroundMark x1="66000" y1="18111" x2="66000" y2="18111"/>
                        <a14:foregroundMark x1="82333" y1="26000" x2="82333" y2="26000"/>
                        <a14:foregroundMark x1="90111" y1="36000" x2="90111" y2="36000"/>
                        <a14:foregroundMark x1="89667" y1="49333" x2="89667" y2="49333"/>
                        <a14:foregroundMark x1="88778" y1="57444" x2="88778" y2="57444"/>
                        <a14:foregroundMark x1="48889" y1="77778" x2="48889" y2="77778"/>
                        <a14:foregroundMark x1="43778" y1="76667" x2="43778" y2="76667"/>
                        <a14:foregroundMark x1="45889" y1="77778" x2="45889" y2="77778"/>
                        <a14:foregroundMark x1="45889" y1="77778" x2="45889" y2="77778"/>
                        <a14:foregroundMark x1="46778" y1="76222" x2="46778" y2="76222"/>
                        <a14:foregroundMark x1="48889" y1="75222" x2="48889" y2="75222"/>
                        <a14:foregroundMark x1="51778" y1="77444" x2="51778" y2="77444"/>
                        <a14:foregroundMark x1="60111" y1="77000" x2="60111" y2="77000"/>
                        <a14:foregroundMark x1="64000" y1="77111" x2="64000" y2="77111"/>
                        <a14:foregroundMark x1="67000" y1="75667" x2="67000" y2="75667"/>
                        <a14:foregroundMark x1="72222" y1="73778" x2="72222" y2="73778"/>
                        <a14:foregroundMark x1="78444" y1="70333" x2="78444" y2="70333"/>
                        <a14:foregroundMark x1="83222" y1="66333" x2="83222" y2="66333"/>
                        <a14:foregroundMark x1="87778" y1="61444" x2="87778" y2="61444"/>
                        <a14:foregroundMark x1="89333" y1="53778" x2="89333" y2="53778"/>
                        <a14:foregroundMark x1="90667" y1="45111" x2="90667" y2="45111"/>
                        <a14:foregroundMark x1="90778" y1="38444" x2="90778" y2="38444"/>
                        <a14:foregroundMark x1="89000" y1="31000" x2="89000" y2="31000"/>
                        <a14:foregroundMark x1="84556" y1="27333" x2="84556" y2="27333"/>
                        <a14:foregroundMark x1="86778" y1="30000" x2="86778" y2="30000"/>
                        <a14:foregroundMark x1="88889" y1="32667" x2="88889" y2="32667"/>
                        <a14:foregroundMark x1="83667" y1="27667" x2="83667" y2="27667"/>
                        <a14:foregroundMark x1="81222" y1="27444" x2="81222" y2="27444"/>
                        <a14:foregroundMark x1="79667" y1="26556" x2="79667" y2="26556"/>
                        <a14:foregroundMark x1="77778" y1="21111" x2="77778" y2="21111"/>
                        <a14:foregroundMark x1="67667" y1="19000" x2="67667" y2="19000"/>
                        <a14:foregroundMark x1="75222" y1="21111" x2="75222" y2="21111"/>
                        <a14:foregroundMark x1="79000" y1="23444" x2="79000" y2="23444"/>
                        <a14:foregroundMark x1="69222" y1="20111" x2="69222" y2="20111"/>
                        <a14:foregroundMark x1="65667" y1="34556" x2="65667" y2="34556"/>
                        <a14:foregroundMark x1="59889" y1="40667" x2="59889" y2="40667"/>
                        <a14:foregroundMark x1="71222" y1="31222" x2="71222" y2="31222"/>
                        <a14:foregroundMark x1="45111" y1="44111" x2="45111" y2="44111"/>
                        <a14:foregroundMark x1="34556" y1="46333" x2="34556" y2="46333"/>
                        <a14:foregroundMark x1="26333" y1="46333" x2="26333" y2="46333"/>
                        <a14:foregroundMark x1="24889" y1="40111" x2="24889" y2="40111"/>
                        <a14:foregroundMark x1="24000" y1="37444" x2="24000" y2="37444"/>
                        <a14:foregroundMark x1="25222" y1="44111" x2="25222" y2="44111"/>
                        <a14:foregroundMark x1="28111" y1="45556" x2="28111" y2="45556"/>
                        <a14:foregroundMark x1="32111" y1="47778" x2="32111" y2="47778"/>
                        <a14:foregroundMark x1="36000" y1="48444" x2="36000" y2="48444"/>
                        <a14:foregroundMark x1="33778" y1="49000" x2="33778" y2="49000"/>
                        <a14:foregroundMark x1="70111" y1="89667" x2="70111" y2="89667"/>
                        <a14:foregroundMark x1="78444" y1="82222" x2="78444" y2="82222"/>
                        <a14:backgroundMark x1="24111" y1="68778" x2="24111" y2="6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1907" y="3377033"/>
            <a:ext cx="2157475" cy="17259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8712" y="3746906"/>
            <a:ext cx="1232797" cy="9862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7551" y="4070303"/>
            <a:ext cx="1098265" cy="878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8721" y="4104877"/>
            <a:ext cx="1189579" cy="951663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74" y="3625256"/>
            <a:ext cx="1765333" cy="14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5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3568" y="353636"/>
            <a:ext cx="8406674" cy="590931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– LUẬT CHƠI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51506"/>
            <a:ext cx="9753600" cy="48482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7535" tIns="48768" rIns="97535" bIns="48768" rtlCol="0">
            <a:spAutoFit/>
          </a:bodyPr>
          <a:lstStyle/>
          <a:p>
            <a:pPr marL="457200" indent="-4572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1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084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22" y="4069461"/>
            <a:ext cx="1065987" cy="1289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448" y="4132034"/>
            <a:ext cx="963260" cy="1246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527" y="4045921"/>
            <a:ext cx="1163389" cy="1319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235" y="3939218"/>
            <a:ext cx="1460353" cy="1396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3636" y="4222213"/>
            <a:ext cx="1098367" cy="11134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8294" y="4346083"/>
            <a:ext cx="1087798" cy="10320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3231" y="4222213"/>
            <a:ext cx="1185529" cy="1175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5899" y="4249004"/>
            <a:ext cx="1294111" cy="111626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80338" y="772083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1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86172" y="772083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2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119730" y="760588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3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38828" y="755024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4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88402" y="755024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5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60583" y="762683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6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825916" y="747937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7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687485" y="739220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8</a:t>
            </a:r>
            <a:endParaRPr lang="vi-VN" sz="1920" b="1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8295" y="1725561"/>
            <a:ext cx="878557" cy="1062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2260" y="1845986"/>
            <a:ext cx="765447" cy="9901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8315" y="1952622"/>
            <a:ext cx="802580" cy="9101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2612" y="2069286"/>
            <a:ext cx="1036323" cy="9909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7420" y="2141162"/>
            <a:ext cx="794300" cy="8051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1276" y="2021816"/>
            <a:ext cx="771894" cy="7323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4479" y="2088513"/>
            <a:ext cx="795379" cy="7885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2737" y="1987449"/>
            <a:ext cx="835939" cy="7210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1937" b="97007" l="0" r="100000">
                        <a14:backgroundMark x1="27571" y1="53169" x2="27571" y2="53169"/>
                        <a14:backgroundMark x1="39857" y1="55458" x2="39857" y2="55458"/>
                        <a14:backgroundMark x1="52286" y1="55634" x2="52286" y2="55634"/>
                        <a14:backgroundMark x1="54286" y1="55106" x2="54286" y2="55106"/>
                        <a14:backgroundMark x1="71286" y1="60211" x2="71286" y2="60211"/>
                        <a14:backgroundMark x1="46714" y1="55634" x2="46714" y2="5563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12"/>
          <a:stretch/>
        </p:blipFill>
        <p:spPr>
          <a:xfrm rot="21374179">
            <a:off x="1898171" y="2428174"/>
            <a:ext cx="5025452" cy="1565481"/>
          </a:xfrm>
          <a:prstGeom prst="rect">
            <a:avLst/>
          </a:prstGeom>
        </p:spPr>
      </p:pic>
      <p:pic>
        <p:nvPicPr>
          <p:cNvPr id="41" name="Picture 4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578" y="245364"/>
            <a:ext cx="410906" cy="497146"/>
          </a:xfrm>
          <a:prstGeom prst="rect">
            <a:avLst/>
          </a:prstGeom>
        </p:spPr>
      </p:pic>
      <p:pic>
        <p:nvPicPr>
          <p:cNvPr id="42" name="Picture 4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5712" y="238056"/>
            <a:ext cx="412868" cy="534094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233" y="188471"/>
            <a:ext cx="514624" cy="583612"/>
          </a:xfrm>
          <a:prstGeom prst="rect">
            <a:avLst/>
          </a:prstGeom>
        </p:spPr>
      </p:pic>
      <p:pic>
        <p:nvPicPr>
          <p:cNvPr id="44" name="Picture 43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8400" y="171881"/>
            <a:ext cx="584675" cy="559075"/>
          </a:xfrm>
          <a:prstGeom prst="rect">
            <a:avLst/>
          </a:prstGeom>
        </p:spPr>
      </p:pic>
      <p:pic>
        <p:nvPicPr>
          <p:cNvPr id="45" name="Picture 44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9029" y="245364"/>
            <a:ext cx="483199" cy="489820"/>
          </a:xfrm>
          <a:prstGeom prst="rect">
            <a:avLst/>
          </a:prstGeom>
        </p:spPr>
      </p:pic>
      <p:pic>
        <p:nvPicPr>
          <p:cNvPr id="46" name="Picture 45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8291" y="245368"/>
            <a:ext cx="561084" cy="532320"/>
          </a:xfrm>
          <a:prstGeom prst="rect">
            <a:avLst/>
          </a:prstGeom>
        </p:spPr>
      </p:pic>
      <p:pic>
        <p:nvPicPr>
          <p:cNvPr id="47" name="Picture 46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881" y="113931"/>
            <a:ext cx="619892" cy="614567"/>
          </a:xfrm>
          <a:prstGeom prst="rect">
            <a:avLst/>
          </a:prstGeom>
        </p:spPr>
      </p:pic>
      <p:pic>
        <p:nvPicPr>
          <p:cNvPr id="48" name="Picture 47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2275" y="217769"/>
            <a:ext cx="581996" cy="502012"/>
          </a:xfrm>
          <a:prstGeom prst="rect">
            <a:avLst/>
          </a:prstGeom>
        </p:spPr>
      </p:pic>
      <p:pic>
        <p:nvPicPr>
          <p:cNvPr id="49" name="Picture 48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13" y="108019"/>
            <a:ext cx="1116884" cy="86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2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7887" y="1228408"/>
            <a:ext cx="8857825" cy="11795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Dế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Mèn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phiêu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kí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thuộc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vi-VN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19575" y="3097629"/>
            <a:ext cx="3857814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819575" y="4114794"/>
            <a:ext cx="3857814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4937073" y="3097629"/>
            <a:ext cx="3853988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937073" y="4114794"/>
            <a:ext cx="3853988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38116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10337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11188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10365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10776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992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1" name="Rounded Rectangle 30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2" name="Rounded Rectangle 31"/>
          <p:cNvSpPr/>
          <p:nvPr/>
        </p:nvSpPr>
        <p:spPr>
          <a:xfrm>
            <a:off x="7051229" y="7375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7051229" y="8226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4" name="Rounded Rectangle 33"/>
          <p:cNvSpPr/>
          <p:nvPr/>
        </p:nvSpPr>
        <p:spPr>
          <a:xfrm>
            <a:off x="7051229" y="8226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58675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40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2173" y="1187888"/>
            <a:ext cx="8389255" cy="10557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sao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Dế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Choắt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chết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vi-VN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82173" y="4024216"/>
            <a:ext cx="4215100" cy="105577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DM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trêu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chị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Cốc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khiến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chị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nổi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mổ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chết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DC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trút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giận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682173" y="2616198"/>
            <a:ext cx="4215100" cy="105577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Choắt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4997776" y="2633132"/>
            <a:ext cx="4073652" cy="105577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Choắt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997776" y="4041150"/>
            <a:ext cx="4073652" cy="105577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đuối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38116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10337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11188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10365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10776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992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7375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8226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8226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58675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7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572" y="1371599"/>
            <a:ext cx="8101095" cy="1333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đời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tiên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vi-VN" sz="3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19573" y="3141132"/>
            <a:ext cx="3964341" cy="82716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819572" y="4338269"/>
            <a:ext cx="3964341" cy="82716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4974294" y="3141132"/>
            <a:ext cx="3959733" cy="82716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Choắt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989048" y="4338270"/>
            <a:ext cx="3959733" cy="82716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94822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14746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16008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16858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7051229" y="16035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7051229" y="14746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7051229" y="16447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7051229" y="155969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14746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1304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13896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13896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115381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3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3899" y="797441"/>
            <a:ext cx="7993534" cy="12865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Dòng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BHĐĐT?</a:t>
            </a:r>
            <a:endParaRPr lang="vi-VN" sz="3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A"/>
          <p:cNvSpPr/>
          <p:nvPr/>
        </p:nvSpPr>
        <p:spPr>
          <a:xfrm flipH="1">
            <a:off x="4997512" y="2378836"/>
            <a:ext cx="3841687" cy="121496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B.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793899" y="3789608"/>
            <a:ext cx="4013239" cy="128654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997513" y="3812291"/>
            <a:ext cx="3841686" cy="1263861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D.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do, </a:t>
            </a:r>
          </a:p>
          <a:p>
            <a:pPr algn="r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B"/>
          <p:cNvSpPr/>
          <p:nvPr/>
        </p:nvSpPr>
        <p:spPr>
          <a:xfrm>
            <a:off x="793899" y="2390178"/>
            <a:ext cx="4008646" cy="121496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marL="457200" indent="-457200" algn="just">
              <a:buAutoNum type="alphaUcPeriod"/>
            </a:pP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09763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6240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7502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8352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7529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6240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7941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7091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6240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4540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5390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5390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30322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31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FE2E6E-47EF-486B-9DB8-2BA869EA2FA8}"/>
              </a:ext>
            </a:extLst>
          </p:cNvPr>
          <p:cNvSpPr/>
          <p:nvPr/>
        </p:nvSpPr>
        <p:spPr>
          <a:xfrm>
            <a:off x="838199" y="2573865"/>
            <a:ext cx="3882829" cy="10254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Thanh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niên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C7EC9-A51C-4EBE-983D-FD986F36D26F}"/>
              </a:ext>
            </a:extLst>
          </p:cNvPr>
          <p:cNvSpPr/>
          <p:nvPr/>
        </p:nvSpPr>
        <p:spPr>
          <a:xfrm>
            <a:off x="5393612" y="2573865"/>
            <a:ext cx="3882829" cy="10254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Thiếu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niên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139716-15C9-45D9-A1E6-C2161970842C}"/>
              </a:ext>
            </a:extLst>
          </p:cNvPr>
          <p:cNvSpPr/>
          <p:nvPr/>
        </p:nvSpPr>
        <p:spPr>
          <a:xfrm>
            <a:off x="838199" y="3930507"/>
            <a:ext cx="3882829" cy="10248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Thiếu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48324D-9216-48B0-AEDC-55C76EA3587B}"/>
              </a:ext>
            </a:extLst>
          </p:cNvPr>
          <p:cNvSpPr/>
          <p:nvPr/>
        </p:nvSpPr>
        <p:spPr>
          <a:xfrm>
            <a:off x="5393612" y="3930507"/>
            <a:ext cx="3882829" cy="10248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biệt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lứa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tuổi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657F8E-88E3-4270-BF05-66EAFEB93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67" y="2787248"/>
            <a:ext cx="644578" cy="566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E6EE14-8326-448A-B6E9-F9CC108C3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66" y="4133410"/>
            <a:ext cx="643629" cy="514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C99FE9-C2D0-46A0-AA2B-1315BE68E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51" y="4082554"/>
            <a:ext cx="643794" cy="565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69AA3C-5031-4E73-B7FB-324E45BE1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49" y="2812954"/>
            <a:ext cx="586074" cy="515035"/>
          </a:xfrm>
          <a:prstGeom prst="rect">
            <a:avLst/>
          </a:prstGeom>
        </p:spPr>
      </p:pic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C6CCD9E0-7858-4F66-8C90-CAB035768901}"/>
              </a:ext>
            </a:extLst>
          </p:cNvPr>
          <p:cNvSpPr/>
          <p:nvPr/>
        </p:nvSpPr>
        <p:spPr>
          <a:xfrm>
            <a:off x="1104007" y="477822"/>
            <a:ext cx="8196393" cy="1532423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474"/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     </a:t>
            </a:r>
            <a:r>
              <a:rPr lang="en-US" sz="384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Câu</a:t>
            </a:r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Truyện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thoại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loại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</a:p>
          <a:p>
            <a:pPr algn="ctr" defTabSz="731474"/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     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dành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tượng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độc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giả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nào</a:t>
            </a:r>
            <a:r>
              <a:rPr lang="vi-VN" sz="4000" dirty="0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?</a:t>
            </a:r>
            <a:endParaRPr lang="en-US" sz="4000" dirty="0">
              <a:solidFill>
                <a:srgbClr val="FF0000"/>
              </a:solidFill>
              <a:latin typeface="#9Slide05 FS Blonde Script" panose="03000503000000000000" pitchFamily="65" charset="0"/>
              <a:cs typeface="#9Slide03 Arima Madurai Black" panose="00000A00000000000000" pitchFamily="2" charset="0"/>
            </a:endParaRPr>
          </a:p>
        </p:txBody>
      </p:sp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CF13EF37-C7CB-4C04-96AE-F20173DF2F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1257" y="347009"/>
            <a:ext cx="2370528" cy="18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8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573" y="1049798"/>
            <a:ext cx="7967859" cy="11050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giọng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Dế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Mèn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ngoại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lộ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vi-VN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73" y="4012169"/>
            <a:ext cx="4061046" cy="10044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617279" y="2665665"/>
            <a:ext cx="4061045" cy="10044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Khiêm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5073528" y="2665664"/>
            <a:ext cx="4061045" cy="10044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B.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5065611" y="3997993"/>
            <a:ext cx="4061045" cy="10044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23940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7658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8920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9770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8947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7658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93589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8508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7658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5958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6808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6808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44499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1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2870" y="1238493"/>
            <a:ext cx="7967859" cy="14639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 đoạn trích, nhận định đúng nhất về Dế Mèn?</a:t>
            </a:r>
          </a:p>
        </p:txBody>
      </p:sp>
      <p:sp>
        <p:nvSpPr>
          <p:cNvPr id="13" name="A"/>
          <p:cNvSpPr/>
          <p:nvPr/>
        </p:nvSpPr>
        <p:spPr>
          <a:xfrm>
            <a:off x="892870" y="3161480"/>
            <a:ext cx="3891044" cy="81154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vi-VN" sz="2560" dirty="0">
                <a:solidFill>
                  <a:schemeClr val="tx1"/>
                </a:solidFill>
                <a:latin typeface="+mj-lt"/>
              </a:rPr>
              <a:t>A. Tự phụ, kiêu căng</a:t>
            </a:r>
          </a:p>
        </p:txBody>
      </p:sp>
      <p:sp>
        <p:nvSpPr>
          <p:cNvPr id="14" name="B"/>
          <p:cNvSpPr/>
          <p:nvPr/>
        </p:nvSpPr>
        <p:spPr>
          <a:xfrm>
            <a:off x="916094" y="4155417"/>
            <a:ext cx="3891044" cy="81154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vi-VN" sz="2560" dirty="0">
                <a:solidFill>
                  <a:schemeClr val="tx1"/>
                </a:solidFill>
                <a:latin typeface="+mj-lt"/>
              </a:rPr>
              <a:t>C. Khệnh khạng, xem </a:t>
            </a:r>
            <a:endParaRPr lang="en-US" sz="2560" dirty="0">
              <a:solidFill>
                <a:schemeClr val="tx1"/>
              </a:solidFill>
              <a:latin typeface="+mj-lt"/>
            </a:endParaRPr>
          </a:p>
          <a:p>
            <a:r>
              <a:rPr lang="vi-VN" sz="2560" dirty="0">
                <a:solidFill>
                  <a:schemeClr val="tx1"/>
                </a:solidFill>
                <a:latin typeface="+mj-lt"/>
              </a:rPr>
              <a:t>thường mọi người</a:t>
            </a:r>
          </a:p>
        </p:txBody>
      </p:sp>
      <p:sp>
        <p:nvSpPr>
          <p:cNvPr id="15" name="C"/>
          <p:cNvSpPr/>
          <p:nvPr/>
        </p:nvSpPr>
        <p:spPr>
          <a:xfrm flipH="1">
            <a:off x="4969688" y="3161480"/>
            <a:ext cx="3887185" cy="81154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vi-VN" sz="2560" dirty="0">
                <a:solidFill>
                  <a:schemeClr val="tx1"/>
                </a:solidFill>
                <a:latin typeface="+mj-lt"/>
              </a:rPr>
              <a:t>B.</a:t>
            </a:r>
            <a:r>
              <a:rPr lang="en-US" sz="256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560" dirty="0">
                <a:solidFill>
                  <a:schemeClr val="tx1"/>
                </a:solidFill>
                <a:latin typeface="+mj-lt"/>
              </a:rPr>
              <a:t>Tự tin, dũng cảm</a:t>
            </a:r>
          </a:p>
        </p:txBody>
      </p:sp>
      <p:sp>
        <p:nvSpPr>
          <p:cNvPr id="16" name="D"/>
          <p:cNvSpPr/>
          <p:nvPr/>
        </p:nvSpPr>
        <p:spPr>
          <a:xfrm flipH="1">
            <a:off x="4992909" y="4155417"/>
            <a:ext cx="3887185" cy="81154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vi-VN" sz="2560" dirty="0">
                <a:solidFill>
                  <a:schemeClr val="tx1"/>
                </a:solidFill>
                <a:latin typeface="+mj-lt"/>
              </a:rPr>
              <a:t>D. Hung hăng, xốc nổi</a:t>
            </a: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258618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2112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22388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23238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22415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2112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22826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21976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1" name="Rounded Rectangle 30"/>
          <p:cNvSpPr/>
          <p:nvPr/>
        </p:nvSpPr>
        <p:spPr>
          <a:xfrm>
            <a:off x="7051229" y="2112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2" name="Rounded Rectangle 31"/>
          <p:cNvSpPr/>
          <p:nvPr/>
        </p:nvSpPr>
        <p:spPr>
          <a:xfrm>
            <a:off x="7051229" y="194259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7051229" y="20276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4" name="Rounded Rectangle 33"/>
          <p:cNvSpPr/>
          <p:nvPr/>
        </p:nvSpPr>
        <p:spPr>
          <a:xfrm>
            <a:off x="7051229" y="20276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179177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25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573" y="1088770"/>
            <a:ext cx="7967859" cy="12475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 tiết thể hiện được vẻ đẹp cường tráng của Dế Mèn?</a:t>
            </a:r>
          </a:p>
        </p:txBody>
      </p:sp>
      <p:sp>
        <p:nvSpPr>
          <p:cNvPr id="13" name="A"/>
          <p:cNvSpPr/>
          <p:nvPr/>
        </p:nvSpPr>
        <p:spPr>
          <a:xfrm flipH="1">
            <a:off x="4883312" y="2780045"/>
            <a:ext cx="3982972" cy="99307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Đôi càng bóng mẫm với những chiếc vuốt nhọn hoắt</a:t>
            </a:r>
          </a:p>
        </p:txBody>
      </p:sp>
      <p:sp>
        <p:nvSpPr>
          <p:cNvPr id="14" name="B"/>
          <p:cNvSpPr/>
          <p:nvPr/>
        </p:nvSpPr>
        <p:spPr>
          <a:xfrm>
            <a:off x="760369" y="4080212"/>
            <a:ext cx="3982972" cy="99307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Cái đầu nổi từng tảng rất bướng</a:t>
            </a:r>
          </a:p>
        </p:txBody>
      </p:sp>
      <p:sp>
        <p:nvSpPr>
          <p:cNvPr id="16" name="D"/>
          <p:cNvSpPr/>
          <p:nvPr/>
        </p:nvSpPr>
        <p:spPr>
          <a:xfrm flipH="1">
            <a:off x="4882667" y="4080212"/>
            <a:ext cx="3979022" cy="99307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Nằm khểnh bắt chân chữ ngũ</a:t>
            </a:r>
          </a:p>
        </p:txBody>
      </p:sp>
      <p:sp>
        <p:nvSpPr>
          <p:cNvPr id="21" name="B"/>
          <p:cNvSpPr/>
          <p:nvPr/>
        </p:nvSpPr>
        <p:spPr>
          <a:xfrm>
            <a:off x="755776" y="2780045"/>
            <a:ext cx="3982972" cy="99307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Hai cái răng đen nhánh cứ nhai ngoàm ngoạp</a:t>
            </a: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237351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1899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20261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21111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20288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1899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20700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19849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1899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17299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18149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18149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157910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1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573" y="974657"/>
            <a:ext cx="7967859" cy="9122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Dế Choắt trước khi chết nói với Dế </a:t>
            </a:r>
            <a:r>
              <a:rPr lang="en-US" sz="32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Mèn</a:t>
            </a:r>
            <a:r>
              <a:rPr lang="vi-VN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13" name="A"/>
          <p:cNvSpPr/>
          <p:nvPr/>
        </p:nvSpPr>
        <p:spPr>
          <a:xfrm>
            <a:off x="446568" y="2363230"/>
            <a:ext cx="4337346" cy="136002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en-US" sz="2200" dirty="0">
                <a:solidFill>
                  <a:schemeClr val="tx1"/>
                </a:solidFill>
                <a:latin typeface="+mj-lt"/>
              </a:rPr>
              <a:t>A</a:t>
            </a:r>
            <a:r>
              <a:rPr lang="vi-VN" sz="2200" dirty="0">
                <a:solidFill>
                  <a:schemeClr val="tx1"/>
                </a:solidFill>
                <a:latin typeface="+mj-lt"/>
              </a:rPr>
              <a:t>. Ở đời mà có thói hung hăng bậy bạ, có óc mà không biết nghĩ thì sớm muộn cũng mang vạ vào mình</a:t>
            </a:r>
          </a:p>
        </p:txBody>
      </p:sp>
      <p:sp>
        <p:nvSpPr>
          <p:cNvPr id="14" name="B"/>
          <p:cNvSpPr/>
          <p:nvPr/>
        </p:nvSpPr>
        <p:spPr>
          <a:xfrm>
            <a:off x="469792" y="3905691"/>
            <a:ext cx="4337346" cy="134962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en-US" sz="2200" dirty="0">
                <a:solidFill>
                  <a:schemeClr val="tx1"/>
                </a:solidFill>
                <a:latin typeface="+mj-lt"/>
              </a:rPr>
              <a:t>C</a:t>
            </a:r>
            <a:r>
              <a:rPr lang="vi-VN" sz="2200" dirty="0">
                <a:solidFill>
                  <a:schemeClr val="tx1"/>
                </a:solidFill>
                <a:latin typeface="+mj-lt"/>
              </a:rPr>
              <a:t>. Ở đời không được ngông cuồng, dại dột sẽ chuốc vạ vào thân</a:t>
            </a:r>
          </a:p>
        </p:txBody>
      </p:sp>
      <p:sp>
        <p:nvSpPr>
          <p:cNvPr id="15" name="C"/>
          <p:cNvSpPr/>
          <p:nvPr/>
        </p:nvSpPr>
        <p:spPr>
          <a:xfrm flipH="1">
            <a:off x="5066439" y="2363230"/>
            <a:ext cx="4240593" cy="136002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en-US" sz="2200" dirty="0">
                <a:solidFill>
                  <a:schemeClr val="tx1"/>
                </a:solidFill>
                <a:latin typeface="+mj-lt"/>
              </a:rPr>
              <a:t>    B</a:t>
            </a:r>
            <a:r>
              <a:rPr lang="vi-VN" sz="2200" dirty="0">
                <a:solidFill>
                  <a:schemeClr val="tx1"/>
                </a:solidFill>
                <a:latin typeface="+mj-lt"/>
              </a:rPr>
              <a:t>. Ở đời phải cẩn thận khi nói năng, nếu không sớm muộn cũng mang vạ vào thân</a:t>
            </a:r>
          </a:p>
        </p:txBody>
      </p:sp>
      <p:sp>
        <p:nvSpPr>
          <p:cNvPr id="16" name="D"/>
          <p:cNvSpPr/>
          <p:nvPr/>
        </p:nvSpPr>
        <p:spPr>
          <a:xfrm flipH="1">
            <a:off x="5089661" y="3905691"/>
            <a:ext cx="4240593" cy="134962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vi-VN" sz="2200" dirty="0">
                <a:solidFill>
                  <a:schemeClr val="tx1"/>
                </a:solidFill>
                <a:latin typeface="+mj-lt"/>
              </a:rPr>
              <a:t>D. Ở đời phải trung thực, tự tin, không sớm thì muộn cũng mang vạ vào mình</a:t>
            </a: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16851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694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8211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9061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7051229" y="8238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7051229" y="694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7051229" y="8650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7051229" y="7799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694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5249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6099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7772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37410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31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72E31F-F3E1-4613-AB9D-A66AF6845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" b="15047"/>
          <a:stretch/>
        </p:blipFill>
        <p:spPr>
          <a:xfrm>
            <a:off x="234950" y="0"/>
            <a:ext cx="9283700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35D74F-CED1-49E2-8F5A-4A9A77883518}"/>
              </a:ext>
            </a:extLst>
          </p:cNvPr>
          <p:cNvSpPr txBox="1"/>
          <p:nvPr/>
        </p:nvSpPr>
        <p:spPr>
          <a:xfrm>
            <a:off x="745068" y="1446304"/>
            <a:ext cx="82761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buAutoNum type="arabicParenBoth"/>
            </a:pP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Giả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giả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khác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đoạn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trích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tiên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</a:p>
          <a:p>
            <a:pPr marL="742950" indent="-742950" algn="just">
              <a:buFontTx/>
              <a:buAutoNum type="arabicParenBoth"/>
            </a:pP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kịch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đoạn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trích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tiên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310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07A2E6D-82FA-4407-8981-8F0C4E0AE138}"/>
              </a:ext>
            </a:extLst>
          </p:cNvPr>
          <p:cNvGrpSpPr/>
          <p:nvPr/>
        </p:nvGrpSpPr>
        <p:grpSpPr>
          <a:xfrm>
            <a:off x="2273898" y="454212"/>
            <a:ext cx="7077634" cy="1187076"/>
            <a:chOff x="2057400" y="996576"/>
            <a:chExt cx="7077634" cy="11870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417AE06-9B04-4F17-84ED-D84A8D99325A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FDC570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5D6DC79-7B4B-47D8-B585-A3A7853F9EA6}"/>
                </a:ext>
              </a:extLst>
            </p:cNvPr>
            <p:cNvSpPr/>
            <p:nvPr/>
          </p:nvSpPr>
          <p:spPr>
            <a:xfrm>
              <a:off x="2616200" y="996576"/>
              <a:ext cx="6429188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755D12B-1849-4AE8-A4EB-183AE516BD92}"/>
                </a:ext>
              </a:extLst>
            </p:cNvPr>
            <p:cNvSpPr/>
            <p:nvPr/>
          </p:nvSpPr>
          <p:spPr>
            <a:xfrm>
              <a:off x="2057400" y="996576"/>
              <a:ext cx="1117600" cy="1079500"/>
            </a:xfrm>
            <a:prstGeom prst="roundRect">
              <a:avLst>
                <a:gd name="adj" fmla="val 28432"/>
              </a:avLst>
            </a:prstGeom>
            <a:solidFill>
              <a:srgbClr val="FDC57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90C3F0-44F8-41DB-880F-3CBD94C6570D}"/>
              </a:ext>
            </a:extLst>
          </p:cNvPr>
          <p:cNvGrpSpPr/>
          <p:nvPr/>
        </p:nvGrpSpPr>
        <p:grpSpPr>
          <a:xfrm>
            <a:off x="2273898" y="2149662"/>
            <a:ext cx="7077634" cy="1187076"/>
            <a:chOff x="2057400" y="996576"/>
            <a:chExt cx="7077634" cy="118707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0799ADE-C31E-428F-A64E-3BB62B2146FF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9C0916D-9714-4B9D-ABCB-FF1AAB14F93A}"/>
                </a:ext>
              </a:extLst>
            </p:cNvPr>
            <p:cNvSpPr/>
            <p:nvPr/>
          </p:nvSpPr>
          <p:spPr>
            <a:xfrm>
              <a:off x="2616200" y="996576"/>
              <a:ext cx="6429188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CED312D-993A-4FEE-A31F-2E9EDD7A9616}"/>
                </a:ext>
              </a:extLst>
            </p:cNvPr>
            <p:cNvSpPr/>
            <p:nvPr/>
          </p:nvSpPr>
          <p:spPr>
            <a:xfrm>
              <a:off x="2057400" y="996576"/>
              <a:ext cx="1117600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B7CEE8-D0A0-4E8C-B97F-50EB333C0D33}"/>
              </a:ext>
            </a:extLst>
          </p:cNvPr>
          <p:cNvGrpSpPr/>
          <p:nvPr/>
        </p:nvGrpSpPr>
        <p:grpSpPr>
          <a:xfrm>
            <a:off x="2273898" y="3768912"/>
            <a:ext cx="7077634" cy="1187076"/>
            <a:chOff x="2057400" y="996576"/>
            <a:chExt cx="7077634" cy="118707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7C11B02-BB69-4B4A-B3FA-6EE56EAFCAF0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BAADE6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D23F22-F0BC-4ED9-90D8-529DB998107A}"/>
                </a:ext>
              </a:extLst>
            </p:cNvPr>
            <p:cNvSpPr/>
            <p:nvPr/>
          </p:nvSpPr>
          <p:spPr>
            <a:xfrm>
              <a:off x="2616200" y="996576"/>
              <a:ext cx="6429188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E65FD4D-4D7D-4DB9-9A3B-030EC1AE8BAF}"/>
                </a:ext>
              </a:extLst>
            </p:cNvPr>
            <p:cNvSpPr/>
            <p:nvPr/>
          </p:nvSpPr>
          <p:spPr>
            <a:xfrm>
              <a:off x="2057400" y="996576"/>
              <a:ext cx="1117600" cy="1079500"/>
            </a:xfrm>
            <a:prstGeom prst="roundRect">
              <a:avLst>
                <a:gd name="adj" fmla="val 28432"/>
              </a:avLst>
            </a:prstGeom>
            <a:solidFill>
              <a:srgbClr val="BAADE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E2EF4E-8634-433D-8929-88DCF63DD757}"/>
              </a:ext>
            </a:extLst>
          </p:cNvPr>
          <p:cNvGrpSpPr/>
          <p:nvPr/>
        </p:nvGrpSpPr>
        <p:grpSpPr>
          <a:xfrm>
            <a:off x="344223" y="484692"/>
            <a:ext cx="1515057" cy="4425576"/>
            <a:chOff x="2142566" y="-2457076"/>
            <a:chExt cx="2692701" cy="464072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DAAE5E4-F423-467B-82A1-F8581303DB97}"/>
                </a:ext>
              </a:extLst>
            </p:cNvPr>
            <p:cNvSpPr/>
            <p:nvPr/>
          </p:nvSpPr>
          <p:spPr>
            <a:xfrm>
              <a:off x="2142566" y="-2457076"/>
              <a:ext cx="2692701" cy="4640728"/>
            </a:xfrm>
            <a:prstGeom prst="roundRect">
              <a:avLst>
                <a:gd name="adj" fmla="val 28432"/>
              </a:avLst>
            </a:prstGeom>
            <a:solidFill>
              <a:srgbClr val="FEE6FB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B3B644D-F336-4BE6-9C88-31E11BF72D48}"/>
                </a:ext>
              </a:extLst>
            </p:cNvPr>
            <p:cNvSpPr/>
            <p:nvPr/>
          </p:nvSpPr>
          <p:spPr>
            <a:xfrm>
              <a:off x="2367525" y="-2302124"/>
              <a:ext cx="2256210" cy="4389561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533F712-251C-4240-89E8-A18848D6D394}"/>
              </a:ext>
            </a:extLst>
          </p:cNvPr>
          <p:cNvSpPr txBox="1"/>
          <p:nvPr/>
        </p:nvSpPr>
        <p:spPr>
          <a:xfrm rot="16200000">
            <a:off x="-1338255" y="2265847"/>
            <a:ext cx="487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Hướng</a:t>
            </a:r>
            <a:r>
              <a:rPr lang="en-US" sz="5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dẫn</a:t>
            </a:r>
            <a:r>
              <a:rPr lang="en-US" sz="5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tự</a:t>
            </a:r>
            <a:r>
              <a:rPr lang="en-US" sz="54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học</a:t>
            </a:r>
            <a:endParaRPr lang="en-US" sz="54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9FD553-151C-41D3-956F-532D84D5789A}"/>
              </a:ext>
            </a:extLst>
          </p:cNvPr>
          <p:cNvSpPr txBox="1"/>
          <p:nvPr/>
        </p:nvSpPr>
        <p:spPr>
          <a:xfrm>
            <a:off x="3505649" y="723486"/>
            <a:ext cx="57562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#9Slide05 SVNCookie" panose="020B0606040200020203" pitchFamily="34" charset="0"/>
              </a:rPr>
              <a:t>Ôn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tập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kiến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thức</a:t>
            </a:r>
            <a:r>
              <a:rPr lang="en-US" sz="3200" dirty="0">
                <a:latin typeface="#9Slide05 SVNCookie" panose="020B0606040200020203" pitchFamily="34" charset="0"/>
              </a:rPr>
              <a:t> + </a:t>
            </a:r>
            <a:r>
              <a:rPr lang="en-US" sz="3200" dirty="0" err="1">
                <a:latin typeface="#9Slide05 SVNCookie" panose="020B0606040200020203" pitchFamily="34" charset="0"/>
              </a:rPr>
              <a:t>Hoàn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thiện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bài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tập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về</a:t>
            </a:r>
            <a:r>
              <a:rPr lang="en-US" sz="3200" dirty="0">
                <a:latin typeface="#9Slide05 SVNCookie" panose="020B0606040200020203" pitchFamily="34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</a:rPr>
              <a:t>nhà</a:t>
            </a:r>
            <a:endParaRPr lang="en-US" sz="3200" dirty="0">
              <a:latin typeface="#9Slide05 SVNCookie" panose="020B0606040200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FA5A39-6AC5-4449-91B2-4F5DB5E8ED95}"/>
              </a:ext>
            </a:extLst>
          </p:cNvPr>
          <p:cNvSpPr txBox="1"/>
          <p:nvPr/>
        </p:nvSpPr>
        <p:spPr>
          <a:xfrm>
            <a:off x="3448573" y="2166620"/>
            <a:ext cx="57562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Tìm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đọc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toàn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bộ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tác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phẩm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“DMPLK”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và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lưu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lại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những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đoạn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văn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miêu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tả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làm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tư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liệu</a:t>
            </a:r>
            <a:endParaRPr lang="en-US" sz="3200" dirty="0">
              <a:latin typeface="#9Slide05 SVNCookie" panose="020B0606040200020203" pitchFamily="34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DF9552-347F-42A2-8154-29629F469093}"/>
              </a:ext>
            </a:extLst>
          </p:cNvPr>
          <p:cNvSpPr txBox="1"/>
          <p:nvPr/>
        </p:nvSpPr>
        <p:spPr>
          <a:xfrm>
            <a:off x="3473226" y="3976112"/>
            <a:ext cx="57562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Chuẩn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bị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bài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“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Giọt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sương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5 SVNCookie" panose="020B0606040200020203" pitchFamily="34" charset="0"/>
                <a:cs typeface="Times New Roman" pitchFamily="18" charset="0"/>
              </a:rPr>
              <a:t>đêm</a:t>
            </a:r>
            <a:r>
              <a:rPr lang="en-US" sz="3200" dirty="0">
                <a:latin typeface="#9Slide05 SVNCookie" panose="020B0606040200020203" pitchFamily="34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528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7909BD-A3A0-45B9-B7F0-AC13C8F75820}"/>
              </a:ext>
            </a:extLst>
          </p:cNvPr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D7A68A7-B858-45B5-BC8E-1F04DBF7AA38}"/>
                </a:ext>
              </a:extLst>
            </p:cNvPr>
            <p:cNvSpPr/>
            <p:nvPr/>
          </p:nvSpPr>
          <p:spPr>
            <a:xfrm>
              <a:off x="0" y="0"/>
              <a:ext cx="9753600" cy="5486400"/>
            </a:xfrm>
            <a:prstGeom prst="rect">
              <a:avLst/>
            </a:prstGeom>
            <a:solidFill>
              <a:srgbClr val="FEF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2" descr="De-men-comic-.jpg">
              <a:extLst>
                <a:ext uri="{FF2B5EF4-FFF2-40B4-BE49-F238E27FC236}">
                  <a16:creationId xmlns:a16="http://schemas.microsoft.com/office/drawing/2014/main" id="{9836F79B-F698-4468-90B0-005F73A10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00"/>
            <a:stretch/>
          </p:blipFill>
          <p:spPr bwMode="auto">
            <a:xfrm>
              <a:off x="0" y="0"/>
              <a:ext cx="5408168" cy="54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2BB3E90-481F-4A92-BEBE-D3403752CC7F}"/>
                </a:ext>
              </a:extLst>
            </p:cNvPr>
            <p:cNvSpPr/>
            <p:nvPr/>
          </p:nvSpPr>
          <p:spPr>
            <a:xfrm>
              <a:off x="3401568" y="3594100"/>
              <a:ext cx="2006600" cy="1892300"/>
            </a:xfrm>
            <a:prstGeom prst="rect">
              <a:avLst/>
            </a:prstGeom>
            <a:solidFill>
              <a:srgbClr val="FEF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51C12F8-5B34-49BA-9118-10EFC3F006EA}"/>
              </a:ext>
            </a:extLst>
          </p:cNvPr>
          <p:cNvSpPr txBox="1"/>
          <p:nvPr/>
        </p:nvSpPr>
        <p:spPr>
          <a:xfrm>
            <a:off x="5632704" y="1655108"/>
            <a:ext cx="3767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70C0"/>
                </a:solidFill>
                <a:latin typeface="#9Slide05 SVNMonday" pitchFamily="2" charset="0"/>
              </a:rPr>
              <a:t>Chúc</a:t>
            </a:r>
            <a:r>
              <a:rPr lang="en-US" sz="7200" dirty="0">
                <a:solidFill>
                  <a:srgbClr val="0070C0"/>
                </a:solidFill>
                <a:latin typeface="#9Slide05 SVNMonday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#9Slide05 SVNMonday" pitchFamily="2" charset="0"/>
              </a:rPr>
              <a:t>các</a:t>
            </a:r>
            <a:r>
              <a:rPr lang="en-US" sz="7200" dirty="0">
                <a:solidFill>
                  <a:srgbClr val="0070C0"/>
                </a:solidFill>
                <a:latin typeface="#9Slide05 SVNMonday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#9Slide05 SVNMonday" pitchFamily="2" charset="0"/>
              </a:rPr>
              <a:t>em</a:t>
            </a:r>
            <a:r>
              <a:rPr lang="en-US" sz="7200" dirty="0">
                <a:solidFill>
                  <a:srgbClr val="0070C0"/>
                </a:solidFill>
                <a:latin typeface="#9Slide05 SVNMonday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#9Slide05 SVNMonday" pitchFamily="2" charset="0"/>
              </a:rPr>
              <a:t>học</a:t>
            </a:r>
            <a:r>
              <a:rPr lang="en-US" sz="7200" dirty="0">
                <a:solidFill>
                  <a:srgbClr val="0070C0"/>
                </a:solidFill>
                <a:latin typeface="#9Slide05 SVNMonday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#9Slide05 SVNMonday" pitchFamily="2" charset="0"/>
              </a:rPr>
              <a:t>tốt</a:t>
            </a:r>
            <a:r>
              <a:rPr lang="en-US" sz="7200" dirty="0">
                <a:solidFill>
                  <a:srgbClr val="0070C0"/>
                </a:solidFill>
                <a:latin typeface="#9Slide05 SVNMonday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06902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666D663-9BDB-4089-988F-1F01B26B3359}"/>
              </a:ext>
            </a:extLst>
          </p:cNvPr>
          <p:cNvSpPr/>
          <p:nvPr/>
        </p:nvSpPr>
        <p:spPr>
          <a:xfrm>
            <a:off x="377260" y="2534286"/>
            <a:ext cx="4101607" cy="10300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731474">
              <a:lnSpc>
                <a:spcPct val="115000"/>
              </a:lnSpc>
            </a:pP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A.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Thường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đồ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con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endParaRPr lang="en-US" sz="2000" dirty="0">
              <a:solidFill>
                <a:schemeClr val="tx1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80F3C6-10DC-4B8F-ADFD-283D62E08948}"/>
              </a:ext>
            </a:extLst>
          </p:cNvPr>
          <p:cNvSpPr/>
          <p:nvPr/>
        </p:nvSpPr>
        <p:spPr>
          <a:xfrm>
            <a:off x="4699001" y="2538539"/>
            <a:ext cx="4670986" cy="10300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Thường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thế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lực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siêu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phàm</a:t>
            </a:r>
            <a:endParaRPr lang="en-US" sz="2000" dirty="0">
              <a:solidFill>
                <a:schemeClr val="tx1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354842-C98B-416A-82AB-5B95B66BBD26}"/>
              </a:ext>
            </a:extLst>
          </p:cNvPr>
          <p:cNvSpPr/>
          <p:nvPr/>
        </p:nvSpPr>
        <p:spPr>
          <a:xfrm>
            <a:off x="377260" y="3923028"/>
            <a:ext cx="4101607" cy="10300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miêu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khắc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họa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B19DBC-56CF-4C03-8005-4CD875F05B97}"/>
              </a:ext>
            </a:extLst>
          </p:cNvPr>
          <p:cNvSpPr/>
          <p:nvPr/>
        </p:nvSpPr>
        <p:spPr>
          <a:xfrm>
            <a:off x="4692259" y="3885615"/>
            <a:ext cx="4713221" cy="10890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31474">
              <a:lnSpc>
                <a:spcPct val="115000"/>
              </a:lnSpc>
            </a:pP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D.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Vừa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phản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ánh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vừa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endParaRPr lang="en-US" sz="2000" dirty="0">
              <a:solidFill>
                <a:schemeClr val="tx1"/>
              </a:solidFill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2FF311-E012-43DB-B57E-8F30C64A3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34" y="2818577"/>
            <a:ext cx="644578" cy="566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F1C3C8-F86E-4544-A7C0-76F356FC69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689783" y="4207400"/>
            <a:ext cx="643629" cy="5632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71141D-BD39-43F7-A807-85028EAAD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193" y="4214481"/>
            <a:ext cx="643794" cy="5657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5CB4AA-DE33-4B44-B67E-992A70D232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813" y="2870981"/>
            <a:ext cx="643794" cy="515035"/>
          </a:xfrm>
          <a:prstGeom prst="rect">
            <a:avLst/>
          </a:prstGeom>
        </p:spPr>
      </p:pic>
      <p:sp>
        <p:nvSpPr>
          <p:cNvPr id="22" name="Snip Diagonal Corner Rectangle 3">
            <a:extLst>
              <a:ext uri="{FF2B5EF4-FFF2-40B4-BE49-F238E27FC236}">
                <a16:creationId xmlns:a16="http://schemas.microsoft.com/office/drawing/2014/main" id="{63E42992-5222-441D-9056-7D948C4FDB4F}"/>
              </a:ext>
            </a:extLst>
          </p:cNvPr>
          <p:cNvSpPr/>
          <p:nvPr/>
        </p:nvSpPr>
        <p:spPr>
          <a:xfrm>
            <a:off x="1159214" y="477822"/>
            <a:ext cx="8196393" cy="1532423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474"/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731474"/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#9Slide05 FS Blonde Script" panose="03000503000000000000" pitchFamily="65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EE4CC676-6901-4857-A9C8-C87E640177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75104"/>
            <a:ext cx="2370528" cy="18675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9C48629-5AE2-4EF5-9400-948DF8668DDA}"/>
              </a:ext>
            </a:extLst>
          </p:cNvPr>
          <p:cNvSpPr txBox="1"/>
          <p:nvPr/>
        </p:nvSpPr>
        <p:spPr>
          <a:xfrm>
            <a:off x="2819010" y="-3381237"/>
            <a:ext cx="4876800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75390">
              <a:defRPr/>
            </a:pPr>
            <a:r>
              <a:rPr lang="en-SG" sz="1920" dirty="0" err="1"/>
              <a:t>Giáo</a:t>
            </a:r>
            <a:r>
              <a:rPr lang="en-SG" sz="1920" dirty="0"/>
              <a:t> </a:t>
            </a:r>
            <a:r>
              <a:rPr lang="en-SG" sz="1920" dirty="0" err="1"/>
              <a:t>án</a:t>
            </a:r>
            <a:r>
              <a:rPr lang="en-SG" sz="1920" dirty="0"/>
              <a:t> </a:t>
            </a:r>
            <a:r>
              <a:rPr lang="en-SG" sz="1920" dirty="0" err="1"/>
              <a:t>của</a:t>
            </a:r>
            <a:r>
              <a:rPr lang="en-SG" sz="1920" dirty="0"/>
              <a:t> </a:t>
            </a:r>
            <a:r>
              <a:rPr lang="en-SG" sz="1920" dirty="0" err="1"/>
              <a:t>Hạnh</a:t>
            </a:r>
            <a:r>
              <a:rPr lang="en-SG" sz="1920" dirty="0"/>
              <a:t> </a:t>
            </a:r>
            <a:r>
              <a:rPr lang="en-SG" sz="1920" dirty="0" err="1"/>
              <a:t>Nguyễn</a:t>
            </a:r>
            <a:r>
              <a:rPr lang="en-SG" sz="1920" dirty="0"/>
              <a:t>: </a:t>
            </a:r>
            <a:r>
              <a:rPr lang="en-SG" sz="1920" dirty="0">
                <a:hlinkClick r:id="rId11"/>
              </a:rPr>
              <a:t>https://www.facebook.com/HankNguyenn</a:t>
            </a:r>
            <a:endParaRPr lang="en-SG" sz="1920" dirty="0"/>
          </a:p>
        </p:txBody>
      </p:sp>
    </p:spTree>
    <p:extLst>
      <p:ext uri="{BB962C8B-B14F-4D97-AF65-F5344CB8AC3E}">
        <p14:creationId xmlns:p14="http://schemas.microsoft.com/office/powerpoint/2010/main" val="205476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1724671-E927-4EE4-BB03-40C310F11FAA}"/>
              </a:ext>
            </a:extLst>
          </p:cNvPr>
          <p:cNvSpPr/>
          <p:nvPr/>
        </p:nvSpPr>
        <p:spPr>
          <a:xfrm>
            <a:off x="772460" y="2692398"/>
            <a:ext cx="4027642" cy="9412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ngoại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3F23C37-A1B2-42B8-9ACE-89644D3F8546}"/>
              </a:ext>
            </a:extLst>
          </p:cNvPr>
          <p:cNvSpPr/>
          <p:nvPr/>
        </p:nvSpPr>
        <p:spPr>
          <a:xfrm>
            <a:off x="5173633" y="2692398"/>
            <a:ext cx="4027641" cy="9412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A558A6-A5B6-42D4-B519-1BF9435A510B}"/>
              </a:ext>
            </a:extLst>
          </p:cNvPr>
          <p:cNvSpPr/>
          <p:nvPr/>
        </p:nvSpPr>
        <p:spPr>
          <a:xfrm>
            <a:off x="772460" y="4082005"/>
            <a:ext cx="4027642" cy="9412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suy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2DF860-769D-43D0-8ADD-07E4DE631167}"/>
              </a:ext>
            </a:extLst>
          </p:cNvPr>
          <p:cNvSpPr/>
          <p:nvPr/>
        </p:nvSpPr>
        <p:spPr>
          <a:xfrm>
            <a:off x="5173633" y="4082005"/>
            <a:ext cx="4027641" cy="9412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4C0B33-E753-429C-8CAE-0760C2E4A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45" y="2897916"/>
            <a:ext cx="572281" cy="5029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7CFE355-85CE-4283-8DC7-9F6CE25B6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44" y="4298901"/>
            <a:ext cx="585923" cy="5149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640128-A153-4914-9992-4846A020A2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487" y="4273414"/>
            <a:ext cx="643794" cy="5150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1A05AB-2C8C-40FC-835B-D5AFE1837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485" y="2885794"/>
            <a:ext cx="586074" cy="515035"/>
          </a:xfrm>
          <a:prstGeom prst="rect">
            <a:avLst/>
          </a:prstGeom>
        </p:spPr>
      </p:pic>
      <p:sp>
        <p:nvSpPr>
          <p:cNvPr id="32" name="Snip Diagonal Corner Rectangle 3">
            <a:extLst>
              <a:ext uri="{FF2B5EF4-FFF2-40B4-BE49-F238E27FC236}">
                <a16:creationId xmlns:a16="http://schemas.microsoft.com/office/drawing/2014/main" id="{47295A51-8D86-477C-A5A8-43641AE504CA}"/>
              </a:ext>
            </a:extLst>
          </p:cNvPr>
          <p:cNvSpPr/>
          <p:nvPr/>
        </p:nvSpPr>
        <p:spPr>
          <a:xfrm>
            <a:off x="1214074" y="511690"/>
            <a:ext cx="8196393" cy="1532423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	</a:t>
            </a:r>
            <a:r>
              <a:rPr lang="en-US" sz="360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Câu</a:t>
            </a:r>
            <a:r>
              <a:rPr lang="en-US" sz="360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3: </a:t>
            </a:r>
            <a:r>
              <a:rPr lang="en-US" sz="36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truyện</a:t>
            </a:r>
            <a:r>
              <a:rPr lang="en-US" sz="36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thoại</a:t>
            </a:r>
            <a:r>
              <a:rPr lang="en-US" sz="36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xây</a:t>
            </a:r>
            <a:r>
              <a:rPr lang="en-US" sz="36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dựng</a:t>
            </a:r>
            <a:r>
              <a:rPr lang="en-US" sz="36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qua </a:t>
            </a:r>
            <a:r>
              <a:rPr lang="en-US" sz="36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phương</a:t>
            </a:r>
            <a:r>
              <a:rPr lang="en-US" sz="36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#9Slide05 FS Blonde Script" panose="03000503000000000000" pitchFamily="65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?</a:t>
            </a:r>
            <a:endParaRPr lang="en-US" sz="3600" dirty="0">
              <a:solidFill>
                <a:srgbClr val="FF0000"/>
              </a:solidFill>
              <a:latin typeface="#9Slide05 FS Blonde Script" panose="03000503000000000000" pitchFamily="65" charset="0"/>
              <a:cs typeface="#9Slide05 FS Blonde Script" panose="03000503000000000000" charset="0"/>
            </a:endParaRPr>
          </a:p>
        </p:txBody>
      </p:sp>
      <p:pic>
        <p:nvPicPr>
          <p:cNvPr id="33" name="Picture 32">
            <a:hlinkClick r:id="rId8" action="ppaction://hlinksldjump"/>
            <a:extLst>
              <a:ext uri="{FF2B5EF4-FFF2-40B4-BE49-F238E27FC236}">
                <a16:creationId xmlns:a16="http://schemas.microsoft.com/office/drawing/2014/main" id="{C672EF32-E852-42F5-AEC0-38F55D851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10" y="438694"/>
            <a:ext cx="2370528" cy="18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4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B196EA8-56AB-4D4B-A24E-4084C4608B58}"/>
              </a:ext>
            </a:extLst>
          </p:cNvPr>
          <p:cNvSpPr/>
          <p:nvPr/>
        </p:nvSpPr>
        <p:spPr>
          <a:xfrm>
            <a:off x="701040" y="2534459"/>
            <a:ext cx="3962487" cy="1149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xưng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E09087-AA44-4C5B-BCCD-05058E39B328}"/>
              </a:ext>
            </a:extLst>
          </p:cNvPr>
          <p:cNvSpPr/>
          <p:nvPr/>
        </p:nvSpPr>
        <p:spPr>
          <a:xfrm>
            <a:off x="5063566" y="2534459"/>
            <a:ext cx="4027641" cy="1149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giấu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7E4C24-4F68-4A67-915C-4C743C10CBD5}"/>
              </a:ext>
            </a:extLst>
          </p:cNvPr>
          <p:cNvSpPr/>
          <p:nvPr/>
        </p:nvSpPr>
        <p:spPr>
          <a:xfrm>
            <a:off x="701040" y="3924066"/>
            <a:ext cx="3962487" cy="1149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A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sai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3447CF-2B07-4506-AE3D-8AEE2A5B8439}"/>
              </a:ext>
            </a:extLst>
          </p:cNvPr>
          <p:cNvSpPr/>
          <p:nvPr/>
        </p:nvSpPr>
        <p:spPr>
          <a:xfrm>
            <a:off x="5063566" y="3924066"/>
            <a:ext cx="4027641" cy="1149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A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đúng</a:t>
            </a:r>
            <a:endParaRPr lang="en-US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F3ADC7-7DD7-43E0-931B-2B9240402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78" y="2864048"/>
            <a:ext cx="572281" cy="502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CE3464-3E66-417E-BEC6-2BF0F4365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77" y="4265033"/>
            <a:ext cx="585923" cy="5149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3C27D9-002B-4945-B6AA-D1DDF45A30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20" y="4239546"/>
            <a:ext cx="643794" cy="5150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328AC4-7493-4238-85A6-E8327DEA1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18" y="2851926"/>
            <a:ext cx="586074" cy="515035"/>
          </a:xfrm>
          <a:prstGeom prst="rect">
            <a:avLst/>
          </a:prstGeom>
        </p:spPr>
      </p:pic>
      <p:sp>
        <p:nvSpPr>
          <p:cNvPr id="22" name="Snip Diagonal Corner Rectangle 3">
            <a:extLst>
              <a:ext uri="{FF2B5EF4-FFF2-40B4-BE49-F238E27FC236}">
                <a16:creationId xmlns:a16="http://schemas.microsoft.com/office/drawing/2014/main" id="{E030B114-D014-412A-84C7-CBF9FAEDAE3E}"/>
              </a:ext>
            </a:extLst>
          </p:cNvPr>
          <p:cNvSpPr/>
          <p:nvPr/>
        </p:nvSpPr>
        <p:spPr>
          <a:xfrm>
            <a:off x="1104007" y="477822"/>
            <a:ext cx="8196393" cy="1532423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		</a:t>
            </a:r>
            <a:r>
              <a:rPr lang="en-US" sz="384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Câu</a:t>
            </a:r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4: </a:t>
            </a:r>
            <a:r>
              <a:rPr lang="en-US" sz="384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Người</a:t>
            </a:r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84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kể</a:t>
            </a:r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84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chuyện</a:t>
            </a:r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84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trong</a:t>
            </a:r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84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truyện</a:t>
            </a:r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</a:p>
          <a:p>
            <a:pPr algn="ctr"/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		</a:t>
            </a:r>
            <a:r>
              <a:rPr lang="en-US" sz="384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đồng</a:t>
            </a:r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84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thoại</a:t>
            </a:r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84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có</a:t>
            </a:r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84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thể</a:t>
            </a:r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ở </a:t>
            </a:r>
            <a:r>
              <a:rPr lang="en-US" sz="384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ngôi</a:t>
            </a:r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84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thứ</a:t>
            </a:r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 </a:t>
            </a:r>
            <a:r>
              <a:rPr lang="en-US" sz="3840" i="1" dirty="0" err="1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mấy</a:t>
            </a:r>
            <a:r>
              <a:rPr lang="en-US" sz="3840" i="1" dirty="0">
                <a:solidFill>
                  <a:srgbClr val="FF0000"/>
                </a:solidFill>
                <a:latin typeface="#9Slide05 FS Blonde Script" panose="03000503000000000000" charset="0"/>
                <a:cs typeface="#9Slide05 FS Blonde Script" panose="03000503000000000000" charset="0"/>
              </a:rPr>
              <a:t>?</a:t>
            </a:r>
            <a:endParaRPr lang="en-US" sz="3840" dirty="0">
              <a:solidFill>
                <a:srgbClr val="FF0000"/>
              </a:solidFill>
              <a:latin typeface="#9Slide05 FS Blonde Script" panose="03000503000000000000" charset="0"/>
              <a:cs typeface="#9Slide05 FS Blonde Script" panose="03000503000000000000" charset="0"/>
            </a:endParaRPr>
          </a:p>
        </p:txBody>
      </p:sp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5CAD138D-7D4A-47E0-8040-9C32A75588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158" y="412364"/>
            <a:ext cx="2370528" cy="18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3589</TotalTime>
  <Words>3683</Words>
  <Application>Microsoft Macintosh PowerPoint</Application>
  <PresentationFormat>Custom</PresentationFormat>
  <Paragraphs>496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2" baseType="lpstr">
      <vt:lpstr>#9Slide03 Arima Madurai</vt:lpstr>
      <vt:lpstr>#9Slide03 Arima Madurai Black</vt:lpstr>
      <vt:lpstr>#9Slide05 FS Blonde Script</vt:lpstr>
      <vt:lpstr>#9Slide05 SVNBulgary</vt:lpstr>
      <vt:lpstr>#9Slide05 SVNCookie</vt:lpstr>
      <vt:lpstr>#9Slide05 SVNMonday</vt:lpstr>
      <vt:lpstr>#9Slide07 IcielBaliho Script</vt:lpstr>
      <vt:lpstr>#9Slide07 IcielLa Chic Pro Shad</vt:lpstr>
      <vt:lpstr>Arial</vt:lpstr>
      <vt:lpstr>Calibri</vt:lpstr>
      <vt:lpstr>Calibri Light</vt:lpstr>
      <vt:lpstr>Futura-Condensed-Normal</vt:lpstr>
      <vt:lpstr>Palatino Linotype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Cốt truyện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Office User</cp:lastModifiedBy>
  <cp:revision>290</cp:revision>
  <dcterms:created xsi:type="dcterms:W3CDTF">2019-09-21T14:46:22Z</dcterms:created>
  <dcterms:modified xsi:type="dcterms:W3CDTF">2024-01-16T01:30:24Z</dcterms:modified>
</cp:coreProperties>
</file>