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71" r:id="rId3"/>
    <p:sldId id="272" r:id="rId4"/>
    <p:sldId id="258" r:id="rId5"/>
    <p:sldId id="259" r:id="rId6"/>
    <p:sldId id="273" r:id="rId7"/>
    <p:sldId id="261" r:id="rId8"/>
    <p:sldId id="274" r:id="rId9"/>
    <p:sldId id="262" r:id="rId10"/>
    <p:sldId id="263" r:id="rId11"/>
    <p:sldId id="269"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Fraunces" pitchFamily="2" charset="77"/>
      <p:bold r:id="rId18"/>
      <p:italic r:id="rId19"/>
      <p:boldItalic r:id="rId20"/>
    </p:embeddedFont>
    <p:embeddedFont>
      <p:font typeface="Livvic" pitchFamily="2" charset="77"/>
      <p:regular r:id="rId21"/>
      <p:bold r:id="rId22"/>
      <p:italic r:id="rId23"/>
      <p:boldItalic r:id="rId24"/>
    </p:embeddedFont>
    <p:embeddedFont>
      <p:font typeface="Roboto Condensed"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4VwflkLD6MQXRiLM16PpVqWg5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80" d="100"/>
          <a:sy n="80" d="100"/>
        </p:scale>
        <p:origin x="28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4" name="Google Shape;514;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515" name="Google Shape;515;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sz="1800" dirty="0">
                <a:solidFill>
                  <a:srgbClr val="000000"/>
                </a:solidFill>
                <a:effectLst/>
                <a:latin typeface="Times New Roman" panose="02020603050405020304" pitchFamily="18" charset="0"/>
                <a:ea typeface="Times New Roman" panose="02020603050405020304" pitchFamily="18" charset="0"/>
              </a:rPr>
              <a:t>Thuật ngữ thuộc lĩnh vực ngôn ngữ: </a:t>
            </a:r>
            <a:r>
              <a:rPr lang="vi-VN" sz="1800" i="1" dirty="0">
                <a:solidFill>
                  <a:srgbClr val="000000"/>
                </a:solidFill>
                <a:effectLst/>
                <a:latin typeface="Times New Roman" panose="02020603050405020304" pitchFamily="18" charset="0"/>
                <a:ea typeface="Times New Roman" panose="02020603050405020304" pitchFamily="18" charset="0"/>
              </a:rPr>
              <a:t>Chủ ngữ, vị ngữ, trạng ngữ...</a:t>
            </a:r>
            <a:r>
              <a:rPr lang="en-VN" dirty="0">
                <a:effectLst/>
              </a:rPr>
              <a:t> </a:t>
            </a:r>
          </a:p>
          <a:p>
            <a:pPr marL="0" lvl="0" indent="0" algn="l" rtl="0">
              <a:spcBef>
                <a:spcPts val="0"/>
              </a:spcBef>
              <a:spcAft>
                <a:spcPts val="0"/>
              </a:spcAft>
              <a:buNone/>
            </a:pPr>
            <a:endParaRPr dirty="0"/>
          </a:p>
        </p:txBody>
      </p:sp>
      <p:sp>
        <p:nvSpPr>
          <p:cNvPr id="517" name="Google Shape;517;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18" name="Google Shape;518;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6" name="Google Shape;636;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637" name="Google Shape;637;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40" name="Google Shape;640;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64385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69885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6" name="Google Shape;146;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7" name="Google Shape;147;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1" kern="100" spc="-10" dirty="0" err="1">
                <a:solidFill>
                  <a:srgbClr val="000000"/>
                </a:solidFill>
                <a:effectLst/>
                <a:latin typeface="Times New Roman" panose="02020603050405020304" pitchFamily="18" charset="0"/>
                <a:ea typeface="SimSun" panose="02010600030101010101" pitchFamily="2" charset="-122"/>
              </a:rPr>
              <a:t>Trong</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phần</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khởi</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động</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chúng</a:t>
            </a:r>
            <a:r>
              <a:rPr lang="en-US" sz="1800" i="1" kern="100" spc="-10" dirty="0">
                <a:solidFill>
                  <a:srgbClr val="000000"/>
                </a:solidFill>
                <a:effectLst/>
                <a:latin typeface="Times New Roman" panose="02020603050405020304" pitchFamily="18" charset="0"/>
                <a:ea typeface="SimSun" panose="02010600030101010101" pitchFamily="2" charset="-122"/>
              </a:rPr>
              <a:t> ta </a:t>
            </a:r>
            <a:r>
              <a:rPr lang="en-US" sz="1800" i="1" kern="100" spc="-10" dirty="0" err="1">
                <a:solidFill>
                  <a:srgbClr val="000000"/>
                </a:solidFill>
                <a:effectLst/>
                <a:latin typeface="Times New Roman" panose="02020603050405020304" pitchFamily="18" charset="0"/>
                <a:ea typeface="SimSun" panose="02010600030101010101" pitchFamily="2" charset="-122"/>
              </a:rPr>
              <a:t>được</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tiếp</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cận</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một</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số</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kiến</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thức</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về</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thuật</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ngữ</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spc="-10" dirty="0" err="1">
                <a:solidFill>
                  <a:srgbClr val="000000"/>
                </a:solidFill>
                <a:effectLst/>
                <a:latin typeface="Times New Roman" panose="02020603050405020304" pitchFamily="18" charset="0"/>
                <a:ea typeface="Times New Roman" panose="02020603050405020304" pitchFamily="18" charset="0"/>
              </a:rPr>
              <a:t>Mặc</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dù</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mang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ý</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nghĩa</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đặc</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biệt</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và</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tính</a:t>
            </a:r>
            <a:r>
              <a:rPr lang="en-US" sz="1800" i="1" spc="-10" dirty="0">
                <a:solidFill>
                  <a:srgbClr val="000000"/>
                </a:solidFill>
                <a:effectLst/>
                <a:latin typeface="Times New Roman" panose="02020603050405020304" pitchFamily="18" charset="0"/>
                <a:ea typeface="Times New Roman" panose="02020603050405020304" pitchFamily="18" charset="0"/>
              </a:rPr>
              <a:t> khoa </a:t>
            </a:r>
            <a:r>
              <a:rPr lang="en-US" sz="1800" i="1" spc="-10" dirty="0" err="1">
                <a:solidFill>
                  <a:srgbClr val="000000"/>
                </a:solidFill>
                <a:effectLst/>
                <a:latin typeface="Times New Roman" panose="02020603050405020304" pitchFamily="18" charset="0"/>
                <a:ea typeface="Times New Roman" panose="02020603050405020304" pitchFamily="18" charset="0"/>
              </a:rPr>
              <a:t>học</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nhưng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thuật</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ngữ</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vẫn</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nằm</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trong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hệ</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thống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ngôn</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ngữ</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chung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vì</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vậy</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thuật</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ngữ</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được</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sử</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dụng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rộng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rãi</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phổ</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biến</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trong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cuộc</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sống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hàng</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spc="-10" dirty="0" err="1">
                <a:solidFill>
                  <a:srgbClr val="000000"/>
                </a:solidFill>
                <a:effectLst/>
                <a:latin typeface="Times New Roman" panose="02020603050405020304" pitchFamily="18" charset="0"/>
                <a:ea typeface="Times New Roman" panose="02020603050405020304" pitchFamily="18" charset="0"/>
              </a:rPr>
              <a:t>ngày</a:t>
            </a:r>
            <a:r>
              <a:rPr lang="en-US" sz="1800" i="1" spc="-10" dirty="0">
                <a:solidFill>
                  <a:srgbClr val="000000"/>
                </a:solidFill>
                <a:effectLst/>
                <a:latin typeface="Times New Roman" panose="02020603050405020304" pitchFamily="18" charset="0"/>
                <a:ea typeface="Times New Roman" panose="02020603050405020304" pitchFamily="18" charset="0"/>
              </a:rPr>
              <a:t>. </a:t>
            </a:r>
            <a:r>
              <a:rPr lang="en-US" sz="1800" i="1" kern="100" spc="-10" dirty="0" err="1">
                <a:solidFill>
                  <a:srgbClr val="000000"/>
                </a:solidFill>
                <a:effectLst/>
                <a:latin typeface="Times New Roman" panose="02020603050405020304" pitchFamily="18" charset="0"/>
                <a:ea typeface="SimSun" panose="02010600030101010101" pitchFamily="2" charset="-122"/>
              </a:rPr>
              <a:t>Để</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hiểu</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thêm</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về</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nội</a:t>
            </a:r>
            <a:r>
              <a:rPr lang="en-US" sz="1800" i="1" kern="100" spc="-10" dirty="0">
                <a:solidFill>
                  <a:srgbClr val="000000"/>
                </a:solidFill>
                <a:effectLst/>
                <a:latin typeface="Times New Roman" panose="02020603050405020304" pitchFamily="18" charset="0"/>
                <a:ea typeface="SimSun" panose="02010600030101010101" pitchFamily="2" charset="-122"/>
              </a:rPr>
              <a:t> dung </a:t>
            </a:r>
            <a:r>
              <a:rPr lang="en-US" sz="1800" i="1" kern="100" spc="-10" dirty="0" err="1">
                <a:solidFill>
                  <a:srgbClr val="000000"/>
                </a:solidFill>
                <a:effectLst/>
                <a:latin typeface="Times New Roman" panose="02020603050405020304" pitchFamily="18" charset="0"/>
                <a:ea typeface="SimSun" panose="02010600030101010101" pitchFamily="2" charset="-122"/>
              </a:rPr>
              <a:t>này</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chúng</a:t>
            </a:r>
            <a:r>
              <a:rPr lang="en-US" sz="1800" i="1" kern="100" spc="-10" dirty="0">
                <a:solidFill>
                  <a:srgbClr val="000000"/>
                </a:solidFill>
                <a:effectLst/>
                <a:latin typeface="Times New Roman" panose="02020603050405020304" pitchFamily="18" charset="0"/>
                <a:ea typeface="SimSun" panose="02010600030101010101" pitchFamily="2" charset="-122"/>
              </a:rPr>
              <a:t> ta </a:t>
            </a:r>
            <a:r>
              <a:rPr lang="en-US" sz="1800" i="1" kern="100" spc="-10" dirty="0" err="1">
                <a:solidFill>
                  <a:srgbClr val="000000"/>
                </a:solidFill>
                <a:effectLst/>
                <a:latin typeface="Times New Roman" panose="02020603050405020304" pitchFamily="18" charset="0"/>
                <a:ea typeface="SimSun" panose="02010600030101010101" pitchFamily="2" charset="-122"/>
              </a:rPr>
              <a:t>cùng</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tham</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gia</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buổi</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học</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ngày</a:t>
            </a:r>
            <a:r>
              <a:rPr lang="en-US" sz="1800" i="1" kern="100" spc="-10" dirty="0">
                <a:solidFill>
                  <a:srgbClr val="000000"/>
                </a:solidFill>
                <a:effectLst/>
                <a:latin typeface="Times New Roman" panose="02020603050405020304" pitchFamily="18" charset="0"/>
                <a:ea typeface="SimSun" panose="02010600030101010101" pitchFamily="2" charset="-122"/>
              </a:rPr>
              <a:t> </a:t>
            </a:r>
            <a:r>
              <a:rPr lang="en-US" sz="1800" i="1" kern="100" spc="-10" dirty="0" err="1">
                <a:solidFill>
                  <a:srgbClr val="000000"/>
                </a:solidFill>
                <a:effectLst/>
                <a:latin typeface="Times New Roman" panose="02020603050405020304" pitchFamily="18" charset="0"/>
                <a:ea typeface="SimSun" panose="02010600030101010101" pitchFamily="2" charset="-122"/>
              </a:rPr>
              <a:t>hôm</a:t>
            </a:r>
            <a:r>
              <a:rPr lang="en-US" sz="1800" i="1" kern="100" spc="-10" dirty="0">
                <a:solidFill>
                  <a:srgbClr val="000000"/>
                </a:solidFill>
                <a:effectLst/>
                <a:latin typeface="Times New Roman" panose="02020603050405020304" pitchFamily="18" charset="0"/>
                <a:ea typeface="SimSun" panose="02010600030101010101" pitchFamily="2" charset="-122"/>
              </a:rPr>
              <a:t> nay.</a:t>
            </a:r>
            <a:r>
              <a:rPr lang="en-VN" dirty="0">
                <a:effectLst/>
              </a:rPr>
              <a:t> </a:t>
            </a:r>
            <a:endParaRPr dirty="0"/>
          </a:p>
        </p:txBody>
      </p:sp>
      <p:sp>
        <p:nvSpPr>
          <p:cNvPr id="149" name="Google Shape;149;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0" name="Google Shape;150;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1" name="Google Shape;30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2" name="Google Shape;30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5" name="Google Shape;30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1" name="Google Shape;30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2" name="Google Shape;30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5" name="Google Shape;30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31691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0" name="Google Shape;410;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11" name="Google Shape;411;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4" name="Google Shape;414;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1" name="Google Shape;30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2" name="Google Shape;30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5" name="Google Shape;30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87267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3" name="Google Shape;483;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84" name="Google Shape;484;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7" name="Google Shape;487;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91"/>
        <p:cNvGrpSpPr/>
        <p:nvPr/>
      </p:nvGrpSpPr>
      <p:grpSpPr>
        <a:xfrm>
          <a:off x="0" y="0"/>
          <a:ext cx="0" cy="0"/>
          <a:chOff x="0" y="0"/>
          <a:chExt cx="0" cy="0"/>
        </a:xfrm>
      </p:grpSpPr>
      <p:sp>
        <p:nvSpPr>
          <p:cNvPr id="92" name="Google Shape;92;p1"/>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106" y="2090334"/>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
          <p:cNvGrpSpPr/>
          <p:nvPr/>
        </p:nvGrpSpPr>
        <p:grpSpPr>
          <a:xfrm>
            <a:off x="387712" y="8334730"/>
            <a:ext cx="885920" cy="885920"/>
            <a:chOff x="0" y="0"/>
            <a:chExt cx="1181227" cy="1181227"/>
          </a:xfrm>
        </p:grpSpPr>
        <p:sp>
          <p:nvSpPr>
            <p:cNvPr id="95" name="Google Shape;95;p1"/>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485A7E"/>
            </a:solidFill>
            <a:ln>
              <a:noFill/>
            </a:ln>
          </p:spPr>
        </p:sp>
        <p:sp>
          <p:nvSpPr>
            <p:cNvPr id="96" name="Google Shape;96;p1"/>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
          <p:cNvGrpSpPr/>
          <p:nvPr/>
        </p:nvGrpSpPr>
        <p:grpSpPr>
          <a:xfrm>
            <a:off x="475300" y="440834"/>
            <a:ext cx="798290" cy="798290"/>
            <a:chOff x="0" y="0"/>
            <a:chExt cx="1064387" cy="1064387"/>
          </a:xfrm>
        </p:grpSpPr>
        <p:sp>
          <p:nvSpPr>
            <p:cNvPr id="98" name="Google Shape;98;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99" name="Google Shape;99;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
          <p:cNvGrpSpPr/>
          <p:nvPr/>
        </p:nvGrpSpPr>
        <p:grpSpPr>
          <a:xfrm>
            <a:off x="1235500" y="9387484"/>
            <a:ext cx="528828" cy="528828"/>
            <a:chOff x="0" y="0"/>
            <a:chExt cx="705104" cy="705104"/>
          </a:xfrm>
        </p:grpSpPr>
        <p:sp>
          <p:nvSpPr>
            <p:cNvPr id="101" name="Google Shape;101;p1"/>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EDB945"/>
            </a:solidFill>
            <a:ln>
              <a:noFill/>
            </a:ln>
          </p:spPr>
        </p:sp>
        <p:sp>
          <p:nvSpPr>
            <p:cNvPr id="102" name="Google Shape;102;p1"/>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
          <p:cNvGrpSpPr/>
          <p:nvPr/>
        </p:nvGrpSpPr>
        <p:grpSpPr>
          <a:xfrm>
            <a:off x="17286600" y="1604234"/>
            <a:ext cx="798290" cy="798290"/>
            <a:chOff x="0" y="0"/>
            <a:chExt cx="1064387" cy="1064387"/>
          </a:xfrm>
        </p:grpSpPr>
        <p:sp>
          <p:nvSpPr>
            <p:cNvPr id="104" name="Google Shape;104;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DD5B52"/>
            </a:solidFill>
            <a:ln>
              <a:noFill/>
            </a:ln>
          </p:spPr>
        </p:sp>
        <p:sp>
          <p:nvSpPr>
            <p:cNvPr id="105" name="Google Shape;105;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
          <p:cNvGrpSpPr/>
          <p:nvPr/>
        </p:nvGrpSpPr>
        <p:grpSpPr>
          <a:xfrm>
            <a:off x="17022150" y="575534"/>
            <a:ext cx="528828" cy="528828"/>
            <a:chOff x="0" y="0"/>
            <a:chExt cx="705104" cy="705104"/>
          </a:xfrm>
        </p:grpSpPr>
        <p:sp>
          <p:nvSpPr>
            <p:cNvPr id="107" name="Google Shape;107;p1"/>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96507E"/>
            </a:solidFill>
            <a:ln>
              <a:noFill/>
            </a:ln>
          </p:spPr>
        </p:sp>
        <p:sp>
          <p:nvSpPr>
            <p:cNvPr id="108" name="Google Shape;108;p1"/>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1"/>
          <p:cNvSpPr txBox="1"/>
          <p:nvPr/>
        </p:nvSpPr>
        <p:spPr>
          <a:xfrm>
            <a:off x="1028700" y="2208159"/>
            <a:ext cx="4359428" cy="332398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vi-VN" sz="4500" b="1" kern="100" spc="-7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Xếp các thuật ngữ ở cột A vào lĩnh vực khoa học phù hợp ở cột B.</a:t>
            </a:r>
            <a:r>
              <a:rPr lang="en-VN" sz="4500" b="1" dirty="0">
                <a:effectLst/>
                <a:latin typeface="Times New Roman" panose="02020603050405020304" pitchFamily="18" charset="0"/>
                <a:cs typeface="Times New Roman" panose="02020603050405020304" pitchFamily="18" charset="0"/>
              </a:rPr>
              <a:t> </a:t>
            </a:r>
            <a:endParaRPr sz="4500" b="1" dirty="0">
              <a:latin typeface="Times New Roman" panose="02020603050405020304" pitchFamily="18" charset="0"/>
              <a:cs typeface="Times New Roman" panose="02020603050405020304" pitchFamily="18" charset="0"/>
            </a:endParaRPr>
          </a:p>
        </p:txBody>
      </p:sp>
      <p:grpSp>
        <p:nvGrpSpPr>
          <p:cNvPr id="111" name="Google Shape;111;p1"/>
          <p:cNvGrpSpPr/>
          <p:nvPr/>
        </p:nvGrpSpPr>
        <p:grpSpPr>
          <a:xfrm>
            <a:off x="17022291" y="8988334"/>
            <a:ext cx="798290" cy="798290"/>
            <a:chOff x="0" y="0"/>
            <a:chExt cx="1064387" cy="1064387"/>
          </a:xfrm>
        </p:grpSpPr>
        <p:sp>
          <p:nvSpPr>
            <p:cNvPr id="112" name="Google Shape;112;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113" name="Google Shape;113;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
          <p:cNvSpPr txBox="1"/>
          <p:nvPr/>
        </p:nvSpPr>
        <p:spPr>
          <a:xfrm>
            <a:off x="9901855" y="113695"/>
            <a:ext cx="7519587" cy="1309703"/>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7686" b="1" i="0" u="none" strike="noStrike" cap="none">
                <a:solidFill>
                  <a:srgbClr val="90201B"/>
                </a:solidFill>
                <a:latin typeface="Fraunces"/>
                <a:ea typeface="Fraunces"/>
                <a:cs typeface="Fraunces"/>
                <a:sym typeface="Fraunces"/>
              </a:rPr>
              <a:t>KHỞI ĐỘNG</a:t>
            </a:r>
            <a:endParaRPr/>
          </a:p>
        </p:txBody>
      </p:sp>
      <p:graphicFrame>
        <p:nvGraphicFramePr>
          <p:cNvPr id="2" name="Table 1">
            <a:extLst>
              <a:ext uri="{FF2B5EF4-FFF2-40B4-BE49-F238E27FC236}">
                <a16:creationId xmlns:a16="http://schemas.microsoft.com/office/drawing/2014/main" id="{C4F0C179-E335-3619-F974-20E4B887B81E}"/>
              </a:ext>
            </a:extLst>
          </p:cNvPr>
          <p:cNvGraphicFramePr>
            <a:graphicFrameLocks noGrp="1"/>
          </p:cNvGraphicFramePr>
          <p:nvPr>
            <p:extLst>
              <p:ext uri="{D42A27DB-BD31-4B8C-83A1-F6EECF244321}">
                <p14:modId xmlns:p14="http://schemas.microsoft.com/office/powerpoint/2010/main" val="1605221808"/>
              </p:ext>
            </p:extLst>
          </p:nvPr>
        </p:nvGraphicFramePr>
        <p:xfrm>
          <a:off x="6416934" y="2402523"/>
          <a:ext cx="11004508" cy="7455346"/>
        </p:xfrm>
        <a:graphic>
          <a:graphicData uri="http://schemas.openxmlformats.org/drawingml/2006/table">
            <a:tbl>
              <a:tblPr firstRow="1" firstCol="1" bandRow="1">
                <a:tableStyleId>{FABFCF23-3B69-468F-B69F-88F6DE6A72F2}</a:tableStyleId>
              </a:tblPr>
              <a:tblGrid>
                <a:gridCol w="5833530">
                  <a:extLst>
                    <a:ext uri="{9D8B030D-6E8A-4147-A177-3AD203B41FA5}">
                      <a16:colId xmlns:a16="http://schemas.microsoft.com/office/drawing/2014/main" val="1618068939"/>
                    </a:ext>
                  </a:extLst>
                </a:gridCol>
                <a:gridCol w="1500455">
                  <a:extLst>
                    <a:ext uri="{9D8B030D-6E8A-4147-A177-3AD203B41FA5}">
                      <a16:colId xmlns:a16="http://schemas.microsoft.com/office/drawing/2014/main" val="3589309234"/>
                    </a:ext>
                  </a:extLst>
                </a:gridCol>
                <a:gridCol w="3670523">
                  <a:extLst>
                    <a:ext uri="{9D8B030D-6E8A-4147-A177-3AD203B41FA5}">
                      <a16:colId xmlns:a16="http://schemas.microsoft.com/office/drawing/2014/main" val="3253147534"/>
                    </a:ext>
                  </a:extLst>
                </a:gridCol>
              </a:tblGrid>
              <a:tr h="601180">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A. Thuật ngữ</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B.Lĩnh vực khoa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8240323"/>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1. danh từ, động từ, tính từ, chủ ngữ, vị ngữ</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a. toán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3868078"/>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2. số tự nhiên, số hữu tỉ, phân số, góc vuông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b. hóa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1926465"/>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3.hệ thần kinh, lưỡng cư, tế bào, vi khuẩn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c. ngôn ngữ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1735739"/>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4.đơn chất, kim loại, phi kim, hóa trị</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d. vật lí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0842897"/>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5.dao động, tần số, vận tốc, diện tích</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dirty="0">
                          <a:effectLst/>
                          <a:latin typeface="Times New Roman" panose="02020603050405020304" pitchFamily="18" charset="0"/>
                          <a:cs typeface="Times New Roman" panose="02020603050405020304" pitchFamily="18" charset="0"/>
                        </a:rPr>
                        <a:t>e. </a:t>
                      </a:r>
                      <a:r>
                        <a:rPr lang="en-US" sz="3500" kern="100" dirty="0" err="1">
                          <a:effectLst/>
                          <a:latin typeface="Times New Roman" panose="02020603050405020304" pitchFamily="18" charset="0"/>
                          <a:cs typeface="Times New Roman" panose="02020603050405020304" pitchFamily="18" charset="0"/>
                        </a:rPr>
                        <a:t>sinh</a:t>
                      </a:r>
                      <a:r>
                        <a:rPr lang="en-US" sz="3500" kern="100" dirty="0">
                          <a:effectLst/>
                          <a:latin typeface="Times New Roman" panose="02020603050405020304" pitchFamily="18" charset="0"/>
                          <a:cs typeface="Times New Roman" panose="02020603050405020304" pitchFamily="18" charset="0"/>
                        </a:rPr>
                        <a:t> </a:t>
                      </a:r>
                      <a:r>
                        <a:rPr lang="en-US" sz="3500" kern="100" dirty="0" err="1">
                          <a:effectLst/>
                          <a:latin typeface="Times New Roman" panose="02020603050405020304" pitchFamily="18" charset="0"/>
                          <a:cs typeface="Times New Roman" panose="02020603050405020304" pitchFamily="18" charset="0"/>
                        </a:rPr>
                        <a:t>học</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0698340"/>
                  </a:ext>
                </a:extLst>
              </a:tr>
            </a:tbl>
          </a:graphicData>
        </a:graphic>
      </p:graphicFrame>
      <p:cxnSp>
        <p:nvCxnSpPr>
          <p:cNvPr id="4" name="Straight Arrow Connector 3">
            <a:extLst>
              <a:ext uri="{FF2B5EF4-FFF2-40B4-BE49-F238E27FC236}">
                <a16:creationId xmlns:a16="http://schemas.microsoft.com/office/drawing/2014/main" id="{DB551FAA-8752-506A-AA37-C79D04BBEA54}"/>
              </a:ext>
            </a:extLst>
          </p:cNvPr>
          <p:cNvCxnSpPr/>
          <p:nvPr/>
        </p:nvCxnSpPr>
        <p:spPr>
          <a:xfrm>
            <a:off x="12429067" y="4199467"/>
            <a:ext cx="1185333" cy="2336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id="{E890E4AA-EB62-64A7-FAB5-6962B3A9FD67}"/>
              </a:ext>
            </a:extLst>
          </p:cNvPr>
          <p:cNvCxnSpPr>
            <a:cxnSpLocks/>
          </p:cNvCxnSpPr>
          <p:nvPr/>
        </p:nvCxnSpPr>
        <p:spPr>
          <a:xfrm flipV="1">
            <a:off x="12429066" y="4044143"/>
            <a:ext cx="1185334" cy="13237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AD9FA558-45A5-96ED-BD04-A7631A2010D9}"/>
              </a:ext>
            </a:extLst>
          </p:cNvPr>
          <p:cNvCxnSpPr>
            <a:cxnSpLocks/>
          </p:cNvCxnSpPr>
          <p:nvPr/>
        </p:nvCxnSpPr>
        <p:spPr>
          <a:xfrm>
            <a:off x="12279568" y="6656127"/>
            <a:ext cx="1382080" cy="23512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2AA8AA38-7A26-79F9-7E04-C9D818F88D6F}"/>
              </a:ext>
            </a:extLst>
          </p:cNvPr>
          <p:cNvCxnSpPr>
            <a:cxnSpLocks/>
          </p:cNvCxnSpPr>
          <p:nvPr/>
        </p:nvCxnSpPr>
        <p:spPr>
          <a:xfrm flipV="1">
            <a:off x="12232320" y="5420569"/>
            <a:ext cx="1448378" cy="25238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B3D4DC57-73B5-EF9A-2C05-392237298375}"/>
              </a:ext>
            </a:extLst>
          </p:cNvPr>
          <p:cNvCxnSpPr>
            <a:cxnSpLocks/>
          </p:cNvCxnSpPr>
          <p:nvPr/>
        </p:nvCxnSpPr>
        <p:spPr>
          <a:xfrm flipV="1">
            <a:off x="12213270" y="7757369"/>
            <a:ext cx="1467428" cy="16651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519"/>
        <p:cNvGrpSpPr/>
        <p:nvPr/>
      </p:nvGrpSpPr>
      <p:grpSpPr>
        <a:xfrm>
          <a:off x="0" y="0"/>
          <a:ext cx="0" cy="0"/>
          <a:chOff x="0" y="0"/>
          <a:chExt cx="0" cy="0"/>
        </a:xfrm>
      </p:grpSpPr>
      <p:sp>
        <p:nvSpPr>
          <p:cNvPr id="520" name="Google Shape;520;p8"/>
          <p:cNvSpPr/>
          <p:nvPr/>
        </p:nvSpPr>
        <p:spPr>
          <a:xfrm>
            <a:off x="0" y="0"/>
            <a:ext cx="18288000" cy="3036951"/>
          </a:xfrm>
          <a:custGeom>
            <a:avLst/>
            <a:gdLst/>
            <a:ahLst/>
            <a:cxnLst/>
            <a:rect l="l" t="t" r="r" b="b"/>
            <a:pathLst>
              <a:path w="24384000" h="4049268" extrusionOk="0">
                <a:moveTo>
                  <a:pt x="24384000" y="0"/>
                </a:moveTo>
                <a:cubicBezTo>
                  <a:pt x="19716496" y="2340864"/>
                  <a:pt x="19272504" y="1595120"/>
                  <a:pt x="12795504" y="3429000"/>
                </a:cubicBezTo>
                <a:cubicBezTo>
                  <a:pt x="11186668" y="3884549"/>
                  <a:pt x="9843262" y="4049268"/>
                  <a:pt x="8679053" y="4049268"/>
                </a:cubicBezTo>
                <a:cubicBezTo>
                  <a:pt x="5631561" y="4049268"/>
                  <a:pt x="3811651" y="2920111"/>
                  <a:pt x="1673098" y="2920111"/>
                </a:cubicBezTo>
                <a:cubicBezTo>
                  <a:pt x="1142873" y="2920111"/>
                  <a:pt x="593090" y="2989453"/>
                  <a:pt x="0" y="3162681"/>
                </a:cubicBezTo>
                <a:lnTo>
                  <a:pt x="0"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191" y="4229860"/>
            <a:ext cx="18287905" cy="9223534"/>
          </a:xfrm>
          <a:custGeom>
            <a:avLst/>
            <a:gdLst/>
            <a:ahLst/>
            <a:cxnLst/>
            <a:rect l="l" t="t" r="r" b="b"/>
            <a:pathLst>
              <a:path w="24383873" h="12298045" extrusionOk="0">
                <a:moveTo>
                  <a:pt x="35052" y="0"/>
                </a:moveTo>
                <a:cubicBezTo>
                  <a:pt x="975741" y="362585"/>
                  <a:pt x="2146554" y="469519"/>
                  <a:pt x="3295015" y="469519"/>
                </a:cubicBezTo>
                <a:cubicBezTo>
                  <a:pt x="3432429" y="469519"/>
                  <a:pt x="3569843" y="467995"/>
                  <a:pt x="3706241" y="465201"/>
                </a:cubicBezTo>
                <a:cubicBezTo>
                  <a:pt x="4818634" y="442214"/>
                  <a:pt x="5925185" y="344297"/>
                  <a:pt x="7036054" y="344297"/>
                </a:cubicBezTo>
                <a:cubicBezTo>
                  <a:pt x="7199122" y="344297"/>
                  <a:pt x="7362317" y="346456"/>
                  <a:pt x="7525639" y="351155"/>
                </a:cubicBezTo>
                <a:cubicBezTo>
                  <a:pt x="9519412" y="408305"/>
                  <a:pt x="11466068" y="873506"/>
                  <a:pt x="12921488" y="1639316"/>
                </a:cubicBezTo>
                <a:cubicBezTo>
                  <a:pt x="13974826" y="2194433"/>
                  <a:pt x="14762860" y="2892425"/>
                  <a:pt x="15808579" y="3451987"/>
                </a:cubicBezTo>
                <a:cubicBezTo>
                  <a:pt x="16686910" y="3922141"/>
                  <a:pt x="17849342" y="4297934"/>
                  <a:pt x="19031459" y="4297934"/>
                </a:cubicBezTo>
                <a:cubicBezTo>
                  <a:pt x="19256248" y="4297934"/>
                  <a:pt x="19481673" y="4284345"/>
                  <a:pt x="19705956" y="4255262"/>
                </a:cubicBezTo>
                <a:cubicBezTo>
                  <a:pt x="20525360" y="4147693"/>
                  <a:pt x="21219795" y="3849243"/>
                  <a:pt x="21968714" y="3634232"/>
                </a:cubicBezTo>
                <a:cubicBezTo>
                  <a:pt x="22433153" y="3501644"/>
                  <a:pt x="22967060" y="3402330"/>
                  <a:pt x="23478617" y="3402330"/>
                </a:cubicBezTo>
                <a:cubicBezTo>
                  <a:pt x="23796498" y="3402330"/>
                  <a:pt x="24105616" y="3440684"/>
                  <a:pt x="24383873" y="3533267"/>
                </a:cubicBezTo>
                <a:lnTo>
                  <a:pt x="24337136" y="12298045"/>
                </a:lnTo>
                <a:lnTo>
                  <a:pt x="21883116" y="12298045"/>
                </a:lnTo>
                <a:cubicBezTo>
                  <a:pt x="21559266" y="11670411"/>
                  <a:pt x="21235416" y="11042777"/>
                  <a:pt x="20911693" y="10415143"/>
                </a:cubicBezTo>
                <a:cubicBezTo>
                  <a:pt x="20560538" y="9732773"/>
                  <a:pt x="20185888" y="9028176"/>
                  <a:pt x="19358736" y="8494903"/>
                </a:cubicBezTo>
                <a:cubicBezTo>
                  <a:pt x="18231232" y="7766431"/>
                  <a:pt x="16452215" y="7474586"/>
                  <a:pt x="14743556" y="7384542"/>
                </a:cubicBezTo>
                <a:cubicBezTo>
                  <a:pt x="13034518" y="7294626"/>
                  <a:pt x="11302365" y="7369302"/>
                  <a:pt x="9613138" y="7209028"/>
                </a:cubicBezTo>
                <a:cubicBezTo>
                  <a:pt x="7459598" y="7005066"/>
                  <a:pt x="6012180" y="6811773"/>
                  <a:pt x="4478909" y="5938520"/>
                </a:cubicBezTo>
                <a:cubicBezTo>
                  <a:pt x="3211449" y="5212842"/>
                  <a:pt x="2739009" y="4663821"/>
                  <a:pt x="262382" y="4663821"/>
                </a:cubicBezTo>
                <a:cubicBezTo>
                  <a:pt x="177292" y="4663821"/>
                  <a:pt x="89916" y="4664329"/>
                  <a:pt x="0" y="4665726"/>
                </a:cubicBezTo>
                <a:lnTo>
                  <a:pt x="35052"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17402100" y="300824"/>
            <a:ext cx="886015" cy="885920"/>
            <a:chOff x="0" y="0"/>
            <a:chExt cx="1181354" cy="1181227"/>
          </a:xfrm>
        </p:grpSpPr>
        <p:sp>
          <p:nvSpPr>
            <p:cNvPr id="523" name="Google Shape;523;p8"/>
            <p:cNvSpPr/>
            <p:nvPr/>
          </p:nvSpPr>
          <p:spPr>
            <a:xfrm>
              <a:off x="25400" y="25400"/>
              <a:ext cx="1130427" cy="1130427"/>
            </a:xfrm>
            <a:custGeom>
              <a:avLst/>
              <a:gdLst/>
              <a:ahLst/>
              <a:cxnLst/>
              <a:rect l="l" t="t" r="r" b="b"/>
              <a:pathLst>
                <a:path w="1130427" h="1130427" extrusionOk="0">
                  <a:moveTo>
                    <a:pt x="1130427" y="565150"/>
                  </a:moveTo>
                  <a:lnTo>
                    <a:pt x="665099" y="465328"/>
                  </a:lnTo>
                  <a:lnTo>
                    <a:pt x="565150" y="0"/>
                  </a:lnTo>
                  <a:lnTo>
                    <a:pt x="465328" y="465328"/>
                  </a:lnTo>
                  <a:lnTo>
                    <a:pt x="0" y="565150"/>
                  </a:lnTo>
                  <a:lnTo>
                    <a:pt x="465328" y="665099"/>
                  </a:lnTo>
                  <a:lnTo>
                    <a:pt x="565150" y="1130427"/>
                  </a:lnTo>
                  <a:lnTo>
                    <a:pt x="665099" y="665099"/>
                  </a:lnTo>
                  <a:close/>
                </a:path>
              </a:pathLst>
            </a:custGeom>
            <a:solidFill>
              <a:srgbClr val="DD5B52"/>
            </a:solidFill>
            <a:ln>
              <a:noFill/>
            </a:ln>
          </p:spPr>
        </p:sp>
        <p:sp>
          <p:nvSpPr>
            <p:cNvPr id="524" name="Google Shape;524;p8"/>
            <p:cNvSpPr/>
            <p:nvPr/>
          </p:nvSpPr>
          <p:spPr>
            <a:xfrm>
              <a:off x="0" y="0"/>
              <a:ext cx="1181354" cy="1181227"/>
            </a:xfrm>
            <a:custGeom>
              <a:avLst/>
              <a:gdLst/>
              <a:ahLst/>
              <a:cxnLst/>
              <a:rect l="l" t="t" r="r" b="b"/>
              <a:pathLst>
                <a:path w="1181354" h="1181227" extrusionOk="0">
                  <a:moveTo>
                    <a:pt x="1150493" y="615442"/>
                  </a:moveTo>
                  <a:lnTo>
                    <a:pt x="685165" y="515493"/>
                  </a:lnTo>
                  <a:cubicBezTo>
                    <a:pt x="675386" y="513334"/>
                    <a:pt x="667766" y="505714"/>
                    <a:pt x="665607" y="495935"/>
                  </a:cubicBezTo>
                  <a:lnTo>
                    <a:pt x="565785" y="30734"/>
                  </a:lnTo>
                  <a:lnTo>
                    <a:pt x="590550" y="25400"/>
                  </a:lnTo>
                  <a:lnTo>
                    <a:pt x="615442" y="30734"/>
                  </a:lnTo>
                  <a:lnTo>
                    <a:pt x="515493" y="496062"/>
                  </a:lnTo>
                  <a:cubicBezTo>
                    <a:pt x="513334" y="505841"/>
                    <a:pt x="505714" y="513461"/>
                    <a:pt x="495935" y="515620"/>
                  </a:cubicBezTo>
                  <a:lnTo>
                    <a:pt x="30734" y="615442"/>
                  </a:ln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moveTo>
                    <a:pt x="1161288" y="565785"/>
                  </a:moveTo>
                  <a:cubicBezTo>
                    <a:pt x="1172972" y="568325"/>
                    <a:pt x="1181354" y="578612"/>
                    <a:pt x="1181354" y="590677"/>
                  </a:cubicBezTo>
                  <a:cubicBezTo>
                    <a:pt x="1181354" y="602742"/>
                    <a:pt x="1172972" y="613029"/>
                    <a:pt x="1161288"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lnTo>
                    <a:pt x="485394" y="465709"/>
                  </a:lnTo>
                  <a:lnTo>
                    <a:pt x="490728" y="490601"/>
                  </a:lnTo>
                  <a:lnTo>
                    <a:pt x="465836" y="485267"/>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17006010" y="989628"/>
            <a:ext cx="528923" cy="528828"/>
            <a:chOff x="0" y="0"/>
            <a:chExt cx="705231" cy="705104"/>
          </a:xfrm>
        </p:grpSpPr>
        <p:sp>
          <p:nvSpPr>
            <p:cNvPr id="526" name="Google Shape;526;p8"/>
            <p:cNvSpPr/>
            <p:nvPr/>
          </p:nvSpPr>
          <p:spPr>
            <a:xfrm>
              <a:off x="25400" y="25400"/>
              <a:ext cx="654431" cy="654304"/>
            </a:xfrm>
            <a:custGeom>
              <a:avLst/>
              <a:gdLst/>
              <a:ahLst/>
              <a:cxnLst/>
              <a:rect l="l" t="t" r="r" b="b"/>
              <a:pathLst>
                <a:path w="654431" h="654304" extrusionOk="0">
                  <a:moveTo>
                    <a:pt x="654431" y="327152"/>
                  </a:moveTo>
                  <a:lnTo>
                    <a:pt x="385064" y="269367"/>
                  </a:lnTo>
                  <a:lnTo>
                    <a:pt x="327152" y="0"/>
                  </a:lnTo>
                  <a:lnTo>
                    <a:pt x="269367" y="269367"/>
                  </a:lnTo>
                  <a:lnTo>
                    <a:pt x="0" y="327152"/>
                  </a:lnTo>
                  <a:lnTo>
                    <a:pt x="269367" y="384937"/>
                  </a:lnTo>
                  <a:lnTo>
                    <a:pt x="327152" y="654304"/>
                  </a:lnTo>
                  <a:lnTo>
                    <a:pt x="384937" y="384937"/>
                  </a:lnTo>
                  <a:close/>
                </a:path>
              </a:pathLst>
            </a:custGeom>
            <a:solidFill>
              <a:srgbClr val="485A7E"/>
            </a:solidFill>
            <a:ln>
              <a:noFill/>
            </a:ln>
          </p:spPr>
        </p:sp>
        <p:sp>
          <p:nvSpPr>
            <p:cNvPr id="527" name="Google Shape;527;p8"/>
            <p:cNvSpPr/>
            <p:nvPr/>
          </p:nvSpPr>
          <p:spPr>
            <a:xfrm>
              <a:off x="0" y="0"/>
              <a:ext cx="705231" cy="705104"/>
            </a:xfrm>
            <a:custGeom>
              <a:avLst/>
              <a:gdLst/>
              <a:ahLst/>
              <a:cxnLst/>
              <a:rect l="l" t="t" r="r" b="b"/>
              <a:pathLst>
                <a:path w="705231" h="705104" extrusionOk="0">
                  <a:moveTo>
                    <a:pt x="674497" y="377444"/>
                  </a:move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moveTo>
                    <a:pt x="685165" y="327914"/>
                  </a:moveTo>
                  <a:cubicBezTo>
                    <a:pt x="696849" y="330454"/>
                    <a:pt x="705231" y="340741"/>
                    <a:pt x="705231" y="352806"/>
                  </a:cubicBezTo>
                  <a:cubicBezTo>
                    <a:pt x="705231" y="364871"/>
                    <a:pt x="696849" y="375158"/>
                    <a:pt x="685165" y="377698"/>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lnTo>
                    <a:pt x="289433" y="269875"/>
                  </a:lnTo>
                  <a:lnTo>
                    <a:pt x="294767" y="294767"/>
                  </a:lnTo>
                  <a:lnTo>
                    <a:pt x="269875" y="289433"/>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4E99C5B5-46D4-3B5D-68FC-A568FD787159}"/>
              </a:ext>
            </a:extLst>
          </p:cNvPr>
          <p:cNvPicPr>
            <a:picLocks noChangeAspect="1"/>
          </p:cNvPicPr>
          <p:nvPr/>
        </p:nvPicPr>
        <p:blipFill>
          <a:blip r:embed="rId3"/>
          <a:stretch>
            <a:fillRect/>
          </a:stretch>
        </p:blipFill>
        <p:spPr>
          <a:xfrm>
            <a:off x="14917505" y="7266932"/>
            <a:ext cx="2738967" cy="2738967"/>
          </a:xfrm>
          <a:prstGeom prst="rect">
            <a:avLst/>
          </a:prstGeom>
        </p:spPr>
      </p:pic>
      <p:sp>
        <p:nvSpPr>
          <p:cNvPr id="5" name="TextBox 4">
            <a:extLst>
              <a:ext uri="{FF2B5EF4-FFF2-40B4-BE49-F238E27FC236}">
                <a16:creationId xmlns:a16="http://schemas.microsoft.com/office/drawing/2014/main" id="{BC215044-21FC-3328-E851-D6B1F7E53C90}"/>
              </a:ext>
            </a:extLst>
          </p:cNvPr>
          <p:cNvSpPr txBox="1"/>
          <p:nvPr/>
        </p:nvSpPr>
        <p:spPr>
          <a:xfrm>
            <a:off x="810102" y="509582"/>
            <a:ext cx="16214843" cy="878779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Các thành phần câu được chia làm hai loại: thành phần chính (vị ngữ, chủ ngữ) và thành phần phụ (trạng ngữ). Vị ngữ là một trong hai thành phần chính của câu, chỉ hành động, trạng thái, đặc điểm của sự vật nêu ở chủ ngữ; trả lời cho các câu hỏi: </a:t>
            </a:r>
            <a:r>
              <a:rPr lang="vi-VN" sz="4500" i="1" dirty="0">
                <a:solidFill>
                  <a:srgbClr val="000000"/>
                </a:solidFill>
                <a:effectLst/>
                <a:latin typeface="Times New Roman" panose="02020603050405020304" pitchFamily="18" charset="0"/>
                <a:ea typeface="Times New Roman" panose="02020603050405020304" pitchFamily="18" charset="0"/>
              </a:rPr>
              <a:t>Làm gì?, Làm sao?, Như thế nào</a:t>
            </a:r>
            <a:r>
              <a:rPr lang="vi-VN" sz="4500" dirty="0">
                <a:solidFill>
                  <a:srgbClr val="000000"/>
                </a:solidFill>
                <a:effectLst/>
                <a:latin typeface="Times New Roman" panose="02020603050405020304" pitchFamily="18" charset="0"/>
                <a:ea typeface="Times New Roman" panose="02020603050405020304" pitchFamily="18" charset="0"/>
              </a:rPr>
              <a:t>?, hoặc </a:t>
            </a:r>
            <a:r>
              <a:rPr lang="vi-VN" sz="4500" i="1" dirty="0">
                <a:solidFill>
                  <a:srgbClr val="000000"/>
                </a:solidFill>
                <a:effectLst/>
                <a:latin typeface="Times New Roman" panose="02020603050405020304" pitchFamily="18" charset="0"/>
                <a:ea typeface="Times New Roman" panose="02020603050405020304" pitchFamily="18" charset="0"/>
              </a:rPr>
              <a:t>Là gì</a:t>
            </a:r>
            <a:r>
              <a:rPr lang="vi-VN" sz="4500" dirty="0">
                <a:solidFill>
                  <a:srgbClr val="000000"/>
                </a:solidFill>
                <a:effectLst/>
                <a:latin typeface="Times New Roman" panose="02020603050405020304" pitchFamily="18" charset="0"/>
                <a:ea typeface="Times New Roman" panose="02020603050405020304" pitchFamily="18" charset="0"/>
              </a:rPr>
              <a:t>?. Chủ ngữ là một trong hai thành phần chính của câu, chỉ sự vật, hiện tượng có hành động, trạng thái, đặc điểm nêu ở vị ngữ, trả lời cho các câu hỏi: </a:t>
            </a:r>
            <a:r>
              <a:rPr lang="vi-VN" sz="4500" i="1" dirty="0">
                <a:solidFill>
                  <a:srgbClr val="000000"/>
                </a:solidFill>
                <a:effectLst/>
                <a:latin typeface="Times New Roman" panose="02020603050405020304" pitchFamily="18" charset="0"/>
                <a:ea typeface="Times New Roman" panose="02020603050405020304" pitchFamily="18" charset="0"/>
              </a:rPr>
              <a:t>Ai?, Cái gì?, Con gì</a:t>
            </a:r>
            <a:r>
              <a:rPr lang="vi-VN" sz="4500" dirty="0">
                <a:solidFill>
                  <a:srgbClr val="000000"/>
                </a:solidFill>
                <a:effectLst/>
                <a:latin typeface="Times New Roman" panose="02020603050405020304" pitchFamily="18" charset="0"/>
                <a:ea typeface="Times New Roman" panose="02020603050405020304" pitchFamily="18" charset="0"/>
              </a:rPr>
              <a:t>?. Trạng ngữ là thành phần phụ trong câu, chỉ bối cảnh của sự việc nêu trong câu và thường trả lời cho các câu hỏi: </a:t>
            </a:r>
            <a:r>
              <a:rPr lang="vi-VN" sz="4500" i="1" dirty="0">
                <a:solidFill>
                  <a:srgbClr val="000000"/>
                </a:solidFill>
                <a:effectLst/>
                <a:latin typeface="Times New Roman" panose="02020603050405020304" pitchFamily="18" charset="0"/>
                <a:ea typeface="Times New Roman" panose="02020603050405020304" pitchFamily="18" charset="0"/>
              </a:rPr>
              <a:t>Khi nào?, Ở đâu?, Vì sao</a:t>
            </a:r>
            <a:r>
              <a:rPr lang="vi-VN" sz="4500" dirty="0">
                <a:solidFill>
                  <a:srgbClr val="000000"/>
                </a:solidFill>
                <a:effectLst/>
                <a:latin typeface="Times New Roman" panose="02020603050405020304" pitchFamily="18" charset="0"/>
                <a:ea typeface="Times New Roman" panose="02020603050405020304" pitchFamily="18" charset="0"/>
              </a:rPr>
              <a:t>?, </a:t>
            </a:r>
            <a:r>
              <a:rPr lang="vi-VN" sz="4500" i="1" dirty="0">
                <a:solidFill>
                  <a:srgbClr val="000000"/>
                </a:solidFill>
                <a:effectLst/>
                <a:latin typeface="Times New Roman" panose="02020603050405020304" pitchFamily="18" charset="0"/>
                <a:ea typeface="Times New Roman" panose="02020603050405020304" pitchFamily="18" charset="0"/>
              </a:rPr>
              <a:t>Để làm gì?, Bằng gì?, Như thế nào</a:t>
            </a:r>
            <a:r>
              <a:rPr lang="vi-VN" sz="4500" dirty="0">
                <a:solidFill>
                  <a:srgbClr val="000000"/>
                </a:solidFill>
                <a:effectLst/>
                <a:latin typeface="Times New Roman" panose="02020603050405020304" pitchFamily="18" charset="0"/>
                <a:ea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                  								  (SGV Cánh diều)</a:t>
            </a:r>
            <a:endParaRPr lang="en-VN" sz="4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641"/>
        <p:cNvGrpSpPr/>
        <p:nvPr/>
      </p:nvGrpSpPr>
      <p:grpSpPr>
        <a:xfrm>
          <a:off x="0" y="0"/>
          <a:ext cx="0" cy="0"/>
          <a:chOff x="0" y="0"/>
          <a:chExt cx="0" cy="0"/>
        </a:xfrm>
      </p:grpSpPr>
      <p:sp>
        <p:nvSpPr>
          <p:cNvPr id="642" name="Google Shape;642;p14"/>
          <p:cNvSpPr/>
          <p:nvPr/>
        </p:nvSpPr>
        <p:spPr>
          <a:xfrm rot="10800000">
            <a:off x="3774172" y="74"/>
            <a:ext cx="14513814" cy="3992118"/>
          </a:xfrm>
          <a:custGeom>
            <a:avLst/>
            <a:gdLst/>
            <a:ahLst/>
            <a:cxnLst/>
            <a:rect l="l" t="t" r="r" b="b"/>
            <a:pathLst>
              <a:path w="19351752" h="5322824" extrusionOk="0">
                <a:moveTo>
                  <a:pt x="0" y="0"/>
                </a:moveTo>
                <a:cubicBezTo>
                  <a:pt x="3915664" y="501650"/>
                  <a:pt x="1699133" y="2357628"/>
                  <a:pt x="6563995" y="2357628"/>
                </a:cubicBezTo>
                <a:cubicBezTo>
                  <a:pt x="7511923" y="2357628"/>
                  <a:pt x="8728837" y="2287270"/>
                  <a:pt x="10312400" y="2122424"/>
                </a:cubicBezTo>
                <a:cubicBezTo>
                  <a:pt x="11090783" y="2041398"/>
                  <a:pt x="11764645" y="2004314"/>
                  <a:pt x="12353925" y="2004314"/>
                </a:cubicBezTo>
                <a:cubicBezTo>
                  <a:pt x="16657193" y="2004314"/>
                  <a:pt x="16440277" y="3985133"/>
                  <a:pt x="19351752" y="5322824"/>
                </a:cubicBezTo>
                <a:lnTo>
                  <a:pt x="0" y="5322824"/>
                </a:lnTo>
                <a:lnTo>
                  <a:pt x="0"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rot="10800000">
            <a:off x="0" y="8197612"/>
            <a:ext cx="18288000" cy="2089404"/>
          </a:xfrm>
          <a:custGeom>
            <a:avLst/>
            <a:gdLst/>
            <a:ahLst/>
            <a:cxnLst/>
            <a:rect l="l" t="t" r="r" b="b"/>
            <a:pathLst>
              <a:path w="24384000" h="2785872" extrusionOk="0">
                <a:moveTo>
                  <a:pt x="24384000" y="0"/>
                </a:moveTo>
                <a:lnTo>
                  <a:pt x="24384000" y="2785872"/>
                </a:lnTo>
                <a:cubicBezTo>
                  <a:pt x="23312755" y="2473198"/>
                  <a:pt x="22456014" y="2388362"/>
                  <a:pt x="21686140" y="2388362"/>
                </a:cubicBezTo>
                <a:cubicBezTo>
                  <a:pt x="20774533" y="2388362"/>
                  <a:pt x="19984974" y="2507234"/>
                  <a:pt x="19105753" y="2507234"/>
                </a:cubicBezTo>
                <a:cubicBezTo>
                  <a:pt x="18025618" y="2507234"/>
                  <a:pt x="16810228" y="2327910"/>
                  <a:pt x="15067280" y="1528064"/>
                </a:cubicBezTo>
                <a:cubicBezTo>
                  <a:pt x="13155169" y="650494"/>
                  <a:pt x="11422635" y="400812"/>
                  <a:pt x="9801479" y="400812"/>
                </a:cubicBezTo>
                <a:cubicBezTo>
                  <a:pt x="7660640" y="400812"/>
                  <a:pt x="5714365" y="836295"/>
                  <a:pt x="3806317" y="836295"/>
                </a:cubicBezTo>
                <a:cubicBezTo>
                  <a:pt x="2535936" y="836295"/>
                  <a:pt x="1282573" y="643255"/>
                  <a:pt x="0" y="0"/>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rot="10800000">
            <a:off x="-95" y="15266"/>
            <a:ext cx="18288095" cy="9224010"/>
          </a:xfrm>
          <a:custGeom>
            <a:avLst/>
            <a:gdLst/>
            <a:ahLst/>
            <a:cxnLst/>
            <a:rect l="l" t="t" r="r" b="b"/>
            <a:pathLst>
              <a:path w="24384127" h="12298680" extrusionOk="0">
                <a:moveTo>
                  <a:pt x="34544" y="0"/>
                </a:moveTo>
                <a:cubicBezTo>
                  <a:pt x="1077976" y="402844"/>
                  <a:pt x="2285111" y="1829181"/>
                  <a:pt x="3548126" y="1829181"/>
                </a:cubicBezTo>
                <a:cubicBezTo>
                  <a:pt x="3559175" y="1829181"/>
                  <a:pt x="3570351" y="1829054"/>
                  <a:pt x="3581400" y="1828800"/>
                </a:cubicBezTo>
                <a:cubicBezTo>
                  <a:pt x="4856480" y="1803400"/>
                  <a:pt x="6223000" y="1092200"/>
                  <a:pt x="7543800" y="990600"/>
                </a:cubicBezTo>
                <a:cubicBezTo>
                  <a:pt x="8113014" y="946912"/>
                  <a:pt x="8678164" y="918718"/>
                  <a:pt x="9228836" y="918718"/>
                </a:cubicBezTo>
                <a:cubicBezTo>
                  <a:pt x="10599674" y="918718"/>
                  <a:pt x="11881739" y="1093597"/>
                  <a:pt x="12920472" y="1640840"/>
                </a:cubicBezTo>
                <a:cubicBezTo>
                  <a:pt x="13974063" y="2194560"/>
                  <a:pt x="14763496" y="2892552"/>
                  <a:pt x="15807944" y="3451352"/>
                </a:cubicBezTo>
                <a:cubicBezTo>
                  <a:pt x="16685640" y="3921760"/>
                  <a:pt x="17847183" y="4298823"/>
                  <a:pt x="19030187" y="4298823"/>
                </a:cubicBezTo>
                <a:cubicBezTo>
                  <a:pt x="19255105" y="4298823"/>
                  <a:pt x="19480785" y="4285234"/>
                  <a:pt x="19705447" y="4256024"/>
                </a:cubicBezTo>
                <a:cubicBezTo>
                  <a:pt x="20526375" y="4149344"/>
                  <a:pt x="21219286" y="3850640"/>
                  <a:pt x="21970112" y="3635248"/>
                </a:cubicBezTo>
                <a:cubicBezTo>
                  <a:pt x="22433280" y="3502279"/>
                  <a:pt x="22967569" y="3403092"/>
                  <a:pt x="23479379" y="3403092"/>
                </a:cubicBezTo>
                <a:cubicBezTo>
                  <a:pt x="23797133" y="3403092"/>
                  <a:pt x="24106251" y="3441446"/>
                  <a:pt x="24384127" y="3533648"/>
                </a:cubicBezTo>
                <a:lnTo>
                  <a:pt x="24335360" y="12298680"/>
                </a:lnTo>
                <a:lnTo>
                  <a:pt x="21881719" y="12298680"/>
                </a:lnTo>
                <a:cubicBezTo>
                  <a:pt x="21557614" y="11670792"/>
                  <a:pt x="21371688" y="10949432"/>
                  <a:pt x="20909407" y="10415015"/>
                </a:cubicBezTo>
                <a:cubicBezTo>
                  <a:pt x="18161000" y="7239000"/>
                  <a:pt x="16450056" y="7475728"/>
                  <a:pt x="14743176" y="7385304"/>
                </a:cubicBezTo>
                <a:cubicBezTo>
                  <a:pt x="13035280" y="7295896"/>
                  <a:pt x="12192000" y="5613400"/>
                  <a:pt x="9880600" y="5461000"/>
                </a:cubicBezTo>
                <a:cubicBezTo>
                  <a:pt x="9807448" y="5456174"/>
                  <a:pt x="9734804" y="5453888"/>
                  <a:pt x="9662795" y="5453888"/>
                </a:cubicBezTo>
                <a:cubicBezTo>
                  <a:pt x="8253730" y="5453888"/>
                  <a:pt x="7031736" y="6330569"/>
                  <a:pt x="5085842" y="6330569"/>
                </a:cubicBezTo>
                <a:cubicBezTo>
                  <a:pt x="3796665" y="6330569"/>
                  <a:pt x="2189734" y="5945759"/>
                  <a:pt x="0" y="4666488"/>
                </a:cubicBezTo>
                <a:lnTo>
                  <a:pt x="34544"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rot="278073">
            <a:off x="15113318" y="4611269"/>
            <a:ext cx="1835086" cy="1561528"/>
          </a:xfrm>
          <a:custGeom>
            <a:avLst/>
            <a:gdLst/>
            <a:ahLst/>
            <a:cxnLst/>
            <a:rect l="l" t="t" r="r" b="b"/>
            <a:pathLst>
              <a:path w="2446782" h="2082038" extrusionOk="0">
                <a:moveTo>
                  <a:pt x="2060702" y="127"/>
                </a:moveTo>
                <a:cubicBezTo>
                  <a:pt x="2079879" y="178054"/>
                  <a:pt x="2104517" y="362966"/>
                  <a:pt x="2160651" y="539496"/>
                </a:cubicBezTo>
                <a:cubicBezTo>
                  <a:pt x="2216785" y="714756"/>
                  <a:pt x="2308606" y="884682"/>
                  <a:pt x="2446782" y="1007872"/>
                </a:cubicBezTo>
                <a:cubicBezTo>
                  <a:pt x="2344166" y="1409065"/>
                  <a:pt x="2099056" y="1741678"/>
                  <a:pt x="1760855" y="1929257"/>
                </a:cubicBezTo>
                <a:cubicBezTo>
                  <a:pt x="1579118" y="2028952"/>
                  <a:pt x="1370711" y="2082038"/>
                  <a:pt x="1163828" y="2082038"/>
                </a:cubicBezTo>
                <a:cubicBezTo>
                  <a:pt x="984377" y="2082038"/>
                  <a:pt x="806069" y="2042033"/>
                  <a:pt x="647700" y="1958086"/>
                </a:cubicBezTo>
                <a:cubicBezTo>
                  <a:pt x="368300" y="1808861"/>
                  <a:pt x="167132" y="1533652"/>
                  <a:pt x="83566" y="1228344"/>
                </a:cubicBezTo>
                <a:cubicBezTo>
                  <a:pt x="0" y="923036"/>
                  <a:pt x="31496" y="591566"/>
                  <a:pt x="146558" y="297180"/>
                </a:cubicBezTo>
                <a:cubicBezTo>
                  <a:pt x="338963" y="336296"/>
                  <a:pt x="533654" y="355981"/>
                  <a:pt x="726821" y="355981"/>
                </a:cubicBezTo>
                <a:cubicBezTo>
                  <a:pt x="1201293" y="355981"/>
                  <a:pt x="1665605" y="237490"/>
                  <a:pt x="2060702"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rot="278073">
            <a:off x="15147824" y="5373278"/>
            <a:ext cx="344043" cy="372427"/>
          </a:xfrm>
          <a:custGeom>
            <a:avLst/>
            <a:gdLst/>
            <a:ahLst/>
            <a:cxnLst/>
            <a:rect l="l" t="t" r="r" b="b"/>
            <a:pathLst>
              <a:path w="458724" h="496570" extrusionOk="0">
                <a:moveTo>
                  <a:pt x="170815" y="0"/>
                </a:moveTo>
                <a:cubicBezTo>
                  <a:pt x="258826" y="0"/>
                  <a:pt x="347853" y="43561"/>
                  <a:pt x="392938" y="120015"/>
                </a:cubicBezTo>
                <a:cubicBezTo>
                  <a:pt x="458724" y="232283"/>
                  <a:pt x="417576" y="396621"/>
                  <a:pt x="305308" y="463677"/>
                </a:cubicBezTo>
                <a:cubicBezTo>
                  <a:pt x="267081" y="485648"/>
                  <a:pt x="224536" y="496570"/>
                  <a:pt x="179324" y="496570"/>
                </a:cubicBezTo>
                <a:cubicBezTo>
                  <a:pt x="106807" y="385572"/>
                  <a:pt x="49276" y="263779"/>
                  <a:pt x="14986" y="135001"/>
                </a:cubicBezTo>
                <a:cubicBezTo>
                  <a:pt x="10922" y="114427"/>
                  <a:pt x="5461" y="92583"/>
                  <a:pt x="0" y="72009"/>
                </a:cubicBezTo>
                <a:cubicBezTo>
                  <a:pt x="13589" y="57023"/>
                  <a:pt x="31496" y="43307"/>
                  <a:pt x="47879" y="32385"/>
                </a:cubicBezTo>
                <a:cubicBezTo>
                  <a:pt x="85090" y="10414"/>
                  <a:pt x="127762" y="0"/>
                  <a:pt x="17081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rot="278073">
            <a:off x="16204361" y="5742049"/>
            <a:ext cx="399479" cy="362522"/>
          </a:xfrm>
          <a:custGeom>
            <a:avLst/>
            <a:gdLst/>
            <a:ahLst/>
            <a:cxnLst/>
            <a:rect l="l" t="t" r="r" b="b"/>
            <a:pathLst>
              <a:path w="532638" h="483362" extrusionOk="0">
                <a:moveTo>
                  <a:pt x="275209" y="0"/>
                </a:moveTo>
                <a:cubicBezTo>
                  <a:pt x="363601" y="0"/>
                  <a:pt x="453136" y="43434"/>
                  <a:pt x="498348" y="119126"/>
                </a:cubicBezTo>
                <a:cubicBezTo>
                  <a:pt x="521589" y="160274"/>
                  <a:pt x="532638" y="206756"/>
                  <a:pt x="529844" y="254635"/>
                </a:cubicBezTo>
                <a:cubicBezTo>
                  <a:pt x="446278" y="335407"/>
                  <a:pt x="351790" y="405257"/>
                  <a:pt x="249047" y="461391"/>
                </a:cubicBezTo>
                <a:cubicBezTo>
                  <a:pt x="235458" y="468249"/>
                  <a:pt x="221615" y="476504"/>
                  <a:pt x="206629" y="483362"/>
                </a:cubicBezTo>
                <a:cubicBezTo>
                  <a:pt x="149098" y="465455"/>
                  <a:pt x="97028" y="428625"/>
                  <a:pt x="66929" y="376555"/>
                </a:cubicBezTo>
                <a:cubicBezTo>
                  <a:pt x="0" y="262890"/>
                  <a:pt x="41021" y="98552"/>
                  <a:pt x="153289" y="31496"/>
                </a:cubicBezTo>
                <a:cubicBezTo>
                  <a:pt x="190246" y="10160"/>
                  <a:pt x="232664" y="0"/>
                  <a:pt x="275209"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14"/>
          <p:cNvGrpSpPr/>
          <p:nvPr/>
        </p:nvGrpSpPr>
        <p:grpSpPr>
          <a:xfrm rot="278073">
            <a:off x="15592279" y="5374087"/>
            <a:ext cx="142684" cy="86107"/>
            <a:chOff x="-635" y="0"/>
            <a:chExt cx="190246" cy="114808"/>
          </a:xfrm>
        </p:grpSpPr>
        <p:sp>
          <p:nvSpPr>
            <p:cNvPr id="649" name="Google Shape;649;p14"/>
            <p:cNvSpPr/>
            <p:nvPr/>
          </p:nvSpPr>
          <p:spPr>
            <a:xfrm>
              <a:off x="5715" y="5588"/>
              <a:ext cx="177800" cy="103632"/>
            </a:xfrm>
            <a:custGeom>
              <a:avLst/>
              <a:gdLst/>
              <a:ahLst/>
              <a:cxnLst/>
              <a:rect l="l" t="t" r="r" b="b"/>
              <a:pathLst>
                <a:path w="177800" h="103632" extrusionOk="0">
                  <a:moveTo>
                    <a:pt x="40767" y="0"/>
                  </a:moveTo>
                  <a:cubicBezTo>
                    <a:pt x="47244" y="0"/>
                    <a:pt x="54483" y="762"/>
                    <a:pt x="62992" y="2032"/>
                  </a:cubicBezTo>
                  <a:cubicBezTo>
                    <a:pt x="80772" y="6096"/>
                    <a:pt x="99949" y="6096"/>
                    <a:pt x="116332" y="8890"/>
                  </a:cubicBezTo>
                  <a:cubicBezTo>
                    <a:pt x="134112" y="12954"/>
                    <a:pt x="150495" y="19812"/>
                    <a:pt x="162814" y="33528"/>
                  </a:cubicBezTo>
                  <a:cubicBezTo>
                    <a:pt x="175133" y="47244"/>
                    <a:pt x="177800" y="67691"/>
                    <a:pt x="168275" y="82804"/>
                  </a:cubicBezTo>
                  <a:cubicBezTo>
                    <a:pt x="157226" y="96393"/>
                    <a:pt x="138176" y="101981"/>
                    <a:pt x="121666" y="103378"/>
                  </a:cubicBezTo>
                  <a:cubicBezTo>
                    <a:pt x="119380" y="103505"/>
                    <a:pt x="117094" y="103632"/>
                    <a:pt x="114681" y="103632"/>
                  </a:cubicBezTo>
                  <a:cubicBezTo>
                    <a:pt x="89789" y="103632"/>
                    <a:pt x="66294" y="97028"/>
                    <a:pt x="44958" y="86995"/>
                  </a:cubicBezTo>
                  <a:cubicBezTo>
                    <a:pt x="31369" y="80137"/>
                    <a:pt x="18923" y="70485"/>
                    <a:pt x="10795" y="56896"/>
                  </a:cubicBezTo>
                  <a:cubicBezTo>
                    <a:pt x="4064" y="44450"/>
                    <a:pt x="0" y="28067"/>
                    <a:pt x="8255" y="14351"/>
                  </a:cubicBezTo>
                  <a:cubicBezTo>
                    <a:pt x="15748" y="3937"/>
                    <a:pt x="26035" y="0"/>
                    <a:pt x="40767"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635" y="0"/>
              <a:ext cx="190246" cy="114808"/>
            </a:xfrm>
            <a:custGeom>
              <a:avLst/>
              <a:gdLst/>
              <a:ahLst/>
              <a:cxnLst/>
              <a:rect l="l" t="t" r="r" b="b"/>
              <a:pathLst>
                <a:path w="190246" h="114808" extrusionOk="0">
                  <a:moveTo>
                    <a:pt x="47117" y="0"/>
                  </a:moveTo>
                  <a:cubicBezTo>
                    <a:pt x="53975" y="0"/>
                    <a:pt x="61595" y="889"/>
                    <a:pt x="70104" y="2159"/>
                  </a:cubicBezTo>
                  <a:lnTo>
                    <a:pt x="70485" y="2286"/>
                  </a:lnTo>
                  <a:cubicBezTo>
                    <a:pt x="80518" y="4572"/>
                    <a:pt x="90932" y="5588"/>
                    <a:pt x="101600" y="6604"/>
                  </a:cubicBezTo>
                  <a:cubicBezTo>
                    <a:pt x="108966" y="7239"/>
                    <a:pt x="116459" y="8001"/>
                    <a:pt x="123571" y="9144"/>
                  </a:cubicBezTo>
                  <a:lnTo>
                    <a:pt x="123825" y="9144"/>
                  </a:lnTo>
                  <a:cubicBezTo>
                    <a:pt x="142113" y="13335"/>
                    <a:pt x="159766" y="20574"/>
                    <a:pt x="173228" y="35433"/>
                  </a:cubicBezTo>
                  <a:lnTo>
                    <a:pt x="173228" y="35433"/>
                  </a:lnTo>
                  <a:cubicBezTo>
                    <a:pt x="186944" y="50673"/>
                    <a:pt x="190246" y="73914"/>
                    <a:pt x="179324" y="91440"/>
                  </a:cubicBezTo>
                  <a:lnTo>
                    <a:pt x="178943" y="91948"/>
                  </a:lnTo>
                  <a:cubicBezTo>
                    <a:pt x="166497" y="107442"/>
                    <a:pt x="145415" y="113157"/>
                    <a:pt x="128397" y="114554"/>
                  </a:cubicBezTo>
                  <a:lnTo>
                    <a:pt x="128143" y="114554"/>
                  </a:lnTo>
                  <a:cubicBezTo>
                    <a:pt x="125857" y="114681"/>
                    <a:pt x="123444" y="114808"/>
                    <a:pt x="120904" y="114808"/>
                  </a:cubicBezTo>
                  <a:lnTo>
                    <a:pt x="120904" y="109093"/>
                  </a:lnTo>
                  <a:lnTo>
                    <a:pt x="120904" y="114681"/>
                  </a:lnTo>
                  <a:cubicBezTo>
                    <a:pt x="95123" y="114681"/>
                    <a:pt x="70739" y="107823"/>
                    <a:pt x="48895" y="97536"/>
                  </a:cubicBezTo>
                  <a:lnTo>
                    <a:pt x="48895" y="97536"/>
                  </a:lnTo>
                  <a:cubicBezTo>
                    <a:pt x="34671" y="90297"/>
                    <a:pt x="21336" y="80010"/>
                    <a:pt x="12573" y="65278"/>
                  </a:cubicBezTo>
                  <a:lnTo>
                    <a:pt x="12446" y="65151"/>
                  </a:lnTo>
                  <a:cubicBezTo>
                    <a:pt x="5207" y="52070"/>
                    <a:pt x="0" y="33401"/>
                    <a:pt x="9779" y="17018"/>
                  </a:cubicBezTo>
                  <a:lnTo>
                    <a:pt x="10033" y="16637"/>
                  </a:lnTo>
                  <a:cubicBezTo>
                    <a:pt x="18923" y="4318"/>
                    <a:pt x="31242" y="0"/>
                    <a:pt x="47117" y="0"/>
                  </a:cubicBezTo>
                  <a:lnTo>
                    <a:pt x="47117" y="5588"/>
                  </a:lnTo>
                  <a:lnTo>
                    <a:pt x="47117" y="0"/>
                  </a:lnTo>
                  <a:moveTo>
                    <a:pt x="47117" y="11176"/>
                  </a:moveTo>
                  <a:cubicBezTo>
                    <a:pt x="33528" y="11176"/>
                    <a:pt x="25273" y="14732"/>
                    <a:pt x="19050" y="23241"/>
                  </a:cubicBezTo>
                  <a:lnTo>
                    <a:pt x="14605" y="19939"/>
                  </a:lnTo>
                  <a:lnTo>
                    <a:pt x="19431" y="22860"/>
                  </a:lnTo>
                  <a:cubicBezTo>
                    <a:pt x="12700" y="34036"/>
                    <a:pt x="15748" y="48006"/>
                    <a:pt x="22225" y="59817"/>
                  </a:cubicBezTo>
                  <a:lnTo>
                    <a:pt x="17399" y="62484"/>
                  </a:lnTo>
                  <a:lnTo>
                    <a:pt x="22225" y="59690"/>
                  </a:lnTo>
                  <a:cubicBezTo>
                    <a:pt x="29718" y="72136"/>
                    <a:pt x="41148" y="81153"/>
                    <a:pt x="54102" y="87757"/>
                  </a:cubicBezTo>
                  <a:lnTo>
                    <a:pt x="51435" y="92583"/>
                  </a:lnTo>
                  <a:lnTo>
                    <a:pt x="53848" y="87503"/>
                  </a:lnTo>
                  <a:cubicBezTo>
                    <a:pt x="74549" y="97282"/>
                    <a:pt x="97282" y="103505"/>
                    <a:pt x="121158" y="103505"/>
                  </a:cubicBezTo>
                  <a:cubicBezTo>
                    <a:pt x="123317" y="103505"/>
                    <a:pt x="125603" y="103378"/>
                    <a:pt x="127889" y="103251"/>
                  </a:cubicBezTo>
                  <a:lnTo>
                    <a:pt x="128143" y="108839"/>
                  </a:lnTo>
                  <a:lnTo>
                    <a:pt x="127635" y="103378"/>
                  </a:lnTo>
                  <a:cubicBezTo>
                    <a:pt x="143637" y="102108"/>
                    <a:pt x="160782" y="96774"/>
                    <a:pt x="170434" y="84963"/>
                  </a:cubicBezTo>
                  <a:lnTo>
                    <a:pt x="174752" y="88519"/>
                  </a:lnTo>
                  <a:lnTo>
                    <a:pt x="170053" y="85598"/>
                  </a:lnTo>
                  <a:cubicBezTo>
                    <a:pt x="178054" y="72898"/>
                    <a:pt x="175895" y="54991"/>
                    <a:pt x="165100" y="43053"/>
                  </a:cubicBezTo>
                  <a:lnTo>
                    <a:pt x="169291" y="39370"/>
                  </a:lnTo>
                  <a:lnTo>
                    <a:pt x="165100" y="43053"/>
                  </a:lnTo>
                  <a:cubicBezTo>
                    <a:pt x="153797" y="30480"/>
                    <a:pt x="138684" y="24003"/>
                    <a:pt x="121539" y="20066"/>
                  </a:cubicBezTo>
                  <a:lnTo>
                    <a:pt x="122809" y="14605"/>
                  </a:lnTo>
                  <a:lnTo>
                    <a:pt x="121920" y="20066"/>
                  </a:lnTo>
                  <a:cubicBezTo>
                    <a:pt x="115316" y="18923"/>
                    <a:pt x="108331" y="18288"/>
                    <a:pt x="100838" y="17653"/>
                  </a:cubicBezTo>
                  <a:cubicBezTo>
                    <a:pt x="90297" y="16637"/>
                    <a:pt x="79121" y="15621"/>
                    <a:pt x="68199" y="13208"/>
                  </a:cubicBezTo>
                  <a:lnTo>
                    <a:pt x="69342" y="7620"/>
                  </a:lnTo>
                  <a:lnTo>
                    <a:pt x="68453" y="13081"/>
                  </a:lnTo>
                  <a:cubicBezTo>
                    <a:pt x="60198" y="11811"/>
                    <a:pt x="53213" y="11176"/>
                    <a:pt x="47117" y="11176"/>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4"/>
          <p:cNvSpPr/>
          <p:nvPr/>
        </p:nvSpPr>
        <p:spPr>
          <a:xfrm rot="278073">
            <a:off x="17155161" y="8631726"/>
            <a:ext cx="542258" cy="513493"/>
          </a:xfrm>
          <a:custGeom>
            <a:avLst/>
            <a:gdLst/>
            <a:ahLst/>
            <a:cxnLst/>
            <a:rect l="l" t="t" r="r" b="b"/>
            <a:pathLst>
              <a:path w="723011" h="684657" extrusionOk="0">
                <a:moveTo>
                  <a:pt x="723011" y="0"/>
                </a:moveTo>
                <a:cubicBezTo>
                  <a:pt x="679196" y="186182"/>
                  <a:pt x="607949" y="364236"/>
                  <a:pt x="503936" y="525780"/>
                </a:cubicBezTo>
                <a:cubicBezTo>
                  <a:pt x="468376" y="581914"/>
                  <a:pt x="428625" y="633984"/>
                  <a:pt x="383540" y="684657"/>
                </a:cubicBezTo>
                <a:cubicBezTo>
                  <a:pt x="339598" y="647573"/>
                  <a:pt x="179324" y="522986"/>
                  <a:pt x="0" y="328549"/>
                </a:cubicBezTo>
                <a:cubicBezTo>
                  <a:pt x="327279" y="298450"/>
                  <a:pt x="575183" y="130048"/>
                  <a:pt x="723011"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rot="278073">
            <a:off x="14958216" y="6414888"/>
            <a:ext cx="1779651" cy="863536"/>
          </a:xfrm>
          <a:custGeom>
            <a:avLst/>
            <a:gdLst/>
            <a:ahLst/>
            <a:cxnLst/>
            <a:rect l="l" t="t" r="r" b="b"/>
            <a:pathLst>
              <a:path w="2372868" h="1151382" extrusionOk="0">
                <a:moveTo>
                  <a:pt x="134239" y="0"/>
                </a:moveTo>
                <a:lnTo>
                  <a:pt x="916051" y="654431"/>
                </a:lnTo>
                <a:lnTo>
                  <a:pt x="2267458" y="210820"/>
                </a:lnTo>
                <a:cubicBezTo>
                  <a:pt x="2304415" y="224536"/>
                  <a:pt x="2338578" y="238252"/>
                  <a:pt x="2372868" y="251968"/>
                </a:cubicBezTo>
                <a:cubicBezTo>
                  <a:pt x="2246884" y="477901"/>
                  <a:pt x="2099056" y="691388"/>
                  <a:pt x="1903222" y="857123"/>
                </a:cubicBezTo>
                <a:cubicBezTo>
                  <a:pt x="1696466" y="1034161"/>
                  <a:pt x="1433576" y="1151382"/>
                  <a:pt x="1164209" y="1151382"/>
                </a:cubicBezTo>
                <a:cubicBezTo>
                  <a:pt x="1148080" y="1151382"/>
                  <a:pt x="1131951" y="1150874"/>
                  <a:pt x="1115822" y="1150112"/>
                </a:cubicBezTo>
                <a:cubicBezTo>
                  <a:pt x="814705" y="1133602"/>
                  <a:pt x="535305" y="962533"/>
                  <a:pt x="343535" y="729742"/>
                </a:cubicBezTo>
                <a:cubicBezTo>
                  <a:pt x="175260" y="524383"/>
                  <a:pt x="68580" y="275209"/>
                  <a:pt x="0" y="17780"/>
                </a:cubicBezTo>
                <a:cubicBezTo>
                  <a:pt x="45212" y="8255"/>
                  <a:pt x="89027" y="2667"/>
                  <a:pt x="134239"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rot="278073">
            <a:off x="15063704" y="6393849"/>
            <a:ext cx="1603057" cy="787051"/>
          </a:xfrm>
          <a:custGeom>
            <a:avLst/>
            <a:gdLst/>
            <a:ahLst/>
            <a:cxnLst/>
            <a:rect l="l" t="t" r="r" b="b"/>
            <a:pathLst>
              <a:path w="2137410" h="1049401" extrusionOk="0">
                <a:moveTo>
                  <a:pt x="714375" y="0"/>
                </a:moveTo>
                <a:cubicBezTo>
                  <a:pt x="829945" y="0"/>
                  <a:pt x="941578" y="2032"/>
                  <a:pt x="1040638" y="6350"/>
                </a:cubicBezTo>
                <a:cubicBezTo>
                  <a:pt x="1414399" y="30988"/>
                  <a:pt x="1788287" y="106299"/>
                  <a:pt x="2137410" y="240411"/>
                </a:cubicBezTo>
                <a:cubicBezTo>
                  <a:pt x="2033397" y="433451"/>
                  <a:pt x="1906016" y="616966"/>
                  <a:pt x="1741678" y="762000"/>
                </a:cubicBezTo>
                <a:cubicBezTo>
                  <a:pt x="1563624" y="919607"/>
                  <a:pt x="1339088" y="1033145"/>
                  <a:pt x="1102233" y="1048258"/>
                </a:cubicBezTo>
                <a:cubicBezTo>
                  <a:pt x="1087374" y="1049020"/>
                  <a:pt x="1072388" y="1049401"/>
                  <a:pt x="1057529" y="1049401"/>
                </a:cubicBezTo>
                <a:cubicBezTo>
                  <a:pt x="778637" y="1049401"/>
                  <a:pt x="507492" y="916940"/>
                  <a:pt x="318897" y="712851"/>
                </a:cubicBezTo>
                <a:cubicBezTo>
                  <a:pt x="146558" y="523875"/>
                  <a:pt x="42418" y="281559"/>
                  <a:pt x="0" y="29591"/>
                </a:cubicBezTo>
                <a:cubicBezTo>
                  <a:pt x="24638" y="26797"/>
                  <a:pt x="52070" y="24130"/>
                  <a:pt x="77978" y="22733"/>
                </a:cubicBezTo>
                <a:cubicBezTo>
                  <a:pt x="264287" y="7493"/>
                  <a:pt x="496062" y="0"/>
                  <a:pt x="71437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rot="278073">
            <a:off x="15321957" y="6425303"/>
            <a:ext cx="1807369" cy="3004757"/>
          </a:xfrm>
          <a:custGeom>
            <a:avLst/>
            <a:gdLst/>
            <a:ahLst/>
            <a:cxnLst/>
            <a:rect l="l" t="t" r="r" b="b"/>
            <a:pathLst>
              <a:path w="2409825" h="4006342" extrusionOk="0">
                <a:moveTo>
                  <a:pt x="260223" y="0"/>
                </a:moveTo>
                <a:cubicBezTo>
                  <a:pt x="370713" y="0"/>
                  <a:pt x="477393" y="1651"/>
                  <a:pt x="572262" y="5461"/>
                </a:cubicBezTo>
                <a:cubicBezTo>
                  <a:pt x="664083" y="12319"/>
                  <a:pt x="755777" y="21844"/>
                  <a:pt x="846074" y="32893"/>
                </a:cubicBezTo>
                <a:lnTo>
                  <a:pt x="2275586" y="2578227"/>
                </a:lnTo>
                <a:cubicBezTo>
                  <a:pt x="2315337" y="3057398"/>
                  <a:pt x="2359152" y="3534029"/>
                  <a:pt x="2409825" y="4006342"/>
                </a:cubicBezTo>
                <a:cubicBezTo>
                  <a:pt x="2186686" y="3988435"/>
                  <a:pt x="1734820" y="3891280"/>
                  <a:pt x="1387094" y="3414776"/>
                </a:cubicBezTo>
                <a:cubicBezTo>
                  <a:pt x="910463" y="2760345"/>
                  <a:pt x="588772" y="627126"/>
                  <a:pt x="588772" y="627126"/>
                </a:cubicBezTo>
                <a:cubicBezTo>
                  <a:pt x="588772" y="627126"/>
                  <a:pt x="124587" y="594233"/>
                  <a:pt x="0" y="2667"/>
                </a:cubicBezTo>
                <a:cubicBezTo>
                  <a:pt x="86487" y="1016"/>
                  <a:pt x="174625" y="0"/>
                  <a:pt x="260223"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rot="278073">
            <a:off x="15350471" y="5689473"/>
            <a:ext cx="1462278" cy="1750790"/>
          </a:xfrm>
          <a:custGeom>
            <a:avLst/>
            <a:gdLst/>
            <a:ahLst/>
            <a:cxnLst/>
            <a:rect l="l" t="t" r="r" b="b"/>
            <a:pathLst>
              <a:path w="1949704" h="2334387" extrusionOk="0">
                <a:moveTo>
                  <a:pt x="76200" y="0"/>
                </a:moveTo>
                <a:cubicBezTo>
                  <a:pt x="100457" y="0"/>
                  <a:pt x="127381" y="9144"/>
                  <a:pt x="149098" y="20320"/>
                </a:cubicBezTo>
                <a:cubicBezTo>
                  <a:pt x="410718" y="157226"/>
                  <a:pt x="618744" y="392684"/>
                  <a:pt x="903605" y="472186"/>
                </a:cubicBezTo>
                <a:cubicBezTo>
                  <a:pt x="944626" y="369570"/>
                  <a:pt x="985774" y="270891"/>
                  <a:pt x="1040511" y="179197"/>
                </a:cubicBezTo>
                <a:cubicBezTo>
                  <a:pt x="1059307" y="147828"/>
                  <a:pt x="1086231" y="114046"/>
                  <a:pt x="1121283" y="114046"/>
                </a:cubicBezTo>
                <a:cubicBezTo>
                  <a:pt x="1124458" y="114046"/>
                  <a:pt x="1127506" y="114300"/>
                  <a:pt x="1130808" y="114935"/>
                </a:cubicBezTo>
                <a:cubicBezTo>
                  <a:pt x="1156843" y="120396"/>
                  <a:pt x="1176020" y="142367"/>
                  <a:pt x="1182878" y="168275"/>
                </a:cubicBezTo>
                <a:cubicBezTo>
                  <a:pt x="1189736" y="194183"/>
                  <a:pt x="1188339" y="218948"/>
                  <a:pt x="1184275" y="244983"/>
                </a:cubicBezTo>
                <a:cubicBezTo>
                  <a:pt x="1170686" y="395605"/>
                  <a:pt x="1162431" y="547624"/>
                  <a:pt x="1197991" y="695452"/>
                </a:cubicBezTo>
                <a:cubicBezTo>
                  <a:pt x="1245870" y="888492"/>
                  <a:pt x="1370457" y="1054227"/>
                  <a:pt x="1504696" y="1204849"/>
                </a:cubicBezTo>
                <a:cubicBezTo>
                  <a:pt x="1637538" y="1354074"/>
                  <a:pt x="1781302" y="1496441"/>
                  <a:pt x="1907286" y="1674495"/>
                </a:cubicBezTo>
                <a:cubicBezTo>
                  <a:pt x="1922399" y="1695069"/>
                  <a:pt x="1935988" y="1717040"/>
                  <a:pt x="1949704" y="1737487"/>
                </a:cubicBezTo>
                <a:lnTo>
                  <a:pt x="1493901" y="2075688"/>
                </a:lnTo>
                <a:lnTo>
                  <a:pt x="998093" y="2334387"/>
                </a:lnTo>
                <a:cubicBezTo>
                  <a:pt x="910463" y="2048129"/>
                  <a:pt x="832358" y="1760601"/>
                  <a:pt x="761238" y="1470406"/>
                </a:cubicBezTo>
                <a:cubicBezTo>
                  <a:pt x="536702" y="1382776"/>
                  <a:pt x="365506" y="1236345"/>
                  <a:pt x="294386" y="1047369"/>
                </a:cubicBezTo>
                <a:cubicBezTo>
                  <a:pt x="223139" y="859790"/>
                  <a:pt x="253238" y="635127"/>
                  <a:pt x="373761" y="473583"/>
                </a:cubicBezTo>
                <a:cubicBezTo>
                  <a:pt x="279273" y="361315"/>
                  <a:pt x="168275" y="253111"/>
                  <a:pt x="61468" y="142240"/>
                </a:cubicBezTo>
                <a:cubicBezTo>
                  <a:pt x="30099" y="106553"/>
                  <a:pt x="0" y="58674"/>
                  <a:pt x="26035" y="22987"/>
                </a:cubicBezTo>
                <a:cubicBezTo>
                  <a:pt x="37719" y="6223"/>
                  <a:pt x="56007" y="0"/>
                  <a:pt x="76200"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rot="278073">
            <a:off x="15994341" y="6941940"/>
            <a:ext cx="853345" cy="620363"/>
          </a:xfrm>
          <a:custGeom>
            <a:avLst/>
            <a:gdLst/>
            <a:ahLst/>
            <a:cxnLst/>
            <a:rect l="l" t="t" r="r" b="b"/>
            <a:pathLst>
              <a:path w="1137793" h="827151" extrusionOk="0">
                <a:moveTo>
                  <a:pt x="979805" y="0"/>
                </a:moveTo>
                <a:cubicBezTo>
                  <a:pt x="1009904" y="0"/>
                  <a:pt x="1039622" y="12446"/>
                  <a:pt x="1061085" y="35814"/>
                </a:cubicBezTo>
                <a:cubicBezTo>
                  <a:pt x="1076071" y="50800"/>
                  <a:pt x="1089787" y="67183"/>
                  <a:pt x="1102106" y="86487"/>
                </a:cubicBezTo>
                <a:cubicBezTo>
                  <a:pt x="1137793" y="138557"/>
                  <a:pt x="1124077" y="208280"/>
                  <a:pt x="1073404" y="242570"/>
                </a:cubicBezTo>
                <a:cubicBezTo>
                  <a:pt x="774954" y="443738"/>
                  <a:pt x="477774" y="634111"/>
                  <a:pt x="173863" y="812165"/>
                </a:cubicBezTo>
                <a:cubicBezTo>
                  <a:pt x="156083" y="822325"/>
                  <a:pt x="137033" y="827151"/>
                  <a:pt x="118364" y="827151"/>
                </a:cubicBezTo>
                <a:cubicBezTo>
                  <a:pt x="71882" y="827151"/>
                  <a:pt x="27813" y="797814"/>
                  <a:pt x="12192" y="749173"/>
                </a:cubicBezTo>
                <a:cubicBezTo>
                  <a:pt x="0" y="710819"/>
                  <a:pt x="6731" y="669671"/>
                  <a:pt x="34163" y="640969"/>
                </a:cubicBezTo>
                <a:cubicBezTo>
                  <a:pt x="283337" y="367157"/>
                  <a:pt x="594106" y="147955"/>
                  <a:pt x="937895" y="8382"/>
                </a:cubicBezTo>
                <a:cubicBezTo>
                  <a:pt x="951484" y="2667"/>
                  <a:pt x="965708" y="0"/>
                  <a:pt x="97980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rot="278073">
            <a:off x="14779443" y="3959430"/>
            <a:ext cx="2796254" cy="3185350"/>
          </a:xfrm>
          <a:custGeom>
            <a:avLst/>
            <a:gdLst/>
            <a:ahLst/>
            <a:cxnLst/>
            <a:rect l="l" t="t" r="r" b="b"/>
            <a:pathLst>
              <a:path w="3728339" h="4247134" extrusionOk="0">
                <a:moveTo>
                  <a:pt x="1796923" y="0"/>
                </a:moveTo>
                <a:cubicBezTo>
                  <a:pt x="1814449" y="0"/>
                  <a:pt x="1832102" y="381"/>
                  <a:pt x="1849882" y="1143"/>
                </a:cubicBezTo>
                <a:cubicBezTo>
                  <a:pt x="2259330" y="17526"/>
                  <a:pt x="2652268" y="233934"/>
                  <a:pt x="2893187" y="563880"/>
                </a:cubicBezTo>
                <a:cubicBezTo>
                  <a:pt x="2902712" y="504952"/>
                  <a:pt x="2913761" y="466598"/>
                  <a:pt x="2927350" y="426974"/>
                </a:cubicBezTo>
                <a:cubicBezTo>
                  <a:pt x="2932430" y="410718"/>
                  <a:pt x="2943098" y="390906"/>
                  <a:pt x="2959735" y="390906"/>
                </a:cubicBezTo>
                <a:cubicBezTo>
                  <a:pt x="2961259" y="390906"/>
                  <a:pt x="2962783" y="391160"/>
                  <a:pt x="2964307" y="391414"/>
                </a:cubicBezTo>
                <a:cubicBezTo>
                  <a:pt x="2979420" y="394208"/>
                  <a:pt x="2984881" y="413258"/>
                  <a:pt x="2986151" y="428371"/>
                </a:cubicBezTo>
                <a:cubicBezTo>
                  <a:pt x="2993009" y="496824"/>
                  <a:pt x="2987548" y="568071"/>
                  <a:pt x="2966974" y="635127"/>
                </a:cubicBezTo>
                <a:cubicBezTo>
                  <a:pt x="3014853" y="607695"/>
                  <a:pt x="3060192" y="578993"/>
                  <a:pt x="3108071" y="555752"/>
                </a:cubicBezTo>
                <a:cubicBezTo>
                  <a:pt x="3116199" y="550926"/>
                  <a:pt x="3127248" y="547497"/>
                  <a:pt x="3137154" y="547497"/>
                </a:cubicBezTo>
                <a:cubicBezTo>
                  <a:pt x="3147060" y="547497"/>
                  <a:pt x="3155950" y="550926"/>
                  <a:pt x="3160141" y="559816"/>
                </a:cubicBezTo>
                <a:cubicBezTo>
                  <a:pt x="3165602" y="572135"/>
                  <a:pt x="3158744" y="585851"/>
                  <a:pt x="3151886" y="596773"/>
                </a:cubicBezTo>
                <a:cubicBezTo>
                  <a:pt x="3110865" y="655574"/>
                  <a:pt x="3061462" y="710311"/>
                  <a:pt x="3006852" y="758317"/>
                </a:cubicBezTo>
                <a:cubicBezTo>
                  <a:pt x="3210814" y="880110"/>
                  <a:pt x="3328543" y="1126617"/>
                  <a:pt x="3345053" y="1364869"/>
                </a:cubicBezTo>
                <a:cubicBezTo>
                  <a:pt x="3362833" y="1603121"/>
                  <a:pt x="3295777" y="1838579"/>
                  <a:pt x="3231388" y="2068576"/>
                </a:cubicBezTo>
                <a:cubicBezTo>
                  <a:pt x="3157474" y="2468372"/>
                  <a:pt x="3251962" y="2868168"/>
                  <a:pt x="3424428" y="3216021"/>
                </a:cubicBezTo>
                <a:cubicBezTo>
                  <a:pt x="3505200" y="3377565"/>
                  <a:pt x="3600958" y="3533648"/>
                  <a:pt x="3658489" y="3704844"/>
                </a:cubicBezTo>
                <a:cubicBezTo>
                  <a:pt x="3716020" y="3876040"/>
                  <a:pt x="3728339" y="4070350"/>
                  <a:pt x="3610610" y="4247134"/>
                </a:cubicBezTo>
                <a:cubicBezTo>
                  <a:pt x="2450846" y="4171823"/>
                  <a:pt x="1303528" y="3947287"/>
                  <a:pt x="0" y="3592576"/>
                </a:cubicBezTo>
                <a:cubicBezTo>
                  <a:pt x="249174" y="3331083"/>
                  <a:pt x="360172" y="2962783"/>
                  <a:pt x="401193" y="2604008"/>
                </a:cubicBezTo>
                <a:cubicBezTo>
                  <a:pt x="442341" y="2243963"/>
                  <a:pt x="421767" y="1879727"/>
                  <a:pt x="449199" y="1518285"/>
                </a:cubicBezTo>
                <a:cubicBezTo>
                  <a:pt x="477901" y="1158240"/>
                  <a:pt x="558673" y="785749"/>
                  <a:pt x="777748" y="498221"/>
                </a:cubicBezTo>
                <a:cubicBezTo>
                  <a:pt x="1016127" y="187706"/>
                  <a:pt x="1405128" y="0"/>
                  <a:pt x="1796923" y="0"/>
                </a:cubicBez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rot="278073">
            <a:off x="16628594" y="5355309"/>
            <a:ext cx="825627" cy="751142"/>
          </a:xfrm>
          <a:custGeom>
            <a:avLst/>
            <a:gdLst/>
            <a:ahLst/>
            <a:cxnLst/>
            <a:rect l="l" t="t" r="r" b="b"/>
            <a:pathLst>
              <a:path w="1100836" h="1001522" extrusionOk="0">
                <a:moveTo>
                  <a:pt x="589915" y="0"/>
                </a:moveTo>
                <a:cubicBezTo>
                  <a:pt x="746887" y="0"/>
                  <a:pt x="904875" y="80899"/>
                  <a:pt x="991235" y="213741"/>
                </a:cubicBezTo>
                <a:cubicBezTo>
                  <a:pt x="1100836" y="380746"/>
                  <a:pt x="1092581" y="614934"/>
                  <a:pt x="976249" y="777748"/>
                </a:cubicBezTo>
                <a:cubicBezTo>
                  <a:pt x="875411" y="918845"/>
                  <a:pt x="700659" y="1001522"/>
                  <a:pt x="528447" y="1001522"/>
                </a:cubicBezTo>
                <a:cubicBezTo>
                  <a:pt x="501904" y="1001522"/>
                  <a:pt x="475234" y="999617"/>
                  <a:pt x="449072" y="995553"/>
                </a:cubicBezTo>
                <a:cubicBezTo>
                  <a:pt x="250571" y="965454"/>
                  <a:pt x="76708" y="820293"/>
                  <a:pt x="0" y="636905"/>
                </a:cubicBezTo>
                <a:lnTo>
                  <a:pt x="465582" y="17907"/>
                </a:lnTo>
                <a:cubicBezTo>
                  <a:pt x="505968" y="5842"/>
                  <a:pt x="547878" y="0"/>
                  <a:pt x="589915"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rot="278073">
            <a:off x="15208538" y="4530382"/>
            <a:ext cx="1834039" cy="1561338"/>
          </a:xfrm>
          <a:custGeom>
            <a:avLst/>
            <a:gdLst/>
            <a:ahLst/>
            <a:cxnLst/>
            <a:rect l="l" t="t" r="r" b="b"/>
            <a:pathLst>
              <a:path w="2445385" h="2081784" extrusionOk="0">
                <a:moveTo>
                  <a:pt x="2060702" y="0"/>
                </a:moveTo>
                <a:cubicBezTo>
                  <a:pt x="2078482" y="177927"/>
                  <a:pt x="2103120" y="362966"/>
                  <a:pt x="2159254" y="538099"/>
                </a:cubicBezTo>
                <a:cubicBezTo>
                  <a:pt x="2215388" y="714629"/>
                  <a:pt x="2307082" y="884555"/>
                  <a:pt x="2445385" y="1007745"/>
                </a:cubicBezTo>
                <a:cubicBezTo>
                  <a:pt x="2342769" y="1407541"/>
                  <a:pt x="2097659" y="1741678"/>
                  <a:pt x="1759458" y="1927860"/>
                </a:cubicBezTo>
                <a:cubicBezTo>
                  <a:pt x="1577340" y="2028317"/>
                  <a:pt x="1368552" y="2081784"/>
                  <a:pt x="1161542" y="2081784"/>
                </a:cubicBezTo>
                <a:cubicBezTo>
                  <a:pt x="982345" y="2081784"/>
                  <a:pt x="804418" y="2041779"/>
                  <a:pt x="646303" y="1957959"/>
                </a:cubicBezTo>
                <a:cubicBezTo>
                  <a:pt x="366903" y="1808607"/>
                  <a:pt x="165735" y="1533525"/>
                  <a:pt x="82169" y="1228090"/>
                </a:cubicBezTo>
                <a:cubicBezTo>
                  <a:pt x="0" y="921512"/>
                  <a:pt x="30099" y="591566"/>
                  <a:pt x="145034" y="297180"/>
                </a:cubicBezTo>
                <a:cubicBezTo>
                  <a:pt x="338328" y="336931"/>
                  <a:pt x="533908" y="356870"/>
                  <a:pt x="727837" y="356870"/>
                </a:cubicBezTo>
                <a:cubicBezTo>
                  <a:pt x="1201547" y="356870"/>
                  <a:pt x="1665224" y="238125"/>
                  <a:pt x="2060702"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rot="278073">
            <a:off x="15241819" y="5293275"/>
            <a:ext cx="344043" cy="372332"/>
          </a:xfrm>
          <a:custGeom>
            <a:avLst/>
            <a:gdLst/>
            <a:ahLst/>
            <a:cxnLst/>
            <a:rect l="l" t="t" r="r" b="b"/>
            <a:pathLst>
              <a:path w="458724" h="496443" extrusionOk="0">
                <a:moveTo>
                  <a:pt x="170815" y="0"/>
                </a:moveTo>
                <a:cubicBezTo>
                  <a:pt x="258826" y="0"/>
                  <a:pt x="347853" y="43561"/>
                  <a:pt x="393065" y="120015"/>
                </a:cubicBezTo>
                <a:cubicBezTo>
                  <a:pt x="458724" y="232156"/>
                  <a:pt x="417703" y="396494"/>
                  <a:pt x="305435" y="463677"/>
                </a:cubicBezTo>
                <a:cubicBezTo>
                  <a:pt x="267081" y="485521"/>
                  <a:pt x="224663" y="496443"/>
                  <a:pt x="179451" y="496443"/>
                </a:cubicBezTo>
                <a:cubicBezTo>
                  <a:pt x="106807" y="384302"/>
                  <a:pt x="49403" y="263779"/>
                  <a:pt x="15113" y="135128"/>
                </a:cubicBezTo>
                <a:cubicBezTo>
                  <a:pt x="11049" y="114554"/>
                  <a:pt x="5461" y="92710"/>
                  <a:pt x="0" y="72009"/>
                </a:cubicBezTo>
                <a:cubicBezTo>
                  <a:pt x="15113" y="57023"/>
                  <a:pt x="31496" y="43434"/>
                  <a:pt x="48006" y="32385"/>
                </a:cubicBezTo>
                <a:cubicBezTo>
                  <a:pt x="85217" y="10414"/>
                  <a:pt x="127889" y="0"/>
                  <a:pt x="170815"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rot="278073">
            <a:off x="16298298" y="5662454"/>
            <a:ext cx="399479" cy="363093"/>
          </a:xfrm>
          <a:custGeom>
            <a:avLst/>
            <a:gdLst/>
            <a:ahLst/>
            <a:cxnLst/>
            <a:rect l="l" t="t" r="r" b="b"/>
            <a:pathLst>
              <a:path w="532638" h="484124" extrusionOk="0">
                <a:moveTo>
                  <a:pt x="276479" y="0"/>
                </a:moveTo>
                <a:cubicBezTo>
                  <a:pt x="364490" y="0"/>
                  <a:pt x="453390" y="43307"/>
                  <a:pt x="498475" y="118618"/>
                </a:cubicBezTo>
                <a:cubicBezTo>
                  <a:pt x="521716" y="159639"/>
                  <a:pt x="532638" y="206121"/>
                  <a:pt x="529844" y="254127"/>
                </a:cubicBezTo>
                <a:cubicBezTo>
                  <a:pt x="446278" y="334899"/>
                  <a:pt x="351917" y="404749"/>
                  <a:pt x="249174" y="460883"/>
                </a:cubicBezTo>
                <a:cubicBezTo>
                  <a:pt x="235458" y="467741"/>
                  <a:pt x="221742" y="477266"/>
                  <a:pt x="206629" y="484124"/>
                </a:cubicBezTo>
                <a:cubicBezTo>
                  <a:pt x="149225" y="464947"/>
                  <a:pt x="97155" y="427990"/>
                  <a:pt x="67056" y="375920"/>
                </a:cubicBezTo>
                <a:cubicBezTo>
                  <a:pt x="0" y="262382"/>
                  <a:pt x="41148" y="98044"/>
                  <a:pt x="153289" y="32385"/>
                </a:cubicBezTo>
                <a:cubicBezTo>
                  <a:pt x="190754" y="10287"/>
                  <a:pt x="233553" y="0"/>
                  <a:pt x="276479"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rot="278073">
            <a:off x="16145166" y="4817611"/>
            <a:ext cx="670465" cy="665417"/>
          </a:xfrm>
          <a:custGeom>
            <a:avLst/>
            <a:gdLst/>
            <a:ahLst/>
            <a:cxnLst/>
            <a:rect l="l" t="t" r="r" b="b"/>
            <a:pathLst>
              <a:path w="893953" h="887222" extrusionOk="0">
                <a:moveTo>
                  <a:pt x="157353" y="731139"/>
                </a:moveTo>
                <a:cubicBezTo>
                  <a:pt x="306578" y="883031"/>
                  <a:pt x="580390" y="887222"/>
                  <a:pt x="733806" y="739267"/>
                </a:cubicBezTo>
                <a:cubicBezTo>
                  <a:pt x="888492" y="590042"/>
                  <a:pt x="893953" y="316230"/>
                  <a:pt x="746125" y="162814"/>
                </a:cubicBezTo>
                <a:cubicBezTo>
                  <a:pt x="599694" y="8255"/>
                  <a:pt x="325755" y="0"/>
                  <a:pt x="169672" y="145161"/>
                </a:cubicBezTo>
                <a:cubicBezTo>
                  <a:pt x="14986" y="291592"/>
                  <a:pt x="0" y="569595"/>
                  <a:pt x="157353" y="731139"/>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rot="278073">
            <a:off x="15964595" y="4945236"/>
            <a:ext cx="238220" cy="92487"/>
          </a:xfrm>
          <a:custGeom>
            <a:avLst/>
            <a:gdLst/>
            <a:ahLst/>
            <a:cxnLst/>
            <a:rect l="l" t="t" r="r" b="b"/>
            <a:pathLst>
              <a:path w="317627" h="123317" extrusionOk="0">
                <a:moveTo>
                  <a:pt x="317627" y="123317"/>
                </a:moveTo>
                <a:cubicBezTo>
                  <a:pt x="283464" y="72517"/>
                  <a:pt x="230124" y="32893"/>
                  <a:pt x="171196" y="16510"/>
                </a:cubicBezTo>
                <a:cubicBezTo>
                  <a:pt x="113665" y="0"/>
                  <a:pt x="53340" y="4064"/>
                  <a:pt x="0" y="27432"/>
                </a:cubicBezTo>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rot="278073">
            <a:off x="15369395" y="4461172"/>
            <a:ext cx="671513" cy="665417"/>
          </a:xfrm>
          <a:custGeom>
            <a:avLst/>
            <a:gdLst/>
            <a:ahLst/>
            <a:cxnLst/>
            <a:rect l="l" t="t" r="r" b="b"/>
            <a:pathLst>
              <a:path w="895350" h="887222" extrusionOk="0">
                <a:moveTo>
                  <a:pt x="158750" y="731012"/>
                </a:moveTo>
                <a:cubicBezTo>
                  <a:pt x="307975" y="883031"/>
                  <a:pt x="581787" y="887222"/>
                  <a:pt x="735203" y="739267"/>
                </a:cubicBezTo>
                <a:cubicBezTo>
                  <a:pt x="889889" y="590042"/>
                  <a:pt x="895350" y="316230"/>
                  <a:pt x="747522" y="162814"/>
                </a:cubicBezTo>
                <a:cubicBezTo>
                  <a:pt x="600964" y="8255"/>
                  <a:pt x="327279" y="0"/>
                  <a:pt x="171069" y="145034"/>
                </a:cubicBezTo>
                <a:cubicBezTo>
                  <a:pt x="14986" y="291592"/>
                  <a:pt x="0" y="569468"/>
                  <a:pt x="158750" y="731012"/>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14"/>
          <p:cNvGrpSpPr/>
          <p:nvPr/>
        </p:nvGrpSpPr>
        <p:grpSpPr>
          <a:xfrm rot="278073">
            <a:off x="15688481" y="5293886"/>
            <a:ext cx="142017" cy="85344"/>
            <a:chOff x="-635" y="0"/>
            <a:chExt cx="189357" cy="113792"/>
          </a:xfrm>
        </p:grpSpPr>
        <p:sp>
          <p:nvSpPr>
            <p:cNvPr id="666" name="Google Shape;666;p14"/>
            <p:cNvSpPr/>
            <p:nvPr/>
          </p:nvSpPr>
          <p:spPr>
            <a:xfrm>
              <a:off x="5588" y="5588"/>
              <a:ext cx="176784" cy="102743"/>
            </a:xfrm>
            <a:custGeom>
              <a:avLst/>
              <a:gdLst/>
              <a:ahLst/>
              <a:cxnLst/>
              <a:rect l="l" t="t" r="r" b="b"/>
              <a:pathLst>
                <a:path w="176784" h="102743" extrusionOk="0">
                  <a:moveTo>
                    <a:pt x="42545" y="0"/>
                  </a:moveTo>
                  <a:cubicBezTo>
                    <a:pt x="48641" y="0"/>
                    <a:pt x="55499" y="508"/>
                    <a:pt x="63119" y="1143"/>
                  </a:cubicBezTo>
                  <a:cubicBezTo>
                    <a:pt x="79502" y="5207"/>
                    <a:pt x="98806" y="5207"/>
                    <a:pt x="116459" y="8001"/>
                  </a:cubicBezTo>
                  <a:cubicBezTo>
                    <a:pt x="132842" y="12065"/>
                    <a:pt x="150749" y="19050"/>
                    <a:pt x="161671" y="32639"/>
                  </a:cubicBezTo>
                  <a:cubicBezTo>
                    <a:pt x="173990" y="46355"/>
                    <a:pt x="176784" y="66929"/>
                    <a:pt x="167132" y="81915"/>
                  </a:cubicBezTo>
                  <a:cubicBezTo>
                    <a:pt x="156210" y="95631"/>
                    <a:pt x="138430" y="101092"/>
                    <a:pt x="120650" y="102489"/>
                  </a:cubicBezTo>
                  <a:cubicBezTo>
                    <a:pt x="118237" y="102743"/>
                    <a:pt x="116078" y="102743"/>
                    <a:pt x="113792" y="102743"/>
                  </a:cubicBezTo>
                  <a:cubicBezTo>
                    <a:pt x="89154" y="102743"/>
                    <a:pt x="66548" y="96012"/>
                    <a:pt x="43942" y="84836"/>
                  </a:cubicBezTo>
                  <a:cubicBezTo>
                    <a:pt x="30226" y="77978"/>
                    <a:pt x="17907" y="69850"/>
                    <a:pt x="9652" y="56134"/>
                  </a:cubicBezTo>
                  <a:cubicBezTo>
                    <a:pt x="2667" y="43688"/>
                    <a:pt x="0" y="27178"/>
                    <a:pt x="8255" y="13462"/>
                  </a:cubicBezTo>
                  <a:cubicBezTo>
                    <a:pt x="14351" y="3429"/>
                    <a:pt x="25527" y="0"/>
                    <a:pt x="42545"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35" y="0"/>
              <a:ext cx="189357" cy="113792"/>
            </a:xfrm>
            <a:custGeom>
              <a:avLst/>
              <a:gdLst/>
              <a:ahLst/>
              <a:cxnLst/>
              <a:rect l="l" t="t" r="r" b="b"/>
              <a:pathLst>
                <a:path w="189357" h="113792" extrusionOk="0">
                  <a:moveTo>
                    <a:pt x="48768" y="0"/>
                  </a:moveTo>
                  <a:cubicBezTo>
                    <a:pt x="55118" y="0"/>
                    <a:pt x="62230" y="508"/>
                    <a:pt x="69850" y="1143"/>
                  </a:cubicBezTo>
                  <a:lnTo>
                    <a:pt x="70739" y="1270"/>
                  </a:lnTo>
                  <a:cubicBezTo>
                    <a:pt x="80137" y="3683"/>
                    <a:pt x="90551" y="4572"/>
                    <a:pt x="101727" y="5588"/>
                  </a:cubicBezTo>
                  <a:cubicBezTo>
                    <a:pt x="108966" y="6223"/>
                    <a:pt x="116459" y="6858"/>
                    <a:pt x="123698" y="8001"/>
                  </a:cubicBezTo>
                  <a:lnTo>
                    <a:pt x="124206" y="8128"/>
                  </a:lnTo>
                  <a:cubicBezTo>
                    <a:pt x="140843" y="12319"/>
                    <a:pt x="160274" y="19558"/>
                    <a:pt x="172339" y="34671"/>
                  </a:cubicBezTo>
                  <a:lnTo>
                    <a:pt x="168021" y="38100"/>
                  </a:lnTo>
                  <a:lnTo>
                    <a:pt x="172212" y="34417"/>
                  </a:lnTo>
                  <a:cubicBezTo>
                    <a:pt x="186055" y="49784"/>
                    <a:pt x="189357" y="73025"/>
                    <a:pt x="178308" y="90424"/>
                  </a:cubicBezTo>
                  <a:lnTo>
                    <a:pt x="177927" y="90932"/>
                  </a:lnTo>
                  <a:cubicBezTo>
                    <a:pt x="165608" y="106426"/>
                    <a:pt x="145796" y="112141"/>
                    <a:pt x="127508" y="113538"/>
                  </a:cubicBezTo>
                  <a:lnTo>
                    <a:pt x="127127" y="107950"/>
                  </a:lnTo>
                  <a:lnTo>
                    <a:pt x="127635" y="113538"/>
                  </a:lnTo>
                  <a:cubicBezTo>
                    <a:pt x="124968" y="113792"/>
                    <a:pt x="122555" y="113792"/>
                    <a:pt x="120269" y="113792"/>
                  </a:cubicBezTo>
                  <a:lnTo>
                    <a:pt x="120269" y="108204"/>
                  </a:lnTo>
                  <a:lnTo>
                    <a:pt x="120269" y="113792"/>
                  </a:lnTo>
                  <a:cubicBezTo>
                    <a:pt x="94615" y="113792"/>
                    <a:pt x="71120" y="106807"/>
                    <a:pt x="48006" y="95250"/>
                  </a:cubicBezTo>
                  <a:lnTo>
                    <a:pt x="50546" y="90297"/>
                  </a:lnTo>
                  <a:lnTo>
                    <a:pt x="48006" y="95250"/>
                  </a:lnTo>
                  <a:cubicBezTo>
                    <a:pt x="33528" y="88265"/>
                    <a:pt x="20066" y="79502"/>
                    <a:pt x="11049" y="64389"/>
                  </a:cubicBezTo>
                  <a:lnTo>
                    <a:pt x="10922" y="64262"/>
                  </a:lnTo>
                  <a:cubicBezTo>
                    <a:pt x="3556" y="50927"/>
                    <a:pt x="0" y="32131"/>
                    <a:pt x="9652" y="16256"/>
                  </a:cubicBezTo>
                  <a:lnTo>
                    <a:pt x="14478" y="19177"/>
                  </a:lnTo>
                  <a:lnTo>
                    <a:pt x="9652" y="16256"/>
                  </a:lnTo>
                  <a:cubicBezTo>
                    <a:pt x="17399" y="3429"/>
                    <a:pt x="31242" y="0"/>
                    <a:pt x="48768" y="0"/>
                  </a:cubicBezTo>
                  <a:lnTo>
                    <a:pt x="48768" y="5588"/>
                  </a:lnTo>
                  <a:lnTo>
                    <a:pt x="48768" y="0"/>
                  </a:lnTo>
                  <a:moveTo>
                    <a:pt x="48768" y="11176"/>
                  </a:moveTo>
                  <a:cubicBezTo>
                    <a:pt x="32258" y="11176"/>
                    <a:pt x="23749" y="14605"/>
                    <a:pt x="19304" y="21971"/>
                  </a:cubicBezTo>
                  <a:lnTo>
                    <a:pt x="19304" y="21971"/>
                  </a:lnTo>
                  <a:cubicBezTo>
                    <a:pt x="12446" y="33274"/>
                    <a:pt x="14478" y="47498"/>
                    <a:pt x="20828" y="58801"/>
                  </a:cubicBezTo>
                  <a:lnTo>
                    <a:pt x="16002" y="61468"/>
                  </a:lnTo>
                  <a:lnTo>
                    <a:pt x="20828" y="58547"/>
                  </a:lnTo>
                  <a:cubicBezTo>
                    <a:pt x="28321" y="70993"/>
                    <a:pt x="39370" y="78486"/>
                    <a:pt x="52832" y="85217"/>
                  </a:cubicBezTo>
                  <a:cubicBezTo>
                    <a:pt x="74803" y="96266"/>
                    <a:pt x="96520" y="102616"/>
                    <a:pt x="120142" y="102616"/>
                  </a:cubicBezTo>
                  <a:cubicBezTo>
                    <a:pt x="122428" y="102616"/>
                    <a:pt x="124460" y="102616"/>
                    <a:pt x="126492" y="102489"/>
                  </a:cubicBezTo>
                  <a:lnTo>
                    <a:pt x="126492" y="102489"/>
                  </a:lnTo>
                  <a:cubicBezTo>
                    <a:pt x="143637" y="101219"/>
                    <a:pt x="159639" y="96012"/>
                    <a:pt x="169037" y="84074"/>
                  </a:cubicBezTo>
                  <a:lnTo>
                    <a:pt x="173355" y="87503"/>
                  </a:lnTo>
                  <a:lnTo>
                    <a:pt x="168656" y="84455"/>
                  </a:lnTo>
                  <a:cubicBezTo>
                    <a:pt x="176784" y="71882"/>
                    <a:pt x="174625" y="54102"/>
                    <a:pt x="163703" y="41910"/>
                  </a:cubicBezTo>
                  <a:lnTo>
                    <a:pt x="163449" y="41656"/>
                  </a:lnTo>
                  <a:cubicBezTo>
                    <a:pt x="153797" y="29464"/>
                    <a:pt x="137414" y="22987"/>
                    <a:pt x="121285" y="18923"/>
                  </a:cubicBezTo>
                  <a:lnTo>
                    <a:pt x="122682" y="13462"/>
                  </a:lnTo>
                  <a:lnTo>
                    <a:pt x="121793" y="18923"/>
                  </a:lnTo>
                  <a:cubicBezTo>
                    <a:pt x="114935" y="17907"/>
                    <a:pt x="107823" y="17272"/>
                    <a:pt x="100584" y="16510"/>
                  </a:cubicBezTo>
                  <a:cubicBezTo>
                    <a:pt x="89662" y="15494"/>
                    <a:pt x="78232" y="14478"/>
                    <a:pt x="67945" y="11938"/>
                  </a:cubicBezTo>
                  <a:lnTo>
                    <a:pt x="69215" y="6731"/>
                  </a:lnTo>
                  <a:lnTo>
                    <a:pt x="68707" y="12319"/>
                  </a:lnTo>
                  <a:cubicBezTo>
                    <a:pt x="61214" y="11557"/>
                    <a:pt x="54483" y="11176"/>
                    <a:pt x="48768" y="11176"/>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14"/>
          <p:cNvSpPr/>
          <p:nvPr/>
        </p:nvSpPr>
        <p:spPr>
          <a:xfrm rot="278073">
            <a:off x="14684917" y="4516691"/>
            <a:ext cx="661321" cy="782479"/>
          </a:xfrm>
          <a:custGeom>
            <a:avLst/>
            <a:gdLst/>
            <a:ahLst/>
            <a:cxnLst/>
            <a:rect l="l" t="t" r="r" b="b"/>
            <a:pathLst>
              <a:path w="881761" h="1043305" extrusionOk="0">
                <a:moveTo>
                  <a:pt x="492252" y="0"/>
                </a:moveTo>
                <a:cubicBezTo>
                  <a:pt x="642874" y="0"/>
                  <a:pt x="795020" y="70231"/>
                  <a:pt x="881761" y="194056"/>
                </a:cubicBezTo>
                <a:lnTo>
                  <a:pt x="866775" y="967613"/>
                </a:lnTo>
                <a:cubicBezTo>
                  <a:pt x="776605" y="1017524"/>
                  <a:pt x="673227" y="1043305"/>
                  <a:pt x="570103" y="1043305"/>
                </a:cubicBezTo>
                <a:cubicBezTo>
                  <a:pt x="472567" y="1043305"/>
                  <a:pt x="375412" y="1020318"/>
                  <a:pt x="290322" y="973074"/>
                </a:cubicBezTo>
                <a:cubicBezTo>
                  <a:pt x="116459" y="875919"/>
                  <a:pt x="0" y="677418"/>
                  <a:pt x="11049" y="475996"/>
                </a:cubicBezTo>
                <a:cubicBezTo>
                  <a:pt x="19177" y="276225"/>
                  <a:pt x="157607" y="85852"/>
                  <a:pt x="347726" y="22860"/>
                </a:cubicBezTo>
                <a:cubicBezTo>
                  <a:pt x="394335" y="7493"/>
                  <a:pt x="443230" y="0"/>
                  <a:pt x="492252"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rot="278073">
            <a:off x="12880427" y="6226461"/>
            <a:ext cx="2118455" cy="2974657"/>
          </a:xfrm>
          <a:custGeom>
            <a:avLst/>
            <a:gdLst/>
            <a:ahLst/>
            <a:cxnLst/>
            <a:rect l="l" t="t" r="r" b="b"/>
            <a:pathLst>
              <a:path w="2824607" h="3966210" extrusionOk="0">
                <a:moveTo>
                  <a:pt x="2557653" y="127"/>
                </a:moveTo>
                <a:cubicBezTo>
                  <a:pt x="2557653" y="127"/>
                  <a:pt x="2748026" y="1069467"/>
                  <a:pt x="2784983" y="1815719"/>
                </a:cubicBezTo>
                <a:cubicBezTo>
                  <a:pt x="2824607" y="2560574"/>
                  <a:pt x="2622042" y="3299968"/>
                  <a:pt x="2622042" y="3299968"/>
                </a:cubicBezTo>
                <a:cubicBezTo>
                  <a:pt x="2518029" y="3532759"/>
                  <a:pt x="2331720" y="3727196"/>
                  <a:pt x="2104390" y="3843528"/>
                </a:cubicBezTo>
                <a:cubicBezTo>
                  <a:pt x="1944243" y="3925062"/>
                  <a:pt x="1765427" y="3966210"/>
                  <a:pt x="1586992" y="3966210"/>
                </a:cubicBezTo>
                <a:cubicBezTo>
                  <a:pt x="1510665" y="3966210"/>
                  <a:pt x="1434211" y="3958590"/>
                  <a:pt x="1359535" y="3943477"/>
                </a:cubicBezTo>
                <a:cubicBezTo>
                  <a:pt x="928243" y="3853053"/>
                  <a:pt x="581787" y="3513582"/>
                  <a:pt x="376428" y="3123311"/>
                </a:cubicBezTo>
                <a:cubicBezTo>
                  <a:pt x="171069" y="2733040"/>
                  <a:pt x="67183" y="2296287"/>
                  <a:pt x="0" y="1862201"/>
                </a:cubicBezTo>
                <a:lnTo>
                  <a:pt x="1046099" y="1664970"/>
                </a:lnTo>
                <a:cubicBezTo>
                  <a:pt x="1093978" y="1822450"/>
                  <a:pt x="1154303" y="1977263"/>
                  <a:pt x="1224026" y="2125091"/>
                </a:cubicBezTo>
                <a:cubicBezTo>
                  <a:pt x="1251458" y="2184019"/>
                  <a:pt x="1282954" y="2242947"/>
                  <a:pt x="1328039" y="2288032"/>
                </a:cubicBezTo>
                <a:cubicBezTo>
                  <a:pt x="1368806" y="2328799"/>
                  <a:pt x="1424178" y="2356993"/>
                  <a:pt x="1480439" y="2356993"/>
                </a:cubicBezTo>
                <a:cubicBezTo>
                  <a:pt x="1488440" y="2356993"/>
                  <a:pt x="1496695" y="2356358"/>
                  <a:pt x="1504696" y="2355088"/>
                </a:cubicBezTo>
                <a:cubicBezTo>
                  <a:pt x="1571752" y="2344166"/>
                  <a:pt x="1626489" y="2290826"/>
                  <a:pt x="1656588" y="2229104"/>
                </a:cubicBezTo>
                <a:cubicBezTo>
                  <a:pt x="1688084" y="2167509"/>
                  <a:pt x="1696339" y="2099056"/>
                  <a:pt x="1704467" y="2030603"/>
                </a:cubicBezTo>
                <a:cubicBezTo>
                  <a:pt x="1742821" y="1753997"/>
                  <a:pt x="1779778" y="1474597"/>
                  <a:pt x="1818132" y="1198118"/>
                </a:cubicBezTo>
                <a:cubicBezTo>
                  <a:pt x="1844167" y="1006348"/>
                  <a:pt x="1870202" y="814705"/>
                  <a:pt x="1933194" y="631190"/>
                </a:cubicBezTo>
                <a:cubicBezTo>
                  <a:pt x="1994789" y="447675"/>
                  <a:pt x="2094738" y="273939"/>
                  <a:pt x="2248154" y="153289"/>
                </a:cubicBezTo>
                <a:cubicBezTo>
                  <a:pt x="2339848" y="82169"/>
                  <a:pt x="2443988" y="31496"/>
                  <a:pt x="2557526" y="0"/>
                </a:cubicBez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rot="278073">
            <a:off x="12923957" y="8170506"/>
            <a:ext cx="1902905" cy="1028605"/>
          </a:xfrm>
          <a:custGeom>
            <a:avLst/>
            <a:gdLst/>
            <a:ahLst/>
            <a:cxnLst/>
            <a:rect l="l" t="t" r="r" b="b"/>
            <a:pathLst>
              <a:path w="2537206" h="1371473" extrusionOk="0">
                <a:moveTo>
                  <a:pt x="0" y="0"/>
                </a:moveTo>
                <a:cubicBezTo>
                  <a:pt x="197231" y="290322"/>
                  <a:pt x="620268" y="787400"/>
                  <a:pt x="1232281" y="855726"/>
                </a:cubicBezTo>
                <a:cubicBezTo>
                  <a:pt x="1279652" y="861060"/>
                  <a:pt x="1326515" y="863600"/>
                  <a:pt x="1372616" y="863600"/>
                </a:cubicBezTo>
                <a:cubicBezTo>
                  <a:pt x="1875917" y="863600"/>
                  <a:pt x="2293874" y="565531"/>
                  <a:pt x="2537206" y="342392"/>
                </a:cubicBezTo>
                <a:cubicBezTo>
                  <a:pt x="2496058" y="562737"/>
                  <a:pt x="2457831" y="705231"/>
                  <a:pt x="2457831" y="705231"/>
                </a:cubicBezTo>
                <a:cubicBezTo>
                  <a:pt x="2353818" y="938022"/>
                  <a:pt x="2167509" y="1132459"/>
                  <a:pt x="1938909" y="1248791"/>
                </a:cubicBezTo>
                <a:cubicBezTo>
                  <a:pt x="1779778" y="1330325"/>
                  <a:pt x="1601216" y="1371473"/>
                  <a:pt x="1422908" y="1371473"/>
                </a:cubicBezTo>
                <a:cubicBezTo>
                  <a:pt x="1346581" y="1371473"/>
                  <a:pt x="1270127" y="1363853"/>
                  <a:pt x="1195451" y="1348740"/>
                </a:cubicBezTo>
                <a:cubicBezTo>
                  <a:pt x="764159" y="1258316"/>
                  <a:pt x="417703" y="918845"/>
                  <a:pt x="212344" y="528574"/>
                </a:cubicBezTo>
                <a:cubicBezTo>
                  <a:pt x="127254" y="358775"/>
                  <a:pt x="56134" y="183515"/>
                  <a:pt x="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rot="278073">
            <a:off x="12573450" y="6179523"/>
            <a:ext cx="946880" cy="731996"/>
          </a:xfrm>
          <a:custGeom>
            <a:avLst/>
            <a:gdLst/>
            <a:ahLst/>
            <a:cxnLst/>
            <a:rect l="l" t="t" r="r" b="b"/>
            <a:pathLst>
              <a:path w="1262507" h="975995" extrusionOk="0">
                <a:moveTo>
                  <a:pt x="480949" y="0"/>
                </a:moveTo>
                <a:cubicBezTo>
                  <a:pt x="492125" y="0"/>
                  <a:pt x="503301" y="1524"/>
                  <a:pt x="513461" y="3810"/>
                </a:cubicBezTo>
                <a:cubicBezTo>
                  <a:pt x="595630" y="24257"/>
                  <a:pt x="664083" y="80518"/>
                  <a:pt x="728472" y="133858"/>
                </a:cubicBezTo>
                <a:cubicBezTo>
                  <a:pt x="892810" y="269367"/>
                  <a:pt x="1058418" y="405003"/>
                  <a:pt x="1222756" y="539115"/>
                </a:cubicBezTo>
                <a:lnTo>
                  <a:pt x="1262507" y="707517"/>
                </a:lnTo>
                <a:lnTo>
                  <a:pt x="740791" y="975995"/>
                </a:lnTo>
                <a:lnTo>
                  <a:pt x="499745" y="795274"/>
                </a:lnTo>
                <a:cubicBezTo>
                  <a:pt x="405257" y="743204"/>
                  <a:pt x="310896" y="692531"/>
                  <a:pt x="224536" y="632333"/>
                </a:cubicBezTo>
                <a:cubicBezTo>
                  <a:pt x="206629" y="620014"/>
                  <a:pt x="187579" y="606298"/>
                  <a:pt x="178054" y="589788"/>
                </a:cubicBezTo>
                <a:cubicBezTo>
                  <a:pt x="165735" y="570611"/>
                  <a:pt x="162941" y="545973"/>
                  <a:pt x="173990" y="529590"/>
                </a:cubicBezTo>
                <a:cubicBezTo>
                  <a:pt x="185039" y="512953"/>
                  <a:pt x="203708" y="507365"/>
                  <a:pt x="223901" y="507365"/>
                </a:cubicBezTo>
                <a:cubicBezTo>
                  <a:pt x="238760" y="507365"/>
                  <a:pt x="254381" y="510540"/>
                  <a:pt x="268351" y="514477"/>
                </a:cubicBezTo>
                <a:cubicBezTo>
                  <a:pt x="287528" y="518541"/>
                  <a:pt x="308102" y="525526"/>
                  <a:pt x="327279" y="530860"/>
                </a:cubicBezTo>
                <a:cubicBezTo>
                  <a:pt x="227330" y="465201"/>
                  <a:pt x="131445" y="394081"/>
                  <a:pt x="41148" y="316103"/>
                </a:cubicBezTo>
                <a:cubicBezTo>
                  <a:pt x="20574" y="298196"/>
                  <a:pt x="0" y="277622"/>
                  <a:pt x="0" y="250317"/>
                </a:cubicBezTo>
                <a:cubicBezTo>
                  <a:pt x="1397" y="222885"/>
                  <a:pt x="28702" y="201041"/>
                  <a:pt x="56134" y="195580"/>
                </a:cubicBezTo>
                <a:cubicBezTo>
                  <a:pt x="61595" y="194564"/>
                  <a:pt x="66802" y="194056"/>
                  <a:pt x="72136" y="194056"/>
                </a:cubicBezTo>
                <a:cubicBezTo>
                  <a:pt x="95123" y="194056"/>
                  <a:pt x="117348" y="202565"/>
                  <a:pt x="139700" y="209296"/>
                </a:cubicBezTo>
                <a:cubicBezTo>
                  <a:pt x="191770" y="228473"/>
                  <a:pt x="242316" y="247523"/>
                  <a:pt x="291592" y="269494"/>
                </a:cubicBezTo>
                <a:cubicBezTo>
                  <a:pt x="273812" y="250317"/>
                  <a:pt x="254635" y="232537"/>
                  <a:pt x="235458" y="214757"/>
                </a:cubicBezTo>
                <a:cubicBezTo>
                  <a:pt x="216281" y="195580"/>
                  <a:pt x="198501" y="175133"/>
                  <a:pt x="187579" y="149098"/>
                </a:cubicBezTo>
                <a:cubicBezTo>
                  <a:pt x="178054" y="123063"/>
                  <a:pt x="180721" y="91567"/>
                  <a:pt x="201295" y="73787"/>
                </a:cubicBezTo>
                <a:cubicBezTo>
                  <a:pt x="212598" y="64262"/>
                  <a:pt x="226568" y="60579"/>
                  <a:pt x="241681" y="60579"/>
                </a:cubicBezTo>
                <a:cubicBezTo>
                  <a:pt x="261366" y="60579"/>
                  <a:pt x="282575" y="66802"/>
                  <a:pt x="301117" y="73787"/>
                </a:cubicBezTo>
                <a:cubicBezTo>
                  <a:pt x="369570" y="99822"/>
                  <a:pt x="433959" y="129921"/>
                  <a:pt x="496951" y="166878"/>
                </a:cubicBezTo>
                <a:cubicBezTo>
                  <a:pt x="480441" y="147701"/>
                  <a:pt x="462661" y="128651"/>
                  <a:pt x="446151" y="107950"/>
                </a:cubicBezTo>
                <a:cubicBezTo>
                  <a:pt x="428371" y="87376"/>
                  <a:pt x="410591" y="60071"/>
                  <a:pt x="418719" y="32639"/>
                </a:cubicBezTo>
                <a:cubicBezTo>
                  <a:pt x="427736" y="8382"/>
                  <a:pt x="454152" y="0"/>
                  <a:pt x="480949"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rot="278073">
            <a:off x="12898791" y="6336216"/>
            <a:ext cx="825627" cy="1232630"/>
          </a:xfrm>
          <a:custGeom>
            <a:avLst/>
            <a:gdLst/>
            <a:ahLst/>
            <a:cxnLst/>
            <a:rect l="l" t="t" r="r" b="b"/>
            <a:pathLst>
              <a:path w="1100836" h="1643507" extrusionOk="0">
                <a:moveTo>
                  <a:pt x="925449" y="0"/>
                </a:moveTo>
                <a:cubicBezTo>
                  <a:pt x="931418" y="0"/>
                  <a:pt x="937514" y="1016"/>
                  <a:pt x="943356" y="3302"/>
                </a:cubicBezTo>
                <a:cubicBezTo>
                  <a:pt x="989838" y="19685"/>
                  <a:pt x="991235" y="84074"/>
                  <a:pt x="984377" y="131953"/>
                </a:cubicBezTo>
                <a:cubicBezTo>
                  <a:pt x="929640" y="571373"/>
                  <a:pt x="972058" y="1021842"/>
                  <a:pt x="1100836" y="1445006"/>
                </a:cubicBezTo>
                <a:lnTo>
                  <a:pt x="54737" y="1643507"/>
                </a:lnTo>
                <a:cubicBezTo>
                  <a:pt x="0" y="1291590"/>
                  <a:pt x="6858" y="952119"/>
                  <a:pt x="26035" y="616712"/>
                </a:cubicBezTo>
                <a:lnTo>
                  <a:pt x="184912" y="613918"/>
                </a:lnTo>
                <a:cubicBezTo>
                  <a:pt x="295402" y="459359"/>
                  <a:pt x="483235" y="365125"/>
                  <a:pt x="672719" y="365125"/>
                </a:cubicBezTo>
                <a:cubicBezTo>
                  <a:pt x="683133" y="365125"/>
                  <a:pt x="693420" y="365379"/>
                  <a:pt x="703834" y="366014"/>
                </a:cubicBezTo>
                <a:cubicBezTo>
                  <a:pt x="721614" y="250952"/>
                  <a:pt x="770890" y="145542"/>
                  <a:pt x="840740" y="53848"/>
                </a:cubicBezTo>
                <a:cubicBezTo>
                  <a:pt x="862584" y="27432"/>
                  <a:pt x="894080" y="0"/>
                  <a:pt x="925449"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rot="278073">
            <a:off x="12813331" y="7348973"/>
            <a:ext cx="929259" cy="379285"/>
          </a:xfrm>
          <a:custGeom>
            <a:avLst/>
            <a:gdLst/>
            <a:ahLst/>
            <a:cxnLst/>
            <a:rect l="l" t="t" r="r" b="b"/>
            <a:pathLst>
              <a:path w="1239012" h="505714" extrusionOk="0">
                <a:moveTo>
                  <a:pt x="1047623" y="0"/>
                </a:moveTo>
                <a:cubicBezTo>
                  <a:pt x="1077214" y="0"/>
                  <a:pt x="1106805" y="635"/>
                  <a:pt x="1136396" y="1905"/>
                </a:cubicBezTo>
                <a:cubicBezTo>
                  <a:pt x="1185672" y="4699"/>
                  <a:pt x="1226693" y="41529"/>
                  <a:pt x="1232154" y="93599"/>
                </a:cubicBezTo>
                <a:cubicBezTo>
                  <a:pt x="1232154" y="97663"/>
                  <a:pt x="1233551" y="104648"/>
                  <a:pt x="1233551" y="110109"/>
                </a:cubicBezTo>
                <a:cubicBezTo>
                  <a:pt x="1239012" y="162179"/>
                  <a:pt x="1203452" y="205867"/>
                  <a:pt x="1154176" y="216916"/>
                </a:cubicBezTo>
                <a:cubicBezTo>
                  <a:pt x="815975" y="281178"/>
                  <a:pt x="484632" y="377063"/>
                  <a:pt x="162814" y="498983"/>
                </a:cubicBezTo>
                <a:cubicBezTo>
                  <a:pt x="150622" y="503555"/>
                  <a:pt x="138430" y="505714"/>
                  <a:pt x="126238" y="505714"/>
                </a:cubicBezTo>
                <a:cubicBezTo>
                  <a:pt x="80010" y="505714"/>
                  <a:pt x="38354" y="474345"/>
                  <a:pt x="28575" y="426466"/>
                </a:cubicBezTo>
                <a:lnTo>
                  <a:pt x="9652" y="330454"/>
                </a:lnTo>
                <a:cubicBezTo>
                  <a:pt x="0" y="286639"/>
                  <a:pt x="21971" y="240030"/>
                  <a:pt x="62992" y="220853"/>
                </a:cubicBezTo>
                <a:cubicBezTo>
                  <a:pt x="371602" y="78613"/>
                  <a:pt x="708914" y="0"/>
                  <a:pt x="1047623"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rot="278073">
            <a:off x="16738822" y="6819875"/>
            <a:ext cx="1214818" cy="2236661"/>
          </a:xfrm>
          <a:custGeom>
            <a:avLst/>
            <a:gdLst/>
            <a:ahLst/>
            <a:cxnLst/>
            <a:rect l="l" t="t" r="r" b="b"/>
            <a:pathLst>
              <a:path w="1619758" h="2982214" extrusionOk="0">
                <a:moveTo>
                  <a:pt x="453136" y="0"/>
                </a:moveTo>
                <a:cubicBezTo>
                  <a:pt x="896747" y="287528"/>
                  <a:pt x="1260983" y="709168"/>
                  <a:pt x="1436243" y="1209040"/>
                </a:cubicBezTo>
                <a:cubicBezTo>
                  <a:pt x="1619758" y="1734820"/>
                  <a:pt x="1578737" y="2344039"/>
                  <a:pt x="1278763" y="2813685"/>
                </a:cubicBezTo>
                <a:cubicBezTo>
                  <a:pt x="1242949" y="2867533"/>
                  <a:pt x="1203452" y="2922397"/>
                  <a:pt x="1159383" y="2970784"/>
                </a:cubicBezTo>
                <a:cubicBezTo>
                  <a:pt x="1052703" y="2890139"/>
                  <a:pt x="419354" y="2387092"/>
                  <a:pt x="218948" y="1674495"/>
                </a:cubicBezTo>
                <a:cubicBezTo>
                  <a:pt x="0" y="896747"/>
                  <a:pt x="453136" y="0"/>
                  <a:pt x="453136" y="0"/>
                </a:cubicBezTo>
                <a:close/>
                <a:moveTo>
                  <a:pt x="1159510" y="2970784"/>
                </a:moveTo>
                <a:cubicBezTo>
                  <a:pt x="1169416" y="2978404"/>
                  <a:pt x="1174877" y="2982214"/>
                  <a:pt x="1174877" y="2982214"/>
                </a:cubicBezTo>
                <a:lnTo>
                  <a:pt x="1150239" y="2980817"/>
                </a:lnTo>
                <a:cubicBezTo>
                  <a:pt x="1153414" y="2977515"/>
                  <a:pt x="1156462" y="2974086"/>
                  <a:pt x="1159510" y="2970784"/>
                </a:cubicBez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rot="278073">
            <a:off x="17510575" y="9066020"/>
            <a:ext cx="19527" cy="7239"/>
          </a:xfrm>
          <a:custGeom>
            <a:avLst/>
            <a:gdLst/>
            <a:ahLst/>
            <a:cxnLst/>
            <a:rect l="l" t="t" r="r" b="b"/>
            <a:pathLst>
              <a:path w="26035" h="9652" extrusionOk="0">
                <a:moveTo>
                  <a:pt x="10922" y="0"/>
                </a:moveTo>
                <a:cubicBezTo>
                  <a:pt x="19177" y="6858"/>
                  <a:pt x="26035" y="9652"/>
                  <a:pt x="26035" y="9652"/>
                </a:cubicBezTo>
                <a:lnTo>
                  <a:pt x="0" y="9652"/>
                </a:lnTo>
                <a:lnTo>
                  <a:pt x="10922" y="0"/>
                </a:lnTo>
                <a:close/>
              </a:path>
            </a:pathLst>
          </a:custGeom>
          <a:solidFill>
            <a:srgbClr val="3F31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rot="278073">
            <a:off x="17250298" y="8551810"/>
            <a:ext cx="542163" cy="513492"/>
          </a:xfrm>
          <a:custGeom>
            <a:avLst/>
            <a:gdLst/>
            <a:ahLst/>
            <a:cxnLst/>
            <a:rect l="l" t="t" r="r" b="b"/>
            <a:pathLst>
              <a:path w="722884" h="684657" extrusionOk="0">
                <a:moveTo>
                  <a:pt x="722884" y="0"/>
                </a:moveTo>
                <a:cubicBezTo>
                  <a:pt x="680339" y="186182"/>
                  <a:pt x="607822" y="364236"/>
                  <a:pt x="503809" y="527177"/>
                </a:cubicBezTo>
                <a:cubicBezTo>
                  <a:pt x="468122" y="581914"/>
                  <a:pt x="428498" y="633984"/>
                  <a:pt x="384683" y="684657"/>
                </a:cubicBezTo>
                <a:cubicBezTo>
                  <a:pt x="338201" y="647700"/>
                  <a:pt x="177927" y="521716"/>
                  <a:pt x="0" y="328676"/>
                </a:cubicBezTo>
                <a:cubicBezTo>
                  <a:pt x="327152" y="298450"/>
                  <a:pt x="575056" y="130048"/>
                  <a:pt x="722884"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rot="278073">
            <a:off x="14398831" y="6343123"/>
            <a:ext cx="2870264" cy="4277391"/>
          </a:xfrm>
          <a:custGeom>
            <a:avLst/>
            <a:gdLst/>
            <a:ahLst/>
            <a:cxnLst/>
            <a:rect l="l" t="t" r="r" b="b"/>
            <a:pathLst>
              <a:path w="3827018" h="5703189" extrusionOk="0">
                <a:moveTo>
                  <a:pt x="686054" y="0"/>
                </a:moveTo>
                <a:lnTo>
                  <a:pt x="1888236" y="669544"/>
                </a:lnTo>
                <a:lnTo>
                  <a:pt x="3060319" y="236855"/>
                </a:lnTo>
                <a:cubicBezTo>
                  <a:pt x="3191764" y="292989"/>
                  <a:pt x="3320415" y="358648"/>
                  <a:pt x="3442208" y="431292"/>
                </a:cubicBezTo>
                <a:cubicBezTo>
                  <a:pt x="3464052" y="444881"/>
                  <a:pt x="3486023" y="458724"/>
                  <a:pt x="3507994" y="475107"/>
                </a:cubicBezTo>
                <a:cubicBezTo>
                  <a:pt x="3483356" y="909193"/>
                  <a:pt x="3480562" y="1344549"/>
                  <a:pt x="3501136" y="1778635"/>
                </a:cubicBezTo>
                <a:cubicBezTo>
                  <a:pt x="3580511" y="2916428"/>
                  <a:pt x="3691509" y="4035044"/>
                  <a:pt x="3827018" y="5146929"/>
                </a:cubicBezTo>
                <a:cubicBezTo>
                  <a:pt x="3065653" y="5494655"/>
                  <a:pt x="2225040" y="5682361"/>
                  <a:pt x="1386967" y="5701411"/>
                </a:cubicBezTo>
                <a:cubicBezTo>
                  <a:pt x="1337818" y="5702554"/>
                  <a:pt x="1288669" y="5703189"/>
                  <a:pt x="1239393" y="5703189"/>
                </a:cubicBezTo>
                <a:cubicBezTo>
                  <a:pt x="825246" y="5703189"/>
                  <a:pt x="409575" y="5661279"/>
                  <a:pt x="6858" y="5565902"/>
                </a:cubicBezTo>
                <a:cubicBezTo>
                  <a:pt x="0" y="4147312"/>
                  <a:pt x="124714" y="2724785"/>
                  <a:pt x="393065" y="1300734"/>
                </a:cubicBezTo>
                <a:cubicBezTo>
                  <a:pt x="443738" y="885825"/>
                  <a:pt x="465582" y="465455"/>
                  <a:pt x="458724" y="50673"/>
                </a:cubicBezTo>
                <a:cubicBezTo>
                  <a:pt x="532765" y="27305"/>
                  <a:pt x="609346" y="12192"/>
                  <a:pt x="686054" y="0"/>
                </a:cubicBez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rot="278073">
            <a:off x="15052326" y="6334894"/>
            <a:ext cx="1779651" cy="863537"/>
          </a:xfrm>
          <a:custGeom>
            <a:avLst/>
            <a:gdLst/>
            <a:ahLst/>
            <a:cxnLst/>
            <a:rect l="l" t="t" r="r" b="b"/>
            <a:pathLst>
              <a:path w="2372868" h="1151382" extrusionOk="0">
                <a:moveTo>
                  <a:pt x="134112" y="0"/>
                </a:moveTo>
                <a:lnTo>
                  <a:pt x="915924" y="654558"/>
                </a:lnTo>
                <a:lnTo>
                  <a:pt x="2267458" y="210820"/>
                </a:lnTo>
                <a:cubicBezTo>
                  <a:pt x="2304415" y="224536"/>
                  <a:pt x="2338578" y="238252"/>
                  <a:pt x="2372868" y="251968"/>
                </a:cubicBezTo>
                <a:cubicBezTo>
                  <a:pt x="2246884" y="477901"/>
                  <a:pt x="2099056" y="691388"/>
                  <a:pt x="1903222" y="857123"/>
                </a:cubicBezTo>
                <a:cubicBezTo>
                  <a:pt x="1696339" y="1032891"/>
                  <a:pt x="1433449" y="1151382"/>
                  <a:pt x="1163828" y="1151382"/>
                </a:cubicBezTo>
                <a:cubicBezTo>
                  <a:pt x="1147826" y="1151382"/>
                  <a:pt x="1131951" y="1151001"/>
                  <a:pt x="1115949" y="1150112"/>
                </a:cubicBezTo>
                <a:cubicBezTo>
                  <a:pt x="814705" y="1133729"/>
                  <a:pt x="535432" y="962533"/>
                  <a:pt x="343662" y="729742"/>
                </a:cubicBezTo>
                <a:cubicBezTo>
                  <a:pt x="175133" y="524510"/>
                  <a:pt x="68453" y="275209"/>
                  <a:pt x="0" y="16510"/>
                </a:cubicBezTo>
                <a:cubicBezTo>
                  <a:pt x="45085" y="8255"/>
                  <a:pt x="88900" y="4064"/>
                  <a:pt x="134112"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rot="278073">
            <a:off x="15157903" y="6312334"/>
            <a:ext cx="1603057" cy="787813"/>
          </a:xfrm>
          <a:custGeom>
            <a:avLst/>
            <a:gdLst/>
            <a:ahLst/>
            <a:cxnLst/>
            <a:rect l="l" t="t" r="r" b="b"/>
            <a:pathLst>
              <a:path w="2137410" h="1050417" extrusionOk="0">
                <a:moveTo>
                  <a:pt x="718185" y="0"/>
                </a:moveTo>
                <a:cubicBezTo>
                  <a:pt x="832358" y="0"/>
                  <a:pt x="942721" y="1905"/>
                  <a:pt x="1040638" y="5715"/>
                </a:cubicBezTo>
                <a:cubicBezTo>
                  <a:pt x="1414399" y="31623"/>
                  <a:pt x="1788160" y="107061"/>
                  <a:pt x="2137410" y="241173"/>
                </a:cubicBezTo>
                <a:cubicBezTo>
                  <a:pt x="2033270" y="434213"/>
                  <a:pt x="1905889" y="617728"/>
                  <a:pt x="1741678" y="762889"/>
                </a:cubicBezTo>
                <a:cubicBezTo>
                  <a:pt x="1563751" y="920369"/>
                  <a:pt x="1339088" y="1032637"/>
                  <a:pt x="1102233" y="1049020"/>
                </a:cubicBezTo>
                <a:cubicBezTo>
                  <a:pt x="1086358" y="1049909"/>
                  <a:pt x="1070483" y="1050417"/>
                  <a:pt x="1054481" y="1050417"/>
                </a:cubicBezTo>
                <a:cubicBezTo>
                  <a:pt x="777875" y="1050417"/>
                  <a:pt x="506730" y="916940"/>
                  <a:pt x="319024" y="713613"/>
                </a:cubicBezTo>
                <a:cubicBezTo>
                  <a:pt x="146431" y="524637"/>
                  <a:pt x="42418" y="282321"/>
                  <a:pt x="0" y="30353"/>
                </a:cubicBezTo>
                <a:cubicBezTo>
                  <a:pt x="24638" y="26289"/>
                  <a:pt x="53340" y="24892"/>
                  <a:pt x="77978" y="23622"/>
                </a:cubicBezTo>
                <a:cubicBezTo>
                  <a:pt x="265303" y="7366"/>
                  <a:pt x="498856" y="0"/>
                  <a:pt x="718185"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rot="278073">
            <a:off x="15416007" y="6344865"/>
            <a:ext cx="1807464" cy="3004185"/>
          </a:xfrm>
          <a:custGeom>
            <a:avLst/>
            <a:gdLst/>
            <a:ahLst/>
            <a:cxnLst/>
            <a:rect l="l" t="t" r="r" b="b"/>
            <a:pathLst>
              <a:path w="2409952" h="4005580" extrusionOk="0">
                <a:moveTo>
                  <a:pt x="249428" y="0"/>
                </a:moveTo>
                <a:cubicBezTo>
                  <a:pt x="364236" y="0"/>
                  <a:pt x="474980" y="2159"/>
                  <a:pt x="572389" y="6096"/>
                </a:cubicBezTo>
                <a:cubicBezTo>
                  <a:pt x="664083" y="12954"/>
                  <a:pt x="755904" y="21209"/>
                  <a:pt x="846201" y="33528"/>
                </a:cubicBezTo>
                <a:lnTo>
                  <a:pt x="2275713" y="2578862"/>
                </a:lnTo>
                <a:cubicBezTo>
                  <a:pt x="2315337" y="3058033"/>
                  <a:pt x="2359279" y="3533140"/>
                  <a:pt x="2409952" y="4005580"/>
                </a:cubicBezTo>
                <a:cubicBezTo>
                  <a:pt x="2186686" y="3989197"/>
                  <a:pt x="1734947" y="3892042"/>
                  <a:pt x="1387094" y="3415411"/>
                </a:cubicBezTo>
                <a:cubicBezTo>
                  <a:pt x="910590" y="2760980"/>
                  <a:pt x="588772" y="627761"/>
                  <a:pt x="588772" y="627761"/>
                </a:cubicBezTo>
                <a:cubicBezTo>
                  <a:pt x="588772" y="627761"/>
                  <a:pt x="124714" y="594868"/>
                  <a:pt x="0" y="3302"/>
                </a:cubicBezTo>
                <a:cubicBezTo>
                  <a:pt x="82931" y="1143"/>
                  <a:pt x="167132" y="0"/>
                  <a:pt x="249428"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rot="278073">
            <a:off x="16067479" y="6969404"/>
            <a:ext cx="1521809" cy="2194178"/>
          </a:xfrm>
          <a:custGeom>
            <a:avLst/>
            <a:gdLst/>
            <a:ahLst/>
            <a:cxnLst/>
            <a:rect l="l" t="t" r="r" b="b"/>
            <a:pathLst>
              <a:path w="2029079" h="2925572" extrusionOk="0">
                <a:moveTo>
                  <a:pt x="952881" y="0"/>
                </a:moveTo>
                <a:cubicBezTo>
                  <a:pt x="1360932" y="594233"/>
                  <a:pt x="1675892" y="1248791"/>
                  <a:pt x="1878457" y="1938909"/>
                </a:cubicBezTo>
                <a:lnTo>
                  <a:pt x="2029079" y="2726182"/>
                </a:lnTo>
                <a:cubicBezTo>
                  <a:pt x="1966087" y="2793365"/>
                  <a:pt x="1892173" y="2849372"/>
                  <a:pt x="1807210" y="2885059"/>
                </a:cubicBezTo>
                <a:cubicBezTo>
                  <a:pt x="1738376" y="2912999"/>
                  <a:pt x="1665732" y="2925572"/>
                  <a:pt x="1592326" y="2925572"/>
                </a:cubicBezTo>
                <a:cubicBezTo>
                  <a:pt x="1453769" y="2925572"/>
                  <a:pt x="1312799" y="2880868"/>
                  <a:pt x="1191006" y="2811145"/>
                </a:cubicBezTo>
                <a:cubicBezTo>
                  <a:pt x="780288" y="2581148"/>
                  <a:pt x="557022" y="2122424"/>
                  <a:pt x="383159" y="1684274"/>
                </a:cubicBezTo>
                <a:cubicBezTo>
                  <a:pt x="240919" y="1326896"/>
                  <a:pt x="112268" y="962533"/>
                  <a:pt x="0" y="595630"/>
                </a:cubicBezTo>
                <a:cubicBezTo>
                  <a:pt x="317627" y="361569"/>
                  <a:pt x="705104" y="135509"/>
                  <a:pt x="952881" y="0"/>
                </a:cubicBez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rot="278073">
            <a:off x="16254641" y="8103510"/>
            <a:ext cx="1287780" cy="1067657"/>
          </a:xfrm>
          <a:custGeom>
            <a:avLst/>
            <a:gdLst/>
            <a:ahLst/>
            <a:cxnLst/>
            <a:rect l="l" t="t" r="r" b="b"/>
            <a:pathLst>
              <a:path w="1717040" h="1423543" extrusionOk="0">
                <a:moveTo>
                  <a:pt x="0" y="0"/>
                </a:moveTo>
                <a:cubicBezTo>
                  <a:pt x="254762" y="361442"/>
                  <a:pt x="590169" y="729869"/>
                  <a:pt x="958469" y="824230"/>
                </a:cubicBezTo>
                <a:cubicBezTo>
                  <a:pt x="1060450" y="849757"/>
                  <a:pt x="1157097" y="860806"/>
                  <a:pt x="1248156" y="860806"/>
                </a:cubicBezTo>
                <a:cubicBezTo>
                  <a:pt x="1391539" y="860806"/>
                  <a:pt x="1520952" y="833247"/>
                  <a:pt x="1634871" y="791337"/>
                </a:cubicBezTo>
                <a:lnTo>
                  <a:pt x="1717040" y="1224026"/>
                </a:lnTo>
                <a:cubicBezTo>
                  <a:pt x="1654048" y="1291209"/>
                  <a:pt x="1580134" y="1347216"/>
                  <a:pt x="1493774" y="1382903"/>
                </a:cubicBezTo>
                <a:cubicBezTo>
                  <a:pt x="1424813" y="1410970"/>
                  <a:pt x="1352169" y="1423543"/>
                  <a:pt x="1278763" y="1423543"/>
                </a:cubicBezTo>
                <a:cubicBezTo>
                  <a:pt x="1140714" y="1423543"/>
                  <a:pt x="1000125" y="1379220"/>
                  <a:pt x="877697" y="1310386"/>
                </a:cubicBezTo>
                <a:cubicBezTo>
                  <a:pt x="466979" y="1078992"/>
                  <a:pt x="245110" y="620268"/>
                  <a:pt x="69850" y="182118"/>
                </a:cubicBezTo>
                <a:cubicBezTo>
                  <a:pt x="46482" y="121793"/>
                  <a:pt x="24638" y="60325"/>
                  <a:pt x="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rot="278073">
            <a:off x="15444465" y="5609473"/>
            <a:ext cx="1462373" cy="1750790"/>
          </a:xfrm>
          <a:custGeom>
            <a:avLst/>
            <a:gdLst/>
            <a:ahLst/>
            <a:cxnLst/>
            <a:rect l="l" t="t" r="r" b="b"/>
            <a:pathLst>
              <a:path w="1949831" h="2334387" extrusionOk="0">
                <a:moveTo>
                  <a:pt x="75819" y="0"/>
                </a:moveTo>
                <a:cubicBezTo>
                  <a:pt x="100203" y="0"/>
                  <a:pt x="127635" y="9271"/>
                  <a:pt x="149352" y="20447"/>
                </a:cubicBezTo>
                <a:cubicBezTo>
                  <a:pt x="410845" y="157353"/>
                  <a:pt x="618998" y="392811"/>
                  <a:pt x="903732" y="472313"/>
                </a:cubicBezTo>
                <a:cubicBezTo>
                  <a:pt x="944880" y="369697"/>
                  <a:pt x="985901" y="271018"/>
                  <a:pt x="1040638" y="180721"/>
                </a:cubicBezTo>
                <a:cubicBezTo>
                  <a:pt x="1059561" y="149225"/>
                  <a:pt x="1086612" y="114173"/>
                  <a:pt x="1121791" y="114173"/>
                </a:cubicBezTo>
                <a:cubicBezTo>
                  <a:pt x="1124712" y="114173"/>
                  <a:pt x="1127887" y="114427"/>
                  <a:pt x="1131062" y="114935"/>
                </a:cubicBezTo>
                <a:cubicBezTo>
                  <a:pt x="1157097" y="120396"/>
                  <a:pt x="1176274" y="142367"/>
                  <a:pt x="1183132" y="168275"/>
                </a:cubicBezTo>
                <a:cubicBezTo>
                  <a:pt x="1189990" y="194183"/>
                  <a:pt x="1187196" y="218948"/>
                  <a:pt x="1184529" y="244983"/>
                </a:cubicBezTo>
                <a:cubicBezTo>
                  <a:pt x="1170813" y="395605"/>
                  <a:pt x="1162685" y="547624"/>
                  <a:pt x="1198118" y="695452"/>
                </a:cubicBezTo>
                <a:cubicBezTo>
                  <a:pt x="1246124" y="888492"/>
                  <a:pt x="1370711" y="1054227"/>
                  <a:pt x="1504823" y="1204849"/>
                </a:cubicBezTo>
                <a:cubicBezTo>
                  <a:pt x="1637665" y="1354201"/>
                  <a:pt x="1781302" y="1496441"/>
                  <a:pt x="1906016" y="1674495"/>
                </a:cubicBezTo>
                <a:cubicBezTo>
                  <a:pt x="1922399" y="1695069"/>
                  <a:pt x="1936115" y="1716913"/>
                  <a:pt x="1949831" y="1737360"/>
                </a:cubicBezTo>
                <a:lnTo>
                  <a:pt x="1493901" y="2075688"/>
                </a:lnTo>
                <a:lnTo>
                  <a:pt x="998220" y="2334387"/>
                </a:lnTo>
                <a:cubicBezTo>
                  <a:pt x="910590" y="2048256"/>
                  <a:pt x="831088" y="1760601"/>
                  <a:pt x="761365" y="1470406"/>
                </a:cubicBezTo>
                <a:cubicBezTo>
                  <a:pt x="536829" y="1382903"/>
                  <a:pt x="365633" y="1236345"/>
                  <a:pt x="294386" y="1047369"/>
                </a:cubicBezTo>
                <a:cubicBezTo>
                  <a:pt x="221869" y="859790"/>
                  <a:pt x="253365" y="635254"/>
                  <a:pt x="372364" y="473710"/>
                </a:cubicBezTo>
                <a:cubicBezTo>
                  <a:pt x="279400" y="361315"/>
                  <a:pt x="167132" y="253111"/>
                  <a:pt x="61595" y="142240"/>
                </a:cubicBezTo>
                <a:cubicBezTo>
                  <a:pt x="32893" y="106680"/>
                  <a:pt x="0" y="58674"/>
                  <a:pt x="26035" y="23114"/>
                </a:cubicBezTo>
                <a:cubicBezTo>
                  <a:pt x="37211" y="6350"/>
                  <a:pt x="55499" y="0"/>
                  <a:pt x="75819"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rot="278073">
            <a:off x="16088416" y="6860328"/>
            <a:ext cx="853534" cy="621602"/>
          </a:xfrm>
          <a:custGeom>
            <a:avLst/>
            <a:gdLst/>
            <a:ahLst/>
            <a:cxnLst/>
            <a:rect l="l" t="t" r="r" b="b"/>
            <a:pathLst>
              <a:path w="1138047" h="828802" extrusionOk="0">
                <a:moveTo>
                  <a:pt x="979805" y="0"/>
                </a:moveTo>
                <a:cubicBezTo>
                  <a:pt x="1010031" y="0"/>
                  <a:pt x="1039749" y="11938"/>
                  <a:pt x="1061339" y="35179"/>
                </a:cubicBezTo>
                <a:cubicBezTo>
                  <a:pt x="1076325" y="51689"/>
                  <a:pt x="1090041" y="68072"/>
                  <a:pt x="1102360" y="87249"/>
                </a:cubicBezTo>
                <a:cubicBezTo>
                  <a:pt x="1138047" y="137922"/>
                  <a:pt x="1124204" y="209169"/>
                  <a:pt x="1073658" y="243332"/>
                </a:cubicBezTo>
                <a:cubicBezTo>
                  <a:pt x="774954" y="444627"/>
                  <a:pt x="477901" y="635000"/>
                  <a:pt x="173990" y="812927"/>
                </a:cubicBezTo>
                <a:cubicBezTo>
                  <a:pt x="155956" y="823722"/>
                  <a:pt x="136525" y="828802"/>
                  <a:pt x="117475" y="828802"/>
                </a:cubicBezTo>
                <a:cubicBezTo>
                  <a:pt x="71374" y="828802"/>
                  <a:pt x="27940" y="799211"/>
                  <a:pt x="12446" y="749935"/>
                </a:cubicBezTo>
                <a:cubicBezTo>
                  <a:pt x="0" y="711708"/>
                  <a:pt x="6858" y="670560"/>
                  <a:pt x="34290" y="641731"/>
                </a:cubicBezTo>
                <a:cubicBezTo>
                  <a:pt x="283464" y="368046"/>
                  <a:pt x="594233" y="148971"/>
                  <a:pt x="937895" y="7874"/>
                </a:cubicBezTo>
                <a:cubicBezTo>
                  <a:pt x="951484" y="2667"/>
                  <a:pt x="965708" y="0"/>
                  <a:pt x="979805"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rot="-1994610">
            <a:off x="1487569" y="7650387"/>
            <a:ext cx="690849" cy="1005936"/>
          </a:xfrm>
          <a:custGeom>
            <a:avLst/>
            <a:gdLst/>
            <a:ahLst/>
            <a:cxnLst/>
            <a:rect l="l" t="t" r="r" b="b"/>
            <a:pathLst>
              <a:path w="921131" h="1341247" extrusionOk="0">
                <a:moveTo>
                  <a:pt x="503809" y="0"/>
                </a:moveTo>
                <a:cubicBezTo>
                  <a:pt x="566293" y="2794"/>
                  <a:pt x="621665" y="5588"/>
                  <a:pt x="672719" y="14097"/>
                </a:cubicBezTo>
                <a:cubicBezTo>
                  <a:pt x="722376" y="24130"/>
                  <a:pt x="766318" y="35306"/>
                  <a:pt x="804672" y="53848"/>
                </a:cubicBezTo>
                <a:cubicBezTo>
                  <a:pt x="841629" y="70866"/>
                  <a:pt x="869950" y="94996"/>
                  <a:pt x="891286" y="120523"/>
                </a:cubicBezTo>
                <a:cubicBezTo>
                  <a:pt x="909701" y="148971"/>
                  <a:pt x="921131" y="181610"/>
                  <a:pt x="921131" y="217043"/>
                </a:cubicBezTo>
                <a:cubicBezTo>
                  <a:pt x="921131" y="252476"/>
                  <a:pt x="914019" y="282321"/>
                  <a:pt x="897001" y="309245"/>
                </a:cubicBezTo>
                <a:cubicBezTo>
                  <a:pt x="879983" y="336169"/>
                  <a:pt x="858647" y="357632"/>
                  <a:pt x="835914" y="374523"/>
                </a:cubicBezTo>
                <a:cubicBezTo>
                  <a:pt x="806069" y="354711"/>
                  <a:pt x="764921" y="337566"/>
                  <a:pt x="715264" y="323469"/>
                </a:cubicBezTo>
                <a:cubicBezTo>
                  <a:pt x="665607" y="307848"/>
                  <a:pt x="610235" y="300736"/>
                  <a:pt x="553466" y="300736"/>
                </a:cubicBezTo>
                <a:cubicBezTo>
                  <a:pt x="492379" y="300736"/>
                  <a:pt x="447040" y="309118"/>
                  <a:pt x="421513" y="329184"/>
                </a:cubicBezTo>
                <a:cubicBezTo>
                  <a:pt x="394589" y="347599"/>
                  <a:pt x="381762" y="371729"/>
                  <a:pt x="381762" y="397256"/>
                </a:cubicBezTo>
                <a:cubicBezTo>
                  <a:pt x="381762" y="446913"/>
                  <a:pt x="417322" y="480949"/>
                  <a:pt x="486791" y="499491"/>
                </a:cubicBezTo>
                <a:lnTo>
                  <a:pt x="650113" y="539115"/>
                </a:lnTo>
                <a:cubicBezTo>
                  <a:pt x="694055" y="550545"/>
                  <a:pt x="728091" y="567563"/>
                  <a:pt x="750824" y="588772"/>
                </a:cubicBezTo>
                <a:cubicBezTo>
                  <a:pt x="773557" y="609981"/>
                  <a:pt x="784860" y="644144"/>
                  <a:pt x="784860" y="686689"/>
                </a:cubicBezTo>
                <a:cubicBezTo>
                  <a:pt x="784860" y="730631"/>
                  <a:pt x="773430" y="770382"/>
                  <a:pt x="752221" y="801624"/>
                </a:cubicBezTo>
                <a:cubicBezTo>
                  <a:pt x="731012" y="834136"/>
                  <a:pt x="708152" y="856996"/>
                  <a:pt x="685419" y="869696"/>
                </a:cubicBezTo>
                <a:lnTo>
                  <a:pt x="473964" y="827405"/>
                </a:lnTo>
                <a:cubicBezTo>
                  <a:pt x="158877" y="763397"/>
                  <a:pt x="0" y="620141"/>
                  <a:pt x="2794" y="395859"/>
                </a:cubicBezTo>
                <a:cubicBezTo>
                  <a:pt x="2794" y="276733"/>
                  <a:pt x="45339" y="181610"/>
                  <a:pt x="130556" y="109220"/>
                </a:cubicBezTo>
                <a:cubicBezTo>
                  <a:pt x="215646" y="35433"/>
                  <a:pt x="339217" y="0"/>
                  <a:pt x="503809" y="0"/>
                </a:cubicBezTo>
                <a:close/>
                <a:moveTo>
                  <a:pt x="552069" y="946531"/>
                </a:moveTo>
                <a:cubicBezTo>
                  <a:pt x="614553" y="946531"/>
                  <a:pt x="664210" y="965073"/>
                  <a:pt x="699643" y="1003300"/>
                </a:cubicBezTo>
                <a:cubicBezTo>
                  <a:pt x="735076" y="1040257"/>
                  <a:pt x="752094" y="1088517"/>
                  <a:pt x="752094" y="1145286"/>
                </a:cubicBezTo>
                <a:cubicBezTo>
                  <a:pt x="752094" y="1203452"/>
                  <a:pt x="734949" y="1248918"/>
                  <a:pt x="696722" y="1287272"/>
                </a:cubicBezTo>
                <a:cubicBezTo>
                  <a:pt x="661162" y="1324229"/>
                  <a:pt x="611505" y="1341247"/>
                  <a:pt x="550545" y="1341247"/>
                </a:cubicBezTo>
                <a:cubicBezTo>
                  <a:pt x="488061" y="1341247"/>
                  <a:pt x="438404" y="1322832"/>
                  <a:pt x="402971" y="1284478"/>
                </a:cubicBezTo>
                <a:cubicBezTo>
                  <a:pt x="367538" y="1247521"/>
                  <a:pt x="348996" y="1199261"/>
                  <a:pt x="348996" y="1142492"/>
                </a:cubicBezTo>
                <a:cubicBezTo>
                  <a:pt x="351790" y="1084326"/>
                  <a:pt x="368935" y="1038860"/>
                  <a:pt x="404368" y="1000506"/>
                </a:cubicBezTo>
                <a:cubicBezTo>
                  <a:pt x="439928" y="963676"/>
                  <a:pt x="489585" y="946531"/>
                  <a:pt x="551942" y="946531"/>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rot="-1994728">
            <a:off x="1287300" y="6997890"/>
            <a:ext cx="2012442" cy="1919288"/>
          </a:xfrm>
          <a:custGeom>
            <a:avLst/>
            <a:gdLst/>
            <a:ahLst/>
            <a:cxnLst/>
            <a:rect l="l" t="t" r="r" b="b"/>
            <a:pathLst>
              <a:path w="2683256" h="2559050" extrusionOk="0">
                <a:moveTo>
                  <a:pt x="1216787" y="0"/>
                </a:moveTo>
                <a:cubicBezTo>
                  <a:pt x="1488186" y="0"/>
                  <a:pt x="1760728" y="29845"/>
                  <a:pt x="2028063" y="85852"/>
                </a:cubicBezTo>
                <a:cubicBezTo>
                  <a:pt x="2178685" y="117221"/>
                  <a:pt x="2290318" y="246507"/>
                  <a:pt x="2296668" y="400812"/>
                </a:cubicBezTo>
                <a:cubicBezTo>
                  <a:pt x="2306701" y="606552"/>
                  <a:pt x="2307971" y="813689"/>
                  <a:pt x="2303018" y="1021969"/>
                </a:cubicBezTo>
                <a:cubicBezTo>
                  <a:pt x="2438527" y="1078484"/>
                  <a:pt x="2567813" y="1147445"/>
                  <a:pt x="2683256" y="1235329"/>
                </a:cubicBezTo>
                <a:cubicBezTo>
                  <a:pt x="2559050" y="1292987"/>
                  <a:pt x="2425954" y="1329436"/>
                  <a:pt x="2290445" y="1342009"/>
                </a:cubicBezTo>
                <a:cubicBezTo>
                  <a:pt x="2272919" y="1631950"/>
                  <a:pt x="2243963" y="1924304"/>
                  <a:pt x="2200148" y="2220595"/>
                </a:cubicBezTo>
                <a:cubicBezTo>
                  <a:pt x="2177542" y="2367407"/>
                  <a:pt x="2062099" y="2482850"/>
                  <a:pt x="1914017" y="2504313"/>
                </a:cubicBezTo>
                <a:cubicBezTo>
                  <a:pt x="1680210" y="2540762"/>
                  <a:pt x="1443990" y="2559050"/>
                  <a:pt x="1207770" y="2559050"/>
                </a:cubicBezTo>
                <a:cubicBezTo>
                  <a:pt x="923925" y="2559050"/>
                  <a:pt x="640334" y="2532507"/>
                  <a:pt x="361442" y="2479167"/>
                </a:cubicBezTo>
                <a:cubicBezTo>
                  <a:pt x="217170" y="2452751"/>
                  <a:pt x="104140" y="2338578"/>
                  <a:pt x="85344" y="2191639"/>
                </a:cubicBezTo>
                <a:cubicBezTo>
                  <a:pt x="0" y="1537843"/>
                  <a:pt x="26416" y="922782"/>
                  <a:pt x="164338" y="340487"/>
                </a:cubicBezTo>
                <a:cubicBezTo>
                  <a:pt x="194564" y="217551"/>
                  <a:pt x="292481" y="120904"/>
                  <a:pt x="415417" y="91948"/>
                </a:cubicBezTo>
                <a:cubicBezTo>
                  <a:pt x="677672" y="29464"/>
                  <a:pt x="946785" y="0"/>
                  <a:pt x="1216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rot="-1994728">
            <a:off x="1632907" y="8067240"/>
            <a:ext cx="1657540" cy="844963"/>
          </a:xfrm>
          <a:custGeom>
            <a:avLst/>
            <a:gdLst/>
            <a:ahLst/>
            <a:cxnLst/>
            <a:rect l="l" t="t" r="r" b="b"/>
            <a:pathLst>
              <a:path w="2210054" h="1126617" extrusionOk="0">
                <a:moveTo>
                  <a:pt x="1270" y="0"/>
                </a:moveTo>
                <a:cubicBezTo>
                  <a:pt x="651637" y="375285"/>
                  <a:pt x="1326769" y="459105"/>
                  <a:pt x="1797177" y="459105"/>
                </a:cubicBezTo>
                <a:cubicBezTo>
                  <a:pt x="1963928" y="459105"/>
                  <a:pt x="2105025" y="448564"/>
                  <a:pt x="2210054" y="436753"/>
                </a:cubicBezTo>
                <a:cubicBezTo>
                  <a:pt x="2197608" y="552196"/>
                  <a:pt x="2181225" y="670179"/>
                  <a:pt x="2164842" y="788162"/>
                </a:cubicBezTo>
                <a:cubicBezTo>
                  <a:pt x="2142236" y="934974"/>
                  <a:pt x="2026793" y="1050417"/>
                  <a:pt x="1878711" y="1071880"/>
                </a:cubicBezTo>
                <a:cubicBezTo>
                  <a:pt x="1644904" y="1108329"/>
                  <a:pt x="1408684" y="1126617"/>
                  <a:pt x="1172464" y="1126617"/>
                </a:cubicBezTo>
                <a:cubicBezTo>
                  <a:pt x="888619" y="1126617"/>
                  <a:pt x="605028" y="1100074"/>
                  <a:pt x="326136" y="1046734"/>
                </a:cubicBezTo>
                <a:cubicBezTo>
                  <a:pt x="181864" y="1020445"/>
                  <a:pt x="68961" y="906145"/>
                  <a:pt x="50165" y="759333"/>
                </a:cubicBezTo>
                <a:cubicBezTo>
                  <a:pt x="14986" y="500761"/>
                  <a:pt x="0" y="248539"/>
                  <a:pt x="127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rot="-1621934">
            <a:off x="1941789" y="7575146"/>
            <a:ext cx="610838" cy="889445"/>
          </a:xfrm>
          <a:custGeom>
            <a:avLst/>
            <a:gdLst/>
            <a:ahLst/>
            <a:cxnLst/>
            <a:rect l="l" t="t" r="r" b="b"/>
            <a:pathLst>
              <a:path w="814451" h="1185926" extrusionOk="0">
                <a:moveTo>
                  <a:pt x="368935" y="0"/>
                </a:moveTo>
                <a:cubicBezTo>
                  <a:pt x="313690" y="2540"/>
                  <a:pt x="264795" y="5080"/>
                  <a:pt x="219583" y="12446"/>
                </a:cubicBezTo>
                <a:cubicBezTo>
                  <a:pt x="175641" y="21209"/>
                  <a:pt x="136652" y="31369"/>
                  <a:pt x="102743" y="47625"/>
                </a:cubicBezTo>
                <a:cubicBezTo>
                  <a:pt x="70231" y="62738"/>
                  <a:pt x="45085" y="84074"/>
                  <a:pt x="26289" y="106680"/>
                </a:cubicBezTo>
                <a:cubicBezTo>
                  <a:pt x="9906" y="131826"/>
                  <a:pt x="0" y="160528"/>
                  <a:pt x="0" y="192024"/>
                </a:cubicBezTo>
                <a:cubicBezTo>
                  <a:pt x="0" y="223520"/>
                  <a:pt x="6223" y="249809"/>
                  <a:pt x="21336" y="273685"/>
                </a:cubicBezTo>
                <a:cubicBezTo>
                  <a:pt x="36449" y="297561"/>
                  <a:pt x="55118" y="316357"/>
                  <a:pt x="75311" y="331343"/>
                </a:cubicBezTo>
                <a:cubicBezTo>
                  <a:pt x="101600" y="313817"/>
                  <a:pt x="138049" y="298831"/>
                  <a:pt x="181991" y="286131"/>
                </a:cubicBezTo>
                <a:cubicBezTo>
                  <a:pt x="225933" y="272415"/>
                  <a:pt x="274828" y="266065"/>
                  <a:pt x="325120" y="266065"/>
                </a:cubicBezTo>
                <a:cubicBezTo>
                  <a:pt x="379095" y="266065"/>
                  <a:pt x="419227" y="273685"/>
                  <a:pt x="441960" y="291211"/>
                </a:cubicBezTo>
                <a:cubicBezTo>
                  <a:pt x="465836" y="307467"/>
                  <a:pt x="477012" y="328930"/>
                  <a:pt x="477012" y="351536"/>
                </a:cubicBezTo>
                <a:cubicBezTo>
                  <a:pt x="477012" y="395478"/>
                  <a:pt x="445643" y="425577"/>
                  <a:pt x="384175" y="441833"/>
                </a:cubicBezTo>
                <a:lnTo>
                  <a:pt x="239649" y="476885"/>
                </a:lnTo>
                <a:cubicBezTo>
                  <a:pt x="200660" y="486918"/>
                  <a:pt x="170688" y="502031"/>
                  <a:pt x="150495" y="520827"/>
                </a:cubicBezTo>
                <a:cubicBezTo>
                  <a:pt x="130302" y="539623"/>
                  <a:pt x="120396" y="569722"/>
                  <a:pt x="120396" y="607441"/>
                </a:cubicBezTo>
                <a:cubicBezTo>
                  <a:pt x="120396" y="646430"/>
                  <a:pt x="130429" y="681482"/>
                  <a:pt x="149225" y="709168"/>
                </a:cubicBezTo>
                <a:cubicBezTo>
                  <a:pt x="168021" y="737997"/>
                  <a:pt x="188087" y="758063"/>
                  <a:pt x="208153" y="769366"/>
                </a:cubicBezTo>
                <a:lnTo>
                  <a:pt x="395097" y="731774"/>
                </a:lnTo>
                <a:cubicBezTo>
                  <a:pt x="673862" y="675132"/>
                  <a:pt x="814451" y="548513"/>
                  <a:pt x="811911" y="350139"/>
                </a:cubicBezTo>
                <a:cubicBezTo>
                  <a:pt x="811911" y="244729"/>
                  <a:pt x="774319" y="160528"/>
                  <a:pt x="699008" y="96520"/>
                </a:cubicBezTo>
                <a:cubicBezTo>
                  <a:pt x="623697" y="31369"/>
                  <a:pt x="514604" y="0"/>
                  <a:pt x="368935" y="0"/>
                </a:cubicBezTo>
                <a:close/>
                <a:moveTo>
                  <a:pt x="324993" y="835914"/>
                </a:moveTo>
                <a:cubicBezTo>
                  <a:pt x="269875" y="835914"/>
                  <a:pt x="225806" y="853440"/>
                  <a:pt x="194564" y="886079"/>
                </a:cubicBezTo>
                <a:cubicBezTo>
                  <a:pt x="163195" y="919861"/>
                  <a:pt x="148082" y="961390"/>
                  <a:pt x="148082" y="1011555"/>
                </a:cubicBezTo>
                <a:cubicBezTo>
                  <a:pt x="149352" y="1062990"/>
                  <a:pt x="164338" y="1104392"/>
                  <a:pt x="195834" y="1137031"/>
                </a:cubicBezTo>
                <a:cubicBezTo>
                  <a:pt x="227203" y="1170940"/>
                  <a:pt x="271145" y="1185926"/>
                  <a:pt x="326263" y="1185926"/>
                </a:cubicBezTo>
                <a:cubicBezTo>
                  <a:pt x="381381" y="1185926"/>
                  <a:pt x="425450" y="1168400"/>
                  <a:pt x="456819" y="1135761"/>
                </a:cubicBezTo>
                <a:cubicBezTo>
                  <a:pt x="488188" y="1103122"/>
                  <a:pt x="503301" y="1060577"/>
                  <a:pt x="503301" y="1010285"/>
                </a:cubicBezTo>
                <a:cubicBezTo>
                  <a:pt x="502031" y="958850"/>
                  <a:pt x="487045" y="917321"/>
                  <a:pt x="455549" y="884809"/>
                </a:cubicBezTo>
                <a:cubicBezTo>
                  <a:pt x="424053" y="852297"/>
                  <a:pt x="380238" y="835914"/>
                  <a:pt x="324993" y="835914"/>
                </a:cubicBez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14"/>
          <p:cNvGrpSpPr/>
          <p:nvPr/>
        </p:nvGrpSpPr>
        <p:grpSpPr>
          <a:xfrm>
            <a:off x="13744556" y="2409194"/>
            <a:ext cx="654748" cy="654844"/>
            <a:chOff x="0" y="0"/>
            <a:chExt cx="872998" cy="873125"/>
          </a:xfrm>
        </p:grpSpPr>
        <p:sp>
          <p:nvSpPr>
            <p:cNvPr id="690" name="Google Shape;690;p14"/>
            <p:cNvSpPr/>
            <p:nvPr/>
          </p:nvSpPr>
          <p:spPr>
            <a:xfrm>
              <a:off x="25400" y="25400"/>
              <a:ext cx="822452" cy="822325"/>
            </a:xfrm>
            <a:custGeom>
              <a:avLst/>
              <a:gdLst/>
              <a:ahLst/>
              <a:cxnLst/>
              <a:rect l="l" t="t" r="r" b="b"/>
              <a:pathLst>
                <a:path w="822452" h="822325" extrusionOk="0">
                  <a:moveTo>
                    <a:pt x="822452" y="411226"/>
                  </a:moveTo>
                  <a:lnTo>
                    <a:pt x="483870" y="338455"/>
                  </a:lnTo>
                  <a:lnTo>
                    <a:pt x="411226" y="0"/>
                  </a:lnTo>
                  <a:lnTo>
                    <a:pt x="338455" y="338455"/>
                  </a:lnTo>
                  <a:lnTo>
                    <a:pt x="0" y="411226"/>
                  </a:lnTo>
                  <a:lnTo>
                    <a:pt x="338455" y="483870"/>
                  </a:lnTo>
                  <a:lnTo>
                    <a:pt x="411099" y="822325"/>
                  </a:lnTo>
                  <a:lnTo>
                    <a:pt x="483870" y="483870"/>
                  </a:lnTo>
                  <a:close/>
                </a:path>
              </a:pathLst>
            </a:custGeom>
            <a:solidFill>
              <a:srgbClr val="485A7E"/>
            </a:solidFill>
            <a:ln>
              <a:noFill/>
            </a:ln>
          </p:spPr>
        </p:sp>
        <p:sp>
          <p:nvSpPr>
            <p:cNvPr id="691" name="Google Shape;691;p14"/>
            <p:cNvSpPr/>
            <p:nvPr/>
          </p:nvSpPr>
          <p:spPr>
            <a:xfrm>
              <a:off x="0" y="0"/>
              <a:ext cx="872998" cy="873125"/>
            </a:xfrm>
            <a:custGeom>
              <a:avLst/>
              <a:gdLst/>
              <a:ahLst/>
              <a:cxnLst/>
              <a:rect l="l" t="t" r="r" b="b"/>
              <a:pathLst>
                <a:path w="872998" h="873125" extrusionOk="0">
                  <a:moveTo>
                    <a:pt x="842518" y="461391"/>
                  </a:moveTo>
                  <a:lnTo>
                    <a:pt x="503936" y="388747"/>
                  </a:lnTo>
                  <a:cubicBezTo>
                    <a:pt x="494157" y="386588"/>
                    <a:pt x="486537" y="378968"/>
                    <a:pt x="484378" y="369189"/>
                  </a:cubicBezTo>
                  <a:lnTo>
                    <a:pt x="411734" y="30734"/>
                  </a:lnTo>
                  <a:lnTo>
                    <a:pt x="436626" y="25400"/>
                  </a:lnTo>
                  <a:lnTo>
                    <a:pt x="461518" y="30734"/>
                  </a:lnTo>
                  <a:lnTo>
                    <a:pt x="388874" y="369189"/>
                  </a:lnTo>
                  <a:cubicBezTo>
                    <a:pt x="386715" y="378968"/>
                    <a:pt x="379095" y="386588"/>
                    <a:pt x="369316" y="388747"/>
                  </a:cubicBezTo>
                  <a:lnTo>
                    <a:pt x="30734" y="461391"/>
                  </a:lnTo>
                  <a:lnTo>
                    <a:pt x="25400" y="436626"/>
                  </a:lnTo>
                  <a:lnTo>
                    <a:pt x="30734" y="411734"/>
                  </a:lnTo>
                  <a:lnTo>
                    <a:pt x="369189" y="484378"/>
                  </a:lnTo>
                  <a:cubicBezTo>
                    <a:pt x="378968" y="486537"/>
                    <a:pt x="386588" y="494157"/>
                    <a:pt x="388747" y="503936"/>
                  </a:cubicBezTo>
                  <a:lnTo>
                    <a:pt x="461391" y="842391"/>
                  </a:lnTo>
                  <a:lnTo>
                    <a:pt x="436499" y="847725"/>
                  </a:lnTo>
                  <a:lnTo>
                    <a:pt x="411607" y="842391"/>
                  </a:lnTo>
                  <a:lnTo>
                    <a:pt x="484251" y="503936"/>
                  </a:lnTo>
                  <a:cubicBezTo>
                    <a:pt x="486410" y="494157"/>
                    <a:pt x="494030" y="486537"/>
                    <a:pt x="503809" y="484378"/>
                  </a:cubicBezTo>
                  <a:lnTo>
                    <a:pt x="842264" y="411734"/>
                  </a:lnTo>
                  <a:lnTo>
                    <a:pt x="847598" y="436626"/>
                  </a:lnTo>
                  <a:lnTo>
                    <a:pt x="842264" y="461518"/>
                  </a:lnTo>
                  <a:moveTo>
                    <a:pt x="852932" y="411861"/>
                  </a:moveTo>
                  <a:cubicBezTo>
                    <a:pt x="864616" y="414401"/>
                    <a:pt x="872998" y="424688"/>
                    <a:pt x="872998" y="436753"/>
                  </a:cubicBezTo>
                  <a:cubicBezTo>
                    <a:pt x="872998" y="448818"/>
                    <a:pt x="864616" y="459105"/>
                    <a:pt x="852932" y="461645"/>
                  </a:cubicBezTo>
                  <a:lnTo>
                    <a:pt x="514604" y="534162"/>
                  </a:lnTo>
                  <a:lnTo>
                    <a:pt x="509270" y="509270"/>
                  </a:lnTo>
                  <a:lnTo>
                    <a:pt x="534162" y="514604"/>
                  </a:lnTo>
                  <a:lnTo>
                    <a:pt x="461518" y="853059"/>
                  </a:lnTo>
                  <a:cubicBezTo>
                    <a:pt x="458978" y="864743"/>
                    <a:pt x="448691" y="873125"/>
                    <a:pt x="436626" y="873125"/>
                  </a:cubicBezTo>
                  <a:cubicBezTo>
                    <a:pt x="424561" y="873125"/>
                    <a:pt x="414274" y="864743"/>
                    <a:pt x="411734" y="853059"/>
                  </a:cubicBezTo>
                  <a:lnTo>
                    <a:pt x="339090" y="514604"/>
                  </a:lnTo>
                  <a:lnTo>
                    <a:pt x="363982" y="509270"/>
                  </a:lnTo>
                  <a:lnTo>
                    <a:pt x="358648" y="534162"/>
                  </a:lnTo>
                  <a:lnTo>
                    <a:pt x="20066" y="461391"/>
                  </a:lnTo>
                  <a:cubicBezTo>
                    <a:pt x="8382" y="458978"/>
                    <a:pt x="0" y="448564"/>
                    <a:pt x="0" y="436626"/>
                  </a:cubicBezTo>
                  <a:cubicBezTo>
                    <a:pt x="0" y="424688"/>
                    <a:pt x="8382" y="414274"/>
                    <a:pt x="20066" y="411734"/>
                  </a:cubicBezTo>
                  <a:lnTo>
                    <a:pt x="358521" y="339090"/>
                  </a:lnTo>
                  <a:lnTo>
                    <a:pt x="363855" y="363982"/>
                  </a:lnTo>
                  <a:lnTo>
                    <a:pt x="338963" y="358648"/>
                  </a:lnTo>
                  <a:lnTo>
                    <a:pt x="411734" y="20066"/>
                  </a:lnTo>
                  <a:cubicBezTo>
                    <a:pt x="414274" y="8382"/>
                    <a:pt x="424688" y="0"/>
                    <a:pt x="436626" y="0"/>
                  </a:cubicBezTo>
                  <a:cubicBezTo>
                    <a:pt x="448564" y="0"/>
                    <a:pt x="458978" y="8382"/>
                    <a:pt x="461518" y="20066"/>
                  </a:cubicBezTo>
                  <a:lnTo>
                    <a:pt x="534162" y="358521"/>
                  </a:lnTo>
                  <a:lnTo>
                    <a:pt x="509270" y="363855"/>
                  </a:lnTo>
                  <a:lnTo>
                    <a:pt x="514604" y="338963"/>
                  </a:lnTo>
                  <a:lnTo>
                    <a:pt x="853059" y="411607"/>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14"/>
          <p:cNvGrpSpPr/>
          <p:nvPr/>
        </p:nvGrpSpPr>
        <p:grpSpPr>
          <a:xfrm>
            <a:off x="13169934" y="2234004"/>
            <a:ext cx="458724" cy="458724"/>
            <a:chOff x="0" y="0"/>
            <a:chExt cx="611632" cy="611632"/>
          </a:xfrm>
        </p:grpSpPr>
        <p:sp>
          <p:nvSpPr>
            <p:cNvPr id="693" name="Google Shape;693;p14"/>
            <p:cNvSpPr/>
            <p:nvPr/>
          </p:nvSpPr>
          <p:spPr>
            <a:xfrm>
              <a:off x="25400" y="25400"/>
              <a:ext cx="560832" cy="560832"/>
            </a:xfrm>
            <a:custGeom>
              <a:avLst/>
              <a:gdLst/>
              <a:ahLst/>
              <a:cxnLst/>
              <a:rect l="l" t="t" r="r" b="b"/>
              <a:pathLst>
                <a:path w="560832" h="560832" extrusionOk="0">
                  <a:moveTo>
                    <a:pt x="560832" y="280416"/>
                  </a:moveTo>
                  <a:lnTo>
                    <a:pt x="329946" y="230886"/>
                  </a:lnTo>
                  <a:lnTo>
                    <a:pt x="280416" y="0"/>
                  </a:lnTo>
                  <a:lnTo>
                    <a:pt x="230886" y="230886"/>
                  </a:lnTo>
                  <a:lnTo>
                    <a:pt x="0" y="280416"/>
                  </a:lnTo>
                  <a:lnTo>
                    <a:pt x="230886" y="329946"/>
                  </a:lnTo>
                  <a:lnTo>
                    <a:pt x="280416" y="560832"/>
                  </a:lnTo>
                  <a:lnTo>
                    <a:pt x="329946" y="329946"/>
                  </a:lnTo>
                  <a:close/>
                </a:path>
              </a:pathLst>
            </a:custGeom>
            <a:solidFill>
              <a:srgbClr val="BBC8D8"/>
            </a:solidFill>
            <a:ln>
              <a:noFill/>
            </a:ln>
          </p:spPr>
        </p:sp>
        <p:sp>
          <p:nvSpPr>
            <p:cNvPr id="694" name="Google Shape;694;p14"/>
            <p:cNvSpPr/>
            <p:nvPr/>
          </p:nvSpPr>
          <p:spPr>
            <a:xfrm>
              <a:off x="0" y="0"/>
              <a:ext cx="611632" cy="611632"/>
            </a:xfrm>
            <a:custGeom>
              <a:avLst/>
              <a:gdLst/>
              <a:ahLst/>
              <a:cxnLst/>
              <a:rect l="l" t="t" r="r" b="b"/>
              <a:pathLst>
                <a:path w="611632" h="611632" extrusionOk="0">
                  <a:moveTo>
                    <a:pt x="580898" y="330581"/>
                  </a:moveTo>
                  <a:lnTo>
                    <a:pt x="350012" y="281051"/>
                  </a:lnTo>
                  <a:cubicBezTo>
                    <a:pt x="340233" y="278892"/>
                    <a:pt x="332613" y="271272"/>
                    <a:pt x="330454" y="261493"/>
                  </a:cubicBezTo>
                  <a:lnTo>
                    <a:pt x="280924" y="30734"/>
                  </a:lnTo>
                  <a:lnTo>
                    <a:pt x="305816" y="25400"/>
                  </a:lnTo>
                  <a:lnTo>
                    <a:pt x="330708" y="30734"/>
                  </a:lnTo>
                  <a:lnTo>
                    <a:pt x="281178" y="261620"/>
                  </a:lnTo>
                  <a:cubicBezTo>
                    <a:pt x="279019" y="271399"/>
                    <a:pt x="271399" y="279019"/>
                    <a:pt x="261620" y="281178"/>
                  </a:cubicBezTo>
                  <a:lnTo>
                    <a:pt x="30734" y="330581"/>
                  </a:lnTo>
                  <a:lnTo>
                    <a:pt x="25400" y="305816"/>
                  </a:lnTo>
                  <a:lnTo>
                    <a:pt x="30734" y="280924"/>
                  </a:lnTo>
                  <a:lnTo>
                    <a:pt x="261620" y="330454"/>
                  </a:lnTo>
                  <a:cubicBezTo>
                    <a:pt x="271399" y="332613"/>
                    <a:pt x="279019" y="340233"/>
                    <a:pt x="281178" y="350012"/>
                  </a:cubicBezTo>
                  <a:lnTo>
                    <a:pt x="330708" y="580898"/>
                  </a:lnTo>
                  <a:lnTo>
                    <a:pt x="305816" y="586232"/>
                  </a:lnTo>
                  <a:lnTo>
                    <a:pt x="280924" y="580898"/>
                  </a:lnTo>
                  <a:lnTo>
                    <a:pt x="330454" y="350012"/>
                  </a:lnTo>
                  <a:cubicBezTo>
                    <a:pt x="332613" y="340233"/>
                    <a:pt x="340233" y="332613"/>
                    <a:pt x="350012" y="330454"/>
                  </a:cubicBezTo>
                  <a:lnTo>
                    <a:pt x="580898" y="280924"/>
                  </a:lnTo>
                  <a:lnTo>
                    <a:pt x="586232" y="305816"/>
                  </a:lnTo>
                  <a:lnTo>
                    <a:pt x="580898" y="330708"/>
                  </a:lnTo>
                  <a:moveTo>
                    <a:pt x="591566" y="281051"/>
                  </a:moveTo>
                  <a:cubicBezTo>
                    <a:pt x="603250" y="283591"/>
                    <a:pt x="611632" y="293878"/>
                    <a:pt x="611632" y="305943"/>
                  </a:cubicBezTo>
                  <a:cubicBezTo>
                    <a:pt x="611632" y="318008"/>
                    <a:pt x="603250" y="328295"/>
                    <a:pt x="591566" y="330835"/>
                  </a:cubicBezTo>
                  <a:lnTo>
                    <a:pt x="360680" y="380238"/>
                  </a:lnTo>
                  <a:lnTo>
                    <a:pt x="355346" y="355346"/>
                  </a:lnTo>
                  <a:lnTo>
                    <a:pt x="380238" y="360680"/>
                  </a:lnTo>
                  <a:lnTo>
                    <a:pt x="330708" y="591566"/>
                  </a:lnTo>
                  <a:cubicBezTo>
                    <a:pt x="328168" y="603250"/>
                    <a:pt x="317881" y="611632"/>
                    <a:pt x="305816" y="611632"/>
                  </a:cubicBezTo>
                  <a:cubicBezTo>
                    <a:pt x="293751" y="611632"/>
                    <a:pt x="283464" y="603250"/>
                    <a:pt x="280924" y="591566"/>
                  </a:cubicBezTo>
                  <a:lnTo>
                    <a:pt x="231394" y="360680"/>
                  </a:lnTo>
                  <a:lnTo>
                    <a:pt x="256286" y="355346"/>
                  </a:lnTo>
                  <a:lnTo>
                    <a:pt x="250952" y="380238"/>
                  </a:lnTo>
                  <a:lnTo>
                    <a:pt x="20066" y="330708"/>
                  </a:lnTo>
                  <a:cubicBezTo>
                    <a:pt x="8382" y="328168"/>
                    <a:pt x="0" y="317754"/>
                    <a:pt x="0" y="305816"/>
                  </a:cubicBezTo>
                  <a:cubicBezTo>
                    <a:pt x="0" y="293878"/>
                    <a:pt x="8382" y="283464"/>
                    <a:pt x="20066" y="280924"/>
                  </a:cubicBezTo>
                  <a:lnTo>
                    <a:pt x="250952" y="231394"/>
                  </a:lnTo>
                  <a:lnTo>
                    <a:pt x="256286" y="256286"/>
                  </a:lnTo>
                  <a:lnTo>
                    <a:pt x="231394" y="250952"/>
                  </a:lnTo>
                  <a:lnTo>
                    <a:pt x="280924" y="20066"/>
                  </a:lnTo>
                  <a:cubicBezTo>
                    <a:pt x="283464" y="8382"/>
                    <a:pt x="293878" y="0"/>
                    <a:pt x="305816" y="0"/>
                  </a:cubicBezTo>
                  <a:cubicBezTo>
                    <a:pt x="317754" y="0"/>
                    <a:pt x="328168" y="8382"/>
                    <a:pt x="330708" y="20066"/>
                  </a:cubicBezTo>
                  <a:lnTo>
                    <a:pt x="380238" y="250952"/>
                  </a:lnTo>
                  <a:lnTo>
                    <a:pt x="355346" y="256286"/>
                  </a:lnTo>
                  <a:lnTo>
                    <a:pt x="360680" y="231394"/>
                  </a:lnTo>
                  <a:lnTo>
                    <a:pt x="591566" y="280924"/>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14"/>
          <p:cNvGrpSpPr/>
          <p:nvPr/>
        </p:nvGrpSpPr>
        <p:grpSpPr>
          <a:xfrm>
            <a:off x="1171827" y="2629333"/>
            <a:ext cx="689991" cy="689897"/>
            <a:chOff x="0" y="0"/>
            <a:chExt cx="919988" cy="919861"/>
          </a:xfrm>
        </p:grpSpPr>
        <p:sp>
          <p:nvSpPr>
            <p:cNvPr id="696" name="Google Shape;696;p14"/>
            <p:cNvSpPr/>
            <p:nvPr/>
          </p:nvSpPr>
          <p:spPr>
            <a:xfrm>
              <a:off x="25400" y="25400"/>
              <a:ext cx="869061" cy="869061"/>
            </a:xfrm>
            <a:custGeom>
              <a:avLst/>
              <a:gdLst/>
              <a:ahLst/>
              <a:cxnLst/>
              <a:rect l="l" t="t" r="r" b="b"/>
              <a:pathLst>
                <a:path w="869061" h="869061" extrusionOk="0">
                  <a:moveTo>
                    <a:pt x="869061" y="434467"/>
                  </a:moveTo>
                  <a:lnTo>
                    <a:pt x="511302" y="357759"/>
                  </a:lnTo>
                  <a:lnTo>
                    <a:pt x="434467" y="0"/>
                  </a:lnTo>
                  <a:lnTo>
                    <a:pt x="357759" y="357759"/>
                  </a:lnTo>
                  <a:lnTo>
                    <a:pt x="0" y="434467"/>
                  </a:lnTo>
                  <a:lnTo>
                    <a:pt x="357759" y="511302"/>
                  </a:lnTo>
                  <a:lnTo>
                    <a:pt x="434594" y="869061"/>
                  </a:lnTo>
                  <a:lnTo>
                    <a:pt x="511429" y="511302"/>
                  </a:lnTo>
                  <a:close/>
                </a:path>
              </a:pathLst>
            </a:custGeom>
            <a:solidFill>
              <a:srgbClr val="BBC8D8"/>
            </a:solidFill>
            <a:ln>
              <a:noFill/>
            </a:ln>
          </p:spPr>
        </p:sp>
        <p:sp>
          <p:nvSpPr>
            <p:cNvPr id="697" name="Google Shape;697;p14"/>
            <p:cNvSpPr/>
            <p:nvPr/>
          </p:nvSpPr>
          <p:spPr>
            <a:xfrm>
              <a:off x="0" y="0"/>
              <a:ext cx="919988" cy="919861"/>
            </a:xfrm>
            <a:custGeom>
              <a:avLst/>
              <a:gdLst/>
              <a:ahLst/>
              <a:cxnLst/>
              <a:rect l="l" t="t" r="r" b="b"/>
              <a:pathLst>
                <a:path w="919988" h="919861" extrusionOk="0">
                  <a:moveTo>
                    <a:pt x="889127" y="484759"/>
                  </a:moveTo>
                  <a:lnTo>
                    <a:pt x="531368" y="407924"/>
                  </a:lnTo>
                  <a:cubicBezTo>
                    <a:pt x="521589" y="405765"/>
                    <a:pt x="513969" y="398145"/>
                    <a:pt x="511810" y="388366"/>
                  </a:cubicBezTo>
                  <a:lnTo>
                    <a:pt x="435102" y="30734"/>
                  </a:lnTo>
                  <a:lnTo>
                    <a:pt x="459867" y="25400"/>
                  </a:lnTo>
                  <a:lnTo>
                    <a:pt x="484759" y="30734"/>
                  </a:lnTo>
                  <a:lnTo>
                    <a:pt x="407924" y="388493"/>
                  </a:lnTo>
                  <a:cubicBezTo>
                    <a:pt x="405765" y="398272"/>
                    <a:pt x="398145" y="405892"/>
                    <a:pt x="388366" y="408051"/>
                  </a:cubicBezTo>
                  <a:lnTo>
                    <a:pt x="30734" y="484759"/>
                  </a:lnTo>
                  <a:lnTo>
                    <a:pt x="25400" y="459867"/>
                  </a:lnTo>
                  <a:lnTo>
                    <a:pt x="30734" y="434975"/>
                  </a:lnTo>
                  <a:lnTo>
                    <a:pt x="388493" y="511810"/>
                  </a:lnTo>
                  <a:cubicBezTo>
                    <a:pt x="398272" y="513969"/>
                    <a:pt x="405892" y="521589"/>
                    <a:pt x="408051" y="531368"/>
                  </a:cubicBezTo>
                  <a:lnTo>
                    <a:pt x="484886" y="889127"/>
                  </a:lnTo>
                  <a:lnTo>
                    <a:pt x="459994" y="894461"/>
                  </a:lnTo>
                  <a:lnTo>
                    <a:pt x="435102" y="889127"/>
                  </a:lnTo>
                  <a:lnTo>
                    <a:pt x="511937" y="531368"/>
                  </a:lnTo>
                  <a:cubicBezTo>
                    <a:pt x="514096" y="521589"/>
                    <a:pt x="521716" y="513969"/>
                    <a:pt x="531495" y="511810"/>
                  </a:cubicBezTo>
                  <a:lnTo>
                    <a:pt x="889254" y="434975"/>
                  </a:lnTo>
                  <a:lnTo>
                    <a:pt x="894588" y="459867"/>
                  </a:lnTo>
                  <a:lnTo>
                    <a:pt x="889254" y="484759"/>
                  </a:lnTo>
                  <a:moveTo>
                    <a:pt x="899922" y="435102"/>
                  </a:moveTo>
                  <a:cubicBezTo>
                    <a:pt x="911606" y="437642"/>
                    <a:pt x="919988" y="447929"/>
                    <a:pt x="919988" y="459994"/>
                  </a:cubicBezTo>
                  <a:cubicBezTo>
                    <a:pt x="919988" y="472059"/>
                    <a:pt x="911606" y="482346"/>
                    <a:pt x="899922" y="484886"/>
                  </a:cubicBezTo>
                  <a:lnTo>
                    <a:pt x="542036" y="561594"/>
                  </a:lnTo>
                  <a:lnTo>
                    <a:pt x="536702" y="536702"/>
                  </a:lnTo>
                  <a:lnTo>
                    <a:pt x="561594" y="542036"/>
                  </a:lnTo>
                  <a:lnTo>
                    <a:pt x="484759" y="899795"/>
                  </a:lnTo>
                  <a:cubicBezTo>
                    <a:pt x="482219" y="911479"/>
                    <a:pt x="471932" y="919861"/>
                    <a:pt x="459867" y="919861"/>
                  </a:cubicBezTo>
                  <a:cubicBezTo>
                    <a:pt x="447802" y="919861"/>
                    <a:pt x="437515" y="911479"/>
                    <a:pt x="434975" y="899795"/>
                  </a:cubicBezTo>
                  <a:lnTo>
                    <a:pt x="358267" y="542036"/>
                  </a:lnTo>
                  <a:lnTo>
                    <a:pt x="383159" y="536702"/>
                  </a:lnTo>
                  <a:lnTo>
                    <a:pt x="377825" y="561594"/>
                  </a:lnTo>
                  <a:lnTo>
                    <a:pt x="20066" y="484759"/>
                  </a:lnTo>
                  <a:cubicBezTo>
                    <a:pt x="8382" y="482219"/>
                    <a:pt x="0" y="471932"/>
                    <a:pt x="0" y="459867"/>
                  </a:cubicBezTo>
                  <a:cubicBezTo>
                    <a:pt x="0" y="447802"/>
                    <a:pt x="8382" y="437515"/>
                    <a:pt x="20066" y="434975"/>
                  </a:cubicBezTo>
                  <a:lnTo>
                    <a:pt x="377825" y="358140"/>
                  </a:lnTo>
                  <a:lnTo>
                    <a:pt x="383159" y="383032"/>
                  </a:lnTo>
                  <a:lnTo>
                    <a:pt x="358267" y="377698"/>
                  </a:lnTo>
                  <a:lnTo>
                    <a:pt x="435102" y="20066"/>
                  </a:lnTo>
                  <a:cubicBezTo>
                    <a:pt x="437642" y="8382"/>
                    <a:pt x="447929" y="0"/>
                    <a:pt x="459867" y="0"/>
                  </a:cubicBezTo>
                  <a:cubicBezTo>
                    <a:pt x="471805" y="0"/>
                    <a:pt x="482219" y="8382"/>
                    <a:pt x="484759" y="20066"/>
                  </a:cubicBezTo>
                  <a:lnTo>
                    <a:pt x="561594" y="377825"/>
                  </a:lnTo>
                  <a:lnTo>
                    <a:pt x="536702" y="383159"/>
                  </a:lnTo>
                  <a:lnTo>
                    <a:pt x="542036" y="358267"/>
                  </a:lnTo>
                  <a:lnTo>
                    <a:pt x="899795" y="435102"/>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4"/>
          <p:cNvGrpSpPr/>
          <p:nvPr/>
        </p:nvGrpSpPr>
        <p:grpSpPr>
          <a:xfrm>
            <a:off x="1741955" y="3281127"/>
            <a:ext cx="458725" cy="458914"/>
            <a:chOff x="0" y="0"/>
            <a:chExt cx="611632" cy="611886"/>
          </a:xfrm>
        </p:grpSpPr>
        <p:sp>
          <p:nvSpPr>
            <p:cNvPr id="699" name="Google Shape;699;p14"/>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EF8378"/>
            </a:solidFill>
            <a:ln>
              <a:noFill/>
            </a:ln>
          </p:spPr>
        </p:sp>
        <p:sp>
          <p:nvSpPr>
            <p:cNvPr id="700" name="Google Shape;700;p14"/>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14"/>
          <p:cNvGrpSpPr/>
          <p:nvPr/>
        </p:nvGrpSpPr>
        <p:grpSpPr>
          <a:xfrm>
            <a:off x="1135559" y="3414511"/>
            <a:ext cx="458725" cy="458914"/>
            <a:chOff x="0" y="0"/>
            <a:chExt cx="611632" cy="611886"/>
          </a:xfrm>
        </p:grpSpPr>
        <p:sp>
          <p:nvSpPr>
            <p:cNvPr id="702" name="Google Shape;702;p14"/>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96507E"/>
            </a:solidFill>
            <a:ln>
              <a:noFill/>
            </a:ln>
          </p:spPr>
        </p:sp>
        <p:sp>
          <p:nvSpPr>
            <p:cNvPr id="703" name="Google Shape;703;p14"/>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4"/>
          <p:cNvGrpSpPr/>
          <p:nvPr/>
        </p:nvGrpSpPr>
        <p:grpSpPr>
          <a:xfrm>
            <a:off x="16460826" y="686250"/>
            <a:ext cx="798290" cy="798290"/>
            <a:chOff x="0" y="0"/>
            <a:chExt cx="1064387" cy="1064387"/>
          </a:xfrm>
        </p:grpSpPr>
        <p:sp>
          <p:nvSpPr>
            <p:cNvPr id="705" name="Google Shape;705;p14"/>
            <p:cNvSpPr/>
            <p:nvPr/>
          </p:nvSpPr>
          <p:spPr>
            <a:xfrm>
              <a:off x="25400" y="25400"/>
              <a:ext cx="1013587" cy="1013587"/>
            </a:xfrm>
            <a:custGeom>
              <a:avLst/>
              <a:gdLst/>
              <a:ahLst/>
              <a:cxnLst/>
              <a:rect l="l" t="t" r="r" b="b"/>
              <a:pathLst>
                <a:path w="1013587" h="1013587" extrusionOk="0">
                  <a:moveTo>
                    <a:pt x="1013587" y="506857"/>
                  </a:moveTo>
                  <a:lnTo>
                    <a:pt x="596392" y="417195"/>
                  </a:lnTo>
                  <a:lnTo>
                    <a:pt x="506857" y="0"/>
                  </a:lnTo>
                  <a:lnTo>
                    <a:pt x="417195" y="417195"/>
                  </a:lnTo>
                  <a:lnTo>
                    <a:pt x="0" y="506857"/>
                  </a:lnTo>
                  <a:lnTo>
                    <a:pt x="417195" y="596392"/>
                  </a:lnTo>
                  <a:lnTo>
                    <a:pt x="506730" y="1013587"/>
                  </a:lnTo>
                  <a:lnTo>
                    <a:pt x="596265" y="596392"/>
                  </a:lnTo>
                  <a:close/>
                </a:path>
              </a:pathLst>
            </a:custGeom>
            <a:solidFill>
              <a:srgbClr val="EDB945"/>
            </a:solidFill>
            <a:ln>
              <a:noFill/>
            </a:ln>
          </p:spPr>
        </p:sp>
        <p:sp>
          <p:nvSpPr>
            <p:cNvPr id="706" name="Google Shape;706;p14"/>
            <p:cNvSpPr/>
            <p:nvPr/>
          </p:nvSpPr>
          <p:spPr>
            <a:xfrm>
              <a:off x="0" y="0"/>
              <a:ext cx="1064387" cy="1064387"/>
            </a:xfrm>
            <a:custGeom>
              <a:avLst/>
              <a:gdLst/>
              <a:ahLst/>
              <a:cxnLst/>
              <a:rect l="l" t="t" r="r" b="b"/>
              <a:pathLst>
                <a:path w="1064387" h="1064387" extrusionOk="0">
                  <a:moveTo>
                    <a:pt x="1033653" y="557022"/>
                  </a:moveTo>
                  <a:lnTo>
                    <a:pt x="616458" y="467487"/>
                  </a:lnTo>
                  <a:cubicBezTo>
                    <a:pt x="606679" y="465328"/>
                    <a:pt x="599059" y="457708"/>
                    <a:pt x="596900" y="447929"/>
                  </a:cubicBezTo>
                  <a:lnTo>
                    <a:pt x="507365" y="30734"/>
                  </a:lnTo>
                  <a:lnTo>
                    <a:pt x="532257" y="25400"/>
                  </a:lnTo>
                  <a:lnTo>
                    <a:pt x="557149" y="30734"/>
                  </a:lnTo>
                  <a:lnTo>
                    <a:pt x="467614" y="447929"/>
                  </a:lnTo>
                  <a:cubicBezTo>
                    <a:pt x="465455" y="457708"/>
                    <a:pt x="457835" y="465328"/>
                    <a:pt x="448056" y="467487"/>
                  </a:cubicBezTo>
                  <a:lnTo>
                    <a:pt x="30734" y="557022"/>
                  </a:ln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moveTo>
                    <a:pt x="1044321" y="507492"/>
                  </a:moveTo>
                  <a:cubicBezTo>
                    <a:pt x="1056005" y="510032"/>
                    <a:pt x="1064387" y="520319"/>
                    <a:pt x="1064387" y="532384"/>
                  </a:cubicBezTo>
                  <a:cubicBezTo>
                    <a:pt x="1064387" y="544449"/>
                    <a:pt x="1056005" y="554736"/>
                    <a:pt x="1044321" y="557276"/>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4"/>
          <p:cNvGrpSpPr/>
          <p:nvPr/>
        </p:nvGrpSpPr>
        <p:grpSpPr>
          <a:xfrm>
            <a:off x="5070742" y="750734"/>
            <a:ext cx="669417" cy="669322"/>
            <a:chOff x="0" y="0"/>
            <a:chExt cx="892556" cy="892429"/>
          </a:xfrm>
        </p:grpSpPr>
        <p:sp>
          <p:nvSpPr>
            <p:cNvPr id="708" name="Google Shape;708;p14"/>
            <p:cNvSpPr/>
            <p:nvPr/>
          </p:nvSpPr>
          <p:spPr>
            <a:xfrm>
              <a:off x="25400" y="25400"/>
              <a:ext cx="841629" cy="841629"/>
            </a:xfrm>
            <a:custGeom>
              <a:avLst/>
              <a:gdLst/>
              <a:ahLst/>
              <a:cxnLst/>
              <a:rect l="l" t="t" r="r" b="b"/>
              <a:pathLst>
                <a:path w="841629" h="841629" extrusionOk="0">
                  <a:moveTo>
                    <a:pt x="841629" y="420751"/>
                  </a:moveTo>
                  <a:lnTo>
                    <a:pt x="495173" y="346456"/>
                  </a:lnTo>
                  <a:lnTo>
                    <a:pt x="420751" y="0"/>
                  </a:lnTo>
                  <a:lnTo>
                    <a:pt x="346456" y="346456"/>
                  </a:lnTo>
                  <a:lnTo>
                    <a:pt x="0" y="420751"/>
                  </a:lnTo>
                  <a:lnTo>
                    <a:pt x="346456" y="495173"/>
                  </a:lnTo>
                  <a:lnTo>
                    <a:pt x="420878" y="841629"/>
                  </a:lnTo>
                  <a:lnTo>
                    <a:pt x="495300" y="495173"/>
                  </a:lnTo>
                  <a:close/>
                </a:path>
              </a:pathLst>
            </a:custGeom>
            <a:solidFill>
              <a:srgbClr val="DD5B52"/>
            </a:solidFill>
            <a:ln>
              <a:noFill/>
            </a:ln>
          </p:spPr>
        </p:sp>
        <p:sp>
          <p:nvSpPr>
            <p:cNvPr id="709" name="Google Shape;709;p14"/>
            <p:cNvSpPr/>
            <p:nvPr/>
          </p:nvSpPr>
          <p:spPr>
            <a:xfrm>
              <a:off x="0" y="0"/>
              <a:ext cx="892556" cy="892429"/>
            </a:xfrm>
            <a:custGeom>
              <a:avLst/>
              <a:gdLst/>
              <a:ahLst/>
              <a:cxnLst/>
              <a:rect l="l" t="t" r="r" b="b"/>
              <a:pathLst>
                <a:path w="892556" h="892429" extrusionOk="0">
                  <a:moveTo>
                    <a:pt x="861695" y="471043"/>
                  </a:moveTo>
                  <a:lnTo>
                    <a:pt x="515239" y="396621"/>
                  </a:lnTo>
                  <a:cubicBezTo>
                    <a:pt x="505460" y="394462"/>
                    <a:pt x="497840" y="386842"/>
                    <a:pt x="495681" y="377063"/>
                  </a:cubicBezTo>
                  <a:lnTo>
                    <a:pt x="421386" y="30734"/>
                  </a:lnTo>
                  <a:lnTo>
                    <a:pt x="446151" y="25400"/>
                  </a:lnTo>
                  <a:lnTo>
                    <a:pt x="471043" y="30734"/>
                  </a:lnTo>
                  <a:lnTo>
                    <a:pt x="396621" y="377190"/>
                  </a:lnTo>
                  <a:cubicBezTo>
                    <a:pt x="394462" y="386969"/>
                    <a:pt x="386842" y="394589"/>
                    <a:pt x="377063" y="396748"/>
                  </a:cubicBezTo>
                  <a:lnTo>
                    <a:pt x="30734" y="471043"/>
                  </a:lnTo>
                  <a:lnTo>
                    <a:pt x="25400" y="446151"/>
                  </a:lnTo>
                  <a:lnTo>
                    <a:pt x="30734" y="421259"/>
                  </a:lnTo>
                  <a:lnTo>
                    <a:pt x="377190" y="495808"/>
                  </a:lnTo>
                  <a:cubicBezTo>
                    <a:pt x="386969" y="497967"/>
                    <a:pt x="394589" y="505587"/>
                    <a:pt x="396748" y="515366"/>
                  </a:cubicBezTo>
                  <a:lnTo>
                    <a:pt x="471170" y="861822"/>
                  </a:lnTo>
                  <a:lnTo>
                    <a:pt x="446278" y="867156"/>
                  </a:lnTo>
                  <a:lnTo>
                    <a:pt x="421386" y="861822"/>
                  </a:lnTo>
                  <a:lnTo>
                    <a:pt x="495808" y="515366"/>
                  </a:lnTo>
                  <a:cubicBezTo>
                    <a:pt x="497967" y="505587"/>
                    <a:pt x="505587" y="497967"/>
                    <a:pt x="515366" y="495808"/>
                  </a:cubicBezTo>
                  <a:lnTo>
                    <a:pt x="861822" y="421386"/>
                  </a:lnTo>
                  <a:lnTo>
                    <a:pt x="867156" y="446278"/>
                  </a:lnTo>
                  <a:lnTo>
                    <a:pt x="861822" y="471170"/>
                  </a:lnTo>
                  <a:moveTo>
                    <a:pt x="872490" y="421513"/>
                  </a:moveTo>
                  <a:cubicBezTo>
                    <a:pt x="884174" y="424053"/>
                    <a:pt x="892556" y="434340"/>
                    <a:pt x="892556" y="446405"/>
                  </a:cubicBezTo>
                  <a:cubicBezTo>
                    <a:pt x="892556" y="458470"/>
                    <a:pt x="884174" y="468757"/>
                    <a:pt x="872490" y="471297"/>
                  </a:cubicBezTo>
                  <a:lnTo>
                    <a:pt x="525907" y="545465"/>
                  </a:lnTo>
                  <a:lnTo>
                    <a:pt x="520573" y="520573"/>
                  </a:lnTo>
                  <a:lnTo>
                    <a:pt x="545465" y="525907"/>
                  </a:lnTo>
                  <a:lnTo>
                    <a:pt x="471043" y="872363"/>
                  </a:lnTo>
                  <a:cubicBezTo>
                    <a:pt x="468503" y="884047"/>
                    <a:pt x="458216" y="892429"/>
                    <a:pt x="446151" y="892429"/>
                  </a:cubicBezTo>
                  <a:cubicBezTo>
                    <a:pt x="434086" y="892429"/>
                    <a:pt x="423799" y="884047"/>
                    <a:pt x="421259" y="872363"/>
                  </a:cubicBezTo>
                  <a:lnTo>
                    <a:pt x="346964" y="525907"/>
                  </a:lnTo>
                  <a:lnTo>
                    <a:pt x="371856" y="520573"/>
                  </a:lnTo>
                  <a:lnTo>
                    <a:pt x="366522" y="545465"/>
                  </a:lnTo>
                  <a:lnTo>
                    <a:pt x="20066" y="471043"/>
                  </a:lnTo>
                  <a:cubicBezTo>
                    <a:pt x="8382" y="468503"/>
                    <a:pt x="0" y="458216"/>
                    <a:pt x="0" y="446151"/>
                  </a:cubicBezTo>
                  <a:cubicBezTo>
                    <a:pt x="0" y="434086"/>
                    <a:pt x="8382" y="423799"/>
                    <a:pt x="20066" y="421259"/>
                  </a:cubicBezTo>
                  <a:lnTo>
                    <a:pt x="366522" y="346837"/>
                  </a:lnTo>
                  <a:lnTo>
                    <a:pt x="371856" y="371729"/>
                  </a:lnTo>
                  <a:lnTo>
                    <a:pt x="346964" y="366395"/>
                  </a:lnTo>
                  <a:lnTo>
                    <a:pt x="421386" y="20066"/>
                  </a:lnTo>
                  <a:cubicBezTo>
                    <a:pt x="423926" y="8382"/>
                    <a:pt x="434213" y="0"/>
                    <a:pt x="446151" y="0"/>
                  </a:cubicBezTo>
                  <a:cubicBezTo>
                    <a:pt x="458089" y="0"/>
                    <a:pt x="468503" y="8382"/>
                    <a:pt x="471043" y="20066"/>
                  </a:cubicBezTo>
                  <a:lnTo>
                    <a:pt x="545465" y="366522"/>
                  </a:lnTo>
                  <a:lnTo>
                    <a:pt x="520573" y="371856"/>
                  </a:lnTo>
                  <a:lnTo>
                    <a:pt x="525907" y="346964"/>
                  </a:lnTo>
                  <a:lnTo>
                    <a:pt x="872363" y="421386"/>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4"/>
          <p:cNvGrpSpPr/>
          <p:nvPr/>
        </p:nvGrpSpPr>
        <p:grpSpPr>
          <a:xfrm>
            <a:off x="4609958" y="9005970"/>
            <a:ext cx="498920" cy="498919"/>
            <a:chOff x="0" y="0"/>
            <a:chExt cx="665226" cy="665226"/>
          </a:xfrm>
        </p:grpSpPr>
        <p:sp>
          <p:nvSpPr>
            <p:cNvPr id="711" name="Google Shape;711;p14"/>
            <p:cNvSpPr/>
            <p:nvPr/>
          </p:nvSpPr>
          <p:spPr>
            <a:xfrm>
              <a:off x="25400" y="25400"/>
              <a:ext cx="614426" cy="614426"/>
            </a:xfrm>
            <a:custGeom>
              <a:avLst/>
              <a:gdLst/>
              <a:ahLst/>
              <a:cxnLst/>
              <a:rect l="l" t="t" r="r" b="b"/>
              <a:pathLst>
                <a:path w="614426" h="614426" extrusionOk="0">
                  <a:moveTo>
                    <a:pt x="614426" y="307213"/>
                  </a:moveTo>
                  <a:lnTo>
                    <a:pt x="361569" y="252857"/>
                  </a:lnTo>
                  <a:lnTo>
                    <a:pt x="307213" y="0"/>
                  </a:lnTo>
                  <a:lnTo>
                    <a:pt x="252857" y="252857"/>
                  </a:lnTo>
                  <a:lnTo>
                    <a:pt x="0" y="307213"/>
                  </a:lnTo>
                  <a:lnTo>
                    <a:pt x="252857" y="361569"/>
                  </a:lnTo>
                  <a:lnTo>
                    <a:pt x="307213" y="614426"/>
                  </a:lnTo>
                  <a:lnTo>
                    <a:pt x="361569" y="361569"/>
                  </a:lnTo>
                  <a:close/>
                </a:path>
              </a:pathLst>
            </a:custGeom>
            <a:solidFill>
              <a:srgbClr val="EDB945"/>
            </a:solidFill>
            <a:ln>
              <a:noFill/>
            </a:ln>
          </p:spPr>
        </p:sp>
        <p:sp>
          <p:nvSpPr>
            <p:cNvPr id="712" name="Google Shape;712;p14"/>
            <p:cNvSpPr/>
            <p:nvPr/>
          </p:nvSpPr>
          <p:spPr>
            <a:xfrm>
              <a:off x="0" y="0"/>
              <a:ext cx="665226" cy="665226"/>
            </a:xfrm>
            <a:custGeom>
              <a:avLst/>
              <a:gdLst/>
              <a:ahLst/>
              <a:cxnLst/>
              <a:rect l="l" t="t" r="r" b="b"/>
              <a:pathLst>
                <a:path w="665226" h="665226" extrusionOk="0">
                  <a:moveTo>
                    <a:pt x="634492" y="357378"/>
                  </a:moveTo>
                  <a:lnTo>
                    <a:pt x="381635" y="303149"/>
                  </a:lnTo>
                  <a:cubicBezTo>
                    <a:pt x="371856" y="300990"/>
                    <a:pt x="364236" y="293370"/>
                    <a:pt x="362077" y="283591"/>
                  </a:cubicBezTo>
                  <a:lnTo>
                    <a:pt x="307721" y="30734"/>
                  </a:lnTo>
                  <a:lnTo>
                    <a:pt x="332613" y="25400"/>
                  </a:lnTo>
                  <a:lnTo>
                    <a:pt x="357505" y="30734"/>
                  </a:lnTo>
                  <a:lnTo>
                    <a:pt x="303149" y="283591"/>
                  </a:lnTo>
                  <a:cubicBezTo>
                    <a:pt x="300990" y="293370"/>
                    <a:pt x="293370" y="300990"/>
                    <a:pt x="283591" y="303149"/>
                  </a:cubicBezTo>
                  <a:lnTo>
                    <a:pt x="30734" y="357378"/>
                  </a:lnTo>
                  <a:lnTo>
                    <a:pt x="25400" y="332613"/>
                  </a:lnTo>
                  <a:lnTo>
                    <a:pt x="30734" y="307721"/>
                  </a:lnTo>
                  <a:lnTo>
                    <a:pt x="283591" y="362077"/>
                  </a:lnTo>
                  <a:cubicBezTo>
                    <a:pt x="293370" y="364236"/>
                    <a:pt x="300990" y="371856"/>
                    <a:pt x="303149" y="381635"/>
                  </a:cubicBezTo>
                  <a:lnTo>
                    <a:pt x="357505" y="634492"/>
                  </a:lnTo>
                  <a:lnTo>
                    <a:pt x="332613" y="639826"/>
                  </a:lnTo>
                  <a:lnTo>
                    <a:pt x="307721" y="634492"/>
                  </a:lnTo>
                  <a:lnTo>
                    <a:pt x="362077" y="381635"/>
                  </a:lnTo>
                  <a:cubicBezTo>
                    <a:pt x="364236" y="371856"/>
                    <a:pt x="371856" y="364236"/>
                    <a:pt x="381635" y="362077"/>
                  </a:cubicBezTo>
                  <a:lnTo>
                    <a:pt x="634492" y="307721"/>
                  </a:lnTo>
                  <a:lnTo>
                    <a:pt x="639826" y="332613"/>
                  </a:lnTo>
                  <a:lnTo>
                    <a:pt x="634492" y="357505"/>
                  </a:lnTo>
                  <a:moveTo>
                    <a:pt x="645160" y="307848"/>
                  </a:moveTo>
                  <a:cubicBezTo>
                    <a:pt x="656844" y="310388"/>
                    <a:pt x="665226" y="320675"/>
                    <a:pt x="665226" y="332740"/>
                  </a:cubicBezTo>
                  <a:cubicBezTo>
                    <a:pt x="665226" y="344805"/>
                    <a:pt x="656844" y="355092"/>
                    <a:pt x="645160" y="357632"/>
                  </a:cubicBezTo>
                  <a:lnTo>
                    <a:pt x="392176" y="411734"/>
                  </a:lnTo>
                  <a:lnTo>
                    <a:pt x="386842" y="386842"/>
                  </a:lnTo>
                  <a:lnTo>
                    <a:pt x="411734" y="392176"/>
                  </a:lnTo>
                  <a:lnTo>
                    <a:pt x="357378" y="645160"/>
                  </a:lnTo>
                  <a:cubicBezTo>
                    <a:pt x="354838" y="656844"/>
                    <a:pt x="344551" y="665226"/>
                    <a:pt x="332486" y="665226"/>
                  </a:cubicBezTo>
                  <a:cubicBezTo>
                    <a:pt x="320421" y="665226"/>
                    <a:pt x="310134" y="656844"/>
                    <a:pt x="307594" y="645160"/>
                  </a:cubicBezTo>
                  <a:lnTo>
                    <a:pt x="253492" y="392176"/>
                  </a:lnTo>
                  <a:lnTo>
                    <a:pt x="278384" y="386842"/>
                  </a:lnTo>
                  <a:lnTo>
                    <a:pt x="273050" y="411734"/>
                  </a:lnTo>
                  <a:lnTo>
                    <a:pt x="20066" y="357378"/>
                  </a:lnTo>
                  <a:cubicBezTo>
                    <a:pt x="8382" y="354965"/>
                    <a:pt x="0" y="344551"/>
                    <a:pt x="0" y="332613"/>
                  </a:cubicBezTo>
                  <a:cubicBezTo>
                    <a:pt x="0" y="320675"/>
                    <a:pt x="8382" y="310261"/>
                    <a:pt x="20066" y="307721"/>
                  </a:cubicBezTo>
                  <a:lnTo>
                    <a:pt x="272923" y="253365"/>
                  </a:lnTo>
                  <a:lnTo>
                    <a:pt x="278257" y="278257"/>
                  </a:lnTo>
                  <a:lnTo>
                    <a:pt x="253365" y="272923"/>
                  </a:lnTo>
                  <a:lnTo>
                    <a:pt x="307721" y="20066"/>
                  </a:lnTo>
                  <a:cubicBezTo>
                    <a:pt x="310261" y="8382"/>
                    <a:pt x="320675" y="0"/>
                    <a:pt x="332613" y="0"/>
                  </a:cubicBezTo>
                  <a:cubicBezTo>
                    <a:pt x="344551" y="0"/>
                    <a:pt x="354965" y="8382"/>
                    <a:pt x="357505" y="20066"/>
                  </a:cubicBezTo>
                  <a:lnTo>
                    <a:pt x="411861" y="272923"/>
                  </a:lnTo>
                  <a:lnTo>
                    <a:pt x="386969" y="278257"/>
                  </a:lnTo>
                  <a:lnTo>
                    <a:pt x="392303" y="253365"/>
                  </a:lnTo>
                  <a:lnTo>
                    <a:pt x="645160" y="307721"/>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14"/>
          <p:cNvGrpSpPr/>
          <p:nvPr/>
        </p:nvGrpSpPr>
        <p:grpSpPr>
          <a:xfrm>
            <a:off x="8901968" y="7908734"/>
            <a:ext cx="669417" cy="669322"/>
            <a:chOff x="0" y="0"/>
            <a:chExt cx="892556" cy="892429"/>
          </a:xfrm>
        </p:grpSpPr>
        <p:sp>
          <p:nvSpPr>
            <p:cNvPr id="714" name="Google Shape;714;p14"/>
            <p:cNvSpPr/>
            <p:nvPr/>
          </p:nvSpPr>
          <p:spPr>
            <a:xfrm>
              <a:off x="25400" y="25400"/>
              <a:ext cx="841629" cy="841629"/>
            </a:xfrm>
            <a:custGeom>
              <a:avLst/>
              <a:gdLst/>
              <a:ahLst/>
              <a:cxnLst/>
              <a:rect l="l" t="t" r="r" b="b"/>
              <a:pathLst>
                <a:path w="841629" h="841629" extrusionOk="0">
                  <a:moveTo>
                    <a:pt x="841629" y="420751"/>
                  </a:moveTo>
                  <a:lnTo>
                    <a:pt x="495173" y="346456"/>
                  </a:lnTo>
                  <a:lnTo>
                    <a:pt x="420751" y="0"/>
                  </a:lnTo>
                  <a:lnTo>
                    <a:pt x="346456" y="346456"/>
                  </a:lnTo>
                  <a:lnTo>
                    <a:pt x="0" y="420751"/>
                  </a:lnTo>
                  <a:lnTo>
                    <a:pt x="346456" y="495173"/>
                  </a:lnTo>
                  <a:lnTo>
                    <a:pt x="420878" y="841629"/>
                  </a:lnTo>
                  <a:lnTo>
                    <a:pt x="495300" y="495173"/>
                  </a:lnTo>
                  <a:close/>
                </a:path>
              </a:pathLst>
            </a:custGeom>
            <a:solidFill>
              <a:srgbClr val="485A7E"/>
            </a:solidFill>
            <a:ln>
              <a:noFill/>
            </a:ln>
          </p:spPr>
        </p:sp>
        <p:sp>
          <p:nvSpPr>
            <p:cNvPr id="715" name="Google Shape;715;p14"/>
            <p:cNvSpPr/>
            <p:nvPr/>
          </p:nvSpPr>
          <p:spPr>
            <a:xfrm>
              <a:off x="0" y="0"/>
              <a:ext cx="892556" cy="892429"/>
            </a:xfrm>
            <a:custGeom>
              <a:avLst/>
              <a:gdLst/>
              <a:ahLst/>
              <a:cxnLst/>
              <a:rect l="l" t="t" r="r" b="b"/>
              <a:pathLst>
                <a:path w="892556" h="892429" extrusionOk="0">
                  <a:moveTo>
                    <a:pt x="861695" y="471043"/>
                  </a:moveTo>
                  <a:lnTo>
                    <a:pt x="515239" y="396621"/>
                  </a:lnTo>
                  <a:cubicBezTo>
                    <a:pt x="505460" y="394462"/>
                    <a:pt x="497840" y="386842"/>
                    <a:pt x="495681" y="377063"/>
                  </a:cubicBezTo>
                  <a:lnTo>
                    <a:pt x="421386" y="30734"/>
                  </a:lnTo>
                  <a:lnTo>
                    <a:pt x="446151" y="25400"/>
                  </a:lnTo>
                  <a:lnTo>
                    <a:pt x="471043" y="30734"/>
                  </a:lnTo>
                  <a:lnTo>
                    <a:pt x="396621" y="377190"/>
                  </a:lnTo>
                  <a:cubicBezTo>
                    <a:pt x="394462" y="386969"/>
                    <a:pt x="386842" y="394589"/>
                    <a:pt x="377063" y="396748"/>
                  </a:cubicBezTo>
                  <a:lnTo>
                    <a:pt x="30734" y="471043"/>
                  </a:lnTo>
                  <a:lnTo>
                    <a:pt x="25400" y="446151"/>
                  </a:lnTo>
                  <a:lnTo>
                    <a:pt x="30734" y="421259"/>
                  </a:lnTo>
                  <a:lnTo>
                    <a:pt x="377190" y="495808"/>
                  </a:lnTo>
                  <a:cubicBezTo>
                    <a:pt x="386969" y="497967"/>
                    <a:pt x="394589" y="505587"/>
                    <a:pt x="396748" y="515366"/>
                  </a:cubicBezTo>
                  <a:lnTo>
                    <a:pt x="471170" y="861822"/>
                  </a:lnTo>
                  <a:lnTo>
                    <a:pt x="446278" y="867156"/>
                  </a:lnTo>
                  <a:lnTo>
                    <a:pt x="421386" y="861822"/>
                  </a:lnTo>
                  <a:lnTo>
                    <a:pt x="495808" y="515366"/>
                  </a:lnTo>
                  <a:cubicBezTo>
                    <a:pt x="497967" y="505587"/>
                    <a:pt x="505587" y="497967"/>
                    <a:pt x="515366" y="495808"/>
                  </a:cubicBezTo>
                  <a:lnTo>
                    <a:pt x="861822" y="421386"/>
                  </a:lnTo>
                  <a:lnTo>
                    <a:pt x="867156" y="446278"/>
                  </a:lnTo>
                  <a:lnTo>
                    <a:pt x="861822" y="471170"/>
                  </a:lnTo>
                  <a:moveTo>
                    <a:pt x="872490" y="421513"/>
                  </a:moveTo>
                  <a:cubicBezTo>
                    <a:pt x="884174" y="424053"/>
                    <a:pt x="892556" y="434340"/>
                    <a:pt x="892556" y="446405"/>
                  </a:cubicBezTo>
                  <a:cubicBezTo>
                    <a:pt x="892556" y="458470"/>
                    <a:pt x="884174" y="468757"/>
                    <a:pt x="872490" y="471297"/>
                  </a:cubicBezTo>
                  <a:lnTo>
                    <a:pt x="525907" y="545465"/>
                  </a:lnTo>
                  <a:lnTo>
                    <a:pt x="520573" y="520573"/>
                  </a:lnTo>
                  <a:lnTo>
                    <a:pt x="545465" y="525907"/>
                  </a:lnTo>
                  <a:lnTo>
                    <a:pt x="471043" y="872363"/>
                  </a:lnTo>
                  <a:cubicBezTo>
                    <a:pt x="468503" y="884047"/>
                    <a:pt x="458216" y="892429"/>
                    <a:pt x="446151" y="892429"/>
                  </a:cubicBezTo>
                  <a:cubicBezTo>
                    <a:pt x="434086" y="892429"/>
                    <a:pt x="423799" y="884047"/>
                    <a:pt x="421259" y="872363"/>
                  </a:cubicBezTo>
                  <a:lnTo>
                    <a:pt x="346964" y="525907"/>
                  </a:lnTo>
                  <a:lnTo>
                    <a:pt x="371856" y="520573"/>
                  </a:lnTo>
                  <a:lnTo>
                    <a:pt x="366522" y="545465"/>
                  </a:lnTo>
                  <a:lnTo>
                    <a:pt x="20066" y="471043"/>
                  </a:lnTo>
                  <a:cubicBezTo>
                    <a:pt x="8382" y="468503"/>
                    <a:pt x="0" y="458216"/>
                    <a:pt x="0" y="446151"/>
                  </a:cubicBezTo>
                  <a:cubicBezTo>
                    <a:pt x="0" y="434086"/>
                    <a:pt x="8382" y="423799"/>
                    <a:pt x="20066" y="421259"/>
                  </a:cubicBezTo>
                  <a:lnTo>
                    <a:pt x="366522" y="346837"/>
                  </a:lnTo>
                  <a:lnTo>
                    <a:pt x="371856" y="371729"/>
                  </a:lnTo>
                  <a:lnTo>
                    <a:pt x="346964" y="366395"/>
                  </a:lnTo>
                  <a:lnTo>
                    <a:pt x="421386" y="20066"/>
                  </a:lnTo>
                  <a:cubicBezTo>
                    <a:pt x="423926" y="8382"/>
                    <a:pt x="434213" y="0"/>
                    <a:pt x="446151" y="0"/>
                  </a:cubicBezTo>
                  <a:cubicBezTo>
                    <a:pt x="458089" y="0"/>
                    <a:pt x="468503" y="8382"/>
                    <a:pt x="471043" y="20066"/>
                  </a:cubicBezTo>
                  <a:lnTo>
                    <a:pt x="545465" y="366522"/>
                  </a:lnTo>
                  <a:lnTo>
                    <a:pt x="520573" y="371856"/>
                  </a:lnTo>
                  <a:lnTo>
                    <a:pt x="525907" y="346964"/>
                  </a:lnTo>
                  <a:lnTo>
                    <a:pt x="872363" y="421386"/>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14"/>
          <p:cNvSpPr txBox="1"/>
          <p:nvPr/>
        </p:nvSpPr>
        <p:spPr>
          <a:xfrm>
            <a:off x="5017457" y="2968590"/>
            <a:ext cx="7330529" cy="257175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5000" b="1" i="0" u="none" strike="noStrike" cap="none">
                <a:solidFill>
                  <a:srgbClr val="000000"/>
                </a:solidFill>
                <a:latin typeface="Fraunces"/>
                <a:ea typeface="Fraunces"/>
                <a:cs typeface="Fraunces"/>
                <a:sym typeface="Fraunces"/>
              </a:rPr>
              <a:t>Cảm ơn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91"/>
        <p:cNvGrpSpPr/>
        <p:nvPr/>
      </p:nvGrpSpPr>
      <p:grpSpPr>
        <a:xfrm>
          <a:off x="0" y="0"/>
          <a:ext cx="0" cy="0"/>
          <a:chOff x="0" y="0"/>
          <a:chExt cx="0" cy="0"/>
        </a:xfrm>
      </p:grpSpPr>
      <p:sp>
        <p:nvSpPr>
          <p:cNvPr id="92" name="Google Shape;92;p1"/>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106" y="2090334"/>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
          <p:cNvGrpSpPr/>
          <p:nvPr/>
        </p:nvGrpSpPr>
        <p:grpSpPr>
          <a:xfrm>
            <a:off x="387712" y="8334730"/>
            <a:ext cx="885920" cy="885920"/>
            <a:chOff x="0" y="0"/>
            <a:chExt cx="1181227" cy="1181227"/>
          </a:xfrm>
        </p:grpSpPr>
        <p:sp>
          <p:nvSpPr>
            <p:cNvPr id="95" name="Google Shape;95;p1"/>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485A7E"/>
            </a:solidFill>
            <a:ln>
              <a:noFill/>
            </a:ln>
          </p:spPr>
        </p:sp>
        <p:sp>
          <p:nvSpPr>
            <p:cNvPr id="96" name="Google Shape;96;p1"/>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
          <p:cNvGrpSpPr/>
          <p:nvPr/>
        </p:nvGrpSpPr>
        <p:grpSpPr>
          <a:xfrm>
            <a:off x="475300" y="440834"/>
            <a:ext cx="798290" cy="798290"/>
            <a:chOff x="0" y="0"/>
            <a:chExt cx="1064387" cy="1064387"/>
          </a:xfrm>
        </p:grpSpPr>
        <p:sp>
          <p:nvSpPr>
            <p:cNvPr id="98" name="Google Shape;98;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99" name="Google Shape;99;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
          <p:cNvGrpSpPr/>
          <p:nvPr/>
        </p:nvGrpSpPr>
        <p:grpSpPr>
          <a:xfrm>
            <a:off x="1235500" y="9387484"/>
            <a:ext cx="528828" cy="528828"/>
            <a:chOff x="0" y="0"/>
            <a:chExt cx="705104" cy="705104"/>
          </a:xfrm>
        </p:grpSpPr>
        <p:sp>
          <p:nvSpPr>
            <p:cNvPr id="101" name="Google Shape;101;p1"/>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EDB945"/>
            </a:solidFill>
            <a:ln>
              <a:noFill/>
            </a:ln>
          </p:spPr>
        </p:sp>
        <p:sp>
          <p:nvSpPr>
            <p:cNvPr id="102" name="Google Shape;102;p1"/>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
          <p:cNvGrpSpPr/>
          <p:nvPr/>
        </p:nvGrpSpPr>
        <p:grpSpPr>
          <a:xfrm>
            <a:off x="17286600" y="1604234"/>
            <a:ext cx="798290" cy="798290"/>
            <a:chOff x="0" y="0"/>
            <a:chExt cx="1064387" cy="1064387"/>
          </a:xfrm>
        </p:grpSpPr>
        <p:sp>
          <p:nvSpPr>
            <p:cNvPr id="104" name="Google Shape;104;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DD5B52"/>
            </a:solidFill>
            <a:ln>
              <a:noFill/>
            </a:ln>
          </p:spPr>
        </p:sp>
        <p:sp>
          <p:nvSpPr>
            <p:cNvPr id="105" name="Google Shape;105;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
          <p:cNvGrpSpPr/>
          <p:nvPr/>
        </p:nvGrpSpPr>
        <p:grpSpPr>
          <a:xfrm>
            <a:off x="17022150" y="575534"/>
            <a:ext cx="528828" cy="528828"/>
            <a:chOff x="0" y="0"/>
            <a:chExt cx="705104" cy="705104"/>
          </a:xfrm>
        </p:grpSpPr>
        <p:sp>
          <p:nvSpPr>
            <p:cNvPr id="107" name="Google Shape;107;p1"/>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96507E"/>
            </a:solidFill>
            <a:ln>
              <a:noFill/>
            </a:ln>
          </p:spPr>
        </p:sp>
        <p:sp>
          <p:nvSpPr>
            <p:cNvPr id="108" name="Google Shape;108;p1"/>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1"/>
          <p:cNvGrpSpPr/>
          <p:nvPr/>
        </p:nvGrpSpPr>
        <p:grpSpPr>
          <a:xfrm>
            <a:off x="17022291" y="8988334"/>
            <a:ext cx="798290" cy="798290"/>
            <a:chOff x="0" y="0"/>
            <a:chExt cx="1064387" cy="1064387"/>
          </a:xfrm>
        </p:grpSpPr>
        <p:sp>
          <p:nvSpPr>
            <p:cNvPr id="112" name="Google Shape;112;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113" name="Google Shape;113;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
          <p:cNvSpPr txBox="1"/>
          <p:nvPr/>
        </p:nvSpPr>
        <p:spPr>
          <a:xfrm>
            <a:off x="9901855" y="113695"/>
            <a:ext cx="7519587" cy="1309703"/>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7686" b="1" i="0" u="none" strike="noStrike" cap="none">
                <a:solidFill>
                  <a:srgbClr val="90201B"/>
                </a:solidFill>
                <a:latin typeface="Fraunces"/>
                <a:ea typeface="Fraunces"/>
                <a:cs typeface="Fraunces"/>
                <a:sym typeface="Fraunces"/>
              </a:rPr>
              <a:t>KHỞI ĐỘNG</a:t>
            </a:r>
            <a:endParaRPr/>
          </a:p>
        </p:txBody>
      </p:sp>
      <p:graphicFrame>
        <p:nvGraphicFramePr>
          <p:cNvPr id="2" name="Table 1">
            <a:extLst>
              <a:ext uri="{FF2B5EF4-FFF2-40B4-BE49-F238E27FC236}">
                <a16:creationId xmlns:a16="http://schemas.microsoft.com/office/drawing/2014/main" id="{C4F0C179-E335-3619-F974-20E4B887B81E}"/>
              </a:ext>
            </a:extLst>
          </p:cNvPr>
          <p:cNvGraphicFramePr>
            <a:graphicFrameLocks noGrp="1"/>
          </p:cNvGraphicFramePr>
          <p:nvPr/>
        </p:nvGraphicFramePr>
        <p:xfrm>
          <a:off x="6416934" y="2402523"/>
          <a:ext cx="11004508" cy="7455346"/>
        </p:xfrm>
        <a:graphic>
          <a:graphicData uri="http://schemas.openxmlformats.org/drawingml/2006/table">
            <a:tbl>
              <a:tblPr firstRow="1" firstCol="1" bandRow="1">
                <a:tableStyleId>{FABFCF23-3B69-468F-B69F-88F6DE6A72F2}</a:tableStyleId>
              </a:tblPr>
              <a:tblGrid>
                <a:gridCol w="5833530">
                  <a:extLst>
                    <a:ext uri="{9D8B030D-6E8A-4147-A177-3AD203B41FA5}">
                      <a16:colId xmlns:a16="http://schemas.microsoft.com/office/drawing/2014/main" val="1618068939"/>
                    </a:ext>
                  </a:extLst>
                </a:gridCol>
                <a:gridCol w="1500455">
                  <a:extLst>
                    <a:ext uri="{9D8B030D-6E8A-4147-A177-3AD203B41FA5}">
                      <a16:colId xmlns:a16="http://schemas.microsoft.com/office/drawing/2014/main" val="3589309234"/>
                    </a:ext>
                  </a:extLst>
                </a:gridCol>
                <a:gridCol w="3670523">
                  <a:extLst>
                    <a:ext uri="{9D8B030D-6E8A-4147-A177-3AD203B41FA5}">
                      <a16:colId xmlns:a16="http://schemas.microsoft.com/office/drawing/2014/main" val="3253147534"/>
                    </a:ext>
                  </a:extLst>
                </a:gridCol>
              </a:tblGrid>
              <a:tr h="601180">
                <a:tc>
                  <a:txBody>
                    <a:bodyPr/>
                    <a:lstStyle/>
                    <a:p>
                      <a:pPr algn="just">
                        <a:lnSpc>
                          <a:spcPct val="115000"/>
                        </a:lnSpc>
                      </a:pPr>
                      <a:r>
                        <a:rPr lang="en-US" sz="3500" kern="100" dirty="0">
                          <a:effectLst/>
                          <a:latin typeface="Times New Roman" panose="02020603050405020304" pitchFamily="18" charset="0"/>
                          <a:cs typeface="Times New Roman" panose="02020603050405020304" pitchFamily="18" charset="0"/>
                        </a:rPr>
                        <a:t>A. </a:t>
                      </a:r>
                      <a:r>
                        <a:rPr lang="en-US" sz="3500" kern="100" dirty="0" err="1">
                          <a:effectLst/>
                          <a:latin typeface="Times New Roman" panose="02020603050405020304" pitchFamily="18" charset="0"/>
                          <a:cs typeface="Times New Roman" panose="02020603050405020304" pitchFamily="18" charset="0"/>
                        </a:rPr>
                        <a:t>Thuật</a:t>
                      </a:r>
                      <a:r>
                        <a:rPr lang="en-US" sz="3500" kern="100" dirty="0">
                          <a:effectLst/>
                          <a:latin typeface="Times New Roman" panose="02020603050405020304" pitchFamily="18" charset="0"/>
                          <a:cs typeface="Times New Roman" panose="02020603050405020304" pitchFamily="18" charset="0"/>
                        </a:rPr>
                        <a:t> </a:t>
                      </a:r>
                      <a:r>
                        <a:rPr lang="en-US" sz="3500" kern="100" dirty="0" err="1">
                          <a:effectLst/>
                          <a:latin typeface="Times New Roman" panose="02020603050405020304" pitchFamily="18" charset="0"/>
                          <a:cs typeface="Times New Roman" panose="02020603050405020304" pitchFamily="18" charset="0"/>
                        </a:rPr>
                        <a:t>ngữ</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B.Lĩnh vực khoa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8240323"/>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1. danh từ, động từ, tính từ, chủ ngữ, vị ngữ</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a. toán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3868078"/>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2. số tự nhiên, số hữu tỉ, phân số, góc vuông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b. hóa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1926465"/>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3.hệ thần kinh, lưỡng cư, tế bào, vi khuẩn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c. ngôn ngữ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1735739"/>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4.đơn chất, kim loại, phi kim, hóa trị</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d. vật lí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0842897"/>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5.dao động, tần số, vận tốc, diện tích</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dirty="0">
                          <a:effectLst/>
                          <a:latin typeface="Times New Roman" panose="02020603050405020304" pitchFamily="18" charset="0"/>
                          <a:cs typeface="Times New Roman" panose="02020603050405020304" pitchFamily="18" charset="0"/>
                        </a:rPr>
                        <a:t>e. </a:t>
                      </a:r>
                      <a:r>
                        <a:rPr lang="en-US" sz="3500" kern="100" dirty="0" err="1">
                          <a:effectLst/>
                          <a:latin typeface="Times New Roman" panose="02020603050405020304" pitchFamily="18" charset="0"/>
                          <a:cs typeface="Times New Roman" panose="02020603050405020304" pitchFamily="18" charset="0"/>
                        </a:rPr>
                        <a:t>sinh</a:t>
                      </a:r>
                      <a:r>
                        <a:rPr lang="en-US" sz="3500" kern="100" dirty="0">
                          <a:effectLst/>
                          <a:latin typeface="Times New Roman" panose="02020603050405020304" pitchFamily="18" charset="0"/>
                          <a:cs typeface="Times New Roman" panose="02020603050405020304" pitchFamily="18" charset="0"/>
                        </a:rPr>
                        <a:t> </a:t>
                      </a:r>
                      <a:r>
                        <a:rPr lang="en-US" sz="3500" kern="100" dirty="0" err="1">
                          <a:effectLst/>
                          <a:latin typeface="Times New Roman" panose="02020603050405020304" pitchFamily="18" charset="0"/>
                          <a:cs typeface="Times New Roman" panose="02020603050405020304" pitchFamily="18" charset="0"/>
                        </a:rPr>
                        <a:t>học</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0698340"/>
                  </a:ext>
                </a:extLst>
              </a:tr>
            </a:tbl>
          </a:graphicData>
        </a:graphic>
      </p:graphicFrame>
      <p:cxnSp>
        <p:nvCxnSpPr>
          <p:cNvPr id="4" name="Straight Arrow Connector 3">
            <a:extLst>
              <a:ext uri="{FF2B5EF4-FFF2-40B4-BE49-F238E27FC236}">
                <a16:creationId xmlns:a16="http://schemas.microsoft.com/office/drawing/2014/main" id="{DB551FAA-8752-506A-AA37-C79D04BBEA54}"/>
              </a:ext>
            </a:extLst>
          </p:cNvPr>
          <p:cNvCxnSpPr/>
          <p:nvPr/>
        </p:nvCxnSpPr>
        <p:spPr>
          <a:xfrm>
            <a:off x="12429067" y="4199467"/>
            <a:ext cx="1185333" cy="2336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id="{E890E4AA-EB62-64A7-FAB5-6962B3A9FD67}"/>
              </a:ext>
            </a:extLst>
          </p:cNvPr>
          <p:cNvCxnSpPr>
            <a:cxnSpLocks/>
          </p:cNvCxnSpPr>
          <p:nvPr/>
        </p:nvCxnSpPr>
        <p:spPr>
          <a:xfrm flipV="1">
            <a:off x="12429066" y="4044143"/>
            <a:ext cx="1185334" cy="13237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AD9FA558-45A5-96ED-BD04-A7631A2010D9}"/>
              </a:ext>
            </a:extLst>
          </p:cNvPr>
          <p:cNvCxnSpPr>
            <a:cxnSpLocks/>
          </p:cNvCxnSpPr>
          <p:nvPr/>
        </p:nvCxnSpPr>
        <p:spPr>
          <a:xfrm>
            <a:off x="12279568" y="6656127"/>
            <a:ext cx="1382080" cy="23512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2AA8AA38-7A26-79F9-7E04-C9D818F88D6F}"/>
              </a:ext>
            </a:extLst>
          </p:cNvPr>
          <p:cNvCxnSpPr>
            <a:cxnSpLocks/>
          </p:cNvCxnSpPr>
          <p:nvPr/>
        </p:nvCxnSpPr>
        <p:spPr>
          <a:xfrm flipV="1">
            <a:off x="12232320" y="5420569"/>
            <a:ext cx="1448378" cy="25238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B3D4DC57-73B5-EF9A-2C05-392237298375}"/>
              </a:ext>
            </a:extLst>
          </p:cNvPr>
          <p:cNvCxnSpPr>
            <a:cxnSpLocks/>
          </p:cNvCxnSpPr>
          <p:nvPr/>
        </p:nvCxnSpPr>
        <p:spPr>
          <a:xfrm flipV="1">
            <a:off x="12213270" y="7757369"/>
            <a:ext cx="1467428" cy="16651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AA4F708C-6FAF-0E6A-4485-579A4C5DF976}"/>
              </a:ext>
            </a:extLst>
          </p:cNvPr>
          <p:cNvSpPr txBox="1"/>
          <p:nvPr/>
        </p:nvSpPr>
        <p:spPr>
          <a:xfrm>
            <a:off x="757855" y="2657578"/>
            <a:ext cx="5278990" cy="6399444"/>
          </a:xfrm>
          <a:prstGeom prst="rect">
            <a:avLst/>
          </a:prstGeom>
          <a:noFill/>
        </p:spPr>
        <p:txBody>
          <a:bodyPr wrap="square">
            <a:spAutoFit/>
          </a:bodyPr>
          <a:lstStyle/>
          <a:p>
            <a:pPr algn="just">
              <a:lnSpc>
                <a:spcPct val="115000"/>
              </a:lnSpc>
            </a:pPr>
            <a:r>
              <a:rPr lang="vi-VN" sz="4500" b="1" i="1" dirty="0">
                <a:solidFill>
                  <a:srgbClr val="000000"/>
                </a:solidFill>
                <a:effectLst/>
                <a:latin typeface="Times New Roman" panose="02020603050405020304" pitchFamily="18" charset="0"/>
                <a:ea typeface="Times New Roman" panose="02020603050405020304" pitchFamily="18" charset="0"/>
              </a:rPr>
              <a:t>- Khái niệm thuật ngữ:</a:t>
            </a:r>
            <a:r>
              <a:rPr lang="vi-VN" sz="4500" dirty="0">
                <a:solidFill>
                  <a:srgbClr val="000000"/>
                </a:solidFill>
                <a:effectLst/>
                <a:latin typeface="Times New Roman" panose="02020603050405020304" pitchFamily="18" charset="0"/>
                <a:ea typeface="Times New Roman" panose="02020603050405020304" pitchFamily="18" charset="0"/>
              </a:rPr>
              <a:t> là các </a:t>
            </a:r>
            <a:r>
              <a:rPr lang="vi-VN" sz="4500" b="1" dirty="0">
                <a:solidFill>
                  <a:srgbClr val="7030A0"/>
                </a:solidFill>
                <a:effectLst/>
                <a:latin typeface="Times New Roman" panose="02020603050405020304" pitchFamily="18" charset="0"/>
                <a:ea typeface="Times New Roman" panose="02020603050405020304" pitchFamily="18" charset="0"/>
              </a:rPr>
              <a:t>từ ngữ biểu thị khái niệm khoa học, công nghệ</a:t>
            </a:r>
            <a:r>
              <a:rPr lang="vi-VN" sz="4500" dirty="0">
                <a:solidFill>
                  <a:srgbClr val="000000"/>
                </a:solidFill>
                <a:effectLst/>
                <a:latin typeface="Times New Roman" panose="02020603050405020304" pitchFamily="18" charset="0"/>
                <a:ea typeface="Times New Roman" panose="02020603050405020304" pitchFamily="18" charset="0"/>
              </a:rPr>
              <a:t>; thường được dùng trong các văn bản khoa học, công nghệ.</a:t>
            </a:r>
            <a:endParaRPr lang="en-VN" sz="4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81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91"/>
        <p:cNvGrpSpPr/>
        <p:nvPr/>
      </p:nvGrpSpPr>
      <p:grpSpPr>
        <a:xfrm>
          <a:off x="0" y="0"/>
          <a:ext cx="0" cy="0"/>
          <a:chOff x="0" y="0"/>
          <a:chExt cx="0" cy="0"/>
        </a:xfrm>
      </p:grpSpPr>
      <p:sp>
        <p:nvSpPr>
          <p:cNvPr id="92" name="Google Shape;92;p1"/>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106" y="2090334"/>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
          <p:cNvGrpSpPr/>
          <p:nvPr/>
        </p:nvGrpSpPr>
        <p:grpSpPr>
          <a:xfrm>
            <a:off x="387712" y="8334730"/>
            <a:ext cx="885920" cy="885920"/>
            <a:chOff x="0" y="0"/>
            <a:chExt cx="1181227" cy="1181227"/>
          </a:xfrm>
        </p:grpSpPr>
        <p:sp>
          <p:nvSpPr>
            <p:cNvPr id="95" name="Google Shape;95;p1"/>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485A7E"/>
            </a:solidFill>
            <a:ln>
              <a:noFill/>
            </a:ln>
          </p:spPr>
        </p:sp>
        <p:sp>
          <p:nvSpPr>
            <p:cNvPr id="96" name="Google Shape;96;p1"/>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1"/>
          <p:cNvGrpSpPr/>
          <p:nvPr/>
        </p:nvGrpSpPr>
        <p:grpSpPr>
          <a:xfrm>
            <a:off x="475300" y="440834"/>
            <a:ext cx="798290" cy="798290"/>
            <a:chOff x="0" y="0"/>
            <a:chExt cx="1064387" cy="1064387"/>
          </a:xfrm>
        </p:grpSpPr>
        <p:sp>
          <p:nvSpPr>
            <p:cNvPr id="98" name="Google Shape;98;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99" name="Google Shape;99;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
          <p:cNvGrpSpPr/>
          <p:nvPr/>
        </p:nvGrpSpPr>
        <p:grpSpPr>
          <a:xfrm>
            <a:off x="1235500" y="9387484"/>
            <a:ext cx="528828" cy="528828"/>
            <a:chOff x="0" y="0"/>
            <a:chExt cx="705104" cy="705104"/>
          </a:xfrm>
        </p:grpSpPr>
        <p:sp>
          <p:nvSpPr>
            <p:cNvPr id="101" name="Google Shape;101;p1"/>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EDB945"/>
            </a:solidFill>
            <a:ln>
              <a:noFill/>
            </a:ln>
          </p:spPr>
        </p:sp>
        <p:sp>
          <p:nvSpPr>
            <p:cNvPr id="102" name="Google Shape;102;p1"/>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
          <p:cNvGrpSpPr/>
          <p:nvPr/>
        </p:nvGrpSpPr>
        <p:grpSpPr>
          <a:xfrm>
            <a:off x="17286600" y="1604234"/>
            <a:ext cx="798290" cy="798290"/>
            <a:chOff x="0" y="0"/>
            <a:chExt cx="1064387" cy="1064387"/>
          </a:xfrm>
        </p:grpSpPr>
        <p:sp>
          <p:nvSpPr>
            <p:cNvPr id="104" name="Google Shape;104;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DD5B52"/>
            </a:solidFill>
            <a:ln>
              <a:noFill/>
            </a:ln>
          </p:spPr>
        </p:sp>
        <p:sp>
          <p:nvSpPr>
            <p:cNvPr id="105" name="Google Shape;105;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
          <p:cNvGrpSpPr/>
          <p:nvPr/>
        </p:nvGrpSpPr>
        <p:grpSpPr>
          <a:xfrm>
            <a:off x="17022150" y="575534"/>
            <a:ext cx="528828" cy="528828"/>
            <a:chOff x="0" y="0"/>
            <a:chExt cx="705104" cy="705104"/>
          </a:xfrm>
        </p:grpSpPr>
        <p:sp>
          <p:nvSpPr>
            <p:cNvPr id="107" name="Google Shape;107;p1"/>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96507E"/>
            </a:solidFill>
            <a:ln>
              <a:noFill/>
            </a:ln>
          </p:spPr>
        </p:sp>
        <p:sp>
          <p:nvSpPr>
            <p:cNvPr id="108" name="Google Shape;108;p1"/>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1"/>
          <p:cNvGrpSpPr/>
          <p:nvPr/>
        </p:nvGrpSpPr>
        <p:grpSpPr>
          <a:xfrm>
            <a:off x="17022291" y="8988334"/>
            <a:ext cx="798290" cy="798290"/>
            <a:chOff x="0" y="0"/>
            <a:chExt cx="1064387" cy="1064387"/>
          </a:xfrm>
        </p:grpSpPr>
        <p:sp>
          <p:nvSpPr>
            <p:cNvPr id="112" name="Google Shape;112;p1"/>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113" name="Google Shape;113;p1"/>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1"/>
          <p:cNvSpPr txBox="1"/>
          <p:nvPr/>
        </p:nvSpPr>
        <p:spPr>
          <a:xfrm>
            <a:off x="9901855" y="113695"/>
            <a:ext cx="7519587" cy="1309703"/>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7686" b="1" i="0" u="none" strike="noStrike" cap="none">
                <a:solidFill>
                  <a:srgbClr val="90201B"/>
                </a:solidFill>
                <a:latin typeface="Fraunces"/>
                <a:ea typeface="Fraunces"/>
                <a:cs typeface="Fraunces"/>
                <a:sym typeface="Fraunces"/>
              </a:rPr>
              <a:t>KHỞI ĐỘNG</a:t>
            </a:r>
            <a:endParaRPr/>
          </a:p>
        </p:txBody>
      </p:sp>
      <p:graphicFrame>
        <p:nvGraphicFramePr>
          <p:cNvPr id="2" name="Table 1">
            <a:extLst>
              <a:ext uri="{FF2B5EF4-FFF2-40B4-BE49-F238E27FC236}">
                <a16:creationId xmlns:a16="http://schemas.microsoft.com/office/drawing/2014/main" id="{C4F0C179-E335-3619-F974-20E4B887B81E}"/>
              </a:ext>
            </a:extLst>
          </p:cNvPr>
          <p:cNvGraphicFramePr>
            <a:graphicFrameLocks noGrp="1"/>
          </p:cNvGraphicFramePr>
          <p:nvPr/>
        </p:nvGraphicFramePr>
        <p:xfrm>
          <a:off x="6416934" y="2402523"/>
          <a:ext cx="11004508" cy="7455346"/>
        </p:xfrm>
        <a:graphic>
          <a:graphicData uri="http://schemas.openxmlformats.org/drawingml/2006/table">
            <a:tbl>
              <a:tblPr firstRow="1" firstCol="1" bandRow="1">
                <a:tableStyleId>{FABFCF23-3B69-468F-B69F-88F6DE6A72F2}</a:tableStyleId>
              </a:tblPr>
              <a:tblGrid>
                <a:gridCol w="5833530">
                  <a:extLst>
                    <a:ext uri="{9D8B030D-6E8A-4147-A177-3AD203B41FA5}">
                      <a16:colId xmlns:a16="http://schemas.microsoft.com/office/drawing/2014/main" val="1618068939"/>
                    </a:ext>
                  </a:extLst>
                </a:gridCol>
                <a:gridCol w="1500455">
                  <a:extLst>
                    <a:ext uri="{9D8B030D-6E8A-4147-A177-3AD203B41FA5}">
                      <a16:colId xmlns:a16="http://schemas.microsoft.com/office/drawing/2014/main" val="3589309234"/>
                    </a:ext>
                  </a:extLst>
                </a:gridCol>
                <a:gridCol w="3670523">
                  <a:extLst>
                    <a:ext uri="{9D8B030D-6E8A-4147-A177-3AD203B41FA5}">
                      <a16:colId xmlns:a16="http://schemas.microsoft.com/office/drawing/2014/main" val="3253147534"/>
                    </a:ext>
                  </a:extLst>
                </a:gridCol>
              </a:tblGrid>
              <a:tr h="601180">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A. Thuật ngữ</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B.Lĩnh vực khoa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8240323"/>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1. danh từ, động từ, tính từ, chủ ngữ, vị ngữ</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a. toán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03868078"/>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2. số tự nhiên, số hữu tỉ, phân số, góc vuông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b. hóa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1926465"/>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3.hệ thần kinh, lưỡng cư, tế bào, vi khuẩn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c. ngôn ngữ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1735739"/>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4.đơn chất, kim loại, phi kim, hóa trị</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d. vật lí học</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0842897"/>
                  </a:ext>
                </a:extLst>
              </a:tr>
              <a:tr h="1255535">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5.dao động, tần số, vận tốc, diện tích</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r>
                        <a:rPr lang="en-US" sz="3500" kern="100" dirty="0">
                          <a:effectLst/>
                          <a:latin typeface="Times New Roman" panose="02020603050405020304" pitchFamily="18" charset="0"/>
                          <a:cs typeface="Times New Roman" panose="02020603050405020304" pitchFamily="18" charset="0"/>
                        </a:rPr>
                        <a:t>e. </a:t>
                      </a:r>
                      <a:r>
                        <a:rPr lang="en-US" sz="3500" kern="100" dirty="0" err="1">
                          <a:effectLst/>
                          <a:latin typeface="Times New Roman" panose="02020603050405020304" pitchFamily="18" charset="0"/>
                          <a:cs typeface="Times New Roman" panose="02020603050405020304" pitchFamily="18" charset="0"/>
                        </a:rPr>
                        <a:t>sinh</a:t>
                      </a:r>
                      <a:r>
                        <a:rPr lang="en-US" sz="3500" kern="100" dirty="0">
                          <a:effectLst/>
                          <a:latin typeface="Times New Roman" panose="02020603050405020304" pitchFamily="18" charset="0"/>
                          <a:cs typeface="Times New Roman" panose="02020603050405020304" pitchFamily="18" charset="0"/>
                        </a:rPr>
                        <a:t> </a:t>
                      </a:r>
                      <a:r>
                        <a:rPr lang="en-US" sz="3500" kern="100" dirty="0" err="1">
                          <a:effectLst/>
                          <a:latin typeface="Times New Roman" panose="02020603050405020304" pitchFamily="18" charset="0"/>
                          <a:cs typeface="Times New Roman" panose="02020603050405020304" pitchFamily="18" charset="0"/>
                        </a:rPr>
                        <a:t>học</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0698340"/>
                  </a:ext>
                </a:extLst>
              </a:tr>
            </a:tbl>
          </a:graphicData>
        </a:graphic>
      </p:graphicFrame>
      <p:cxnSp>
        <p:nvCxnSpPr>
          <p:cNvPr id="4" name="Straight Arrow Connector 3">
            <a:extLst>
              <a:ext uri="{FF2B5EF4-FFF2-40B4-BE49-F238E27FC236}">
                <a16:creationId xmlns:a16="http://schemas.microsoft.com/office/drawing/2014/main" id="{DB551FAA-8752-506A-AA37-C79D04BBEA54}"/>
              </a:ext>
            </a:extLst>
          </p:cNvPr>
          <p:cNvCxnSpPr/>
          <p:nvPr/>
        </p:nvCxnSpPr>
        <p:spPr>
          <a:xfrm>
            <a:off x="12429067" y="4199467"/>
            <a:ext cx="1185333" cy="23368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id="{E890E4AA-EB62-64A7-FAB5-6962B3A9FD67}"/>
              </a:ext>
            </a:extLst>
          </p:cNvPr>
          <p:cNvCxnSpPr>
            <a:cxnSpLocks/>
          </p:cNvCxnSpPr>
          <p:nvPr/>
        </p:nvCxnSpPr>
        <p:spPr>
          <a:xfrm flipV="1">
            <a:off x="12429066" y="4044143"/>
            <a:ext cx="1185334" cy="13237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AD9FA558-45A5-96ED-BD04-A7631A2010D9}"/>
              </a:ext>
            </a:extLst>
          </p:cNvPr>
          <p:cNvCxnSpPr>
            <a:cxnSpLocks/>
          </p:cNvCxnSpPr>
          <p:nvPr/>
        </p:nvCxnSpPr>
        <p:spPr>
          <a:xfrm>
            <a:off x="12279568" y="6656127"/>
            <a:ext cx="1382080" cy="23512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2AA8AA38-7A26-79F9-7E04-C9D818F88D6F}"/>
              </a:ext>
            </a:extLst>
          </p:cNvPr>
          <p:cNvCxnSpPr>
            <a:cxnSpLocks/>
          </p:cNvCxnSpPr>
          <p:nvPr/>
        </p:nvCxnSpPr>
        <p:spPr>
          <a:xfrm flipV="1">
            <a:off x="12232320" y="5420569"/>
            <a:ext cx="1448378" cy="25238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B3D4DC57-73B5-EF9A-2C05-392237298375}"/>
              </a:ext>
            </a:extLst>
          </p:cNvPr>
          <p:cNvCxnSpPr>
            <a:cxnSpLocks/>
          </p:cNvCxnSpPr>
          <p:nvPr/>
        </p:nvCxnSpPr>
        <p:spPr>
          <a:xfrm flipV="1">
            <a:off x="12213270" y="7757369"/>
            <a:ext cx="1467428" cy="16651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07E31F22-2AE8-37EB-765D-965528DB0DB5}"/>
              </a:ext>
            </a:extLst>
          </p:cNvPr>
          <p:cNvSpPr txBox="1"/>
          <p:nvPr/>
        </p:nvSpPr>
        <p:spPr>
          <a:xfrm>
            <a:off x="441436" y="1302182"/>
            <a:ext cx="5719675" cy="7475508"/>
          </a:xfrm>
          <a:prstGeom prst="rect">
            <a:avLst/>
          </a:prstGeom>
          <a:noFill/>
        </p:spPr>
        <p:txBody>
          <a:bodyPr wrap="square">
            <a:spAutoFit/>
          </a:bodyPr>
          <a:lstStyle/>
          <a:p>
            <a:pPr algn="just">
              <a:lnSpc>
                <a:spcPct val="115000"/>
              </a:lnSpc>
            </a:pPr>
            <a:r>
              <a:rPr lang="vi-VN" sz="3500" b="1" i="1" dirty="0">
                <a:solidFill>
                  <a:srgbClr val="000000"/>
                </a:solidFill>
                <a:effectLst/>
                <a:latin typeface="Times New Roman" panose="02020603050405020304" pitchFamily="18" charset="0"/>
                <a:ea typeface="Times New Roman" panose="02020603050405020304" pitchFamily="18" charset="0"/>
              </a:rPr>
              <a:t>- Đặc điểm của thuật ngữ: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Thuật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ngữ</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hầu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như</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chỉ</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một</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nghĩa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và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không</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mang</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sắc</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thái</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biểu</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cảm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tức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không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biểu</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thị</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thái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độ</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tình</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cảm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của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người</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sử</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dụng</a:t>
            </a:r>
            <a:r>
              <a:rPr lang="en-US" sz="3500" dirty="0">
                <a:solidFill>
                  <a:srgbClr val="000000"/>
                </a:solidFill>
                <a:effectLst/>
                <a:latin typeface="Times New Roman" panose="02020603050405020304" pitchFamily="18" charset="0"/>
                <a:ea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Thuật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ngữ</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cũng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những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đặc</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điểm</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rất</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riêng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của</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nó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đó</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là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không</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mang</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tính</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hình</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tượng</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mà</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nội</a:t>
            </a:r>
            <a:r>
              <a:rPr lang="en-US" sz="3500" b="1" dirty="0">
                <a:solidFill>
                  <a:srgbClr val="7030A0"/>
                </a:solidFill>
                <a:effectLst/>
                <a:latin typeface="Times New Roman" panose="02020603050405020304" pitchFamily="18" charset="0"/>
                <a:ea typeface="Times New Roman" panose="02020603050405020304" pitchFamily="18" charset="0"/>
              </a:rPr>
              <a:t> dung </a:t>
            </a:r>
            <a:r>
              <a:rPr lang="en-US" sz="3500" b="1" dirty="0" err="1">
                <a:solidFill>
                  <a:srgbClr val="7030A0"/>
                </a:solidFill>
                <a:effectLst/>
                <a:latin typeface="Times New Roman" panose="02020603050405020304" pitchFamily="18" charset="0"/>
                <a:ea typeface="Times New Roman" panose="02020603050405020304" pitchFamily="18" charset="0"/>
              </a:rPr>
              <a:t>biểu</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thị</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là</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đặc</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trưng</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giải</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thích</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của</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thuật</a:t>
            </a:r>
            <a:r>
              <a:rPr lang="en-US" sz="3500" b="1" dirty="0">
                <a:solidFill>
                  <a:srgbClr val="7030A0"/>
                </a:solidFill>
                <a:effectLst/>
                <a:latin typeface="Times New Roman" panose="02020603050405020304" pitchFamily="18" charset="0"/>
                <a:ea typeface="Times New Roman" panose="02020603050405020304" pitchFamily="18" charset="0"/>
              </a:rPr>
              <a:t> </a:t>
            </a:r>
            <a:r>
              <a:rPr lang="en-US" sz="3500" b="1" dirty="0" err="1">
                <a:solidFill>
                  <a:srgbClr val="7030A0"/>
                </a:solidFill>
                <a:effectLst/>
                <a:latin typeface="Times New Roman" panose="02020603050405020304" pitchFamily="18" charset="0"/>
                <a:ea typeface="Times New Roman" panose="02020603050405020304" pitchFamily="18" charset="0"/>
              </a:rPr>
              <a:t>ngữ</a:t>
            </a:r>
            <a:r>
              <a:rPr lang="en-US" sz="3500" dirty="0">
                <a:solidFill>
                  <a:srgbClr val="000000"/>
                </a:solidFill>
                <a:effectLst/>
                <a:latin typeface="Times New Roman" panose="02020603050405020304" pitchFamily="18" charset="0"/>
                <a:ea typeface="Times New Roman" panose="02020603050405020304" pitchFamily="18" charset="0"/>
              </a:rPr>
              <a:t> </a:t>
            </a:r>
            <a:r>
              <a:rPr lang="en-US" sz="3500" dirty="0" err="1">
                <a:solidFill>
                  <a:srgbClr val="000000"/>
                </a:solidFill>
                <a:effectLst/>
                <a:latin typeface="Times New Roman" panose="02020603050405020304" pitchFamily="18" charset="0"/>
                <a:ea typeface="Times New Roman" panose="02020603050405020304" pitchFamily="18" charset="0"/>
              </a:rPr>
              <a:t>đó</a:t>
            </a:r>
            <a:r>
              <a:rPr lang="en-US" sz="3500" dirty="0">
                <a:solidFill>
                  <a:srgbClr val="000000"/>
                </a:solidFill>
                <a:effectLst/>
                <a:latin typeface="Times New Roman" panose="02020603050405020304" pitchFamily="18" charset="0"/>
                <a:ea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128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151"/>
        <p:cNvGrpSpPr/>
        <p:nvPr/>
      </p:nvGrpSpPr>
      <p:grpSpPr>
        <a:xfrm>
          <a:off x="0" y="0"/>
          <a:ext cx="0" cy="0"/>
          <a:chOff x="0" y="0"/>
          <a:chExt cx="0" cy="0"/>
        </a:xfrm>
      </p:grpSpPr>
      <p:sp>
        <p:nvSpPr>
          <p:cNvPr id="152" name="Google Shape;152;p3"/>
          <p:cNvSpPr/>
          <p:nvPr/>
        </p:nvSpPr>
        <p:spPr>
          <a:xfrm>
            <a:off x="3774672" y="6295603"/>
            <a:ext cx="14513242" cy="3991261"/>
          </a:xfrm>
          <a:custGeom>
            <a:avLst/>
            <a:gdLst/>
            <a:ahLst/>
            <a:cxnLst/>
            <a:rect l="l" t="t" r="r" b="b"/>
            <a:pathLst>
              <a:path w="19350989" h="5321681" extrusionOk="0">
                <a:moveTo>
                  <a:pt x="19350989" y="0"/>
                </a:moveTo>
                <a:cubicBezTo>
                  <a:pt x="15267685" y="522986"/>
                  <a:pt x="17965293" y="3197987"/>
                  <a:pt x="12257912" y="3197987"/>
                </a:cubicBezTo>
                <a:cubicBezTo>
                  <a:pt x="11427078" y="3197987"/>
                  <a:pt x="10417936" y="3141345"/>
                  <a:pt x="9183877" y="3013075"/>
                </a:cubicBezTo>
                <a:cubicBezTo>
                  <a:pt x="8072500" y="2897632"/>
                  <a:pt x="7169784" y="2845054"/>
                  <a:pt x="6419468" y="2845054"/>
                </a:cubicBezTo>
                <a:cubicBezTo>
                  <a:pt x="2806700" y="2845054"/>
                  <a:pt x="2739771" y="4062349"/>
                  <a:pt x="0" y="5321681"/>
                </a:cubicBezTo>
                <a:lnTo>
                  <a:pt x="19350989" y="5321681"/>
                </a:lnTo>
                <a:lnTo>
                  <a:pt x="19350989"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 y="1131650"/>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278096">
            <a:off x="5878475" y="5839858"/>
            <a:ext cx="664274" cy="967264"/>
          </a:xfrm>
          <a:custGeom>
            <a:avLst/>
            <a:gdLst/>
            <a:ahLst/>
            <a:cxnLst/>
            <a:rect l="l" t="t" r="r" b="b"/>
            <a:pathLst>
              <a:path w="885698" h="1289685" extrusionOk="0">
                <a:moveTo>
                  <a:pt x="401320" y="0"/>
                </a:moveTo>
                <a:cubicBezTo>
                  <a:pt x="341249" y="2794"/>
                  <a:pt x="288036" y="5334"/>
                  <a:pt x="238887" y="13589"/>
                </a:cubicBezTo>
                <a:cubicBezTo>
                  <a:pt x="191135" y="23241"/>
                  <a:pt x="148844" y="34036"/>
                  <a:pt x="112014" y="51816"/>
                </a:cubicBezTo>
                <a:cubicBezTo>
                  <a:pt x="76454" y="68199"/>
                  <a:pt x="49149" y="91313"/>
                  <a:pt x="28702" y="115951"/>
                </a:cubicBezTo>
                <a:cubicBezTo>
                  <a:pt x="10922" y="143256"/>
                  <a:pt x="0" y="174625"/>
                  <a:pt x="0" y="208788"/>
                </a:cubicBezTo>
                <a:cubicBezTo>
                  <a:pt x="0" y="242951"/>
                  <a:pt x="6858" y="271526"/>
                  <a:pt x="23241" y="297434"/>
                </a:cubicBezTo>
                <a:cubicBezTo>
                  <a:pt x="39624" y="323342"/>
                  <a:pt x="60071" y="343916"/>
                  <a:pt x="81915" y="360299"/>
                </a:cubicBezTo>
                <a:cubicBezTo>
                  <a:pt x="110617" y="341249"/>
                  <a:pt x="150241" y="324739"/>
                  <a:pt x="197993" y="311150"/>
                </a:cubicBezTo>
                <a:cubicBezTo>
                  <a:pt x="245745" y="296037"/>
                  <a:pt x="298958" y="289306"/>
                  <a:pt x="353568" y="289306"/>
                </a:cubicBezTo>
                <a:cubicBezTo>
                  <a:pt x="412242" y="289306"/>
                  <a:pt x="455930" y="297434"/>
                  <a:pt x="480441" y="316611"/>
                </a:cubicBezTo>
                <a:cubicBezTo>
                  <a:pt x="506349" y="334264"/>
                  <a:pt x="518668" y="357505"/>
                  <a:pt x="518668" y="382016"/>
                </a:cubicBezTo>
                <a:cubicBezTo>
                  <a:pt x="518668" y="429768"/>
                  <a:pt x="484505" y="462534"/>
                  <a:pt x="417703" y="480314"/>
                </a:cubicBezTo>
                <a:lnTo>
                  <a:pt x="260604" y="518414"/>
                </a:lnTo>
                <a:cubicBezTo>
                  <a:pt x="218313" y="529336"/>
                  <a:pt x="185547" y="545719"/>
                  <a:pt x="163703" y="566166"/>
                </a:cubicBezTo>
                <a:cubicBezTo>
                  <a:pt x="141859" y="586613"/>
                  <a:pt x="130937" y="619379"/>
                  <a:pt x="130937" y="660400"/>
                </a:cubicBezTo>
                <a:cubicBezTo>
                  <a:pt x="130937" y="702691"/>
                  <a:pt x="141859" y="740918"/>
                  <a:pt x="162306" y="771017"/>
                </a:cubicBezTo>
                <a:cubicBezTo>
                  <a:pt x="182753" y="802386"/>
                  <a:pt x="204724" y="824230"/>
                  <a:pt x="226441" y="836422"/>
                </a:cubicBezTo>
                <a:lnTo>
                  <a:pt x="429768" y="795528"/>
                </a:lnTo>
                <a:cubicBezTo>
                  <a:pt x="732790" y="734060"/>
                  <a:pt x="885698" y="596265"/>
                  <a:pt x="882904" y="380619"/>
                </a:cubicBezTo>
                <a:cubicBezTo>
                  <a:pt x="882904" y="266065"/>
                  <a:pt x="842010" y="174498"/>
                  <a:pt x="760095" y="105029"/>
                </a:cubicBezTo>
                <a:cubicBezTo>
                  <a:pt x="678434" y="34036"/>
                  <a:pt x="559562" y="0"/>
                  <a:pt x="401320" y="0"/>
                </a:cubicBezTo>
                <a:close/>
                <a:moveTo>
                  <a:pt x="354838" y="910209"/>
                </a:moveTo>
                <a:cubicBezTo>
                  <a:pt x="294767" y="910209"/>
                  <a:pt x="247015" y="927989"/>
                  <a:pt x="212852" y="964819"/>
                </a:cubicBezTo>
                <a:cubicBezTo>
                  <a:pt x="178816" y="1000379"/>
                  <a:pt x="162306" y="1046734"/>
                  <a:pt x="162306" y="1101344"/>
                </a:cubicBezTo>
                <a:cubicBezTo>
                  <a:pt x="162306" y="1157351"/>
                  <a:pt x="178689" y="1200912"/>
                  <a:pt x="215519" y="1237869"/>
                </a:cubicBezTo>
                <a:cubicBezTo>
                  <a:pt x="249682" y="1273429"/>
                  <a:pt x="297434" y="1289685"/>
                  <a:pt x="356108" y="1289685"/>
                </a:cubicBezTo>
                <a:cubicBezTo>
                  <a:pt x="416179" y="1289685"/>
                  <a:pt x="463931" y="1272032"/>
                  <a:pt x="498094" y="1235075"/>
                </a:cubicBezTo>
                <a:cubicBezTo>
                  <a:pt x="532130" y="1199515"/>
                  <a:pt x="549910" y="1153160"/>
                  <a:pt x="549910" y="1098550"/>
                </a:cubicBezTo>
                <a:cubicBezTo>
                  <a:pt x="547116" y="1042543"/>
                  <a:pt x="530733" y="998982"/>
                  <a:pt x="496697" y="962025"/>
                </a:cubicBezTo>
                <a:cubicBezTo>
                  <a:pt x="462534" y="926592"/>
                  <a:pt x="414782" y="910209"/>
                  <a:pt x="354711" y="910209"/>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278096">
            <a:off x="2523376" y="5863186"/>
            <a:ext cx="1829276" cy="1556480"/>
          </a:xfrm>
          <a:custGeom>
            <a:avLst/>
            <a:gdLst/>
            <a:ahLst/>
            <a:cxnLst/>
            <a:rect l="l" t="t" r="r" b="b"/>
            <a:pathLst>
              <a:path w="2439035" h="2075307" extrusionOk="0">
                <a:moveTo>
                  <a:pt x="384810" y="127"/>
                </a:moveTo>
                <a:cubicBezTo>
                  <a:pt x="365760" y="177546"/>
                  <a:pt x="341122" y="361823"/>
                  <a:pt x="285242" y="537845"/>
                </a:cubicBezTo>
                <a:cubicBezTo>
                  <a:pt x="229235" y="712470"/>
                  <a:pt x="137795" y="881761"/>
                  <a:pt x="0" y="1004570"/>
                </a:cubicBezTo>
                <a:cubicBezTo>
                  <a:pt x="102362" y="1404493"/>
                  <a:pt x="346710" y="1736090"/>
                  <a:pt x="683768" y="1923034"/>
                </a:cubicBezTo>
                <a:cubicBezTo>
                  <a:pt x="864997" y="2022475"/>
                  <a:pt x="1072769" y="2075307"/>
                  <a:pt x="1278890" y="2075307"/>
                </a:cubicBezTo>
                <a:cubicBezTo>
                  <a:pt x="1457706" y="2075307"/>
                  <a:pt x="1635506" y="2035429"/>
                  <a:pt x="1793367" y="1951736"/>
                </a:cubicBezTo>
                <a:cubicBezTo>
                  <a:pt x="2071878" y="1803019"/>
                  <a:pt x="2272411" y="1528699"/>
                  <a:pt x="2355723" y="1224407"/>
                </a:cubicBezTo>
                <a:cubicBezTo>
                  <a:pt x="2439035" y="920115"/>
                  <a:pt x="2407539" y="589788"/>
                  <a:pt x="2292858" y="296291"/>
                </a:cubicBezTo>
                <a:cubicBezTo>
                  <a:pt x="2101088" y="335280"/>
                  <a:pt x="1906905" y="354838"/>
                  <a:pt x="1714500" y="354838"/>
                </a:cubicBezTo>
                <a:cubicBezTo>
                  <a:pt x="1241552" y="354838"/>
                  <a:pt x="778637" y="236728"/>
                  <a:pt x="384810"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278096">
            <a:off x="3975230" y="6622749"/>
            <a:ext cx="342900" cy="371189"/>
          </a:xfrm>
          <a:custGeom>
            <a:avLst/>
            <a:gdLst/>
            <a:ahLst/>
            <a:cxnLst/>
            <a:rect l="l" t="t" r="r" b="b"/>
            <a:pathLst>
              <a:path w="457200" h="494919" extrusionOk="0">
                <a:moveTo>
                  <a:pt x="287020" y="0"/>
                </a:moveTo>
                <a:cubicBezTo>
                  <a:pt x="199263" y="0"/>
                  <a:pt x="110490" y="43434"/>
                  <a:pt x="65532" y="119507"/>
                </a:cubicBezTo>
                <a:cubicBezTo>
                  <a:pt x="0" y="231521"/>
                  <a:pt x="41021" y="395224"/>
                  <a:pt x="152908" y="462153"/>
                </a:cubicBezTo>
                <a:cubicBezTo>
                  <a:pt x="191008" y="484124"/>
                  <a:pt x="233426" y="494919"/>
                  <a:pt x="278384" y="494919"/>
                </a:cubicBezTo>
                <a:cubicBezTo>
                  <a:pt x="350647" y="384302"/>
                  <a:pt x="408051" y="262890"/>
                  <a:pt x="442214" y="134620"/>
                </a:cubicBezTo>
                <a:cubicBezTo>
                  <a:pt x="446278" y="114046"/>
                  <a:pt x="451739" y="92202"/>
                  <a:pt x="457200" y="71755"/>
                </a:cubicBezTo>
                <a:cubicBezTo>
                  <a:pt x="443611" y="56769"/>
                  <a:pt x="425831" y="43053"/>
                  <a:pt x="409448" y="32258"/>
                </a:cubicBezTo>
                <a:cubicBezTo>
                  <a:pt x="372364" y="10287"/>
                  <a:pt x="329819" y="0"/>
                  <a:pt x="287020"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278096">
            <a:off x="2866841" y="6990330"/>
            <a:ext cx="398145" cy="361474"/>
          </a:xfrm>
          <a:custGeom>
            <a:avLst/>
            <a:gdLst/>
            <a:ahLst/>
            <a:cxnLst/>
            <a:rect l="l" t="t" r="r" b="b"/>
            <a:pathLst>
              <a:path w="530860" h="481965" extrusionOk="0">
                <a:moveTo>
                  <a:pt x="256540" y="0"/>
                </a:moveTo>
                <a:cubicBezTo>
                  <a:pt x="168529" y="0"/>
                  <a:pt x="79248" y="43307"/>
                  <a:pt x="34163" y="118745"/>
                </a:cubicBezTo>
                <a:cubicBezTo>
                  <a:pt x="10922" y="159639"/>
                  <a:pt x="0" y="206121"/>
                  <a:pt x="2794" y="253873"/>
                </a:cubicBezTo>
                <a:cubicBezTo>
                  <a:pt x="86106" y="334391"/>
                  <a:pt x="180340" y="404114"/>
                  <a:pt x="282575" y="459994"/>
                </a:cubicBezTo>
                <a:cubicBezTo>
                  <a:pt x="296164" y="466852"/>
                  <a:pt x="309880" y="475107"/>
                  <a:pt x="324866" y="481965"/>
                </a:cubicBezTo>
                <a:cubicBezTo>
                  <a:pt x="382143" y="464185"/>
                  <a:pt x="434086" y="427355"/>
                  <a:pt x="464058" y="375539"/>
                </a:cubicBezTo>
                <a:cubicBezTo>
                  <a:pt x="530860" y="262255"/>
                  <a:pt x="489966" y="98425"/>
                  <a:pt x="378079" y="31623"/>
                </a:cubicBezTo>
                <a:cubicBezTo>
                  <a:pt x="341249" y="10033"/>
                  <a:pt x="298958" y="0"/>
                  <a:pt x="256540"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3"/>
          <p:cNvGrpSpPr/>
          <p:nvPr/>
        </p:nvGrpSpPr>
        <p:grpSpPr>
          <a:xfrm rot="-278096">
            <a:off x="3732854" y="6623393"/>
            <a:ext cx="142399" cy="85725"/>
            <a:chOff x="-508" y="0"/>
            <a:chExt cx="189865" cy="114300"/>
          </a:xfrm>
        </p:grpSpPr>
        <p:sp>
          <p:nvSpPr>
            <p:cNvPr id="160" name="Google Shape;160;p3"/>
            <p:cNvSpPr/>
            <p:nvPr/>
          </p:nvSpPr>
          <p:spPr>
            <a:xfrm>
              <a:off x="5715" y="5588"/>
              <a:ext cx="177292" cy="103251"/>
            </a:xfrm>
            <a:custGeom>
              <a:avLst/>
              <a:gdLst/>
              <a:ahLst/>
              <a:cxnLst/>
              <a:rect l="l" t="t" r="r" b="b"/>
              <a:pathLst>
                <a:path w="177292" h="103251" extrusionOk="0">
                  <a:moveTo>
                    <a:pt x="136652" y="0"/>
                  </a:moveTo>
                  <a:cubicBezTo>
                    <a:pt x="130175" y="0"/>
                    <a:pt x="122936" y="762"/>
                    <a:pt x="114554" y="2032"/>
                  </a:cubicBezTo>
                  <a:cubicBezTo>
                    <a:pt x="96901" y="6096"/>
                    <a:pt x="77724" y="6096"/>
                    <a:pt x="61341" y="8890"/>
                  </a:cubicBezTo>
                  <a:cubicBezTo>
                    <a:pt x="43688" y="12954"/>
                    <a:pt x="27305" y="19812"/>
                    <a:pt x="14986" y="33401"/>
                  </a:cubicBezTo>
                  <a:cubicBezTo>
                    <a:pt x="2667" y="46990"/>
                    <a:pt x="0" y="67437"/>
                    <a:pt x="9398" y="82550"/>
                  </a:cubicBezTo>
                  <a:cubicBezTo>
                    <a:pt x="20320" y="96139"/>
                    <a:pt x="39497" y="101600"/>
                    <a:pt x="55880" y="102997"/>
                  </a:cubicBezTo>
                  <a:cubicBezTo>
                    <a:pt x="58166" y="103124"/>
                    <a:pt x="60452" y="103251"/>
                    <a:pt x="62865" y="103251"/>
                  </a:cubicBezTo>
                  <a:cubicBezTo>
                    <a:pt x="87630" y="103251"/>
                    <a:pt x="111125" y="96647"/>
                    <a:pt x="132334" y="86741"/>
                  </a:cubicBezTo>
                  <a:cubicBezTo>
                    <a:pt x="145923" y="79883"/>
                    <a:pt x="158242" y="70358"/>
                    <a:pt x="166370" y="56642"/>
                  </a:cubicBezTo>
                  <a:cubicBezTo>
                    <a:pt x="173228" y="44323"/>
                    <a:pt x="177292" y="27940"/>
                    <a:pt x="169164" y="14224"/>
                  </a:cubicBezTo>
                  <a:cubicBezTo>
                    <a:pt x="161544" y="3937"/>
                    <a:pt x="151257" y="0"/>
                    <a:pt x="136652"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08" y="0"/>
              <a:ext cx="189865" cy="114300"/>
            </a:xfrm>
            <a:custGeom>
              <a:avLst/>
              <a:gdLst/>
              <a:ahLst/>
              <a:cxnLst/>
              <a:rect l="l" t="t" r="r" b="b"/>
              <a:pathLst>
                <a:path w="189865" h="114300" extrusionOk="0">
                  <a:moveTo>
                    <a:pt x="142875" y="11176"/>
                  </a:moveTo>
                  <a:cubicBezTo>
                    <a:pt x="136779" y="11176"/>
                    <a:pt x="129921" y="11938"/>
                    <a:pt x="121539" y="13208"/>
                  </a:cubicBezTo>
                  <a:lnTo>
                    <a:pt x="120777" y="7620"/>
                  </a:lnTo>
                  <a:lnTo>
                    <a:pt x="122047" y="13081"/>
                  </a:lnTo>
                  <a:cubicBezTo>
                    <a:pt x="111252" y="15621"/>
                    <a:pt x="99949" y="16637"/>
                    <a:pt x="89535" y="17526"/>
                  </a:cubicBezTo>
                  <a:cubicBezTo>
                    <a:pt x="82042" y="18161"/>
                    <a:pt x="75057" y="18796"/>
                    <a:pt x="68453" y="19939"/>
                  </a:cubicBezTo>
                  <a:lnTo>
                    <a:pt x="67564" y="14478"/>
                  </a:lnTo>
                  <a:lnTo>
                    <a:pt x="68834" y="19939"/>
                  </a:lnTo>
                  <a:cubicBezTo>
                    <a:pt x="51689" y="23876"/>
                    <a:pt x="36576" y="30353"/>
                    <a:pt x="25400" y="42799"/>
                  </a:cubicBezTo>
                  <a:lnTo>
                    <a:pt x="21209" y="39116"/>
                  </a:lnTo>
                  <a:lnTo>
                    <a:pt x="25400" y="42799"/>
                  </a:lnTo>
                  <a:cubicBezTo>
                    <a:pt x="14478" y="54737"/>
                    <a:pt x="12319" y="72517"/>
                    <a:pt x="20320" y="85217"/>
                  </a:cubicBezTo>
                  <a:lnTo>
                    <a:pt x="15621" y="88138"/>
                  </a:lnTo>
                  <a:lnTo>
                    <a:pt x="19939" y="84582"/>
                  </a:lnTo>
                  <a:cubicBezTo>
                    <a:pt x="29464" y="96393"/>
                    <a:pt x="46609" y="101600"/>
                    <a:pt x="62484" y="102997"/>
                  </a:cubicBezTo>
                  <a:lnTo>
                    <a:pt x="61976" y="108585"/>
                  </a:lnTo>
                  <a:lnTo>
                    <a:pt x="62230" y="102997"/>
                  </a:lnTo>
                  <a:cubicBezTo>
                    <a:pt x="64516" y="103124"/>
                    <a:pt x="66675" y="103124"/>
                    <a:pt x="68961" y="103124"/>
                  </a:cubicBezTo>
                  <a:lnTo>
                    <a:pt x="68961" y="108712"/>
                  </a:lnTo>
                  <a:lnTo>
                    <a:pt x="68961" y="103124"/>
                  </a:lnTo>
                  <a:cubicBezTo>
                    <a:pt x="92710" y="103124"/>
                    <a:pt x="115443" y="96774"/>
                    <a:pt x="136017" y="87122"/>
                  </a:cubicBezTo>
                  <a:lnTo>
                    <a:pt x="138430" y="92202"/>
                  </a:lnTo>
                  <a:lnTo>
                    <a:pt x="135890" y="87249"/>
                  </a:lnTo>
                  <a:cubicBezTo>
                    <a:pt x="148844" y="80772"/>
                    <a:pt x="160274" y="71755"/>
                    <a:pt x="167640" y="59309"/>
                  </a:cubicBezTo>
                  <a:lnTo>
                    <a:pt x="172466" y="62103"/>
                  </a:lnTo>
                  <a:lnTo>
                    <a:pt x="167640" y="59436"/>
                  </a:lnTo>
                  <a:cubicBezTo>
                    <a:pt x="174117" y="47752"/>
                    <a:pt x="177165" y="33782"/>
                    <a:pt x="170434" y="22606"/>
                  </a:cubicBezTo>
                  <a:lnTo>
                    <a:pt x="175260" y="19685"/>
                  </a:lnTo>
                  <a:lnTo>
                    <a:pt x="170815" y="22987"/>
                  </a:lnTo>
                  <a:cubicBezTo>
                    <a:pt x="164592" y="14478"/>
                    <a:pt x="156337" y="11049"/>
                    <a:pt x="142875" y="11049"/>
                  </a:cubicBezTo>
                  <a:lnTo>
                    <a:pt x="142875" y="5588"/>
                  </a:lnTo>
                  <a:lnTo>
                    <a:pt x="142875" y="11176"/>
                  </a:lnTo>
                  <a:moveTo>
                    <a:pt x="142875" y="0"/>
                  </a:moveTo>
                  <a:cubicBezTo>
                    <a:pt x="158750" y="0"/>
                    <a:pt x="170942" y="4318"/>
                    <a:pt x="179832" y="16637"/>
                  </a:cubicBezTo>
                  <a:lnTo>
                    <a:pt x="180086" y="17018"/>
                  </a:lnTo>
                  <a:cubicBezTo>
                    <a:pt x="189865" y="33274"/>
                    <a:pt x="184658" y="51943"/>
                    <a:pt x="177419" y="64897"/>
                  </a:cubicBezTo>
                  <a:lnTo>
                    <a:pt x="177292" y="65024"/>
                  </a:lnTo>
                  <a:cubicBezTo>
                    <a:pt x="168529" y="79756"/>
                    <a:pt x="155194" y="90043"/>
                    <a:pt x="140970" y="97155"/>
                  </a:cubicBezTo>
                  <a:lnTo>
                    <a:pt x="140843" y="97282"/>
                  </a:lnTo>
                  <a:cubicBezTo>
                    <a:pt x="119126" y="107569"/>
                    <a:pt x="94869" y="114300"/>
                    <a:pt x="69088" y="114300"/>
                  </a:cubicBezTo>
                  <a:cubicBezTo>
                    <a:pt x="66548" y="114300"/>
                    <a:pt x="64135" y="114173"/>
                    <a:pt x="61849" y="114046"/>
                  </a:cubicBezTo>
                  <a:lnTo>
                    <a:pt x="61595" y="114046"/>
                  </a:lnTo>
                  <a:cubicBezTo>
                    <a:pt x="44704" y="112776"/>
                    <a:pt x="23749" y="107061"/>
                    <a:pt x="11303" y="91694"/>
                  </a:cubicBezTo>
                  <a:lnTo>
                    <a:pt x="10922" y="91059"/>
                  </a:lnTo>
                  <a:cubicBezTo>
                    <a:pt x="0" y="73660"/>
                    <a:pt x="3302" y="50419"/>
                    <a:pt x="17018" y="35306"/>
                  </a:cubicBezTo>
                  <a:lnTo>
                    <a:pt x="17018" y="35306"/>
                  </a:lnTo>
                  <a:cubicBezTo>
                    <a:pt x="30353" y="20447"/>
                    <a:pt x="48006" y="13208"/>
                    <a:pt x="66294" y="9017"/>
                  </a:cubicBezTo>
                  <a:lnTo>
                    <a:pt x="66548" y="9017"/>
                  </a:lnTo>
                  <a:cubicBezTo>
                    <a:pt x="73660" y="7747"/>
                    <a:pt x="81153" y="7112"/>
                    <a:pt x="88519" y="6477"/>
                  </a:cubicBezTo>
                  <a:cubicBezTo>
                    <a:pt x="99060" y="5461"/>
                    <a:pt x="109474" y="4572"/>
                    <a:pt x="119507" y="2159"/>
                  </a:cubicBezTo>
                  <a:lnTo>
                    <a:pt x="119888" y="2159"/>
                  </a:lnTo>
                  <a:cubicBezTo>
                    <a:pt x="128397" y="889"/>
                    <a:pt x="136017" y="0"/>
                    <a:pt x="14287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3"/>
          <p:cNvSpPr/>
          <p:nvPr/>
        </p:nvSpPr>
        <p:spPr>
          <a:xfrm rot="-278096">
            <a:off x="1776803" y="9870690"/>
            <a:ext cx="540353" cy="511778"/>
          </a:xfrm>
          <a:custGeom>
            <a:avLst/>
            <a:gdLst/>
            <a:ahLst/>
            <a:cxnLst/>
            <a:rect l="l" t="t" r="r" b="b"/>
            <a:pathLst>
              <a:path w="720471" h="682371" extrusionOk="0">
                <a:moveTo>
                  <a:pt x="0" y="0"/>
                </a:moveTo>
                <a:cubicBezTo>
                  <a:pt x="43561" y="185547"/>
                  <a:pt x="114681" y="362966"/>
                  <a:pt x="218313" y="524002"/>
                </a:cubicBezTo>
                <a:cubicBezTo>
                  <a:pt x="253746" y="580009"/>
                  <a:pt x="293370" y="631825"/>
                  <a:pt x="338328" y="682371"/>
                </a:cubicBezTo>
                <a:cubicBezTo>
                  <a:pt x="382016" y="645541"/>
                  <a:pt x="541782" y="521335"/>
                  <a:pt x="720471" y="327533"/>
                </a:cubicBezTo>
                <a:cubicBezTo>
                  <a:pt x="394335" y="297561"/>
                  <a:pt x="147320" y="129667"/>
                  <a:pt x="0"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278096">
            <a:off x="2733238" y="7660992"/>
            <a:ext cx="1773936" cy="860869"/>
          </a:xfrm>
          <a:custGeom>
            <a:avLst/>
            <a:gdLst/>
            <a:ahLst/>
            <a:cxnLst/>
            <a:rect l="l" t="t" r="r" b="b"/>
            <a:pathLst>
              <a:path w="2365248" h="1147826" extrusionOk="0">
                <a:moveTo>
                  <a:pt x="2231517" y="0"/>
                </a:moveTo>
                <a:lnTo>
                  <a:pt x="1452118" y="652272"/>
                </a:lnTo>
                <a:lnTo>
                  <a:pt x="105029" y="210185"/>
                </a:lnTo>
                <a:cubicBezTo>
                  <a:pt x="68199" y="223901"/>
                  <a:pt x="34163" y="237490"/>
                  <a:pt x="0" y="251206"/>
                </a:cubicBezTo>
                <a:cubicBezTo>
                  <a:pt x="125476" y="476377"/>
                  <a:pt x="273050" y="689229"/>
                  <a:pt x="468122" y="854456"/>
                </a:cubicBezTo>
                <a:cubicBezTo>
                  <a:pt x="674243" y="1030859"/>
                  <a:pt x="936244" y="1147826"/>
                  <a:pt x="1204722" y="1147826"/>
                </a:cubicBezTo>
                <a:cubicBezTo>
                  <a:pt x="1220724" y="1147826"/>
                  <a:pt x="1236853" y="1147318"/>
                  <a:pt x="1252982" y="1146556"/>
                </a:cubicBezTo>
                <a:cubicBezTo>
                  <a:pt x="1553210" y="1130173"/>
                  <a:pt x="1831594" y="959612"/>
                  <a:pt x="2022729" y="727583"/>
                </a:cubicBezTo>
                <a:cubicBezTo>
                  <a:pt x="2190496" y="522732"/>
                  <a:pt x="2297049" y="274447"/>
                  <a:pt x="2365248" y="17780"/>
                </a:cubicBezTo>
                <a:cubicBezTo>
                  <a:pt x="2320163" y="8128"/>
                  <a:pt x="2276475" y="2667"/>
                  <a:pt x="2231517"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278096">
            <a:off x="2804114" y="7640022"/>
            <a:ext cx="1597914" cy="784479"/>
          </a:xfrm>
          <a:custGeom>
            <a:avLst/>
            <a:gdLst/>
            <a:ahLst/>
            <a:cxnLst/>
            <a:rect l="l" t="t" r="r" b="b"/>
            <a:pathLst>
              <a:path w="2130552" h="1045972" extrusionOk="0">
                <a:moveTo>
                  <a:pt x="1418463" y="0"/>
                </a:moveTo>
                <a:cubicBezTo>
                  <a:pt x="1303274" y="0"/>
                  <a:pt x="1191895" y="2032"/>
                  <a:pt x="1093216" y="6350"/>
                </a:cubicBezTo>
                <a:cubicBezTo>
                  <a:pt x="720598" y="30861"/>
                  <a:pt x="347980" y="105918"/>
                  <a:pt x="0" y="239649"/>
                </a:cubicBezTo>
                <a:cubicBezTo>
                  <a:pt x="103759" y="432181"/>
                  <a:pt x="230632" y="615061"/>
                  <a:pt x="394462" y="759714"/>
                </a:cubicBezTo>
                <a:cubicBezTo>
                  <a:pt x="571881" y="916686"/>
                  <a:pt x="795655" y="1029843"/>
                  <a:pt x="1031748" y="1044956"/>
                </a:cubicBezTo>
                <a:cubicBezTo>
                  <a:pt x="1046607" y="1045718"/>
                  <a:pt x="1061466" y="1045972"/>
                  <a:pt x="1076325" y="1045972"/>
                </a:cubicBezTo>
                <a:cubicBezTo>
                  <a:pt x="1354328" y="1045972"/>
                  <a:pt x="1624711" y="913892"/>
                  <a:pt x="1812544" y="710438"/>
                </a:cubicBezTo>
                <a:cubicBezTo>
                  <a:pt x="1984502" y="522097"/>
                  <a:pt x="2088261" y="280543"/>
                  <a:pt x="2130552" y="29464"/>
                </a:cubicBezTo>
                <a:cubicBezTo>
                  <a:pt x="2106041" y="26670"/>
                  <a:pt x="2078736" y="24003"/>
                  <a:pt x="2052701" y="22606"/>
                </a:cubicBezTo>
                <a:cubicBezTo>
                  <a:pt x="1867154" y="7493"/>
                  <a:pt x="1636014" y="0"/>
                  <a:pt x="1418463"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278096">
            <a:off x="2343100" y="7671279"/>
            <a:ext cx="1801463" cy="2995231"/>
          </a:xfrm>
          <a:custGeom>
            <a:avLst/>
            <a:gdLst/>
            <a:ahLst/>
            <a:cxnLst/>
            <a:rect l="l" t="t" r="r" b="b"/>
            <a:pathLst>
              <a:path w="2401951" h="3993642" extrusionOk="0">
                <a:moveTo>
                  <a:pt x="2142617" y="127"/>
                </a:moveTo>
                <a:cubicBezTo>
                  <a:pt x="2032381" y="127"/>
                  <a:pt x="1926209" y="1778"/>
                  <a:pt x="1831594" y="5588"/>
                </a:cubicBezTo>
                <a:cubicBezTo>
                  <a:pt x="1740154" y="12446"/>
                  <a:pt x="1648714" y="21971"/>
                  <a:pt x="1558544" y="32893"/>
                </a:cubicBezTo>
                <a:lnTo>
                  <a:pt x="133731" y="2570099"/>
                </a:lnTo>
                <a:cubicBezTo>
                  <a:pt x="94107" y="3047746"/>
                  <a:pt x="50419" y="3522726"/>
                  <a:pt x="0" y="3993642"/>
                </a:cubicBezTo>
                <a:cubicBezTo>
                  <a:pt x="222377" y="3975862"/>
                  <a:pt x="672846" y="3878961"/>
                  <a:pt x="1019429" y="3403981"/>
                </a:cubicBezTo>
                <a:cubicBezTo>
                  <a:pt x="1494536" y="2751582"/>
                  <a:pt x="1815084" y="625221"/>
                  <a:pt x="1815084" y="625221"/>
                </a:cubicBezTo>
                <a:cubicBezTo>
                  <a:pt x="1815084" y="625221"/>
                  <a:pt x="2277872" y="592455"/>
                  <a:pt x="2401951" y="2794"/>
                </a:cubicBezTo>
                <a:cubicBezTo>
                  <a:pt x="2315591" y="1016"/>
                  <a:pt x="2227834" y="0"/>
                  <a:pt x="2142617"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278096">
            <a:off x="2658533" y="6937923"/>
            <a:ext cx="1457611" cy="1745171"/>
          </a:xfrm>
          <a:custGeom>
            <a:avLst/>
            <a:gdLst/>
            <a:ahLst/>
            <a:cxnLst/>
            <a:rect l="l" t="t" r="r" b="b"/>
            <a:pathLst>
              <a:path w="1943481" h="2326894" extrusionOk="0">
                <a:moveTo>
                  <a:pt x="1867535" y="0"/>
                </a:moveTo>
                <a:cubicBezTo>
                  <a:pt x="1843405" y="0"/>
                  <a:pt x="1816481" y="9144"/>
                  <a:pt x="1794891" y="20193"/>
                </a:cubicBezTo>
                <a:cubicBezTo>
                  <a:pt x="1534287" y="156718"/>
                  <a:pt x="1326769" y="391414"/>
                  <a:pt x="1042797" y="470535"/>
                </a:cubicBezTo>
                <a:cubicBezTo>
                  <a:pt x="1001903" y="368173"/>
                  <a:pt x="960882" y="270002"/>
                  <a:pt x="906272" y="178435"/>
                </a:cubicBezTo>
                <a:cubicBezTo>
                  <a:pt x="887476" y="147066"/>
                  <a:pt x="860679" y="113411"/>
                  <a:pt x="825754" y="113411"/>
                </a:cubicBezTo>
                <a:cubicBezTo>
                  <a:pt x="822579" y="113411"/>
                  <a:pt x="819531" y="113665"/>
                  <a:pt x="816229" y="114300"/>
                </a:cubicBezTo>
                <a:cubicBezTo>
                  <a:pt x="790321" y="119761"/>
                  <a:pt x="771144" y="141605"/>
                  <a:pt x="764413" y="167513"/>
                </a:cubicBezTo>
                <a:cubicBezTo>
                  <a:pt x="757682" y="193421"/>
                  <a:pt x="758952" y="218059"/>
                  <a:pt x="763016" y="243967"/>
                </a:cubicBezTo>
                <a:cubicBezTo>
                  <a:pt x="776605" y="394208"/>
                  <a:pt x="784860" y="545719"/>
                  <a:pt x="749300" y="693166"/>
                </a:cubicBezTo>
                <a:cubicBezTo>
                  <a:pt x="701548" y="885571"/>
                  <a:pt x="577342" y="1050798"/>
                  <a:pt x="443611" y="1200785"/>
                </a:cubicBezTo>
                <a:cubicBezTo>
                  <a:pt x="311277" y="1349502"/>
                  <a:pt x="167894" y="1491488"/>
                  <a:pt x="42291" y="1668907"/>
                </a:cubicBezTo>
                <a:cubicBezTo>
                  <a:pt x="27178" y="1689481"/>
                  <a:pt x="13589" y="1711325"/>
                  <a:pt x="0" y="1731772"/>
                </a:cubicBezTo>
                <a:lnTo>
                  <a:pt x="454406" y="2068830"/>
                </a:lnTo>
                <a:lnTo>
                  <a:pt x="948563" y="2326894"/>
                </a:lnTo>
                <a:cubicBezTo>
                  <a:pt x="1035939" y="2041525"/>
                  <a:pt x="1113790" y="1755013"/>
                  <a:pt x="1184656" y="1465707"/>
                </a:cubicBezTo>
                <a:cubicBezTo>
                  <a:pt x="1408430" y="1378331"/>
                  <a:pt x="1579118" y="1232281"/>
                  <a:pt x="1649984" y="1043940"/>
                </a:cubicBezTo>
                <a:cubicBezTo>
                  <a:pt x="1720977" y="856996"/>
                  <a:pt x="1691005" y="633095"/>
                  <a:pt x="1570863" y="472059"/>
                </a:cubicBezTo>
                <a:cubicBezTo>
                  <a:pt x="1665097" y="360172"/>
                  <a:pt x="1775714" y="252349"/>
                  <a:pt x="1882140" y="141859"/>
                </a:cubicBezTo>
                <a:cubicBezTo>
                  <a:pt x="1913509" y="106299"/>
                  <a:pt x="1943481" y="58547"/>
                  <a:pt x="1917573" y="23114"/>
                </a:cubicBezTo>
                <a:cubicBezTo>
                  <a:pt x="1905889" y="6223"/>
                  <a:pt x="1887601" y="0"/>
                  <a:pt x="186753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278096">
            <a:off x="2623788" y="8186348"/>
            <a:ext cx="850583" cy="618363"/>
          </a:xfrm>
          <a:custGeom>
            <a:avLst/>
            <a:gdLst/>
            <a:ahLst/>
            <a:cxnLst/>
            <a:rect l="l" t="t" r="r" b="b"/>
            <a:pathLst>
              <a:path w="1134110" h="824484" extrusionOk="0">
                <a:moveTo>
                  <a:pt x="157353" y="0"/>
                </a:moveTo>
                <a:cubicBezTo>
                  <a:pt x="127254" y="0"/>
                  <a:pt x="97790" y="12446"/>
                  <a:pt x="76327" y="35687"/>
                </a:cubicBezTo>
                <a:cubicBezTo>
                  <a:pt x="61468" y="50673"/>
                  <a:pt x="47752" y="67056"/>
                  <a:pt x="35433" y="86233"/>
                </a:cubicBezTo>
                <a:cubicBezTo>
                  <a:pt x="0" y="138049"/>
                  <a:pt x="13589" y="207645"/>
                  <a:pt x="64135" y="241808"/>
                </a:cubicBezTo>
                <a:cubicBezTo>
                  <a:pt x="361569" y="442341"/>
                  <a:pt x="657733" y="632079"/>
                  <a:pt x="960882" y="809498"/>
                </a:cubicBezTo>
                <a:cubicBezTo>
                  <a:pt x="978535" y="819658"/>
                  <a:pt x="997585" y="824484"/>
                  <a:pt x="1016254" y="824484"/>
                </a:cubicBezTo>
                <a:cubicBezTo>
                  <a:pt x="1062482" y="824484"/>
                  <a:pt x="1106424" y="795274"/>
                  <a:pt x="1121918" y="746633"/>
                </a:cubicBezTo>
                <a:cubicBezTo>
                  <a:pt x="1134110" y="708406"/>
                  <a:pt x="1127379" y="667512"/>
                  <a:pt x="1100074" y="638810"/>
                </a:cubicBezTo>
                <a:cubicBezTo>
                  <a:pt x="851662" y="365887"/>
                  <a:pt x="541782" y="147574"/>
                  <a:pt x="199136" y="8382"/>
                </a:cubicBezTo>
                <a:cubicBezTo>
                  <a:pt x="185674" y="2667"/>
                  <a:pt x="171450" y="0"/>
                  <a:pt x="157353"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278096">
            <a:off x="4777737" y="5523880"/>
            <a:ext cx="1935766" cy="1846231"/>
          </a:xfrm>
          <a:custGeom>
            <a:avLst/>
            <a:gdLst/>
            <a:ahLst/>
            <a:cxnLst/>
            <a:rect l="l" t="t" r="r" b="b"/>
            <a:pathLst>
              <a:path w="2581021" h="2461641" extrusionOk="0">
                <a:moveTo>
                  <a:pt x="1410462" y="0"/>
                </a:moveTo>
                <a:cubicBezTo>
                  <a:pt x="1149350" y="0"/>
                  <a:pt x="887349" y="28702"/>
                  <a:pt x="630047" y="82550"/>
                </a:cubicBezTo>
                <a:cubicBezTo>
                  <a:pt x="485267" y="112649"/>
                  <a:pt x="377825" y="236982"/>
                  <a:pt x="371729" y="385572"/>
                </a:cubicBezTo>
                <a:cubicBezTo>
                  <a:pt x="362077" y="583438"/>
                  <a:pt x="360807" y="782701"/>
                  <a:pt x="365633" y="983107"/>
                </a:cubicBezTo>
                <a:cubicBezTo>
                  <a:pt x="235331" y="1037336"/>
                  <a:pt x="110998" y="1103757"/>
                  <a:pt x="0" y="1188339"/>
                </a:cubicBezTo>
                <a:cubicBezTo>
                  <a:pt x="119507" y="1243838"/>
                  <a:pt x="247396" y="1278890"/>
                  <a:pt x="377825" y="1290955"/>
                </a:cubicBezTo>
                <a:cubicBezTo>
                  <a:pt x="394716" y="1569847"/>
                  <a:pt x="422529" y="1851025"/>
                  <a:pt x="464693" y="2136013"/>
                </a:cubicBezTo>
                <a:cubicBezTo>
                  <a:pt x="486410" y="2277237"/>
                  <a:pt x="597408" y="2388235"/>
                  <a:pt x="739902" y="2408936"/>
                </a:cubicBezTo>
                <a:cubicBezTo>
                  <a:pt x="964692" y="2443988"/>
                  <a:pt x="1192022" y="2461641"/>
                  <a:pt x="1419225" y="2461641"/>
                </a:cubicBezTo>
                <a:cubicBezTo>
                  <a:pt x="1692275" y="2461641"/>
                  <a:pt x="1965071" y="2436114"/>
                  <a:pt x="2233295" y="2384806"/>
                </a:cubicBezTo>
                <a:cubicBezTo>
                  <a:pt x="2372106" y="2359406"/>
                  <a:pt x="2480691" y="2249551"/>
                  <a:pt x="2498852" y="2108327"/>
                </a:cubicBezTo>
                <a:cubicBezTo>
                  <a:pt x="2581021" y="1479423"/>
                  <a:pt x="2555621" y="887857"/>
                  <a:pt x="2422906" y="327787"/>
                </a:cubicBezTo>
                <a:cubicBezTo>
                  <a:pt x="2393950" y="209423"/>
                  <a:pt x="2299716" y="116586"/>
                  <a:pt x="2181479" y="88773"/>
                </a:cubicBezTo>
                <a:cubicBezTo>
                  <a:pt x="1929003" y="28321"/>
                  <a:pt x="1670304" y="0"/>
                  <a:pt x="1410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278096">
            <a:off x="5135004" y="6543813"/>
            <a:ext cx="1594390" cy="812768"/>
          </a:xfrm>
          <a:custGeom>
            <a:avLst/>
            <a:gdLst/>
            <a:ahLst/>
            <a:cxnLst/>
            <a:rect l="l" t="t" r="r" b="b"/>
            <a:pathLst>
              <a:path w="2125853" h="1083691" extrusionOk="0">
                <a:moveTo>
                  <a:pt x="2124583" y="0"/>
                </a:moveTo>
                <a:cubicBezTo>
                  <a:pt x="1498981" y="360934"/>
                  <a:pt x="849630" y="441579"/>
                  <a:pt x="397129" y="441579"/>
                </a:cubicBezTo>
                <a:cubicBezTo>
                  <a:pt x="236728" y="441579"/>
                  <a:pt x="101092" y="431419"/>
                  <a:pt x="0" y="420116"/>
                </a:cubicBezTo>
                <a:cubicBezTo>
                  <a:pt x="12065" y="531114"/>
                  <a:pt x="27813" y="644652"/>
                  <a:pt x="43434" y="758063"/>
                </a:cubicBezTo>
                <a:cubicBezTo>
                  <a:pt x="65151" y="899414"/>
                  <a:pt x="176149" y="1010412"/>
                  <a:pt x="318643" y="1030986"/>
                </a:cubicBezTo>
                <a:cubicBezTo>
                  <a:pt x="543433" y="1066038"/>
                  <a:pt x="770763" y="1083691"/>
                  <a:pt x="997966" y="1083691"/>
                </a:cubicBezTo>
                <a:cubicBezTo>
                  <a:pt x="1271016" y="1083691"/>
                  <a:pt x="1543812" y="1058164"/>
                  <a:pt x="1812036" y="1006856"/>
                </a:cubicBezTo>
                <a:cubicBezTo>
                  <a:pt x="1950847" y="981456"/>
                  <a:pt x="2059432" y="871601"/>
                  <a:pt x="2077593" y="730377"/>
                </a:cubicBezTo>
                <a:cubicBezTo>
                  <a:pt x="2111375" y="481711"/>
                  <a:pt x="2125853" y="239014"/>
                  <a:pt x="212471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278096">
            <a:off x="5592599" y="6025327"/>
            <a:ext cx="587597" cy="855536"/>
          </a:xfrm>
          <a:custGeom>
            <a:avLst/>
            <a:gdLst/>
            <a:ahLst/>
            <a:cxnLst/>
            <a:rect l="l" t="t" r="r" b="b"/>
            <a:pathLst>
              <a:path w="783463" h="1140714" extrusionOk="0">
                <a:moveTo>
                  <a:pt x="354965" y="0"/>
                </a:moveTo>
                <a:cubicBezTo>
                  <a:pt x="301879" y="2413"/>
                  <a:pt x="254762" y="4826"/>
                  <a:pt x="211328" y="11938"/>
                </a:cubicBezTo>
                <a:cubicBezTo>
                  <a:pt x="169037" y="20447"/>
                  <a:pt x="131572" y="30099"/>
                  <a:pt x="98933" y="45720"/>
                </a:cubicBezTo>
                <a:cubicBezTo>
                  <a:pt x="67691" y="60325"/>
                  <a:pt x="43561" y="80899"/>
                  <a:pt x="25400" y="102616"/>
                </a:cubicBezTo>
                <a:cubicBezTo>
                  <a:pt x="9652" y="126746"/>
                  <a:pt x="0" y="154432"/>
                  <a:pt x="0" y="184658"/>
                </a:cubicBezTo>
                <a:cubicBezTo>
                  <a:pt x="0" y="214884"/>
                  <a:pt x="5969" y="240157"/>
                  <a:pt x="20574" y="263144"/>
                </a:cubicBezTo>
                <a:cubicBezTo>
                  <a:pt x="35179" y="286131"/>
                  <a:pt x="53086" y="304165"/>
                  <a:pt x="72517" y="318643"/>
                </a:cubicBezTo>
                <a:cubicBezTo>
                  <a:pt x="97790" y="301752"/>
                  <a:pt x="132842" y="287274"/>
                  <a:pt x="175133" y="275209"/>
                </a:cubicBezTo>
                <a:cubicBezTo>
                  <a:pt x="217424" y="262001"/>
                  <a:pt x="264414" y="255905"/>
                  <a:pt x="312801" y="255905"/>
                </a:cubicBezTo>
                <a:cubicBezTo>
                  <a:pt x="364744" y="255905"/>
                  <a:pt x="403352" y="263144"/>
                  <a:pt x="425196" y="280035"/>
                </a:cubicBezTo>
                <a:cubicBezTo>
                  <a:pt x="448183" y="295656"/>
                  <a:pt x="458978" y="316357"/>
                  <a:pt x="458978" y="338074"/>
                </a:cubicBezTo>
                <a:cubicBezTo>
                  <a:pt x="458978" y="380365"/>
                  <a:pt x="428752" y="409321"/>
                  <a:pt x="369697" y="424942"/>
                </a:cubicBezTo>
                <a:lnTo>
                  <a:pt x="230632" y="458597"/>
                </a:lnTo>
                <a:cubicBezTo>
                  <a:pt x="193167" y="468249"/>
                  <a:pt x="164211" y="482727"/>
                  <a:pt x="144907" y="500888"/>
                </a:cubicBezTo>
                <a:cubicBezTo>
                  <a:pt x="125603" y="519049"/>
                  <a:pt x="115951" y="548005"/>
                  <a:pt x="115951" y="584200"/>
                </a:cubicBezTo>
                <a:cubicBezTo>
                  <a:pt x="115951" y="621665"/>
                  <a:pt x="125603" y="655447"/>
                  <a:pt x="143764" y="681990"/>
                </a:cubicBezTo>
                <a:cubicBezTo>
                  <a:pt x="161798" y="709803"/>
                  <a:pt x="181102" y="729107"/>
                  <a:pt x="200406" y="739902"/>
                </a:cubicBezTo>
                <a:lnTo>
                  <a:pt x="380238" y="703707"/>
                </a:lnTo>
                <a:cubicBezTo>
                  <a:pt x="648208" y="649351"/>
                  <a:pt x="783463" y="527558"/>
                  <a:pt x="781050" y="336804"/>
                </a:cubicBezTo>
                <a:cubicBezTo>
                  <a:pt x="781050" y="235331"/>
                  <a:pt x="744855" y="154432"/>
                  <a:pt x="672465" y="92964"/>
                </a:cubicBezTo>
                <a:cubicBezTo>
                  <a:pt x="600075" y="30226"/>
                  <a:pt x="495046" y="0"/>
                  <a:pt x="354965" y="0"/>
                </a:cubicBezTo>
                <a:close/>
                <a:moveTo>
                  <a:pt x="312674" y="803910"/>
                </a:moveTo>
                <a:cubicBezTo>
                  <a:pt x="259588" y="803910"/>
                  <a:pt x="217297" y="820801"/>
                  <a:pt x="187198" y="852170"/>
                </a:cubicBezTo>
                <a:cubicBezTo>
                  <a:pt x="156972" y="884682"/>
                  <a:pt x="142494" y="924560"/>
                  <a:pt x="142494" y="972947"/>
                </a:cubicBezTo>
                <a:cubicBezTo>
                  <a:pt x="143764" y="1022350"/>
                  <a:pt x="158115" y="1062228"/>
                  <a:pt x="188341" y="1093597"/>
                </a:cubicBezTo>
                <a:cubicBezTo>
                  <a:pt x="218440" y="1126236"/>
                  <a:pt x="260731" y="1140714"/>
                  <a:pt x="313817" y="1140714"/>
                </a:cubicBezTo>
                <a:cubicBezTo>
                  <a:pt x="366903" y="1140714"/>
                  <a:pt x="409194" y="1123823"/>
                  <a:pt x="439420" y="1092454"/>
                </a:cubicBezTo>
                <a:cubicBezTo>
                  <a:pt x="469646" y="1061085"/>
                  <a:pt x="484124" y="1020064"/>
                  <a:pt x="484124" y="971804"/>
                </a:cubicBezTo>
                <a:cubicBezTo>
                  <a:pt x="482854" y="922274"/>
                  <a:pt x="468503" y="882396"/>
                  <a:pt x="438277" y="851027"/>
                </a:cubicBezTo>
                <a:cubicBezTo>
                  <a:pt x="408051" y="819658"/>
                  <a:pt x="365887" y="803910"/>
                  <a:pt x="312674" y="803910"/>
                </a:cubicBez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278096">
            <a:off x="1898077" y="5213450"/>
            <a:ext cx="2787301" cy="3175158"/>
          </a:xfrm>
          <a:custGeom>
            <a:avLst/>
            <a:gdLst/>
            <a:ahLst/>
            <a:cxnLst/>
            <a:rect l="l" t="t" r="r" b="b"/>
            <a:pathLst>
              <a:path w="3716401" h="4233545" extrusionOk="0">
                <a:moveTo>
                  <a:pt x="1925193" y="0"/>
                </a:moveTo>
                <a:cubicBezTo>
                  <a:pt x="1907667" y="0"/>
                  <a:pt x="1890014" y="381"/>
                  <a:pt x="1872488" y="1143"/>
                </a:cubicBezTo>
                <a:cubicBezTo>
                  <a:pt x="1464310" y="17526"/>
                  <a:pt x="1072642" y="233172"/>
                  <a:pt x="832485" y="562102"/>
                </a:cubicBezTo>
                <a:cubicBezTo>
                  <a:pt x="822960" y="503428"/>
                  <a:pt x="812038" y="465074"/>
                  <a:pt x="798449" y="425577"/>
                </a:cubicBezTo>
                <a:cubicBezTo>
                  <a:pt x="793369" y="409321"/>
                  <a:pt x="782701" y="389509"/>
                  <a:pt x="766191" y="389509"/>
                </a:cubicBezTo>
                <a:cubicBezTo>
                  <a:pt x="764667" y="389509"/>
                  <a:pt x="763143" y="389763"/>
                  <a:pt x="761619" y="390017"/>
                </a:cubicBezTo>
                <a:cubicBezTo>
                  <a:pt x="746506" y="392811"/>
                  <a:pt x="741172" y="411861"/>
                  <a:pt x="739775" y="426847"/>
                </a:cubicBezTo>
                <a:cubicBezTo>
                  <a:pt x="732917" y="495046"/>
                  <a:pt x="738378" y="566039"/>
                  <a:pt x="758825" y="632968"/>
                </a:cubicBezTo>
                <a:cubicBezTo>
                  <a:pt x="711073" y="605663"/>
                  <a:pt x="665988" y="576961"/>
                  <a:pt x="618236" y="553847"/>
                </a:cubicBezTo>
                <a:cubicBezTo>
                  <a:pt x="610108" y="549021"/>
                  <a:pt x="599186" y="545592"/>
                  <a:pt x="589280" y="545592"/>
                </a:cubicBezTo>
                <a:cubicBezTo>
                  <a:pt x="579374" y="545592"/>
                  <a:pt x="570484" y="549021"/>
                  <a:pt x="566420" y="557911"/>
                </a:cubicBezTo>
                <a:cubicBezTo>
                  <a:pt x="560959" y="570230"/>
                  <a:pt x="567817" y="583819"/>
                  <a:pt x="574675" y="594741"/>
                </a:cubicBezTo>
                <a:cubicBezTo>
                  <a:pt x="615569" y="653288"/>
                  <a:pt x="664845" y="707898"/>
                  <a:pt x="719328" y="755777"/>
                </a:cubicBezTo>
                <a:cubicBezTo>
                  <a:pt x="516001" y="877189"/>
                  <a:pt x="398653" y="1122934"/>
                  <a:pt x="382270" y="1360424"/>
                </a:cubicBezTo>
                <a:cubicBezTo>
                  <a:pt x="364617" y="1597914"/>
                  <a:pt x="431419" y="1832610"/>
                  <a:pt x="495554" y="2061845"/>
                </a:cubicBezTo>
                <a:cubicBezTo>
                  <a:pt x="569214" y="2460371"/>
                  <a:pt x="475107" y="2858897"/>
                  <a:pt x="303149" y="3205607"/>
                </a:cubicBezTo>
                <a:cubicBezTo>
                  <a:pt x="222377" y="3366770"/>
                  <a:pt x="126873" y="3522345"/>
                  <a:pt x="69596" y="3693033"/>
                </a:cubicBezTo>
                <a:cubicBezTo>
                  <a:pt x="12319" y="3863721"/>
                  <a:pt x="0" y="4057396"/>
                  <a:pt x="117348" y="4233545"/>
                </a:cubicBezTo>
                <a:cubicBezTo>
                  <a:pt x="1273429" y="4158361"/>
                  <a:pt x="2417191" y="3934587"/>
                  <a:pt x="3716401" y="3581146"/>
                </a:cubicBezTo>
                <a:cubicBezTo>
                  <a:pt x="3467989" y="3320542"/>
                  <a:pt x="3357372" y="2953385"/>
                  <a:pt x="3316478" y="2595753"/>
                </a:cubicBezTo>
                <a:cubicBezTo>
                  <a:pt x="3275457" y="2236851"/>
                  <a:pt x="3295904" y="1873758"/>
                  <a:pt x="3268599" y="1513459"/>
                </a:cubicBezTo>
                <a:cubicBezTo>
                  <a:pt x="3240024" y="1154557"/>
                  <a:pt x="3159506" y="783209"/>
                  <a:pt x="2941066" y="496697"/>
                </a:cubicBezTo>
                <a:cubicBezTo>
                  <a:pt x="2703449" y="187071"/>
                  <a:pt x="2315845" y="0"/>
                  <a:pt x="1925193" y="0"/>
                </a:cubicBez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278096">
            <a:off x="2019130" y="6604836"/>
            <a:ext cx="823056" cy="748760"/>
          </a:xfrm>
          <a:custGeom>
            <a:avLst/>
            <a:gdLst/>
            <a:ahLst/>
            <a:cxnLst/>
            <a:rect l="l" t="t" r="r" b="b"/>
            <a:pathLst>
              <a:path w="1097407" h="998347" extrusionOk="0">
                <a:moveTo>
                  <a:pt x="509270" y="0"/>
                </a:moveTo>
                <a:cubicBezTo>
                  <a:pt x="352806" y="0"/>
                  <a:pt x="195326" y="80645"/>
                  <a:pt x="109220" y="213106"/>
                </a:cubicBezTo>
                <a:cubicBezTo>
                  <a:pt x="0" y="379603"/>
                  <a:pt x="8255" y="613029"/>
                  <a:pt x="124206" y="775335"/>
                </a:cubicBezTo>
                <a:cubicBezTo>
                  <a:pt x="224663" y="916051"/>
                  <a:pt x="398907" y="998347"/>
                  <a:pt x="570611" y="998347"/>
                </a:cubicBezTo>
                <a:cubicBezTo>
                  <a:pt x="597154" y="998347"/>
                  <a:pt x="623697" y="996442"/>
                  <a:pt x="649732" y="992378"/>
                </a:cubicBezTo>
                <a:cubicBezTo>
                  <a:pt x="847598" y="962279"/>
                  <a:pt x="1020953" y="817753"/>
                  <a:pt x="1097407" y="634873"/>
                </a:cubicBezTo>
                <a:lnTo>
                  <a:pt x="633222" y="17907"/>
                </a:lnTo>
                <a:cubicBezTo>
                  <a:pt x="592963" y="5715"/>
                  <a:pt x="551180" y="0"/>
                  <a:pt x="509270"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278096">
            <a:off x="2429509" y="5782560"/>
            <a:ext cx="1828229" cy="1556290"/>
          </a:xfrm>
          <a:custGeom>
            <a:avLst/>
            <a:gdLst/>
            <a:ahLst/>
            <a:cxnLst/>
            <a:rect l="l" t="t" r="r" b="b"/>
            <a:pathLst>
              <a:path w="2437638" h="2075053" extrusionOk="0">
                <a:moveTo>
                  <a:pt x="383413" y="0"/>
                </a:moveTo>
                <a:cubicBezTo>
                  <a:pt x="365760" y="177419"/>
                  <a:pt x="341122" y="361696"/>
                  <a:pt x="285115" y="536448"/>
                </a:cubicBezTo>
                <a:cubicBezTo>
                  <a:pt x="229235" y="712470"/>
                  <a:pt x="137795" y="881634"/>
                  <a:pt x="0" y="1004443"/>
                </a:cubicBezTo>
                <a:cubicBezTo>
                  <a:pt x="102362" y="1402969"/>
                  <a:pt x="346710" y="1736090"/>
                  <a:pt x="683768" y="1921637"/>
                </a:cubicBezTo>
                <a:cubicBezTo>
                  <a:pt x="865251" y="2021840"/>
                  <a:pt x="1073404" y="2075053"/>
                  <a:pt x="1279779" y="2075053"/>
                </a:cubicBezTo>
                <a:cubicBezTo>
                  <a:pt x="1458468" y="2075053"/>
                  <a:pt x="1635760" y="2035175"/>
                  <a:pt x="1793367" y="1951609"/>
                </a:cubicBezTo>
                <a:cubicBezTo>
                  <a:pt x="2071878" y="1802765"/>
                  <a:pt x="2272411" y="1528572"/>
                  <a:pt x="2355723" y="1224153"/>
                </a:cubicBezTo>
                <a:cubicBezTo>
                  <a:pt x="2437638" y="918464"/>
                  <a:pt x="2407539" y="589534"/>
                  <a:pt x="2292985" y="296037"/>
                </a:cubicBezTo>
                <a:cubicBezTo>
                  <a:pt x="2100326" y="335661"/>
                  <a:pt x="1905254" y="355473"/>
                  <a:pt x="1712087" y="355473"/>
                </a:cubicBezTo>
                <a:cubicBezTo>
                  <a:pt x="1239774" y="355727"/>
                  <a:pt x="777621" y="237236"/>
                  <a:pt x="383413"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rot="-278096">
            <a:off x="3881540" y="6543003"/>
            <a:ext cx="342900" cy="371189"/>
          </a:xfrm>
          <a:custGeom>
            <a:avLst/>
            <a:gdLst/>
            <a:ahLst/>
            <a:cxnLst/>
            <a:rect l="l" t="t" r="r" b="b"/>
            <a:pathLst>
              <a:path w="457200" h="494919" extrusionOk="0">
                <a:moveTo>
                  <a:pt x="286893" y="0"/>
                </a:moveTo>
                <a:cubicBezTo>
                  <a:pt x="199136" y="0"/>
                  <a:pt x="110490" y="43434"/>
                  <a:pt x="65405" y="119634"/>
                </a:cubicBezTo>
                <a:cubicBezTo>
                  <a:pt x="0" y="231521"/>
                  <a:pt x="40894" y="395351"/>
                  <a:pt x="152781" y="462280"/>
                </a:cubicBezTo>
                <a:cubicBezTo>
                  <a:pt x="191008" y="484124"/>
                  <a:pt x="233299" y="494919"/>
                  <a:pt x="278257" y="494919"/>
                </a:cubicBezTo>
                <a:cubicBezTo>
                  <a:pt x="350647" y="383032"/>
                  <a:pt x="407924" y="262890"/>
                  <a:pt x="442087" y="134620"/>
                </a:cubicBezTo>
                <a:cubicBezTo>
                  <a:pt x="446151" y="114173"/>
                  <a:pt x="451739" y="92329"/>
                  <a:pt x="457200" y="71755"/>
                </a:cubicBezTo>
                <a:cubicBezTo>
                  <a:pt x="442087" y="56769"/>
                  <a:pt x="425831" y="43180"/>
                  <a:pt x="409321" y="32258"/>
                </a:cubicBezTo>
                <a:cubicBezTo>
                  <a:pt x="372237" y="10414"/>
                  <a:pt x="329692" y="0"/>
                  <a:pt x="286893"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rot="-278096">
            <a:off x="2773207" y="6910992"/>
            <a:ext cx="398145" cy="362045"/>
          </a:xfrm>
          <a:custGeom>
            <a:avLst/>
            <a:gdLst/>
            <a:ahLst/>
            <a:cxnLst/>
            <a:rect l="l" t="t" r="r" b="b"/>
            <a:pathLst>
              <a:path w="530860" h="482727" extrusionOk="0">
                <a:moveTo>
                  <a:pt x="255270" y="0"/>
                </a:moveTo>
                <a:cubicBezTo>
                  <a:pt x="167640" y="0"/>
                  <a:pt x="78994" y="43180"/>
                  <a:pt x="34036" y="118237"/>
                </a:cubicBezTo>
                <a:cubicBezTo>
                  <a:pt x="10795" y="159131"/>
                  <a:pt x="0" y="205486"/>
                  <a:pt x="2667" y="253365"/>
                </a:cubicBezTo>
                <a:cubicBezTo>
                  <a:pt x="85979" y="333883"/>
                  <a:pt x="180086" y="403479"/>
                  <a:pt x="282448" y="459486"/>
                </a:cubicBezTo>
                <a:cubicBezTo>
                  <a:pt x="296164" y="466344"/>
                  <a:pt x="309753" y="475869"/>
                  <a:pt x="324866" y="482727"/>
                </a:cubicBezTo>
                <a:cubicBezTo>
                  <a:pt x="382143" y="463677"/>
                  <a:pt x="433959" y="426720"/>
                  <a:pt x="464058" y="374904"/>
                </a:cubicBezTo>
                <a:cubicBezTo>
                  <a:pt x="530860" y="261493"/>
                  <a:pt x="489839" y="97663"/>
                  <a:pt x="378079" y="32258"/>
                </a:cubicBezTo>
                <a:cubicBezTo>
                  <a:pt x="340741" y="10287"/>
                  <a:pt x="298069" y="0"/>
                  <a:pt x="255270"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rot="-278096">
            <a:off x="2655949" y="6068556"/>
            <a:ext cx="668369" cy="663321"/>
          </a:xfrm>
          <a:custGeom>
            <a:avLst/>
            <a:gdLst/>
            <a:ahLst/>
            <a:cxnLst/>
            <a:rect l="l" t="t" r="r" b="b"/>
            <a:pathLst>
              <a:path w="891159" h="884428" extrusionOk="0">
                <a:moveTo>
                  <a:pt x="734187" y="728853"/>
                </a:moveTo>
                <a:cubicBezTo>
                  <a:pt x="585470" y="880364"/>
                  <a:pt x="312547" y="884428"/>
                  <a:pt x="159639" y="736981"/>
                </a:cubicBezTo>
                <a:cubicBezTo>
                  <a:pt x="5461" y="588264"/>
                  <a:pt x="0" y="315214"/>
                  <a:pt x="147320" y="162433"/>
                </a:cubicBezTo>
                <a:cubicBezTo>
                  <a:pt x="293370" y="8255"/>
                  <a:pt x="566420" y="0"/>
                  <a:pt x="721995" y="144780"/>
                </a:cubicBezTo>
                <a:cubicBezTo>
                  <a:pt x="876173" y="290830"/>
                  <a:pt x="891159" y="567817"/>
                  <a:pt x="734187" y="728980"/>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278096">
            <a:off x="3266828" y="6195862"/>
            <a:ext cx="237553" cy="92107"/>
          </a:xfrm>
          <a:custGeom>
            <a:avLst/>
            <a:gdLst/>
            <a:ahLst/>
            <a:cxnLst/>
            <a:rect l="l" t="t" r="r" b="b"/>
            <a:pathLst>
              <a:path w="316738" h="122809" extrusionOk="0">
                <a:moveTo>
                  <a:pt x="0" y="122809"/>
                </a:moveTo>
                <a:cubicBezTo>
                  <a:pt x="34036" y="72263"/>
                  <a:pt x="87249" y="32639"/>
                  <a:pt x="146050" y="16383"/>
                </a:cubicBezTo>
                <a:cubicBezTo>
                  <a:pt x="203327" y="0"/>
                  <a:pt x="263525" y="4064"/>
                  <a:pt x="316738" y="27305"/>
                </a:cubicBezTo>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278096">
            <a:off x="3428193" y="5713266"/>
            <a:ext cx="669417" cy="663321"/>
          </a:xfrm>
          <a:custGeom>
            <a:avLst/>
            <a:gdLst/>
            <a:ahLst/>
            <a:cxnLst/>
            <a:rect l="l" t="t" r="r" b="b"/>
            <a:pathLst>
              <a:path w="892556" h="884428" extrusionOk="0">
                <a:moveTo>
                  <a:pt x="734187" y="728726"/>
                </a:moveTo>
                <a:cubicBezTo>
                  <a:pt x="585470" y="880237"/>
                  <a:pt x="312420" y="884428"/>
                  <a:pt x="159639" y="736981"/>
                </a:cubicBezTo>
                <a:cubicBezTo>
                  <a:pt x="5461" y="588264"/>
                  <a:pt x="0" y="315214"/>
                  <a:pt x="147320" y="162433"/>
                </a:cubicBezTo>
                <a:cubicBezTo>
                  <a:pt x="293370" y="8128"/>
                  <a:pt x="566293" y="0"/>
                  <a:pt x="721995" y="144526"/>
                </a:cubicBezTo>
                <a:cubicBezTo>
                  <a:pt x="877570" y="290576"/>
                  <a:pt x="892556" y="567563"/>
                  <a:pt x="734187" y="728726"/>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179;p3"/>
          <p:cNvGrpSpPr/>
          <p:nvPr/>
        </p:nvGrpSpPr>
        <p:grpSpPr>
          <a:xfrm rot="-278096">
            <a:off x="3637879" y="6543445"/>
            <a:ext cx="141351" cy="85153"/>
            <a:chOff x="-762" y="0"/>
            <a:chExt cx="188468" cy="113538"/>
          </a:xfrm>
        </p:grpSpPr>
        <p:sp>
          <p:nvSpPr>
            <p:cNvPr id="180" name="Google Shape;180;p3"/>
            <p:cNvSpPr/>
            <p:nvPr/>
          </p:nvSpPr>
          <p:spPr>
            <a:xfrm>
              <a:off x="5588" y="5588"/>
              <a:ext cx="176149" cy="102362"/>
            </a:xfrm>
            <a:custGeom>
              <a:avLst/>
              <a:gdLst/>
              <a:ahLst/>
              <a:cxnLst/>
              <a:rect l="l" t="t" r="r" b="b"/>
              <a:pathLst>
                <a:path w="176149" h="102362" extrusionOk="0">
                  <a:moveTo>
                    <a:pt x="133731" y="0"/>
                  </a:moveTo>
                  <a:cubicBezTo>
                    <a:pt x="127635" y="0"/>
                    <a:pt x="120777" y="508"/>
                    <a:pt x="113284" y="1143"/>
                  </a:cubicBezTo>
                  <a:cubicBezTo>
                    <a:pt x="96901" y="5207"/>
                    <a:pt x="77724" y="5207"/>
                    <a:pt x="60071" y="8001"/>
                  </a:cubicBezTo>
                  <a:cubicBezTo>
                    <a:pt x="43688" y="12065"/>
                    <a:pt x="25908" y="18923"/>
                    <a:pt x="15113" y="32512"/>
                  </a:cubicBezTo>
                  <a:cubicBezTo>
                    <a:pt x="2667" y="46228"/>
                    <a:pt x="0" y="66675"/>
                    <a:pt x="9525" y="81661"/>
                  </a:cubicBezTo>
                  <a:cubicBezTo>
                    <a:pt x="20447" y="95377"/>
                    <a:pt x="38227" y="100711"/>
                    <a:pt x="55880" y="102108"/>
                  </a:cubicBezTo>
                  <a:cubicBezTo>
                    <a:pt x="58166" y="102362"/>
                    <a:pt x="60452" y="102362"/>
                    <a:pt x="62738" y="102362"/>
                  </a:cubicBezTo>
                  <a:cubicBezTo>
                    <a:pt x="87249" y="102362"/>
                    <a:pt x="109855" y="95758"/>
                    <a:pt x="132334" y="84455"/>
                  </a:cubicBezTo>
                  <a:cubicBezTo>
                    <a:pt x="146050" y="77597"/>
                    <a:pt x="158242" y="69469"/>
                    <a:pt x="166497" y="55753"/>
                  </a:cubicBezTo>
                  <a:cubicBezTo>
                    <a:pt x="173355" y="43561"/>
                    <a:pt x="176149" y="27051"/>
                    <a:pt x="167894" y="13462"/>
                  </a:cubicBezTo>
                  <a:cubicBezTo>
                    <a:pt x="161798" y="3429"/>
                    <a:pt x="150622" y="0"/>
                    <a:pt x="133731"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62" y="0"/>
              <a:ext cx="188468" cy="113538"/>
            </a:xfrm>
            <a:custGeom>
              <a:avLst/>
              <a:gdLst/>
              <a:ahLst/>
              <a:cxnLst/>
              <a:rect l="l" t="t" r="r" b="b"/>
              <a:pathLst>
                <a:path w="188468" h="113538" extrusionOk="0">
                  <a:moveTo>
                    <a:pt x="140081" y="11176"/>
                  </a:moveTo>
                  <a:cubicBezTo>
                    <a:pt x="134239" y="11176"/>
                    <a:pt x="127635" y="11684"/>
                    <a:pt x="120142" y="12319"/>
                  </a:cubicBezTo>
                  <a:lnTo>
                    <a:pt x="119634" y="6731"/>
                  </a:lnTo>
                  <a:lnTo>
                    <a:pt x="121031" y="12192"/>
                  </a:lnTo>
                  <a:cubicBezTo>
                    <a:pt x="110617" y="14859"/>
                    <a:pt x="99314" y="15748"/>
                    <a:pt x="88392" y="16764"/>
                  </a:cubicBezTo>
                  <a:cubicBezTo>
                    <a:pt x="81153" y="17399"/>
                    <a:pt x="74041" y="18034"/>
                    <a:pt x="67183" y="19177"/>
                  </a:cubicBezTo>
                  <a:lnTo>
                    <a:pt x="66294" y="13716"/>
                  </a:lnTo>
                  <a:lnTo>
                    <a:pt x="67691" y="19177"/>
                  </a:lnTo>
                  <a:cubicBezTo>
                    <a:pt x="51562" y="23241"/>
                    <a:pt x="35306" y="29718"/>
                    <a:pt x="25654" y="41783"/>
                  </a:cubicBezTo>
                  <a:lnTo>
                    <a:pt x="25400" y="42037"/>
                  </a:lnTo>
                  <a:cubicBezTo>
                    <a:pt x="14478" y="54102"/>
                    <a:pt x="12446" y="71882"/>
                    <a:pt x="20447" y="84455"/>
                  </a:cubicBezTo>
                  <a:lnTo>
                    <a:pt x="15748" y="87503"/>
                  </a:lnTo>
                  <a:lnTo>
                    <a:pt x="20066" y="84074"/>
                  </a:lnTo>
                  <a:cubicBezTo>
                    <a:pt x="29464" y="96012"/>
                    <a:pt x="45339" y="101092"/>
                    <a:pt x="62484" y="102489"/>
                  </a:cubicBezTo>
                  <a:lnTo>
                    <a:pt x="62484" y="102489"/>
                  </a:lnTo>
                  <a:cubicBezTo>
                    <a:pt x="64516" y="102616"/>
                    <a:pt x="66548" y="102616"/>
                    <a:pt x="68834" y="102616"/>
                  </a:cubicBezTo>
                  <a:lnTo>
                    <a:pt x="68834" y="107950"/>
                  </a:lnTo>
                  <a:lnTo>
                    <a:pt x="68834" y="102362"/>
                  </a:lnTo>
                  <a:cubicBezTo>
                    <a:pt x="92329" y="102362"/>
                    <a:pt x="113919" y="96012"/>
                    <a:pt x="135890" y="85090"/>
                  </a:cubicBezTo>
                  <a:cubicBezTo>
                    <a:pt x="149225" y="78359"/>
                    <a:pt x="160401" y="70866"/>
                    <a:pt x="167767" y="58547"/>
                  </a:cubicBezTo>
                  <a:lnTo>
                    <a:pt x="172593" y="61468"/>
                  </a:lnTo>
                  <a:lnTo>
                    <a:pt x="167767" y="58801"/>
                  </a:lnTo>
                  <a:cubicBezTo>
                    <a:pt x="173990" y="47625"/>
                    <a:pt x="176022" y="33401"/>
                    <a:pt x="169291" y="22098"/>
                  </a:cubicBezTo>
                  <a:lnTo>
                    <a:pt x="169291" y="22098"/>
                  </a:lnTo>
                  <a:cubicBezTo>
                    <a:pt x="164846" y="14732"/>
                    <a:pt x="156464" y="11303"/>
                    <a:pt x="139954" y="11303"/>
                  </a:cubicBezTo>
                  <a:lnTo>
                    <a:pt x="139954" y="5588"/>
                  </a:lnTo>
                  <a:lnTo>
                    <a:pt x="139954" y="11176"/>
                  </a:lnTo>
                  <a:moveTo>
                    <a:pt x="139954" y="0"/>
                  </a:moveTo>
                  <a:cubicBezTo>
                    <a:pt x="157353" y="0"/>
                    <a:pt x="171196" y="3429"/>
                    <a:pt x="178816" y="16256"/>
                  </a:cubicBezTo>
                  <a:lnTo>
                    <a:pt x="173990" y="19177"/>
                  </a:lnTo>
                  <a:lnTo>
                    <a:pt x="178816" y="16256"/>
                  </a:lnTo>
                  <a:cubicBezTo>
                    <a:pt x="188468" y="32131"/>
                    <a:pt x="185039" y="50800"/>
                    <a:pt x="177546" y="64135"/>
                  </a:cubicBezTo>
                  <a:lnTo>
                    <a:pt x="177419" y="64262"/>
                  </a:lnTo>
                  <a:cubicBezTo>
                    <a:pt x="168402" y="79248"/>
                    <a:pt x="155067" y="88011"/>
                    <a:pt x="140970" y="94996"/>
                  </a:cubicBezTo>
                  <a:lnTo>
                    <a:pt x="138430" y="90043"/>
                  </a:lnTo>
                  <a:lnTo>
                    <a:pt x="140970" y="94996"/>
                  </a:lnTo>
                  <a:cubicBezTo>
                    <a:pt x="118110" y="106553"/>
                    <a:pt x="94742" y="113538"/>
                    <a:pt x="69088" y="113538"/>
                  </a:cubicBezTo>
                  <a:cubicBezTo>
                    <a:pt x="66929" y="113538"/>
                    <a:pt x="64389" y="113538"/>
                    <a:pt x="61722" y="113284"/>
                  </a:cubicBezTo>
                  <a:lnTo>
                    <a:pt x="62230" y="107696"/>
                  </a:lnTo>
                  <a:lnTo>
                    <a:pt x="61849" y="113284"/>
                  </a:lnTo>
                  <a:cubicBezTo>
                    <a:pt x="43561" y="111887"/>
                    <a:pt x="23876" y="106172"/>
                    <a:pt x="11557" y="90678"/>
                  </a:cubicBezTo>
                  <a:lnTo>
                    <a:pt x="11176" y="90297"/>
                  </a:lnTo>
                  <a:cubicBezTo>
                    <a:pt x="0" y="72898"/>
                    <a:pt x="3429" y="49784"/>
                    <a:pt x="17145" y="34417"/>
                  </a:cubicBezTo>
                  <a:lnTo>
                    <a:pt x="21336" y="38100"/>
                  </a:lnTo>
                  <a:lnTo>
                    <a:pt x="17018" y="34671"/>
                  </a:lnTo>
                  <a:cubicBezTo>
                    <a:pt x="29083" y="19558"/>
                    <a:pt x="48514" y="12319"/>
                    <a:pt x="65024" y="8255"/>
                  </a:cubicBezTo>
                  <a:lnTo>
                    <a:pt x="65532" y="8128"/>
                  </a:lnTo>
                  <a:cubicBezTo>
                    <a:pt x="72771" y="6985"/>
                    <a:pt x="80264" y="6350"/>
                    <a:pt x="87376" y="5588"/>
                  </a:cubicBezTo>
                  <a:cubicBezTo>
                    <a:pt x="98425" y="4699"/>
                    <a:pt x="108966" y="3683"/>
                    <a:pt x="118237" y="1397"/>
                  </a:cubicBezTo>
                  <a:lnTo>
                    <a:pt x="119126" y="1143"/>
                  </a:lnTo>
                  <a:cubicBezTo>
                    <a:pt x="126746" y="508"/>
                    <a:pt x="133731" y="0"/>
                    <a:pt x="140081"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3"/>
          <p:cNvSpPr/>
          <p:nvPr/>
        </p:nvSpPr>
        <p:spPr>
          <a:xfrm rot="-278096">
            <a:off x="4120365" y="5768922"/>
            <a:ext cx="659225" cy="780002"/>
          </a:xfrm>
          <a:custGeom>
            <a:avLst/>
            <a:gdLst/>
            <a:ahLst/>
            <a:cxnLst/>
            <a:rect l="l" t="t" r="r" b="b"/>
            <a:pathLst>
              <a:path w="878967" h="1040003" extrusionOk="0">
                <a:moveTo>
                  <a:pt x="388239" y="0"/>
                </a:moveTo>
                <a:cubicBezTo>
                  <a:pt x="237998" y="0"/>
                  <a:pt x="86360" y="69977"/>
                  <a:pt x="0" y="193421"/>
                </a:cubicBezTo>
                <a:lnTo>
                  <a:pt x="14986" y="964565"/>
                </a:lnTo>
                <a:cubicBezTo>
                  <a:pt x="104775" y="1014349"/>
                  <a:pt x="207899" y="1040003"/>
                  <a:pt x="310642" y="1040003"/>
                </a:cubicBezTo>
                <a:cubicBezTo>
                  <a:pt x="407797" y="1040003"/>
                  <a:pt x="504698" y="1017143"/>
                  <a:pt x="589534" y="970026"/>
                </a:cubicBezTo>
                <a:cubicBezTo>
                  <a:pt x="762889" y="872998"/>
                  <a:pt x="878967" y="675259"/>
                  <a:pt x="868045" y="474472"/>
                </a:cubicBezTo>
                <a:cubicBezTo>
                  <a:pt x="859790" y="275336"/>
                  <a:pt x="721868" y="85598"/>
                  <a:pt x="532257" y="22733"/>
                </a:cubicBezTo>
                <a:cubicBezTo>
                  <a:pt x="485902" y="7366"/>
                  <a:pt x="437134" y="0"/>
                  <a:pt x="388239"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278096">
            <a:off x="4466559" y="7473270"/>
            <a:ext cx="2111693" cy="2965037"/>
          </a:xfrm>
          <a:custGeom>
            <a:avLst/>
            <a:gdLst/>
            <a:ahLst/>
            <a:cxnLst/>
            <a:rect l="l" t="t" r="r" b="b"/>
            <a:pathLst>
              <a:path w="2815590" h="3953383" extrusionOk="0">
                <a:moveTo>
                  <a:pt x="266065" y="0"/>
                </a:moveTo>
                <a:cubicBezTo>
                  <a:pt x="266065" y="0"/>
                  <a:pt x="76327" y="1065911"/>
                  <a:pt x="39497" y="1809750"/>
                </a:cubicBezTo>
                <a:cubicBezTo>
                  <a:pt x="0" y="2552192"/>
                  <a:pt x="201930" y="3289173"/>
                  <a:pt x="201930" y="3289173"/>
                </a:cubicBezTo>
                <a:cubicBezTo>
                  <a:pt x="305689" y="3521202"/>
                  <a:pt x="491236" y="3715004"/>
                  <a:pt x="717931" y="3831082"/>
                </a:cubicBezTo>
                <a:cubicBezTo>
                  <a:pt x="877570" y="3912235"/>
                  <a:pt x="1055751" y="3953383"/>
                  <a:pt x="1233678" y="3953383"/>
                </a:cubicBezTo>
                <a:cubicBezTo>
                  <a:pt x="1309751" y="3953383"/>
                  <a:pt x="1385951" y="3945890"/>
                  <a:pt x="1460373" y="3930650"/>
                </a:cubicBezTo>
                <a:cubicBezTo>
                  <a:pt x="1890268" y="3840480"/>
                  <a:pt x="2235581" y="3502025"/>
                  <a:pt x="2440305" y="3113151"/>
                </a:cubicBezTo>
                <a:cubicBezTo>
                  <a:pt x="2645029" y="2724277"/>
                  <a:pt x="2748661" y="2288794"/>
                  <a:pt x="2815590" y="1856105"/>
                </a:cubicBezTo>
                <a:lnTo>
                  <a:pt x="1772793" y="1659509"/>
                </a:lnTo>
                <a:cubicBezTo>
                  <a:pt x="1725041" y="1816481"/>
                  <a:pt x="1664970" y="1970786"/>
                  <a:pt x="1595374" y="2118106"/>
                </a:cubicBezTo>
                <a:cubicBezTo>
                  <a:pt x="1568069" y="2176780"/>
                  <a:pt x="1536700" y="2235581"/>
                  <a:pt x="1491615" y="2280539"/>
                </a:cubicBezTo>
                <a:cubicBezTo>
                  <a:pt x="1450975" y="2321179"/>
                  <a:pt x="1395730" y="2349246"/>
                  <a:pt x="1339596" y="2349246"/>
                </a:cubicBezTo>
                <a:cubicBezTo>
                  <a:pt x="1331595" y="2349246"/>
                  <a:pt x="1323467" y="2348611"/>
                  <a:pt x="1315466" y="2347341"/>
                </a:cubicBezTo>
                <a:cubicBezTo>
                  <a:pt x="1248664" y="2336419"/>
                  <a:pt x="1194054" y="2283206"/>
                  <a:pt x="1163955" y="2221865"/>
                </a:cubicBezTo>
                <a:cubicBezTo>
                  <a:pt x="1132586" y="2160397"/>
                  <a:pt x="1124331" y="2092198"/>
                  <a:pt x="1116203" y="2023999"/>
                </a:cubicBezTo>
                <a:cubicBezTo>
                  <a:pt x="1077976" y="1748282"/>
                  <a:pt x="1041146" y="1469771"/>
                  <a:pt x="1002919" y="1194181"/>
                </a:cubicBezTo>
                <a:cubicBezTo>
                  <a:pt x="977011" y="1003046"/>
                  <a:pt x="951103" y="812038"/>
                  <a:pt x="888238" y="629158"/>
                </a:cubicBezTo>
                <a:cubicBezTo>
                  <a:pt x="826897" y="446278"/>
                  <a:pt x="727202" y="273050"/>
                  <a:pt x="574294" y="152781"/>
                </a:cubicBezTo>
                <a:cubicBezTo>
                  <a:pt x="483108" y="81915"/>
                  <a:pt x="379349" y="31369"/>
                  <a:pt x="266065"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278096">
            <a:off x="4638081" y="9410947"/>
            <a:ext cx="1896808" cy="1025366"/>
          </a:xfrm>
          <a:custGeom>
            <a:avLst/>
            <a:gdLst/>
            <a:ahLst/>
            <a:cxnLst/>
            <a:rect l="l" t="t" r="r" b="b"/>
            <a:pathLst>
              <a:path w="2529078" h="1367155" extrusionOk="0">
                <a:moveTo>
                  <a:pt x="2529078" y="0"/>
                </a:moveTo>
                <a:cubicBezTo>
                  <a:pt x="2332482" y="289433"/>
                  <a:pt x="1910842" y="784860"/>
                  <a:pt x="1300734" y="853059"/>
                </a:cubicBezTo>
                <a:cubicBezTo>
                  <a:pt x="1253490" y="858393"/>
                  <a:pt x="1206754" y="860933"/>
                  <a:pt x="1160907" y="860933"/>
                </a:cubicBezTo>
                <a:cubicBezTo>
                  <a:pt x="659130" y="860806"/>
                  <a:pt x="242570" y="563753"/>
                  <a:pt x="0" y="341249"/>
                </a:cubicBezTo>
                <a:cubicBezTo>
                  <a:pt x="41021" y="560959"/>
                  <a:pt x="79121" y="702945"/>
                  <a:pt x="79121" y="702945"/>
                </a:cubicBezTo>
                <a:cubicBezTo>
                  <a:pt x="182880" y="934974"/>
                  <a:pt x="368554" y="1128776"/>
                  <a:pt x="596519" y="1244854"/>
                </a:cubicBezTo>
                <a:cubicBezTo>
                  <a:pt x="755142" y="1326007"/>
                  <a:pt x="933069" y="1367155"/>
                  <a:pt x="1110869" y="1367155"/>
                </a:cubicBezTo>
                <a:cubicBezTo>
                  <a:pt x="1186942" y="1367155"/>
                  <a:pt x="1263142" y="1359662"/>
                  <a:pt x="1337564" y="1344422"/>
                </a:cubicBezTo>
                <a:cubicBezTo>
                  <a:pt x="1767459" y="1254252"/>
                  <a:pt x="2112772" y="915797"/>
                  <a:pt x="2317496" y="526923"/>
                </a:cubicBezTo>
                <a:cubicBezTo>
                  <a:pt x="2402078" y="357632"/>
                  <a:pt x="2473071" y="183007"/>
                  <a:pt x="2529078"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278096">
            <a:off x="5940423" y="7426388"/>
            <a:ext cx="943833" cy="729615"/>
          </a:xfrm>
          <a:custGeom>
            <a:avLst/>
            <a:gdLst/>
            <a:ahLst/>
            <a:cxnLst/>
            <a:rect l="l" t="t" r="r" b="b"/>
            <a:pathLst>
              <a:path w="1258443" h="972820" extrusionOk="0">
                <a:moveTo>
                  <a:pt x="779018" y="0"/>
                </a:moveTo>
                <a:cubicBezTo>
                  <a:pt x="767842" y="0"/>
                  <a:pt x="756666" y="1524"/>
                  <a:pt x="746633" y="3810"/>
                </a:cubicBezTo>
                <a:cubicBezTo>
                  <a:pt x="664718" y="24257"/>
                  <a:pt x="596519" y="80264"/>
                  <a:pt x="532384" y="133477"/>
                </a:cubicBezTo>
                <a:cubicBezTo>
                  <a:pt x="368427" y="268605"/>
                  <a:pt x="203454" y="403733"/>
                  <a:pt x="39624" y="537464"/>
                </a:cubicBezTo>
                <a:lnTo>
                  <a:pt x="0" y="705358"/>
                </a:lnTo>
                <a:lnTo>
                  <a:pt x="520065" y="972820"/>
                </a:lnTo>
                <a:lnTo>
                  <a:pt x="760222" y="792734"/>
                </a:lnTo>
                <a:cubicBezTo>
                  <a:pt x="854329" y="740791"/>
                  <a:pt x="948436" y="690245"/>
                  <a:pt x="1034542" y="630301"/>
                </a:cubicBezTo>
                <a:cubicBezTo>
                  <a:pt x="1052322" y="617982"/>
                  <a:pt x="1071372" y="604393"/>
                  <a:pt x="1080897" y="587883"/>
                </a:cubicBezTo>
                <a:cubicBezTo>
                  <a:pt x="1093216" y="568833"/>
                  <a:pt x="1096010" y="544195"/>
                  <a:pt x="1084961" y="527939"/>
                </a:cubicBezTo>
                <a:cubicBezTo>
                  <a:pt x="1074039" y="511429"/>
                  <a:pt x="1055370" y="505714"/>
                  <a:pt x="1035177" y="505714"/>
                </a:cubicBezTo>
                <a:cubicBezTo>
                  <a:pt x="1020445" y="505714"/>
                  <a:pt x="1004697" y="508889"/>
                  <a:pt x="990854" y="512826"/>
                </a:cubicBezTo>
                <a:cubicBezTo>
                  <a:pt x="971804" y="516890"/>
                  <a:pt x="951230" y="523748"/>
                  <a:pt x="932180" y="529209"/>
                </a:cubicBezTo>
                <a:cubicBezTo>
                  <a:pt x="1031748" y="463804"/>
                  <a:pt x="1127379" y="392811"/>
                  <a:pt x="1217422" y="314960"/>
                </a:cubicBezTo>
                <a:cubicBezTo>
                  <a:pt x="1237996" y="297180"/>
                  <a:pt x="1258443" y="276733"/>
                  <a:pt x="1258443" y="249428"/>
                </a:cubicBezTo>
                <a:cubicBezTo>
                  <a:pt x="1257046" y="222123"/>
                  <a:pt x="1229741" y="200279"/>
                  <a:pt x="1202436" y="194818"/>
                </a:cubicBezTo>
                <a:cubicBezTo>
                  <a:pt x="1197102" y="193802"/>
                  <a:pt x="1191768" y="193294"/>
                  <a:pt x="1186434" y="193294"/>
                </a:cubicBezTo>
                <a:cubicBezTo>
                  <a:pt x="1163574" y="193294"/>
                  <a:pt x="1141349" y="201803"/>
                  <a:pt x="1119124" y="208407"/>
                </a:cubicBezTo>
                <a:cubicBezTo>
                  <a:pt x="1067308" y="227457"/>
                  <a:pt x="1016762" y="246507"/>
                  <a:pt x="967613" y="268351"/>
                </a:cubicBezTo>
                <a:cubicBezTo>
                  <a:pt x="985266" y="249301"/>
                  <a:pt x="1004443" y="231521"/>
                  <a:pt x="1023620" y="213741"/>
                </a:cubicBezTo>
                <a:cubicBezTo>
                  <a:pt x="1042670" y="194691"/>
                  <a:pt x="1060450" y="174244"/>
                  <a:pt x="1071372" y="148336"/>
                </a:cubicBezTo>
                <a:cubicBezTo>
                  <a:pt x="1080897" y="122428"/>
                  <a:pt x="1078230" y="91059"/>
                  <a:pt x="1057656" y="73279"/>
                </a:cubicBezTo>
                <a:cubicBezTo>
                  <a:pt x="1046353" y="63754"/>
                  <a:pt x="1032383" y="60198"/>
                  <a:pt x="1017397" y="60198"/>
                </a:cubicBezTo>
                <a:cubicBezTo>
                  <a:pt x="997839" y="60198"/>
                  <a:pt x="976630" y="66421"/>
                  <a:pt x="958088" y="73279"/>
                </a:cubicBezTo>
                <a:cubicBezTo>
                  <a:pt x="889889" y="99187"/>
                  <a:pt x="825754" y="129286"/>
                  <a:pt x="762889" y="165989"/>
                </a:cubicBezTo>
                <a:cubicBezTo>
                  <a:pt x="779272" y="146939"/>
                  <a:pt x="797052" y="127889"/>
                  <a:pt x="813435" y="107315"/>
                </a:cubicBezTo>
                <a:cubicBezTo>
                  <a:pt x="831088" y="86868"/>
                  <a:pt x="848868" y="59563"/>
                  <a:pt x="840740" y="32258"/>
                </a:cubicBezTo>
                <a:cubicBezTo>
                  <a:pt x="832104" y="8382"/>
                  <a:pt x="805688" y="0"/>
                  <a:pt x="779018"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rot="-278096">
            <a:off x="5736949" y="7582579"/>
            <a:ext cx="822960" cy="1228725"/>
          </a:xfrm>
          <a:custGeom>
            <a:avLst/>
            <a:gdLst/>
            <a:ahLst/>
            <a:cxnLst/>
            <a:rect l="l" t="t" r="r" b="b"/>
            <a:pathLst>
              <a:path w="1097280" h="1638300" extrusionOk="0">
                <a:moveTo>
                  <a:pt x="174879" y="0"/>
                </a:moveTo>
                <a:cubicBezTo>
                  <a:pt x="168910" y="0"/>
                  <a:pt x="162814" y="1016"/>
                  <a:pt x="156972" y="3175"/>
                </a:cubicBezTo>
                <a:cubicBezTo>
                  <a:pt x="110490" y="19558"/>
                  <a:pt x="109220" y="83820"/>
                  <a:pt x="116078" y="131445"/>
                </a:cubicBezTo>
                <a:cubicBezTo>
                  <a:pt x="170688" y="569468"/>
                  <a:pt x="128270" y="1018540"/>
                  <a:pt x="0" y="1440180"/>
                </a:cubicBezTo>
                <a:lnTo>
                  <a:pt x="1042670" y="1638300"/>
                </a:lnTo>
                <a:cubicBezTo>
                  <a:pt x="1097280" y="1287526"/>
                  <a:pt x="1090422" y="949071"/>
                  <a:pt x="1071372" y="614680"/>
                </a:cubicBezTo>
                <a:lnTo>
                  <a:pt x="913003" y="611886"/>
                </a:lnTo>
                <a:cubicBezTo>
                  <a:pt x="803021" y="457962"/>
                  <a:pt x="615696" y="363982"/>
                  <a:pt x="426720" y="363982"/>
                </a:cubicBezTo>
                <a:cubicBezTo>
                  <a:pt x="416306" y="363982"/>
                  <a:pt x="406019" y="364236"/>
                  <a:pt x="395732" y="364871"/>
                </a:cubicBezTo>
                <a:cubicBezTo>
                  <a:pt x="378079" y="250190"/>
                  <a:pt x="328930" y="145161"/>
                  <a:pt x="259207" y="53721"/>
                </a:cubicBezTo>
                <a:cubicBezTo>
                  <a:pt x="237490" y="27305"/>
                  <a:pt x="206121" y="0"/>
                  <a:pt x="174879"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rot="-278096">
            <a:off x="5718700" y="8592073"/>
            <a:ext cx="926497" cy="377857"/>
          </a:xfrm>
          <a:custGeom>
            <a:avLst/>
            <a:gdLst/>
            <a:ahLst/>
            <a:cxnLst/>
            <a:rect l="l" t="t" r="r" b="b"/>
            <a:pathLst>
              <a:path w="1235329" h="503809" extrusionOk="0">
                <a:moveTo>
                  <a:pt x="190881" y="0"/>
                </a:moveTo>
                <a:cubicBezTo>
                  <a:pt x="161417" y="0"/>
                  <a:pt x="131826" y="635"/>
                  <a:pt x="102362" y="1905"/>
                </a:cubicBezTo>
                <a:cubicBezTo>
                  <a:pt x="53213" y="4572"/>
                  <a:pt x="12319" y="41402"/>
                  <a:pt x="6858" y="93218"/>
                </a:cubicBezTo>
                <a:cubicBezTo>
                  <a:pt x="6858" y="97282"/>
                  <a:pt x="5461" y="104140"/>
                  <a:pt x="5461" y="109601"/>
                </a:cubicBezTo>
                <a:cubicBezTo>
                  <a:pt x="0" y="161544"/>
                  <a:pt x="35560" y="205232"/>
                  <a:pt x="84582" y="216154"/>
                </a:cubicBezTo>
                <a:cubicBezTo>
                  <a:pt x="421640" y="280289"/>
                  <a:pt x="751967" y="375793"/>
                  <a:pt x="1072769" y="497205"/>
                </a:cubicBezTo>
                <a:cubicBezTo>
                  <a:pt x="1084961" y="501650"/>
                  <a:pt x="1097153" y="503809"/>
                  <a:pt x="1109218" y="503809"/>
                </a:cubicBezTo>
                <a:cubicBezTo>
                  <a:pt x="1155319" y="503809"/>
                  <a:pt x="1196848" y="472440"/>
                  <a:pt x="1206627" y="424815"/>
                </a:cubicBezTo>
                <a:lnTo>
                  <a:pt x="1225677" y="329311"/>
                </a:lnTo>
                <a:cubicBezTo>
                  <a:pt x="1235329" y="285623"/>
                  <a:pt x="1213485" y="239141"/>
                  <a:pt x="1172464" y="220091"/>
                </a:cubicBezTo>
                <a:cubicBezTo>
                  <a:pt x="864870" y="78359"/>
                  <a:pt x="528574" y="0"/>
                  <a:pt x="190881" y="0"/>
                </a:cubicBez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278096">
            <a:off x="1521392" y="8064674"/>
            <a:ext cx="1210913" cy="2229422"/>
          </a:xfrm>
          <a:custGeom>
            <a:avLst/>
            <a:gdLst/>
            <a:ahLst/>
            <a:cxnLst/>
            <a:rect l="l" t="t" r="r" b="b"/>
            <a:pathLst>
              <a:path w="1614551" h="2972562" extrusionOk="0">
                <a:moveTo>
                  <a:pt x="1162812" y="0"/>
                </a:moveTo>
                <a:cubicBezTo>
                  <a:pt x="720598" y="286512"/>
                  <a:pt x="357505" y="706882"/>
                  <a:pt x="182880" y="1205103"/>
                </a:cubicBezTo>
                <a:cubicBezTo>
                  <a:pt x="0" y="1729232"/>
                  <a:pt x="40894" y="2336546"/>
                  <a:pt x="339852" y="2804668"/>
                </a:cubicBezTo>
                <a:cubicBezTo>
                  <a:pt x="375539" y="2858262"/>
                  <a:pt x="414909" y="2913126"/>
                  <a:pt x="458851" y="2961259"/>
                </a:cubicBezTo>
                <a:cubicBezTo>
                  <a:pt x="565150" y="2880868"/>
                  <a:pt x="1196467" y="2379472"/>
                  <a:pt x="1396238" y="1669161"/>
                </a:cubicBezTo>
                <a:cubicBezTo>
                  <a:pt x="1614551" y="893953"/>
                  <a:pt x="1162812" y="0"/>
                  <a:pt x="1162812" y="0"/>
                </a:cubicBezTo>
                <a:close/>
                <a:moveTo>
                  <a:pt x="458724" y="2961259"/>
                </a:moveTo>
                <a:cubicBezTo>
                  <a:pt x="448818" y="2968752"/>
                  <a:pt x="443484" y="2972562"/>
                  <a:pt x="443484" y="2972562"/>
                </a:cubicBezTo>
                <a:lnTo>
                  <a:pt x="467995" y="2971165"/>
                </a:lnTo>
                <a:cubicBezTo>
                  <a:pt x="464820" y="2967863"/>
                  <a:pt x="461772" y="2964561"/>
                  <a:pt x="458724" y="2961132"/>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rot="-278096">
            <a:off x="1943565" y="10303582"/>
            <a:ext cx="19431" cy="7239"/>
          </a:xfrm>
          <a:custGeom>
            <a:avLst/>
            <a:gdLst/>
            <a:ahLst/>
            <a:cxnLst/>
            <a:rect l="l" t="t" r="r" b="b"/>
            <a:pathLst>
              <a:path w="25908" h="9652" extrusionOk="0">
                <a:moveTo>
                  <a:pt x="15113" y="0"/>
                </a:moveTo>
                <a:cubicBezTo>
                  <a:pt x="6858" y="6858"/>
                  <a:pt x="0" y="9652"/>
                  <a:pt x="0" y="9652"/>
                </a:cubicBezTo>
                <a:lnTo>
                  <a:pt x="25908" y="9652"/>
                </a:lnTo>
                <a:lnTo>
                  <a:pt x="15113" y="0"/>
                </a:lnTo>
                <a:close/>
              </a:path>
            </a:pathLst>
          </a:custGeom>
          <a:solidFill>
            <a:srgbClr val="3F31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rot="-278096">
            <a:off x="1681973" y="9791032"/>
            <a:ext cx="540448" cy="511778"/>
          </a:xfrm>
          <a:custGeom>
            <a:avLst/>
            <a:gdLst/>
            <a:ahLst/>
            <a:cxnLst/>
            <a:rect l="l" t="t" r="r" b="b"/>
            <a:pathLst>
              <a:path w="720598" h="682371" extrusionOk="0">
                <a:moveTo>
                  <a:pt x="0" y="0"/>
                </a:moveTo>
                <a:cubicBezTo>
                  <a:pt x="42418" y="185674"/>
                  <a:pt x="114681" y="362966"/>
                  <a:pt x="218440" y="525399"/>
                </a:cubicBezTo>
                <a:cubicBezTo>
                  <a:pt x="254000" y="580009"/>
                  <a:pt x="293497" y="631825"/>
                  <a:pt x="337185" y="682371"/>
                </a:cubicBezTo>
                <a:cubicBezTo>
                  <a:pt x="383540" y="645541"/>
                  <a:pt x="543306" y="520065"/>
                  <a:pt x="720598" y="327533"/>
                </a:cubicBezTo>
                <a:cubicBezTo>
                  <a:pt x="394462" y="297561"/>
                  <a:pt x="147447" y="129667"/>
                  <a:pt x="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rot="-278096">
            <a:off x="2203695" y="7589455"/>
            <a:ext cx="2861119" cy="4263676"/>
          </a:xfrm>
          <a:custGeom>
            <a:avLst/>
            <a:gdLst/>
            <a:ahLst/>
            <a:cxnLst/>
            <a:rect l="l" t="t" r="r" b="b"/>
            <a:pathLst>
              <a:path w="3814826" h="5684901" extrusionOk="0">
                <a:moveTo>
                  <a:pt x="3130931" y="0"/>
                </a:moveTo>
                <a:lnTo>
                  <a:pt x="1932559" y="667385"/>
                </a:lnTo>
                <a:lnTo>
                  <a:pt x="764286" y="236093"/>
                </a:lnTo>
                <a:cubicBezTo>
                  <a:pt x="633222" y="292100"/>
                  <a:pt x="504952" y="357505"/>
                  <a:pt x="383540" y="429895"/>
                </a:cubicBezTo>
                <a:cubicBezTo>
                  <a:pt x="361696" y="443484"/>
                  <a:pt x="339852" y="457200"/>
                  <a:pt x="318008" y="473583"/>
                </a:cubicBezTo>
                <a:cubicBezTo>
                  <a:pt x="342519" y="906272"/>
                  <a:pt x="345313" y="1340231"/>
                  <a:pt x="324866" y="1772920"/>
                </a:cubicBezTo>
                <a:cubicBezTo>
                  <a:pt x="245745" y="2907030"/>
                  <a:pt x="135128" y="4022090"/>
                  <a:pt x="0" y="5130419"/>
                </a:cubicBezTo>
                <a:cubicBezTo>
                  <a:pt x="758952" y="5477002"/>
                  <a:pt x="1596898" y="5664073"/>
                  <a:pt x="2432177" y="5683123"/>
                </a:cubicBezTo>
                <a:cubicBezTo>
                  <a:pt x="2481199" y="5684266"/>
                  <a:pt x="2530221" y="5684901"/>
                  <a:pt x="2579370" y="5684901"/>
                </a:cubicBezTo>
                <a:cubicBezTo>
                  <a:pt x="2992247" y="5684901"/>
                  <a:pt x="3406521" y="5643118"/>
                  <a:pt x="3807968" y="5547995"/>
                </a:cubicBezTo>
                <a:cubicBezTo>
                  <a:pt x="3814826" y="4133977"/>
                  <a:pt x="3690493" y="2716022"/>
                  <a:pt x="3423031" y="1296543"/>
                </a:cubicBezTo>
                <a:cubicBezTo>
                  <a:pt x="3372485" y="883031"/>
                  <a:pt x="3350768" y="463931"/>
                  <a:pt x="3357626" y="50419"/>
                </a:cubicBezTo>
                <a:cubicBezTo>
                  <a:pt x="3283712" y="27305"/>
                  <a:pt x="3207258" y="12192"/>
                  <a:pt x="3130931"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rot="-278096">
            <a:off x="2639433" y="7581255"/>
            <a:ext cx="1773936" cy="860870"/>
          </a:xfrm>
          <a:custGeom>
            <a:avLst/>
            <a:gdLst/>
            <a:ahLst/>
            <a:cxnLst/>
            <a:rect l="l" t="t" r="r" b="b"/>
            <a:pathLst>
              <a:path w="2365248" h="1147826" extrusionOk="0">
                <a:moveTo>
                  <a:pt x="2231517" y="0"/>
                </a:moveTo>
                <a:lnTo>
                  <a:pt x="1452245" y="652399"/>
                </a:lnTo>
                <a:lnTo>
                  <a:pt x="105029" y="210185"/>
                </a:lnTo>
                <a:cubicBezTo>
                  <a:pt x="68326" y="223901"/>
                  <a:pt x="34163" y="237490"/>
                  <a:pt x="0" y="251206"/>
                </a:cubicBezTo>
                <a:cubicBezTo>
                  <a:pt x="125603" y="476377"/>
                  <a:pt x="273050" y="689229"/>
                  <a:pt x="468249" y="854456"/>
                </a:cubicBezTo>
                <a:cubicBezTo>
                  <a:pt x="674370" y="1029716"/>
                  <a:pt x="936498" y="1147826"/>
                  <a:pt x="1205230" y="1147826"/>
                </a:cubicBezTo>
                <a:cubicBezTo>
                  <a:pt x="1221232" y="1147826"/>
                  <a:pt x="1236980" y="1147445"/>
                  <a:pt x="1252982" y="1146556"/>
                </a:cubicBezTo>
                <a:cubicBezTo>
                  <a:pt x="1553210" y="1130173"/>
                  <a:pt x="1831594" y="959612"/>
                  <a:pt x="2022729" y="727583"/>
                </a:cubicBezTo>
                <a:cubicBezTo>
                  <a:pt x="2190623" y="522859"/>
                  <a:pt x="2297049" y="274447"/>
                  <a:pt x="2365248" y="16510"/>
                </a:cubicBezTo>
                <a:cubicBezTo>
                  <a:pt x="2320290" y="8255"/>
                  <a:pt x="2276602" y="4064"/>
                  <a:pt x="2231517"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rot="-278096">
            <a:off x="2710241" y="7558771"/>
            <a:ext cx="1597819" cy="785336"/>
          </a:xfrm>
          <a:custGeom>
            <a:avLst/>
            <a:gdLst/>
            <a:ahLst/>
            <a:cxnLst/>
            <a:rect l="l" t="t" r="r" b="b"/>
            <a:pathLst>
              <a:path w="2130425" h="1047115" extrusionOk="0">
                <a:moveTo>
                  <a:pt x="1414653" y="0"/>
                </a:moveTo>
                <a:cubicBezTo>
                  <a:pt x="1300861" y="0"/>
                  <a:pt x="1190879" y="1905"/>
                  <a:pt x="1093216" y="5715"/>
                </a:cubicBezTo>
                <a:cubicBezTo>
                  <a:pt x="720598" y="31623"/>
                  <a:pt x="347980" y="106680"/>
                  <a:pt x="0" y="240411"/>
                </a:cubicBezTo>
                <a:cubicBezTo>
                  <a:pt x="103759" y="432816"/>
                  <a:pt x="230759" y="615696"/>
                  <a:pt x="394462" y="760476"/>
                </a:cubicBezTo>
                <a:cubicBezTo>
                  <a:pt x="571881" y="917448"/>
                  <a:pt x="795782" y="1029335"/>
                  <a:pt x="1031875" y="1045718"/>
                </a:cubicBezTo>
                <a:cubicBezTo>
                  <a:pt x="1047750" y="1046607"/>
                  <a:pt x="1063625" y="1047115"/>
                  <a:pt x="1079373" y="1047115"/>
                </a:cubicBezTo>
                <a:cubicBezTo>
                  <a:pt x="1355090" y="1047115"/>
                  <a:pt x="1625346" y="914019"/>
                  <a:pt x="1812417" y="711454"/>
                </a:cubicBezTo>
                <a:cubicBezTo>
                  <a:pt x="1984375" y="523113"/>
                  <a:pt x="2088134" y="281559"/>
                  <a:pt x="2130425" y="30353"/>
                </a:cubicBezTo>
                <a:cubicBezTo>
                  <a:pt x="2105914" y="26289"/>
                  <a:pt x="2077212" y="25019"/>
                  <a:pt x="2052574" y="23622"/>
                </a:cubicBezTo>
                <a:cubicBezTo>
                  <a:pt x="1866011" y="7366"/>
                  <a:pt x="1633220" y="0"/>
                  <a:pt x="1414653"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rot="-278096">
            <a:off x="2249238" y="7591194"/>
            <a:ext cx="1801559" cy="2994565"/>
          </a:xfrm>
          <a:custGeom>
            <a:avLst/>
            <a:gdLst/>
            <a:ahLst/>
            <a:cxnLst/>
            <a:rect l="l" t="t" r="r" b="b"/>
            <a:pathLst>
              <a:path w="2402078" h="3992753" extrusionOk="0">
                <a:moveTo>
                  <a:pt x="2153539" y="0"/>
                </a:moveTo>
                <a:cubicBezTo>
                  <a:pt x="2039112" y="0"/>
                  <a:pt x="1928749" y="2159"/>
                  <a:pt x="1831594" y="6096"/>
                </a:cubicBezTo>
                <a:cubicBezTo>
                  <a:pt x="1740154" y="12954"/>
                  <a:pt x="1648714" y="21209"/>
                  <a:pt x="1558671" y="33401"/>
                </a:cubicBezTo>
                <a:lnTo>
                  <a:pt x="133731" y="2570607"/>
                </a:lnTo>
                <a:cubicBezTo>
                  <a:pt x="94234" y="3048254"/>
                  <a:pt x="50546" y="3521837"/>
                  <a:pt x="0" y="3992753"/>
                </a:cubicBezTo>
                <a:cubicBezTo>
                  <a:pt x="222504" y="3976370"/>
                  <a:pt x="672846" y="3879596"/>
                  <a:pt x="1019556" y="3404489"/>
                </a:cubicBezTo>
                <a:cubicBezTo>
                  <a:pt x="1494536" y="2752090"/>
                  <a:pt x="1815211" y="625729"/>
                  <a:pt x="1815211" y="625729"/>
                </a:cubicBezTo>
                <a:cubicBezTo>
                  <a:pt x="1815211" y="625729"/>
                  <a:pt x="2277872" y="592963"/>
                  <a:pt x="2402078" y="3302"/>
                </a:cubicBezTo>
                <a:cubicBezTo>
                  <a:pt x="2319401" y="1016"/>
                  <a:pt x="2235454" y="0"/>
                  <a:pt x="2153539"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rot="-278096">
            <a:off x="1884467" y="8213720"/>
            <a:ext cx="1517142" cy="2187130"/>
          </a:xfrm>
          <a:custGeom>
            <a:avLst/>
            <a:gdLst/>
            <a:ahLst/>
            <a:cxnLst/>
            <a:rect l="l" t="t" r="r" b="b"/>
            <a:pathLst>
              <a:path w="2022856" h="2916174" extrusionOk="0">
                <a:moveTo>
                  <a:pt x="1072769" y="0"/>
                </a:moveTo>
                <a:cubicBezTo>
                  <a:pt x="665988" y="592328"/>
                  <a:pt x="352171" y="1244854"/>
                  <a:pt x="150241" y="1932686"/>
                </a:cubicBezTo>
                <a:lnTo>
                  <a:pt x="0" y="2717419"/>
                </a:lnTo>
                <a:cubicBezTo>
                  <a:pt x="62865" y="2784348"/>
                  <a:pt x="136525" y="2840228"/>
                  <a:pt x="221107" y="2875788"/>
                </a:cubicBezTo>
                <a:cubicBezTo>
                  <a:pt x="289687" y="2903728"/>
                  <a:pt x="362077" y="2916174"/>
                  <a:pt x="435356" y="2916174"/>
                </a:cubicBezTo>
                <a:cubicBezTo>
                  <a:pt x="573405" y="2916174"/>
                  <a:pt x="713994" y="2871597"/>
                  <a:pt x="835406" y="2802128"/>
                </a:cubicBezTo>
                <a:cubicBezTo>
                  <a:pt x="1244854" y="2572893"/>
                  <a:pt x="1467358" y="2115693"/>
                  <a:pt x="1640713" y="1678813"/>
                </a:cubicBezTo>
                <a:cubicBezTo>
                  <a:pt x="1782572" y="1322705"/>
                  <a:pt x="1910842" y="959485"/>
                  <a:pt x="2022856" y="593852"/>
                </a:cubicBezTo>
                <a:cubicBezTo>
                  <a:pt x="1705991" y="360426"/>
                  <a:pt x="1319911" y="135128"/>
                  <a:pt x="1072769"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rot="-278096">
            <a:off x="1931244" y="9344171"/>
            <a:ext cx="1283685" cy="1064228"/>
          </a:xfrm>
          <a:custGeom>
            <a:avLst/>
            <a:gdLst/>
            <a:ahLst/>
            <a:cxnLst/>
            <a:rect l="l" t="t" r="r" b="b"/>
            <a:pathLst>
              <a:path w="1711579" h="1418971" extrusionOk="0">
                <a:moveTo>
                  <a:pt x="1711579" y="0"/>
                </a:moveTo>
                <a:cubicBezTo>
                  <a:pt x="1457579" y="360299"/>
                  <a:pt x="1123315" y="727456"/>
                  <a:pt x="756158" y="821563"/>
                </a:cubicBezTo>
                <a:cubicBezTo>
                  <a:pt x="654558" y="846963"/>
                  <a:pt x="558165" y="858012"/>
                  <a:pt x="467360" y="858012"/>
                </a:cubicBezTo>
                <a:cubicBezTo>
                  <a:pt x="324358" y="858012"/>
                  <a:pt x="195453" y="830580"/>
                  <a:pt x="81788" y="788797"/>
                </a:cubicBezTo>
                <a:lnTo>
                  <a:pt x="0" y="1220089"/>
                </a:lnTo>
                <a:cubicBezTo>
                  <a:pt x="62865" y="1287018"/>
                  <a:pt x="136525" y="1342898"/>
                  <a:pt x="222504" y="1378458"/>
                </a:cubicBezTo>
                <a:cubicBezTo>
                  <a:pt x="291211" y="1406398"/>
                  <a:pt x="363728" y="1418971"/>
                  <a:pt x="436880" y="1418971"/>
                </a:cubicBezTo>
                <a:cubicBezTo>
                  <a:pt x="574421" y="1418971"/>
                  <a:pt x="714629" y="1374775"/>
                  <a:pt x="836676" y="1306195"/>
                </a:cubicBezTo>
                <a:cubicBezTo>
                  <a:pt x="1246124" y="1075563"/>
                  <a:pt x="1467231" y="618363"/>
                  <a:pt x="1641856" y="181483"/>
                </a:cubicBezTo>
                <a:cubicBezTo>
                  <a:pt x="1665097" y="121412"/>
                  <a:pt x="1686941" y="60071"/>
                  <a:pt x="1711579"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rot="-278096">
            <a:off x="2564752" y="6858184"/>
            <a:ext cx="1457611" cy="1745265"/>
          </a:xfrm>
          <a:custGeom>
            <a:avLst/>
            <a:gdLst/>
            <a:ahLst/>
            <a:cxnLst/>
            <a:rect l="l" t="t" r="r" b="b"/>
            <a:pathLst>
              <a:path w="1943481" h="2327021" extrusionOk="0">
                <a:moveTo>
                  <a:pt x="1868043" y="0"/>
                </a:moveTo>
                <a:cubicBezTo>
                  <a:pt x="1843659" y="0"/>
                  <a:pt x="1816354" y="9144"/>
                  <a:pt x="1794764" y="20320"/>
                </a:cubicBezTo>
                <a:cubicBezTo>
                  <a:pt x="1534160" y="156845"/>
                  <a:pt x="1326642" y="391541"/>
                  <a:pt x="1042797" y="470662"/>
                </a:cubicBezTo>
                <a:cubicBezTo>
                  <a:pt x="1001776" y="368300"/>
                  <a:pt x="960882" y="270002"/>
                  <a:pt x="906272" y="179959"/>
                </a:cubicBezTo>
                <a:cubicBezTo>
                  <a:pt x="887349" y="148590"/>
                  <a:pt x="860425" y="113665"/>
                  <a:pt x="825373" y="113665"/>
                </a:cubicBezTo>
                <a:cubicBezTo>
                  <a:pt x="822452" y="113665"/>
                  <a:pt x="819277" y="113919"/>
                  <a:pt x="816229" y="114427"/>
                </a:cubicBezTo>
                <a:cubicBezTo>
                  <a:pt x="790321" y="119888"/>
                  <a:pt x="771271" y="141732"/>
                  <a:pt x="764413" y="167640"/>
                </a:cubicBezTo>
                <a:cubicBezTo>
                  <a:pt x="757555" y="193548"/>
                  <a:pt x="760349" y="218186"/>
                  <a:pt x="763016" y="244094"/>
                </a:cubicBezTo>
                <a:cubicBezTo>
                  <a:pt x="776732" y="394335"/>
                  <a:pt x="784860" y="545719"/>
                  <a:pt x="749427" y="693166"/>
                </a:cubicBezTo>
                <a:cubicBezTo>
                  <a:pt x="701548" y="885571"/>
                  <a:pt x="577469" y="1050798"/>
                  <a:pt x="443611" y="1200912"/>
                </a:cubicBezTo>
                <a:cubicBezTo>
                  <a:pt x="311277" y="1349756"/>
                  <a:pt x="168021" y="1491615"/>
                  <a:pt x="43688" y="1669161"/>
                </a:cubicBezTo>
                <a:cubicBezTo>
                  <a:pt x="27305" y="1689608"/>
                  <a:pt x="13589" y="1711452"/>
                  <a:pt x="0" y="1731899"/>
                </a:cubicBezTo>
                <a:lnTo>
                  <a:pt x="454533" y="2069084"/>
                </a:lnTo>
                <a:lnTo>
                  <a:pt x="948563" y="2327021"/>
                </a:lnTo>
                <a:cubicBezTo>
                  <a:pt x="1035939" y="2041779"/>
                  <a:pt x="1115060" y="1755140"/>
                  <a:pt x="1184656" y="1465834"/>
                </a:cubicBezTo>
                <a:cubicBezTo>
                  <a:pt x="1408557" y="1378585"/>
                  <a:pt x="1579118" y="1232408"/>
                  <a:pt x="1650111" y="1044067"/>
                </a:cubicBezTo>
                <a:cubicBezTo>
                  <a:pt x="1722374" y="857123"/>
                  <a:pt x="1691005" y="633349"/>
                  <a:pt x="1572260" y="472313"/>
                </a:cubicBezTo>
                <a:cubicBezTo>
                  <a:pt x="1664970" y="360426"/>
                  <a:pt x="1776984" y="252603"/>
                  <a:pt x="1882013" y="141986"/>
                </a:cubicBezTo>
                <a:cubicBezTo>
                  <a:pt x="1910715" y="106553"/>
                  <a:pt x="1943481" y="58674"/>
                  <a:pt x="1917573" y="23241"/>
                </a:cubicBezTo>
                <a:cubicBezTo>
                  <a:pt x="1906524" y="6350"/>
                  <a:pt x="1888363" y="0"/>
                  <a:pt x="1868043" y="0"/>
                </a:cubicBezTo>
                <a:close/>
              </a:path>
            </a:pathLst>
          </a:custGeom>
          <a:solidFill>
            <a:srgbClr val="F296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rot="-278096">
            <a:off x="2529903" y="8104996"/>
            <a:ext cx="850678" cy="619697"/>
          </a:xfrm>
          <a:custGeom>
            <a:avLst/>
            <a:gdLst/>
            <a:ahLst/>
            <a:cxnLst/>
            <a:rect l="l" t="t" r="r" b="b"/>
            <a:pathLst>
              <a:path w="1134237" h="826262" extrusionOk="0">
                <a:moveTo>
                  <a:pt x="157607" y="0"/>
                </a:moveTo>
                <a:cubicBezTo>
                  <a:pt x="127508" y="0"/>
                  <a:pt x="97790" y="11811"/>
                  <a:pt x="76454" y="35179"/>
                </a:cubicBezTo>
                <a:cubicBezTo>
                  <a:pt x="61468" y="51562"/>
                  <a:pt x="47879" y="67945"/>
                  <a:pt x="35560" y="86995"/>
                </a:cubicBezTo>
                <a:cubicBezTo>
                  <a:pt x="0" y="137414"/>
                  <a:pt x="13716" y="208534"/>
                  <a:pt x="64135" y="242570"/>
                </a:cubicBezTo>
                <a:cubicBezTo>
                  <a:pt x="361696" y="443230"/>
                  <a:pt x="657860" y="632968"/>
                  <a:pt x="960882" y="810387"/>
                </a:cubicBezTo>
                <a:cubicBezTo>
                  <a:pt x="978916" y="821182"/>
                  <a:pt x="998220" y="826262"/>
                  <a:pt x="1017270" y="826262"/>
                </a:cubicBezTo>
                <a:cubicBezTo>
                  <a:pt x="1063117" y="826262"/>
                  <a:pt x="1106551" y="796798"/>
                  <a:pt x="1121918" y="747649"/>
                </a:cubicBezTo>
                <a:cubicBezTo>
                  <a:pt x="1134237" y="709549"/>
                  <a:pt x="1127379" y="668528"/>
                  <a:pt x="1100074" y="639826"/>
                </a:cubicBezTo>
                <a:cubicBezTo>
                  <a:pt x="851662" y="366776"/>
                  <a:pt x="541909" y="148463"/>
                  <a:pt x="199263" y="7874"/>
                </a:cubicBezTo>
                <a:cubicBezTo>
                  <a:pt x="185801" y="2667"/>
                  <a:pt x="171577" y="0"/>
                  <a:pt x="157607" y="0"/>
                </a:cubicBez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3"/>
          <p:cNvGrpSpPr/>
          <p:nvPr/>
        </p:nvGrpSpPr>
        <p:grpSpPr>
          <a:xfrm>
            <a:off x="16050657" y="875791"/>
            <a:ext cx="689991" cy="689897"/>
            <a:chOff x="0" y="0"/>
            <a:chExt cx="919988" cy="919861"/>
          </a:xfrm>
        </p:grpSpPr>
        <p:sp>
          <p:nvSpPr>
            <p:cNvPr id="200" name="Google Shape;200;p3"/>
            <p:cNvSpPr/>
            <p:nvPr/>
          </p:nvSpPr>
          <p:spPr>
            <a:xfrm>
              <a:off x="25400" y="25400"/>
              <a:ext cx="869061" cy="869061"/>
            </a:xfrm>
            <a:custGeom>
              <a:avLst/>
              <a:gdLst/>
              <a:ahLst/>
              <a:cxnLst/>
              <a:rect l="l" t="t" r="r" b="b"/>
              <a:pathLst>
                <a:path w="869061" h="869061" extrusionOk="0">
                  <a:moveTo>
                    <a:pt x="869061" y="434467"/>
                  </a:moveTo>
                  <a:lnTo>
                    <a:pt x="511302" y="357759"/>
                  </a:lnTo>
                  <a:lnTo>
                    <a:pt x="434467" y="0"/>
                  </a:lnTo>
                  <a:lnTo>
                    <a:pt x="357759" y="357759"/>
                  </a:lnTo>
                  <a:lnTo>
                    <a:pt x="0" y="434467"/>
                  </a:lnTo>
                  <a:lnTo>
                    <a:pt x="357759" y="511302"/>
                  </a:lnTo>
                  <a:lnTo>
                    <a:pt x="434594" y="869061"/>
                  </a:lnTo>
                  <a:lnTo>
                    <a:pt x="511429" y="511302"/>
                  </a:lnTo>
                  <a:close/>
                </a:path>
              </a:pathLst>
            </a:custGeom>
            <a:solidFill>
              <a:srgbClr val="DD5B52"/>
            </a:solidFill>
            <a:ln>
              <a:noFill/>
            </a:ln>
          </p:spPr>
        </p:sp>
        <p:sp>
          <p:nvSpPr>
            <p:cNvPr id="201" name="Google Shape;201;p3"/>
            <p:cNvSpPr/>
            <p:nvPr/>
          </p:nvSpPr>
          <p:spPr>
            <a:xfrm>
              <a:off x="0" y="0"/>
              <a:ext cx="919988" cy="919861"/>
            </a:xfrm>
            <a:custGeom>
              <a:avLst/>
              <a:gdLst/>
              <a:ahLst/>
              <a:cxnLst/>
              <a:rect l="l" t="t" r="r" b="b"/>
              <a:pathLst>
                <a:path w="919988" h="919861" extrusionOk="0">
                  <a:moveTo>
                    <a:pt x="889127" y="484759"/>
                  </a:moveTo>
                  <a:lnTo>
                    <a:pt x="531368" y="407924"/>
                  </a:lnTo>
                  <a:cubicBezTo>
                    <a:pt x="521589" y="405765"/>
                    <a:pt x="513969" y="398145"/>
                    <a:pt x="511810" y="388366"/>
                  </a:cubicBezTo>
                  <a:lnTo>
                    <a:pt x="435102" y="30734"/>
                  </a:lnTo>
                  <a:lnTo>
                    <a:pt x="459867" y="25400"/>
                  </a:lnTo>
                  <a:lnTo>
                    <a:pt x="484759" y="30734"/>
                  </a:lnTo>
                  <a:lnTo>
                    <a:pt x="407924" y="388493"/>
                  </a:lnTo>
                  <a:cubicBezTo>
                    <a:pt x="405765" y="398272"/>
                    <a:pt x="398145" y="405892"/>
                    <a:pt x="388366" y="408051"/>
                  </a:cubicBezTo>
                  <a:lnTo>
                    <a:pt x="30734" y="484759"/>
                  </a:lnTo>
                  <a:lnTo>
                    <a:pt x="25400" y="459867"/>
                  </a:lnTo>
                  <a:lnTo>
                    <a:pt x="30734" y="434975"/>
                  </a:lnTo>
                  <a:lnTo>
                    <a:pt x="388493" y="511810"/>
                  </a:lnTo>
                  <a:cubicBezTo>
                    <a:pt x="398272" y="513969"/>
                    <a:pt x="405892" y="521589"/>
                    <a:pt x="408051" y="531368"/>
                  </a:cubicBezTo>
                  <a:lnTo>
                    <a:pt x="484886" y="889127"/>
                  </a:lnTo>
                  <a:lnTo>
                    <a:pt x="459994" y="894461"/>
                  </a:lnTo>
                  <a:lnTo>
                    <a:pt x="435102" y="889127"/>
                  </a:lnTo>
                  <a:lnTo>
                    <a:pt x="511937" y="531368"/>
                  </a:lnTo>
                  <a:cubicBezTo>
                    <a:pt x="514096" y="521589"/>
                    <a:pt x="521716" y="513969"/>
                    <a:pt x="531495" y="511810"/>
                  </a:cubicBezTo>
                  <a:lnTo>
                    <a:pt x="889254" y="434975"/>
                  </a:lnTo>
                  <a:lnTo>
                    <a:pt x="894588" y="459867"/>
                  </a:lnTo>
                  <a:lnTo>
                    <a:pt x="889254" y="484759"/>
                  </a:lnTo>
                  <a:moveTo>
                    <a:pt x="899922" y="435102"/>
                  </a:moveTo>
                  <a:cubicBezTo>
                    <a:pt x="911606" y="437642"/>
                    <a:pt x="919988" y="447929"/>
                    <a:pt x="919988" y="459994"/>
                  </a:cubicBezTo>
                  <a:cubicBezTo>
                    <a:pt x="919988" y="472059"/>
                    <a:pt x="911606" y="482346"/>
                    <a:pt x="899922" y="484886"/>
                  </a:cubicBezTo>
                  <a:lnTo>
                    <a:pt x="542036" y="561594"/>
                  </a:lnTo>
                  <a:lnTo>
                    <a:pt x="536702" y="536702"/>
                  </a:lnTo>
                  <a:lnTo>
                    <a:pt x="561594" y="542036"/>
                  </a:lnTo>
                  <a:lnTo>
                    <a:pt x="484759" y="899795"/>
                  </a:lnTo>
                  <a:cubicBezTo>
                    <a:pt x="482219" y="911479"/>
                    <a:pt x="471932" y="919861"/>
                    <a:pt x="459867" y="919861"/>
                  </a:cubicBezTo>
                  <a:cubicBezTo>
                    <a:pt x="447802" y="919861"/>
                    <a:pt x="437515" y="911479"/>
                    <a:pt x="434975" y="899795"/>
                  </a:cubicBezTo>
                  <a:lnTo>
                    <a:pt x="358267" y="542036"/>
                  </a:lnTo>
                  <a:lnTo>
                    <a:pt x="383159" y="536702"/>
                  </a:lnTo>
                  <a:lnTo>
                    <a:pt x="377825" y="561594"/>
                  </a:lnTo>
                  <a:lnTo>
                    <a:pt x="20066" y="484759"/>
                  </a:lnTo>
                  <a:cubicBezTo>
                    <a:pt x="8382" y="482219"/>
                    <a:pt x="0" y="471932"/>
                    <a:pt x="0" y="459867"/>
                  </a:cubicBezTo>
                  <a:cubicBezTo>
                    <a:pt x="0" y="447802"/>
                    <a:pt x="8382" y="437515"/>
                    <a:pt x="20066" y="434975"/>
                  </a:cubicBezTo>
                  <a:lnTo>
                    <a:pt x="377825" y="358140"/>
                  </a:lnTo>
                  <a:lnTo>
                    <a:pt x="383159" y="383032"/>
                  </a:lnTo>
                  <a:lnTo>
                    <a:pt x="358267" y="377698"/>
                  </a:lnTo>
                  <a:lnTo>
                    <a:pt x="435102" y="20066"/>
                  </a:lnTo>
                  <a:cubicBezTo>
                    <a:pt x="437642" y="8382"/>
                    <a:pt x="447929" y="0"/>
                    <a:pt x="459867" y="0"/>
                  </a:cubicBezTo>
                  <a:cubicBezTo>
                    <a:pt x="471805" y="0"/>
                    <a:pt x="482219" y="8382"/>
                    <a:pt x="484759" y="20066"/>
                  </a:cubicBezTo>
                  <a:lnTo>
                    <a:pt x="561594" y="377825"/>
                  </a:lnTo>
                  <a:lnTo>
                    <a:pt x="536702" y="383159"/>
                  </a:lnTo>
                  <a:lnTo>
                    <a:pt x="542036" y="358267"/>
                  </a:lnTo>
                  <a:lnTo>
                    <a:pt x="899795" y="43510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3"/>
          <p:cNvGrpSpPr/>
          <p:nvPr/>
        </p:nvGrpSpPr>
        <p:grpSpPr>
          <a:xfrm>
            <a:off x="16620785" y="1527585"/>
            <a:ext cx="458725" cy="458914"/>
            <a:chOff x="0" y="0"/>
            <a:chExt cx="611632" cy="611886"/>
          </a:xfrm>
        </p:grpSpPr>
        <p:sp>
          <p:nvSpPr>
            <p:cNvPr id="203" name="Google Shape;203;p3"/>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485A7E"/>
            </a:solidFill>
            <a:ln>
              <a:noFill/>
            </a:ln>
          </p:spPr>
        </p:sp>
        <p:sp>
          <p:nvSpPr>
            <p:cNvPr id="204" name="Google Shape;204;p3"/>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3"/>
          <p:cNvGrpSpPr/>
          <p:nvPr/>
        </p:nvGrpSpPr>
        <p:grpSpPr>
          <a:xfrm>
            <a:off x="16014389" y="1660969"/>
            <a:ext cx="458725" cy="458914"/>
            <a:chOff x="0" y="0"/>
            <a:chExt cx="611632" cy="611886"/>
          </a:xfrm>
        </p:grpSpPr>
        <p:sp>
          <p:nvSpPr>
            <p:cNvPr id="206" name="Google Shape;206;p3"/>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EDB945"/>
            </a:solidFill>
            <a:ln>
              <a:noFill/>
            </a:ln>
          </p:spPr>
        </p:sp>
        <p:sp>
          <p:nvSpPr>
            <p:cNvPr id="207" name="Google Shape;207;p3"/>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3"/>
          <p:cNvGrpSpPr/>
          <p:nvPr/>
        </p:nvGrpSpPr>
        <p:grpSpPr>
          <a:xfrm>
            <a:off x="1036751" y="3429783"/>
            <a:ext cx="689991" cy="689897"/>
            <a:chOff x="0" y="0"/>
            <a:chExt cx="919988" cy="919861"/>
          </a:xfrm>
        </p:grpSpPr>
        <p:sp>
          <p:nvSpPr>
            <p:cNvPr id="209" name="Google Shape;209;p3"/>
            <p:cNvSpPr/>
            <p:nvPr/>
          </p:nvSpPr>
          <p:spPr>
            <a:xfrm>
              <a:off x="25400" y="25400"/>
              <a:ext cx="869061" cy="869061"/>
            </a:xfrm>
            <a:custGeom>
              <a:avLst/>
              <a:gdLst/>
              <a:ahLst/>
              <a:cxnLst/>
              <a:rect l="l" t="t" r="r" b="b"/>
              <a:pathLst>
                <a:path w="869061" h="869061" extrusionOk="0">
                  <a:moveTo>
                    <a:pt x="869061" y="434467"/>
                  </a:moveTo>
                  <a:lnTo>
                    <a:pt x="511302" y="357759"/>
                  </a:lnTo>
                  <a:lnTo>
                    <a:pt x="434467" y="0"/>
                  </a:lnTo>
                  <a:lnTo>
                    <a:pt x="357759" y="357759"/>
                  </a:lnTo>
                  <a:lnTo>
                    <a:pt x="0" y="434467"/>
                  </a:lnTo>
                  <a:lnTo>
                    <a:pt x="357759" y="511302"/>
                  </a:lnTo>
                  <a:lnTo>
                    <a:pt x="434594" y="869061"/>
                  </a:lnTo>
                  <a:lnTo>
                    <a:pt x="511429" y="511302"/>
                  </a:lnTo>
                  <a:close/>
                </a:path>
              </a:pathLst>
            </a:custGeom>
            <a:solidFill>
              <a:srgbClr val="BBC8D8"/>
            </a:solidFill>
            <a:ln>
              <a:noFill/>
            </a:ln>
          </p:spPr>
        </p:sp>
        <p:sp>
          <p:nvSpPr>
            <p:cNvPr id="210" name="Google Shape;210;p3"/>
            <p:cNvSpPr/>
            <p:nvPr/>
          </p:nvSpPr>
          <p:spPr>
            <a:xfrm>
              <a:off x="0" y="0"/>
              <a:ext cx="919988" cy="919861"/>
            </a:xfrm>
            <a:custGeom>
              <a:avLst/>
              <a:gdLst/>
              <a:ahLst/>
              <a:cxnLst/>
              <a:rect l="l" t="t" r="r" b="b"/>
              <a:pathLst>
                <a:path w="919988" h="919861" extrusionOk="0">
                  <a:moveTo>
                    <a:pt x="889127" y="484759"/>
                  </a:moveTo>
                  <a:lnTo>
                    <a:pt x="531368" y="407924"/>
                  </a:lnTo>
                  <a:cubicBezTo>
                    <a:pt x="521589" y="405765"/>
                    <a:pt x="513969" y="398145"/>
                    <a:pt x="511810" y="388366"/>
                  </a:cubicBezTo>
                  <a:lnTo>
                    <a:pt x="435102" y="30734"/>
                  </a:lnTo>
                  <a:lnTo>
                    <a:pt x="459867" y="25400"/>
                  </a:lnTo>
                  <a:lnTo>
                    <a:pt x="484759" y="30734"/>
                  </a:lnTo>
                  <a:lnTo>
                    <a:pt x="407924" y="388493"/>
                  </a:lnTo>
                  <a:cubicBezTo>
                    <a:pt x="405765" y="398272"/>
                    <a:pt x="398145" y="405892"/>
                    <a:pt x="388366" y="408051"/>
                  </a:cubicBezTo>
                  <a:lnTo>
                    <a:pt x="30734" y="484759"/>
                  </a:lnTo>
                  <a:lnTo>
                    <a:pt x="25400" y="459867"/>
                  </a:lnTo>
                  <a:lnTo>
                    <a:pt x="30734" y="434975"/>
                  </a:lnTo>
                  <a:lnTo>
                    <a:pt x="388493" y="511810"/>
                  </a:lnTo>
                  <a:cubicBezTo>
                    <a:pt x="398272" y="513969"/>
                    <a:pt x="405892" y="521589"/>
                    <a:pt x="408051" y="531368"/>
                  </a:cubicBezTo>
                  <a:lnTo>
                    <a:pt x="484886" y="889127"/>
                  </a:lnTo>
                  <a:lnTo>
                    <a:pt x="459994" y="894461"/>
                  </a:lnTo>
                  <a:lnTo>
                    <a:pt x="435102" y="889127"/>
                  </a:lnTo>
                  <a:lnTo>
                    <a:pt x="511937" y="531368"/>
                  </a:lnTo>
                  <a:cubicBezTo>
                    <a:pt x="514096" y="521589"/>
                    <a:pt x="521716" y="513969"/>
                    <a:pt x="531495" y="511810"/>
                  </a:cubicBezTo>
                  <a:lnTo>
                    <a:pt x="889254" y="434975"/>
                  </a:lnTo>
                  <a:lnTo>
                    <a:pt x="894588" y="459867"/>
                  </a:lnTo>
                  <a:lnTo>
                    <a:pt x="889254" y="484759"/>
                  </a:lnTo>
                  <a:moveTo>
                    <a:pt x="899922" y="435102"/>
                  </a:moveTo>
                  <a:cubicBezTo>
                    <a:pt x="911606" y="437642"/>
                    <a:pt x="919988" y="447929"/>
                    <a:pt x="919988" y="459994"/>
                  </a:cubicBezTo>
                  <a:cubicBezTo>
                    <a:pt x="919988" y="472059"/>
                    <a:pt x="911606" y="482346"/>
                    <a:pt x="899922" y="484886"/>
                  </a:cubicBezTo>
                  <a:lnTo>
                    <a:pt x="542036" y="561594"/>
                  </a:lnTo>
                  <a:lnTo>
                    <a:pt x="536702" y="536702"/>
                  </a:lnTo>
                  <a:lnTo>
                    <a:pt x="561594" y="542036"/>
                  </a:lnTo>
                  <a:lnTo>
                    <a:pt x="484759" y="899795"/>
                  </a:lnTo>
                  <a:cubicBezTo>
                    <a:pt x="482219" y="911479"/>
                    <a:pt x="471932" y="919861"/>
                    <a:pt x="459867" y="919861"/>
                  </a:cubicBezTo>
                  <a:cubicBezTo>
                    <a:pt x="447802" y="919861"/>
                    <a:pt x="437515" y="911479"/>
                    <a:pt x="434975" y="899795"/>
                  </a:cubicBezTo>
                  <a:lnTo>
                    <a:pt x="358267" y="542036"/>
                  </a:lnTo>
                  <a:lnTo>
                    <a:pt x="383159" y="536702"/>
                  </a:lnTo>
                  <a:lnTo>
                    <a:pt x="377825" y="561594"/>
                  </a:lnTo>
                  <a:lnTo>
                    <a:pt x="20066" y="484759"/>
                  </a:lnTo>
                  <a:cubicBezTo>
                    <a:pt x="8382" y="482219"/>
                    <a:pt x="0" y="471932"/>
                    <a:pt x="0" y="459867"/>
                  </a:cubicBezTo>
                  <a:cubicBezTo>
                    <a:pt x="0" y="447802"/>
                    <a:pt x="8382" y="437515"/>
                    <a:pt x="20066" y="434975"/>
                  </a:cubicBezTo>
                  <a:lnTo>
                    <a:pt x="377825" y="358140"/>
                  </a:lnTo>
                  <a:lnTo>
                    <a:pt x="383159" y="383032"/>
                  </a:lnTo>
                  <a:lnTo>
                    <a:pt x="358267" y="377698"/>
                  </a:lnTo>
                  <a:lnTo>
                    <a:pt x="435102" y="20066"/>
                  </a:lnTo>
                  <a:cubicBezTo>
                    <a:pt x="437642" y="8382"/>
                    <a:pt x="447929" y="0"/>
                    <a:pt x="459867" y="0"/>
                  </a:cubicBezTo>
                  <a:cubicBezTo>
                    <a:pt x="471805" y="0"/>
                    <a:pt x="482219" y="8382"/>
                    <a:pt x="484759" y="20066"/>
                  </a:cubicBezTo>
                  <a:lnTo>
                    <a:pt x="561594" y="377825"/>
                  </a:lnTo>
                  <a:lnTo>
                    <a:pt x="536702" y="383159"/>
                  </a:lnTo>
                  <a:lnTo>
                    <a:pt x="542036" y="358267"/>
                  </a:lnTo>
                  <a:lnTo>
                    <a:pt x="899795" y="435102"/>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3"/>
          <p:cNvGrpSpPr/>
          <p:nvPr/>
        </p:nvGrpSpPr>
        <p:grpSpPr>
          <a:xfrm>
            <a:off x="1606879" y="4081577"/>
            <a:ext cx="458725" cy="458914"/>
            <a:chOff x="0" y="0"/>
            <a:chExt cx="611632" cy="611886"/>
          </a:xfrm>
        </p:grpSpPr>
        <p:sp>
          <p:nvSpPr>
            <p:cNvPr id="212" name="Google Shape;212;p3"/>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EF8378"/>
            </a:solidFill>
            <a:ln>
              <a:noFill/>
            </a:ln>
          </p:spPr>
        </p:sp>
        <p:sp>
          <p:nvSpPr>
            <p:cNvPr id="213" name="Google Shape;213;p3"/>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1000483" y="4214961"/>
            <a:ext cx="458725" cy="458914"/>
            <a:chOff x="0" y="0"/>
            <a:chExt cx="611632" cy="611886"/>
          </a:xfrm>
        </p:grpSpPr>
        <p:sp>
          <p:nvSpPr>
            <p:cNvPr id="215" name="Google Shape;215;p3"/>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96507E"/>
            </a:solidFill>
            <a:ln>
              <a:noFill/>
            </a:ln>
          </p:spPr>
        </p:sp>
        <p:sp>
          <p:nvSpPr>
            <p:cNvPr id="216" name="Google Shape;216;p3"/>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3"/>
          <p:cNvGrpSpPr/>
          <p:nvPr/>
        </p:nvGrpSpPr>
        <p:grpSpPr>
          <a:xfrm>
            <a:off x="1715426" y="686250"/>
            <a:ext cx="798290" cy="798290"/>
            <a:chOff x="0" y="0"/>
            <a:chExt cx="1064387" cy="1064387"/>
          </a:xfrm>
        </p:grpSpPr>
        <p:sp>
          <p:nvSpPr>
            <p:cNvPr id="218" name="Google Shape;218;p3"/>
            <p:cNvSpPr/>
            <p:nvPr/>
          </p:nvSpPr>
          <p:spPr>
            <a:xfrm>
              <a:off x="25400" y="25400"/>
              <a:ext cx="1013587" cy="1013587"/>
            </a:xfrm>
            <a:custGeom>
              <a:avLst/>
              <a:gdLst/>
              <a:ahLst/>
              <a:cxnLst/>
              <a:rect l="l" t="t" r="r" b="b"/>
              <a:pathLst>
                <a:path w="1013587" h="1013587" extrusionOk="0">
                  <a:moveTo>
                    <a:pt x="1013587" y="506857"/>
                  </a:moveTo>
                  <a:lnTo>
                    <a:pt x="596392" y="417195"/>
                  </a:lnTo>
                  <a:lnTo>
                    <a:pt x="506857" y="0"/>
                  </a:lnTo>
                  <a:lnTo>
                    <a:pt x="417195" y="417195"/>
                  </a:lnTo>
                  <a:lnTo>
                    <a:pt x="0" y="506857"/>
                  </a:lnTo>
                  <a:lnTo>
                    <a:pt x="417195" y="596392"/>
                  </a:lnTo>
                  <a:lnTo>
                    <a:pt x="506730" y="1013587"/>
                  </a:lnTo>
                  <a:lnTo>
                    <a:pt x="596265" y="596392"/>
                  </a:lnTo>
                  <a:close/>
                </a:path>
              </a:pathLst>
            </a:custGeom>
            <a:solidFill>
              <a:srgbClr val="EDB945"/>
            </a:solidFill>
            <a:ln>
              <a:noFill/>
            </a:ln>
          </p:spPr>
        </p:sp>
        <p:sp>
          <p:nvSpPr>
            <p:cNvPr id="219" name="Google Shape;219;p3"/>
            <p:cNvSpPr/>
            <p:nvPr/>
          </p:nvSpPr>
          <p:spPr>
            <a:xfrm>
              <a:off x="0" y="0"/>
              <a:ext cx="1064387" cy="1064387"/>
            </a:xfrm>
            <a:custGeom>
              <a:avLst/>
              <a:gdLst/>
              <a:ahLst/>
              <a:cxnLst/>
              <a:rect l="l" t="t" r="r" b="b"/>
              <a:pathLst>
                <a:path w="1064387" h="1064387" extrusionOk="0">
                  <a:moveTo>
                    <a:pt x="1033653" y="557022"/>
                  </a:moveTo>
                  <a:lnTo>
                    <a:pt x="616458" y="467487"/>
                  </a:lnTo>
                  <a:cubicBezTo>
                    <a:pt x="606679" y="465328"/>
                    <a:pt x="599059" y="457708"/>
                    <a:pt x="596900" y="447929"/>
                  </a:cubicBezTo>
                  <a:lnTo>
                    <a:pt x="507365" y="30734"/>
                  </a:lnTo>
                  <a:lnTo>
                    <a:pt x="532257" y="25400"/>
                  </a:lnTo>
                  <a:lnTo>
                    <a:pt x="557149" y="30734"/>
                  </a:lnTo>
                  <a:lnTo>
                    <a:pt x="467614" y="447929"/>
                  </a:lnTo>
                  <a:cubicBezTo>
                    <a:pt x="465455" y="457708"/>
                    <a:pt x="457835" y="465328"/>
                    <a:pt x="448056" y="467487"/>
                  </a:cubicBezTo>
                  <a:lnTo>
                    <a:pt x="30734" y="557022"/>
                  </a:ln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moveTo>
                    <a:pt x="1044321" y="507492"/>
                  </a:moveTo>
                  <a:cubicBezTo>
                    <a:pt x="1056005" y="510032"/>
                    <a:pt x="1064387" y="520319"/>
                    <a:pt x="1064387" y="532384"/>
                  </a:cubicBezTo>
                  <a:cubicBezTo>
                    <a:pt x="1064387" y="544449"/>
                    <a:pt x="1056005" y="554736"/>
                    <a:pt x="1044321" y="557276"/>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8835893" y="8798546"/>
            <a:ext cx="498539" cy="498538"/>
            <a:chOff x="0" y="0"/>
            <a:chExt cx="664718" cy="664718"/>
          </a:xfrm>
        </p:grpSpPr>
        <p:sp>
          <p:nvSpPr>
            <p:cNvPr id="221" name="Google Shape;221;p3"/>
            <p:cNvSpPr/>
            <p:nvPr/>
          </p:nvSpPr>
          <p:spPr>
            <a:xfrm>
              <a:off x="25400" y="25400"/>
              <a:ext cx="614045" cy="614045"/>
            </a:xfrm>
            <a:custGeom>
              <a:avLst/>
              <a:gdLst/>
              <a:ahLst/>
              <a:cxnLst/>
              <a:rect l="l" t="t" r="r" b="b"/>
              <a:pathLst>
                <a:path w="614045" h="614045" extrusionOk="0">
                  <a:moveTo>
                    <a:pt x="614045" y="307086"/>
                  </a:moveTo>
                  <a:lnTo>
                    <a:pt x="361315" y="252730"/>
                  </a:lnTo>
                  <a:lnTo>
                    <a:pt x="307086" y="0"/>
                  </a:lnTo>
                  <a:lnTo>
                    <a:pt x="252730" y="252730"/>
                  </a:lnTo>
                  <a:lnTo>
                    <a:pt x="0" y="307086"/>
                  </a:lnTo>
                  <a:lnTo>
                    <a:pt x="252730" y="361315"/>
                  </a:lnTo>
                  <a:lnTo>
                    <a:pt x="306959" y="614045"/>
                  </a:lnTo>
                  <a:lnTo>
                    <a:pt x="361188" y="361315"/>
                  </a:lnTo>
                  <a:close/>
                </a:path>
              </a:pathLst>
            </a:custGeom>
            <a:solidFill>
              <a:srgbClr val="DD5B52"/>
            </a:solidFill>
            <a:ln>
              <a:noFill/>
            </a:ln>
          </p:spPr>
        </p:sp>
        <p:sp>
          <p:nvSpPr>
            <p:cNvPr id="222" name="Google Shape;222;p3"/>
            <p:cNvSpPr/>
            <p:nvPr/>
          </p:nvSpPr>
          <p:spPr>
            <a:xfrm>
              <a:off x="0" y="0"/>
              <a:ext cx="664718" cy="664718"/>
            </a:xfrm>
            <a:custGeom>
              <a:avLst/>
              <a:gdLst/>
              <a:ahLst/>
              <a:cxnLst/>
              <a:rect l="l" t="t" r="r" b="b"/>
              <a:pathLst>
                <a:path w="664718" h="664718" extrusionOk="0">
                  <a:moveTo>
                    <a:pt x="634111" y="357251"/>
                  </a:moveTo>
                  <a:lnTo>
                    <a:pt x="381381" y="303022"/>
                  </a:lnTo>
                  <a:cubicBezTo>
                    <a:pt x="371602" y="300863"/>
                    <a:pt x="363982" y="293243"/>
                    <a:pt x="361823" y="283464"/>
                  </a:cubicBezTo>
                  <a:lnTo>
                    <a:pt x="307594" y="30734"/>
                  </a:lnTo>
                  <a:lnTo>
                    <a:pt x="332486" y="25400"/>
                  </a:lnTo>
                  <a:lnTo>
                    <a:pt x="357378" y="30734"/>
                  </a:lnTo>
                  <a:lnTo>
                    <a:pt x="303149" y="283464"/>
                  </a:lnTo>
                  <a:cubicBezTo>
                    <a:pt x="300990" y="293243"/>
                    <a:pt x="293370" y="300863"/>
                    <a:pt x="283591" y="303022"/>
                  </a:cubicBezTo>
                  <a:lnTo>
                    <a:pt x="30734" y="357251"/>
                  </a:lnTo>
                  <a:lnTo>
                    <a:pt x="25400" y="332486"/>
                  </a:lnTo>
                  <a:lnTo>
                    <a:pt x="30734" y="307594"/>
                  </a:lnTo>
                  <a:lnTo>
                    <a:pt x="283464" y="361823"/>
                  </a:lnTo>
                  <a:cubicBezTo>
                    <a:pt x="293243" y="363982"/>
                    <a:pt x="300863" y="371602"/>
                    <a:pt x="303022" y="381381"/>
                  </a:cubicBezTo>
                  <a:lnTo>
                    <a:pt x="357251" y="634111"/>
                  </a:lnTo>
                  <a:lnTo>
                    <a:pt x="332359" y="639445"/>
                  </a:lnTo>
                  <a:lnTo>
                    <a:pt x="307467" y="634111"/>
                  </a:lnTo>
                  <a:lnTo>
                    <a:pt x="361696" y="381381"/>
                  </a:lnTo>
                  <a:cubicBezTo>
                    <a:pt x="363855" y="371602"/>
                    <a:pt x="371475" y="363982"/>
                    <a:pt x="381254" y="361823"/>
                  </a:cubicBezTo>
                  <a:lnTo>
                    <a:pt x="633984" y="307594"/>
                  </a:lnTo>
                  <a:lnTo>
                    <a:pt x="639318" y="332486"/>
                  </a:lnTo>
                  <a:lnTo>
                    <a:pt x="633984" y="357378"/>
                  </a:lnTo>
                  <a:moveTo>
                    <a:pt x="644652" y="307721"/>
                  </a:moveTo>
                  <a:cubicBezTo>
                    <a:pt x="656336" y="310261"/>
                    <a:pt x="664718" y="320548"/>
                    <a:pt x="664718" y="332613"/>
                  </a:cubicBezTo>
                  <a:cubicBezTo>
                    <a:pt x="664718" y="344678"/>
                    <a:pt x="656336" y="354965"/>
                    <a:pt x="644652" y="357505"/>
                  </a:cubicBezTo>
                  <a:lnTo>
                    <a:pt x="392049" y="411480"/>
                  </a:lnTo>
                  <a:lnTo>
                    <a:pt x="386715" y="386588"/>
                  </a:lnTo>
                  <a:lnTo>
                    <a:pt x="411607" y="391922"/>
                  </a:lnTo>
                  <a:lnTo>
                    <a:pt x="357378" y="644652"/>
                  </a:lnTo>
                  <a:cubicBezTo>
                    <a:pt x="354838" y="656336"/>
                    <a:pt x="344551" y="664718"/>
                    <a:pt x="332486" y="664718"/>
                  </a:cubicBezTo>
                  <a:cubicBezTo>
                    <a:pt x="320421" y="664718"/>
                    <a:pt x="310134" y="656336"/>
                    <a:pt x="307594" y="644652"/>
                  </a:cubicBezTo>
                  <a:lnTo>
                    <a:pt x="253365" y="391922"/>
                  </a:lnTo>
                  <a:lnTo>
                    <a:pt x="278257" y="386588"/>
                  </a:lnTo>
                  <a:lnTo>
                    <a:pt x="272923" y="411480"/>
                  </a:lnTo>
                  <a:lnTo>
                    <a:pt x="20193" y="357251"/>
                  </a:lnTo>
                  <a:cubicBezTo>
                    <a:pt x="8382" y="354711"/>
                    <a:pt x="0" y="344424"/>
                    <a:pt x="0" y="332486"/>
                  </a:cubicBezTo>
                  <a:cubicBezTo>
                    <a:pt x="0" y="320548"/>
                    <a:pt x="8382" y="310134"/>
                    <a:pt x="20066" y="307594"/>
                  </a:cubicBezTo>
                  <a:lnTo>
                    <a:pt x="272796" y="253365"/>
                  </a:lnTo>
                  <a:lnTo>
                    <a:pt x="278130" y="278257"/>
                  </a:lnTo>
                  <a:lnTo>
                    <a:pt x="253238" y="272923"/>
                  </a:lnTo>
                  <a:lnTo>
                    <a:pt x="307467" y="20193"/>
                  </a:lnTo>
                  <a:cubicBezTo>
                    <a:pt x="310134" y="8382"/>
                    <a:pt x="320421" y="0"/>
                    <a:pt x="332486" y="0"/>
                  </a:cubicBezTo>
                  <a:cubicBezTo>
                    <a:pt x="344551" y="0"/>
                    <a:pt x="354838" y="8382"/>
                    <a:pt x="357378" y="20066"/>
                  </a:cubicBezTo>
                  <a:lnTo>
                    <a:pt x="411607" y="272796"/>
                  </a:lnTo>
                  <a:lnTo>
                    <a:pt x="386715" y="278130"/>
                  </a:lnTo>
                  <a:lnTo>
                    <a:pt x="392049" y="253238"/>
                  </a:lnTo>
                  <a:lnTo>
                    <a:pt x="644779" y="307467"/>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3"/>
          <p:cNvSpPr/>
          <p:nvPr/>
        </p:nvSpPr>
        <p:spPr>
          <a:xfrm>
            <a:off x="14051029" y="10972820"/>
            <a:ext cx="562261" cy="1160621"/>
          </a:xfrm>
          <a:custGeom>
            <a:avLst/>
            <a:gdLst/>
            <a:ahLst/>
            <a:cxnLst/>
            <a:rect l="l" t="t" r="r" b="b"/>
            <a:pathLst>
              <a:path w="749681" h="1547495" extrusionOk="0">
                <a:moveTo>
                  <a:pt x="632714" y="0"/>
                </a:moveTo>
                <a:cubicBezTo>
                  <a:pt x="749681" y="528193"/>
                  <a:pt x="275082" y="737235"/>
                  <a:pt x="275082" y="737235"/>
                </a:cubicBezTo>
                <a:lnTo>
                  <a:pt x="275082" y="1539240"/>
                </a:lnTo>
                <a:cubicBezTo>
                  <a:pt x="184404" y="1543431"/>
                  <a:pt x="92202" y="1547495"/>
                  <a:pt x="0" y="1547495"/>
                </a:cubicBezTo>
                <a:cubicBezTo>
                  <a:pt x="38481" y="1211961"/>
                  <a:pt x="75565" y="878967"/>
                  <a:pt x="112649" y="543433"/>
                </a:cubicBezTo>
                <a:cubicBezTo>
                  <a:pt x="314960" y="537972"/>
                  <a:pt x="466217" y="432054"/>
                  <a:pt x="541782" y="297180"/>
                </a:cubicBezTo>
                <a:cubicBezTo>
                  <a:pt x="594106" y="206375"/>
                  <a:pt x="617601" y="104521"/>
                  <a:pt x="632714"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3"/>
          <p:cNvGrpSpPr/>
          <p:nvPr/>
        </p:nvGrpSpPr>
        <p:grpSpPr>
          <a:xfrm>
            <a:off x="9332195" y="5143490"/>
            <a:ext cx="8026888" cy="6990114"/>
            <a:chOff x="0" y="0"/>
            <a:chExt cx="10702518" cy="9320153"/>
          </a:xfrm>
        </p:grpSpPr>
        <p:grpSp>
          <p:nvGrpSpPr>
            <p:cNvPr id="225" name="Google Shape;225;p3"/>
            <p:cNvGrpSpPr/>
            <p:nvPr/>
          </p:nvGrpSpPr>
          <p:grpSpPr>
            <a:xfrm>
              <a:off x="0" y="4257527"/>
              <a:ext cx="892683" cy="892810"/>
              <a:chOff x="0" y="0"/>
              <a:chExt cx="892683" cy="892810"/>
            </a:xfrm>
          </p:grpSpPr>
          <p:sp>
            <p:nvSpPr>
              <p:cNvPr id="226" name="Google Shape;226;p3"/>
              <p:cNvSpPr/>
              <p:nvPr/>
            </p:nvSpPr>
            <p:spPr>
              <a:xfrm>
                <a:off x="25400" y="25400"/>
                <a:ext cx="842010" cy="842010"/>
              </a:xfrm>
              <a:custGeom>
                <a:avLst/>
                <a:gdLst/>
                <a:ahLst/>
                <a:cxnLst/>
                <a:rect l="l" t="t" r="r" b="b"/>
                <a:pathLst>
                  <a:path w="842010" h="842010" extrusionOk="0">
                    <a:moveTo>
                      <a:pt x="842010" y="421005"/>
                    </a:moveTo>
                    <a:lnTo>
                      <a:pt x="495427" y="346583"/>
                    </a:lnTo>
                    <a:lnTo>
                      <a:pt x="421005" y="0"/>
                    </a:lnTo>
                    <a:lnTo>
                      <a:pt x="346583" y="346583"/>
                    </a:lnTo>
                    <a:lnTo>
                      <a:pt x="0" y="421005"/>
                    </a:lnTo>
                    <a:lnTo>
                      <a:pt x="346583" y="495427"/>
                    </a:lnTo>
                    <a:lnTo>
                      <a:pt x="421005" y="842010"/>
                    </a:lnTo>
                    <a:lnTo>
                      <a:pt x="495427" y="495427"/>
                    </a:lnTo>
                    <a:close/>
                  </a:path>
                </a:pathLst>
              </a:custGeom>
              <a:solidFill>
                <a:srgbClr val="BBC8D8"/>
              </a:solidFill>
              <a:ln>
                <a:noFill/>
              </a:ln>
            </p:spPr>
          </p:sp>
          <p:sp>
            <p:nvSpPr>
              <p:cNvPr id="227" name="Google Shape;227;p3"/>
              <p:cNvSpPr/>
              <p:nvPr/>
            </p:nvSpPr>
            <p:spPr>
              <a:xfrm>
                <a:off x="0" y="0"/>
                <a:ext cx="892683" cy="892810"/>
              </a:xfrm>
              <a:custGeom>
                <a:avLst/>
                <a:gdLst/>
                <a:ahLst/>
                <a:cxnLst/>
                <a:rect l="l" t="t" r="r" b="b"/>
                <a:pathLst>
                  <a:path w="892683" h="892810" extrusionOk="0">
                    <a:moveTo>
                      <a:pt x="862076" y="471170"/>
                    </a:moveTo>
                    <a:lnTo>
                      <a:pt x="515493" y="396748"/>
                    </a:lnTo>
                    <a:cubicBezTo>
                      <a:pt x="505714" y="394589"/>
                      <a:pt x="498094" y="386969"/>
                      <a:pt x="495935" y="377190"/>
                    </a:cubicBezTo>
                    <a:lnTo>
                      <a:pt x="421513" y="30734"/>
                    </a:lnTo>
                    <a:lnTo>
                      <a:pt x="446405" y="25400"/>
                    </a:lnTo>
                    <a:lnTo>
                      <a:pt x="471297" y="30734"/>
                    </a:lnTo>
                    <a:lnTo>
                      <a:pt x="396875" y="377317"/>
                    </a:lnTo>
                    <a:cubicBezTo>
                      <a:pt x="394716" y="387096"/>
                      <a:pt x="387096" y="394716"/>
                      <a:pt x="377317" y="396875"/>
                    </a:cubicBezTo>
                    <a:lnTo>
                      <a:pt x="30734" y="471170"/>
                    </a:lnTo>
                    <a:lnTo>
                      <a:pt x="25400" y="446405"/>
                    </a:lnTo>
                    <a:lnTo>
                      <a:pt x="30734" y="421513"/>
                    </a:lnTo>
                    <a:lnTo>
                      <a:pt x="377317" y="495935"/>
                    </a:lnTo>
                    <a:cubicBezTo>
                      <a:pt x="387096" y="498094"/>
                      <a:pt x="394716" y="505714"/>
                      <a:pt x="396875" y="515493"/>
                    </a:cubicBezTo>
                    <a:lnTo>
                      <a:pt x="471170" y="862076"/>
                    </a:lnTo>
                    <a:lnTo>
                      <a:pt x="446278" y="867410"/>
                    </a:lnTo>
                    <a:lnTo>
                      <a:pt x="421386" y="862076"/>
                    </a:lnTo>
                    <a:lnTo>
                      <a:pt x="495808" y="515493"/>
                    </a:lnTo>
                    <a:cubicBezTo>
                      <a:pt x="497967" y="505714"/>
                      <a:pt x="505587" y="498094"/>
                      <a:pt x="515366" y="495935"/>
                    </a:cubicBezTo>
                    <a:lnTo>
                      <a:pt x="861949" y="421513"/>
                    </a:lnTo>
                    <a:lnTo>
                      <a:pt x="867283" y="446405"/>
                    </a:lnTo>
                    <a:lnTo>
                      <a:pt x="861949" y="471297"/>
                    </a:lnTo>
                    <a:moveTo>
                      <a:pt x="872617" y="421640"/>
                    </a:moveTo>
                    <a:cubicBezTo>
                      <a:pt x="884301" y="424180"/>
                      <a:pt x="892683" y="434467"/>
                      <a:pt x="892683" y="446532"/>
                    </a:cubicBezTo>
                    <a:cubicBezTo>
                      <a:pt x="892683" y="458597"/>
                      <a:pt x="884301" y="468884"/>
                      <a:pt x="872617" y="471424"/>
                    </a:cubicBezTo>
                    <a:lnTo>
                      <a:pt x="526161" y="545719"/>
                    </a:lnTo>
                    <a:lnTo>
                      <a:pt x="520827" y="520827"/>
                    </a:lnTo>
                    <a:lnTo>
                      <a:pt x="545719" y="526161"/>
                    </a:lnTo>
                    <a:lnTo>
                      <a:pt x="471170" y="872744"/>
                    </a:lnTo>
                    <a:cubicBezTo>
                      <a:pt x="468630" y="884428"/>
                      <a:pt x="458343" y="892810"/>
                      <a:pt x="446278" y="892810"/>
                    </a:cubicBezTo>
                    <a:cubicBezTo>
                      <a:pt x="434213" y="892810"/>
                      <a:pt x="423926" y="884428"/>
                      <a:pt x="421386" y="872744"/>
                    </a:cubicBezTo>
                    <a:lnTo>
                      <a:pt x="347091" y="526161"/>
                    </a:lnTo>
                    <a:lnTo>
                      <a:pt x="371983" y="520827"/>
                    </a:lnTo>
                    <a:lnTo>
                      <a:pt x="366649" y="545719"/>
                    </a:lnTo>
                    <a:lnTo>
                      <a:pt x="20066" y="471170"/>
                    </a:lnTo>
                    <a:cubicBezTo>
                      <a:pt x="8382" y="468757"/>
                      <a:pt x="0" y="458343"/>
                      <a:pt x="0" y="446405"/>
                    </a:cubicBezTo>
                    <a:cubicBezTo>
                      <a:pt x="0" y="434467"/>
                      <a:pt x="8382" y="424053"/>
                      <a:pt x="20066" y="421513"/>
                    </a:cubicBezTo>
                    <a:lnTo>
                      <a:pt x="366649" y="347091"/>
                    </a:lnTo>
                    <a:lnTo>
                      <a:pt x="371983" y="371983"/>
                    </a:lnTo>
                    <a:lnTo>
                      <a:pt x="347091" y="366649"/>
                    </a:lnTo>
                    <a:lnTo>
                      <a:pt x="421513" y="20066"/>
                    </a:lnTo>
                    <a:cubicBezTo>
                      <a:pt x="424053" y="8382"/>
                      <a:pt x="434467" y="0"/>
                      <a:pt x="446405" y="0"/>
                    </a:cubicBezTo>
                    <a:cubicBezTo>
                      <a:pt x="458343" y="0"/>
                      <a:pt x="468757" y="8382"/>
                      <a:pt x="471297" y="20066"/>
                    </a:cubicBezTo>
                    <a:lnTo>
                      <a:pt x="545719" y="366649"/>
                    </a:lnTo>
                    <a:lnTo>
                      <a:pt x="520827" y="371983"/>
                    </a:lnTo>
                    <a:lnTo>
                      <a:pt x="526161" y="347091"/>
                    </a:lnTo>
                    <a:lnTo>
                      <a:pt x="872744" y="421513"/>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3"/>
            <p:cNvGrpSpPr/>
            <p:nvPr/>
          </p:nvGrpSpPr>
          <p:grpSpPr>
            <a:xfrm>
              <a:off x="9281988" y="2264517"/>
              <a:ext cx="931926" cy="931926"/>
              <a:chOff x="0" y="0"/>
              <a:chExt cx="931926" cy="931926"/>
            </a:xfrm>
          </p:grpSpPr>
          <p:sp>
            <p:nvSpPr>
              <p:cNvPr id="229" name="Google Shape;229;p3"/>
              <p:cNvSpPr/>
              <p:nvPr/>
            </p:nvSpPr>
            <p:spPr>
              <a:xfrm>
                <a:off x="25400" y="25400"/>
                <a:ext cx="881126" cy="881126"/>
              </a:xfrm>
              <a:custGeom>
                <a:avLst/>
                <a:gdLst/>
                <a:ahLst/>
                <a:cxnLst/>
                <a:rect l="l" t="t" r="r" b="b"/>
                <a:pathLst>
                  <a:path w="881126" h="881126" extrusionOk="0">
                    <a:moveTo>
                      <a:pt x="0" y="440563"/>
                    </a:moveTo>
                    <a:lnTo>
                      <a:pt x="362712" y="362712"/>
                    </a:lnTo>
                    <a:lnTo>
                      <a:pt x="440563" y="0"/>
                    </a:lnTo>
                    <a:lnTo>
                      <a:pt x="518414" y="362712"/>
                    </a:lnTo>
                    <a:lnTo>
                      <a:pt x="881126" y="440563"/>
                    </a:lnTo>
                    <a:lnTo>
                      <a:pt x="518414" y="518414"/>
                    </a:lnTo>
                    <a:lnTo>
                      <a:pt x="440563" y="881126"/>
                    </a:lnTo>
                    <a:lnTo>
                      <a:pt x="362712" y="518414"/>
                    </a:lnTo>
                    <a:close/>
                  </a:path>
                </a:pathLst>
              </a:custGeom>
              <a:solidFill>
                <a:srgbClr val="96507E"/>
              </a:solidFill>
              <a:ln>
                <a:noFill/>
              </a:ln>
            </p:spPr>
          </p:sp>
          <p:sp>
            <p:nvSpPr>
              <p:cNvPr id="230" name="Google Shape;230;p3"/>
              <p:cNvSpPr/>
              <p:nvPr/>
            </p:nvSpPr>
            <p:spPr>
              <a:xfrm>
                <a:off x="0" y="0"/>
                <a:ext cx="931926" cy="931926"/>
              </a:xfrm>
              <a:custGeom>
                <a:avLst/>
                <a:gdLst/>
                <a:ahLst/>
                <a:cxnLst/>
                <a:rect l="l" t="t" r="r" b="b"/>
                <a:pathLst>
                  <a:path w="931926" h="931926" extrusionOk="0">
                    <a:moveTo>
                      <a:pt x="20066" y="441071"/>
                    </a:moveTo>
                    <a:lnTo>
                      <a:pt x="382778" y="363220"/>
                    </a:lnTo>
                    <a:lnTo>
                      <a:pt x="388112" y="388112"/>
                    </a:lnTo>
                    <a:lnTo>
                      <a:pt x="363220" y="382778"/>
                    </a:lnTo>
                    <a:lnTo>
                      <a:pt x="441071" y="20066"/>
                    </a:lnTo>
                    <a:cubicBezTo>
                      <a:pt x="443611" y="8382"/>
                      <a:pt x="454025" y="0"/>
                      <a:pt x="465963" y="0"/>
                    </a:cubicBezTo>
                    <a:cubicBezTo>
                      <a:pt x="477901" y="0"/>
                      <a:pt x="488315" y="8382"/>
                      <a:pt x="490855" y="20066"/>
                    </a:cubicBezTo>
                    <a:lnTo>
                      <a:pt x="568706" y="382778"/>
                    </a:lnTo>
                    <a:lnTo>
                      <a:pt x="543814" y="388112"/>
                    </a:lnTo>
                    <a:lnTo>
                      <a:pt x="549148" y="363220"/>
                    </a:lnTo>
                    <a:lnTo>
                      <a:pt x="911860" y="441071"/>
                    </a:lnTo>
                    <a:cubicBezTo>
                      <a:pt x="923544" y="443611"/>
                      <a:pt x="931926" y="453898"/>
                      <a:pt x="931926" y="465963"/>
                    </a:cubicBezTo>
                    <a:cubicBezTo>
                      <a:pt x="931926" y="478028"/>
                      <a:pt x="923544" y="488315"/>
                      <a:pt x="911860" y="490855"/>
                    </a:cubicBezTo>
                    <a:lnTo>
                      <a:pt x="549148" y="568706"/>
                    </a:lnTo>
                    <a:lnTo>
                      <a:pt x="543814" y="543814"/>
                    </a:lnTo>
                    <a:lnTo>
                      <a:pt x="568706" y="549148"/>
                    </a:lnTo>
                    <a:lnTo>
                      <a:pt x="490855" y="911860"/>
                    </a:lnTo>
                    <a:cubicBezTo>
                      <a:pt x="488315" y="923544"/>
                      <a:pt x="478028" y="931926"/>
                      <a:pt x="465963" y="931926"/>
                    </a:cubicBezTo>
                    <a:cubicBezTo>
                      <a:pt x="453898" y="931926"/>
                      <a:pt x="443611" y="923544"/>
                      <a:pt x="441071" y="911860"/>
                    </a:cubicBezTo>
                    <a:lnTo>
                      <a:pt x="363220" y="549148"/>
                    </a:lnTo>
                    <a:lnTo>
                      <a:pt x="388112" y="543814"/>
                    </a:lnTo>
                    <a:lnTo>
                      <a:pt x="382778" y="568706"/>
                    </a:lnTo>
                    <a:lnTo>
                      <a:pt x="20066" y="490855"/>
                    </a:lnTo>
                    <a:cubicBezTo>
                      <a:pt x="8382" y="488315"/>
                      <a:pt x="0" y="477901"/>
                      <a:pt x="0" y="465963"/>
                    </a:cubicBezTo>
                    <a:cubicBezTo>
                      <a:pt x="0" y="454025"/>
                      <a:pt x="8382" y="443611"/>
                      <a:pt x="20066" y="441071"/>
                    </a:cubicBezTo>
                    <a:moveTo>
                      <a:pt x="30734" y="490728"/>
                    </a:moveTo>
                    <a:lnTo>
                      <a:pt x="25400" y="465963"/>
                    </a:lnTo>
                    <a:lnTo>
                      <a:pt x="30734" y="441071"/>
                    </a:lnTo>
                    <a:lnTo>
                      <a:pt x="393446" y="518922"/>
                    </a:lnTo>
                    <a:cubicBezTo>
                      <a:pt x="403225" y="521081"/>
                      <a:pt x="410845" y="528701"/>
                      <a:pt x="413004" y="538480"/>
                    </a:cubicBezTo>
                    <a:lnTo>
                      <a:pt x="490855" y="901192"/>
                    </a:lnTo>
                    <a:lnTo>
                      <a:pt x="465963" y="906526"/>
                    </a:lnTo>
                    <a:lnTo>
                      <a:pt x="441071" y="901192"/>
                    </a:lnTo>
                    <a:lnTo>
                      <a:pt x="519049" y="538480"/>
                    </a:lnTo>
                    <a:cubicBezTo>
                      <a:pt x="521208" y="528701"/>
                      <a:pt x="528828" y="521081"/>
                      <a:pt x="538607" y="518922"/>
                    </a:cubicBezTo>
                    <a:lnTo>
                      <a:pt x="901319" y="441071"/>
                    </a:lnTo>
                    <a:lnTo>
                      <a:pt x="906653" y="465963"/>
                    </a:lnTo>
                    <a:lnTo>
                      <a:pt x="901319" y="490855"/>
                    </a:lnTo>
                    <a:lnTo>
                      <a:pt x="538480" y="412877"/>
                    </a:lnTo>
                    <a:cubicBezTo>
                      <a:pt x="528701" y="410718"/>
                      <a:pt x="521081" y="403098"/>
                      <a:pt x="518922" y="393319"/>
                    </a:cubicBezTo>
                    <a:lnTo>
                      <a:pt x="441071" y="30734"/>
                    </a:lnTo>
                    <a:lnTo>
                      <a:pt x="465963" y="25400"/>
                    </a:lnTo>
                    <a:lnTo>
                      <a:pt x="490855" y="30734"/>
                    </a:lnTo>
                    <a:lnTo>
                      <a:pt x="413004" y="393446"/>
                    </a:lnTo>
                    <a:cubicBezTo>
                      <a:pt x="410845" y="403225"/>
                      <a:pt x="403225" y="410845"/>
                      <a:pt x="393446" y="413004"/>
                    </a:cubicBezTo>
                    <a:lnTo>
                      <a:pt x="30734" y="490855"/>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
            <p:cNvGrpSpPr/>
            <p:nvPr/>
          </p:nvGrpSpPr>
          <p:grpSpPr>
            <a:xfrm>
              <a:off x="10009098" y="3088062"/>
              <a:ext cx="693420" cy="693420"/>
              <a:chOff x="0" y="0"/>
              <a:chExt cx="693420" cy="693420"/>
            </a:xfrm>
          </p:grpSpPr>
          <p:sp>
            <p:nvSpPr>
              <p:cNvPr id="232" name="Google Shape;232;p3"/>
              <p:cNvSpPr/>
              <p:nvPr/>
            </p:nvSpPr>
            <p:spPr>
              <a:xfrm>
                <a:off x="25400" y="25400"/>
                <a:ext cx="642620" cy="642620"/>
              </a:xfrm>
              <a:custGeom>
                <a:avLst/>
                <a:gdLst/>
                <a:ahLst/>
                <a:cxnLst/>
                <a:rect l="l" t="t" r="r" b="b"/>
                <a:pathLst>
                  <a:path w="642620" h="642620" extrusionOk="0">
                    <a:moveTo>
                      <a:pt x="0" y="321310"/>
                    </a:moveTo>
                    <a:lnTo>
                      <a:pt x="264541" y="264541"/>
                    </a:lnTo>
                    <a:lnTo>
                      <a:pt x="321310" y="0"/>
                    </a:lnTo>
                    <a:lnTo>
                      <a:pt x="378079" y="264541"/>
                    </a:lnTo>
                    <a:lnTo>
                      <a:pt x="642620" y="321310"/>
                    </a:lnTo>
                    <a:lnTo>
                      <a:pt x="378079" y="378079"/>
                    </a:lnTo>
                    <a:lnTo>
                      <a:pt x="321310" y="642620"/>
                    </a:lnTo>
                    <a:lnTo>
                      <a:pt x="264541" y="378079"/>
                    </a:lnTo>
                    <a:close/>
                  </a:path>
                </a:pathLst>
              </a:custGeom>
              <a:solidFill>
                <a:srgbClr val="EF8378"/>
              </a:solidFill>
              <a:ln>
                <a:noFill/>
              </a:ln>
            </p:spPr>
          </p:sp>
          <p:sp>
            <p:nvSpPr>
              <p:cNvPr id="233" name="Google Shape;233;p3"/>
              <p:cNvSpPr/>
              <p:nvPr/>
            </p:nvSpPr>
            <p:spPr>
              <a:xfrm>
                <a:off x="0" y="0"/>
                <a:ext cx="693420" cy="693420"/>
              </a:xfrm>
              <a:custGeom>
                <a:avLst/>
                <a:gdLst/>
                <a:ahLst/>
                <a:cxnLst/>
                <a:rect l="l" t="t" r="r" b="b"/>
                <a:pathLst>
                  <a:path w="693420" h="693420" extrusionOk="0">
                    <a:moveTo>
                      <a:pt x="20066" y="321818"/>
                    </a:moveTo>
                    <a:lnTo>
                      <a:pt x="284607" y="265049"/>
                    </a:lnTo>
                    <a:lnTo>
                      <a:pt x="289941" y="289941"/>
                    </a:lnTo>
                    <a:lnTo>
                      <a:pt x="265049" y="284607"/>
                    </a:lnTo>
                    <a:lnTo>
                      <a:pt x="321818" y="20066"/>
                    </a:lnTo>
                    <a:cubicBezTo>
                      <a:pt x="324358" y="8382"/>
                      <a:pt x="334772" y="0"/>
                      <a:pt x="346710" y="0"/>
                    </a:cubicBezTo>
                    <a:cubicBezTo>
                      <a:pt x="358648" y="0"/>
                      <a:pt x="369062" y="8382"/>
                      <a:pt x="371602" y="20066"/>
                    </a:cubicBezTo>
                    <a:lnTo>
                      <a:pt x="428371" y="284607"/>
                    </a:lnTo>
                    <a:lnTo>
                      <a:pt x="403479" y="289941"/>
                    </a:lnTo>
                    <a:lnTo>
                      <a:pt x="408813" y="265049"/>
                    </a:lnTo>
                    <a:lnTo>
                      <a:pt x="673354" y="321818"/>
                    </a:lnTo>
                    <a:cubicBezTo>
                      <a:pt x="685038" y="324358"/>
                      <a:pt x="693420" y="334645"/>
                      <a:pt x="693420" y="346710"/>
                    </a:cubicBezTo>
                    <a:cubicBezTo>
                      <a:pt x="693420" y="358775"/>
                      <a:pt x="685038" y="369062"/>
                      <a:pt x="673354" y="371602"/>
                    </a:cubicBezTo>
                    <a:lnTo>
                      <a:pt x="408813" y="428371"/>
                    </a:lnTo>
                    <a:lnTo>
                      <a:pt x="403479" y="403479"/>
                    </a:lnTo>
                    <a:lnTo>
                      <a:pt x="428371" y="408813"/>
                    </a:lnTo>
                    <a:lnTo>
                      <a:pt x="371602" y="673354"/>
                    </a:lnTo>
                    <a:cubicBezTo>
                      <a:pt x="369062" y="685038"/>
                      <a:pt x="358775" y="693420"/>
                      <a:pt x="346710" y="693420"/>
                    </a:cubicBezTo>
                    <a:cubicBezTo>
                      <a:pt x="334645" y="693420"/>
                      <a:pt x="324358" y="685038"/>
                      <a:pt x="321818" y="673354"/>
                    </a:cubicBezTo>
                    <a:lnTo>
                      <a:pt x="265049" y="408813"/>
                    </a:lnTo>
                    <a:lnTo>
                      <a:pt x="289941" y="403479"/>
                    </a:lnTo>
                    <a:lnTo>
                      <a:pt x="284607" y="428371"/>
                    </a:lnTo>
                    <a:lnTo>
                      <a:pt x="20066" y="371475"/>
                    </a:lnTo>
                    <a:cubicBezTo>
                      <a:pt x="8382" y="369062"/>
                      <a:pt x="0" y="358648"/>
                      <a:pt x="0" y="346710"/>
                    </a:cubicBezTo>
                    <a:cubicBezTo>
                      <a:pt x="0" y="334772"/>
                      <a:pt x="8382" y="324358"/>
                      <a:pt x="20066" y="321818"/>
                    </a:cubicBezTo>
                    <a:moveTo>
                      <a:pt x="30734" y="371475"/>
                    </a:moveTo>
                    <a:lnTo>
                      <a:pt x="25400" y="346710"/>
                    </a:lnTo>
                    <a:lnTo>
                      <a:pt x="30734" y="321818"/>
                    </a:lnTo>
                    <a:lnTo>
                      <a:pt x="295275" y="378587"/>
                    </a:lnTo>
                    <a:cubicBezTo>
                      <a:pt x="305054" y="380746"/>
                      <a:pt x="312674" y="388366"/>
                      <a:pt x="314833" y="398145"/>
                    </a:cubicBezTo>
                    <a:lnTo>
                      <a:pt x="371602" y="662686"/>
                    </a:lnTo>
                    <a:lnTo>
                      <a:pt x="346710" y="668020"/>
                    </a:lnTo>
                    <a:lnTo>
                      <a:pt x="321818" y="662686"/>
                    </a:lnTo>
                    <a:lnTo>
                      <a:pt x="378587" y="398145"/>
                    </a:lnTo>
                    <a:cubicBezTo>
                      <a:pt x="380746" y="388366"/>
                      <a:pt x="388366" y="380746"/>
                      <a:pt x="398145" y="378587"/>
                    </a:cubicBezTo>
                    <a:lnTo>
                      <a:pt x="662686" y="321818"/>
                    </a:lnTo>
                    <a:lnTo>
                      <a:pt x="668020" y="346710"/>
                    </a:lnTo>
                    <a:lnTo>
                      <a:pt x="662686" y="371602"/>
                    </a:lnTo>
                    <a:lnTo>
                      <a:pt x="398145" y="314833"/>
                    </a:lnTo>
                    <a:cubicBezTo>
                      <a:pt x="388366" y="312674"/>
                      <a:pt x="380746" y="305054"/>
                      <a:pt x="378587" y="295275"/>
                    </a:cubicBezTo>
                    <a:lnTo>
                      <a:pt x="321818" y="30734"/>
                    </a:lnTo>
                    <a:lnTo>
                      <a:pt x="346710" y="25400"/>
                    </a:lnTo>
                    <a:lnTo>
                      <a:pt x="371602" y="30734"/>
                    </a:lnTo>
                    <a:lnTo>
                      <a:pt x="314833" y="295275"/>
                    </a:lnTo>
                    <a:cubicBezTo>
                      <a:pt x="312674" y="305054"/>
                      <a:pt x="305054" y="312674"/>
                      <a:pt x="295275" y="314833"/>
                    </a:cubicBezTo>
                    <a:lnTo>
                      <a:pt x="30734" y="371475"/>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3"/>
            <p:cNvGrpSpPr/>
            <p:nvPr/>
          </p:nvGrpSpPr>
          <p:grpSpPr>
            <a:xfrm>
              <a:off x="6469191" y="1351472"/>
              <a:ext cx="143764" cy="136525"/>
              <a:chOff x="5588" y="127"/>
              <a:chExt cx="143764" cy="136525"/>
            </a:xfrm>
          </p:grpSpPr>
          <p:sp>
            <p:nvSpPr>
              <p:cNvPr id="235" name="Google Shape;235;p3"/>
              <p:cNvSpPr/>
              <p:nvPr/>
            </p:nvSpPr>
            <p:spPr>
              <a:xfrm>
                <a:off x="5588" y="5588"/>
                <a:ext cx="143383" cy="125476"/>
              </a:xfrm>
              <a:custGeom>
                <a:avLst/>
                <a:gdLst/>
                <a:ahLst/>
                <a:cxnLst/>
                <a:rect l="l" t="t" r="r" b="b"/>
                <a:pathLst>
                  <a:path w="143383" h="125476" extrusionOk="0">
                    <a:moveTo>
                      <a:pt x="71755" y="127"/>
                    </a:moveTo>
                    <a:cubicBezTo>
                      <a:pt x="107823" y="127"/>
                      <a:pt x="143383" y="35306"/>
                      <a:pt x="137541" y="72644"/>
                    </a:cubicBezTo>
                    <a:cubicBezTo>
                      <a:pt x="132588" y="103886"/>
                      <a:pt x="100711" y="125476"/>
                      <a:pt x="70231" y="125476"/>
                    </a:cubicBezTo>
                    <a:cubicBezTo>
                      <a:pt x="57785" y="125476"/>
                      <a:pt x="45720" y="121793"/>
                      <a:pt x="35687" y="113792"/>
                    </a:cubicBezTo>
                    <a:cubicBezTo>
                      <a:pt x="0" y="87630"/>
                      <a:pt x="6858" y="20320"/>
                      <a:pt x="52197" y="3810"/>
                    </a:cubicBezTo>
                    <a:cubicBezTo>
                      <a:pt x="58547" y="1270"/>
                      <a:pt x="65151" y="0"/>
                      <a:pt x="7175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715" y="127"/>
                <a:ext cx="143637" cy="136525"/>
              </a:xfrm>
              <a:custGeom>
                <a:avLst/>
                <a:gdLst/>
                <a:ahLst/>
                <a:cxnLst/>
                <a:rect l="l" t="t" r="r" b="b"/>
                <a:pathLst>
                  <a:path w="143637" h="136525" extrusionOk="0">
                    <a:moveTo>
                      <a:pt x="71628" y="0"/>
                    </a:moveTo>
                    <a:cubicBezTo>
                      <a:pt x="107950" y="0"/>
                      <a:pt x="143637" y="32512"/>
                      <a:pt x="143637" y="69977"/>
                    </a:cubicBezTo>
                    <a:cubicBezTo>
                      <a:pt x="143637" y="72898"/>
                      <a:pt x="143383" y="75946"/>
                      <a:pt x="143002" y="78994"/>
                    </a:cubicBezTo>
                    <a:lnTo>
                      <a:pt x="143002" y="78994"/>
                    </a:lnTo>
                    <a:cubicBezTo>
                      <a:pt x="137541" y="113538"/>
                      <a:pt x="102743" y="136525"/>
                      <a:pt x="70231" y="136525"/>
                    </a:cubicBezTo>
                    <a:lnTo>
                      <a:pt x="70231" y="130937"/>
                    </a:lnTo>
                    <a:lnTo>
                      <a:pt x="70231" y="136525"/>
                    </a:lnTo>
                    <a:cubicBezTo>
                      <a:pt x="56769" y="136525"/>
                      <a:pt x="43307" y="132588"/>
                      <a:pt x="32258" y="123698"/>
                    </a:cubicBezTo>
                    <a:lnTo>
                      <a:pt x="35687" y="119380"/>
                    </a:lnTo>
                    <a:lnTo>
                      <a:pt x="32385" y="123698"/>
                    </a:lnTo>
                    <a:cubicBezTo>
                      <a:pt x="2413" y="101854"/>
                      <a:pt x="0" y="54991"/>
                      <a:pt x="21209" y="26035"/>
                    </a:cubicBezTo>
                    <a:cubicBezTo>
                      <a:pt x="28321" y="16383"/>
                      <a:pt x="37973" y="8509"/>
                      <a:pt x="50165" y="4064"/>
                    </a:cubicBezTo>
                    <a:lnTo>
                      <a:pt x="52070" y="9271"/>
                    </a:lnTo>
                    <a:lnTo>
                      <a:pt x="50038" y="4064"/>
                    </a:lnTo>
                    <a:cubicBezTo>
                      <a:pt x="57150" y="1270"/>
                      <a:pt x="64389" y="0"/>
                      <a:pt x="71628" y="0"/>
                    </a:cubicBezTo>
                    <a:lnTo>
                      <a:pt x="71628" y="5588"/>
                    </a:lnTo>
                    <a:lnTo>
                      <a:pt x="71628" y="0"/>
                    </a:lnTo>
                    <a:moveTo>
                      <a:pt x="71628" y="11176"/>
                    </a:moveTo>
                    <a:cubicBezTo>
                      <a:pt x="65659" y="11176"/>
                      <a:pt x="59944" y="12192"/>
                      <a:pt x="54229" y="14478"/>
                    </a:cubicBezTo>
                    <a:lnTo>
                      <a:pt x="54102" y="14605"/>
                    </a:lnTo>
                    <a:cubicBezTo>
                      <a:pt x="44069" y="18288"/>
                      <a:pt x="36195" y="24638"/>
                      <a:pt x="30353" y="32639"/>
                    </a:cubicBezTo>
                    <a:cubicBezTo>
                      <a:pt x="12065" y="57785"/>
                      <a:pt x="14986" y="97282"/>
                      <a:pt x="39116" y="114808"/>
                    </a:cubicBezTo>
                    <a:lnTo>
                      <a:pt x="39370" y="114935"/>
                    </a:lnTo>
                    <a:cubicBezTo>
                      <a:pt x="48260" y="122047"/>
                      <a:pt x="59055" y="125349"/>
                      <a:pt x="70358" y="125349"/>
                    </a:cubicBezTo>
                    <a:cubicBezTo>
                      <a:pt x="98679" y="125349"/>
                      <a:pt x="127762" y="105156"/>
                      <a:pt x="132080" y="77216"/>
                    </a:cubicBezTo>
                    <a:lnTo>
                      <a:pt x="137541" y="78105"/>
                    </a:lnTo>
                    <a:lnTo>
                      <a:pt x="132080" y="77216"/>
                    </a:lnTo>
                    <a:cubicBezTo>
                      <a:pt x="132461" y="74803"/>
                      <a:pt x="132588" y="72390"/>
                      <a:pt x="132588" y="69977"/>
                    </a:cubicBezTo>
                    <a:cubicBezTo>
                      <a:pt x="132461" y="39116"/>
                      <a:pt x="102235" y="11049"/>
                      <a:pt x="71628" y="11049"/>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3003956" y="2044026"/>
              <a:ext cx="287655" cy="621792"/>
            </a:xfrm>
            <a:custGeom>
              <a:avLst/>
              <a:gdLst/>
              <a:ahLst/>
              <a:cxnLst/>
              <a:rect l="l" t="t" r="r" b="b"/>
              <a:pathLst>
                <a:path w="287655" h="621792" extrusionOk="0">
                  <a:moveTo>
                    <a:pt x="175895" y="0"/>
                  </a:moveTo>
                  <a:cubicBezTo>
                    <a:pt x="195199" y="0"/>
                    <a:pt x="214884" y="6350"/>
                    <a:pt x="229870" y="19685"/>
                  </a:cubicBezTo>
                  <a:cubicBezTo>
                    <a:pt x="247777" y="38989"/>
                    <a:pt x="251841" y="65151"/>
                    <a:pt x="256032" y="91313"/>
                  </a:cubicBezTo>
                  <a:cubicBezTo>
                    <a:pt x="272542" y="237109"/>
                    <a:pt x="287655" y="387096"/>
                    <a:pt x="244983" y="528701"/>
                  </a:cubicBezTo>
                  <a:cubicBezTo>
                    <a:pt x="232664" y="569976"/>
                    <a:pt x="209296" y="612648"/>
                    <a:pt x="168021" y="620903"/>
                  </a:cubicBezTo>
                  <a:cubicBezTo>
                    <a:pt x="164211" y="621538"/>
                    <a:pt x="160401" y="621792"/>
                    <a:pt x="156718" y="621792"/>
                  </a:cubicBezTo>
                  <a:cubicBezTo>
                    <a:pt x="128270" y="621792"/>
                    <a:pt x="102616" y="604139"/>
                    <a:pt x="85471" y="581025"/>
                  </a:cubicBezTo>
                  <a:cubicBezTo>
                    <a:pt x="66294" y="556260"/>
                    <a:pt x="57912" y="523240"/>
                    <a:pt x="51181" y="491617"/>
                  </a:cubicBezTo>
                  <a:cubicBezTo>
                    <a:pt x="20701" y="370332"/>
                    <a:pt x="0" y="246634"/>
                    <a:pt x="15240" y="125476"/>
                  </a:cubicBezTo>
                  <a:cubicBezTo>
                    <a:pt x="37211" y="106299"/>
                    <a:pt x="56388" y="82931"/>
                    <a:pt x="74422" y="60960"/>
                  </a:cubicBezTo>
                  <a:cubicBezTo>
                    <a:pt x="93599" y="37592"/>
                    <a:pt x="115570" y="15494"/>
                    <a:pt x="144526" y="5842"/>
                  </a:cubicBezTo>
                  <a:cubicBezTo>
                    <a:pt x="154305" y="1905"/>
                    <a:pt x="165100" y="0"/>
                    <a:pt x="17589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2822399" y="2043039"/>
              <a:ext cx="271018" cy="635889"/>
            </a:xfrm>
            <a:custGeom>
              <a:avLst/>
              <a:gdLst/>
              <a:ahLst/>
              <a:cxnLst/>
              <a:rect l="l" t="t" r="r" b="b"/>
              <a:pathLst>
                <a:path w="271018" h="635889" extrusionOk="0">
                  <a:moveTo>
                    <a:pt x="129921" y="0"/>
                  </a:moveTo>
                  <a:cubicBezTo>
                    <a:pt x="159258" y="0"/>
                    <a:pt x="187325" y="17145"/>
                    <a:pt x="205105" y="38608"/>
                  </a:cubicBezTo>
                  <a:cubicBezTo>
                    <a:pt x="225679" y="64770"/>
                    <a:pt x="234061" y="99060"/>
                    <a:pt x="240792" y="130683"/>
                  </a:cubicBezTo>
                  <a:cubicBezTo>
                    <a:pt x="269748" y="268224"/>
                    <a:pt x="271018" y="409956"/>
                    <a:pt x="239395" y="546227"/>
                  </a:cubicBezTo>
                  <a:cubicBezTo>
                    <a:pt x="233934" y="566801"/>
                    <a:pt x="228473" y="586105"/>
                    <a:pt x="217424" y="602615"/>
                  </a:cubicBezTo>
                  <a:cubicBezTo>
                    <a:pt x="205105" y="620522"/>
                    <a:pt x="187198" y="634111"/>
                    <a:pt x="165100" y="635508"/>
                  </a:cubicBezTo>
                  <a:cubicBezTo>
                    <a:pt x="163068" y="635762"/>
                    <a:pt x="161036" y="635889"/>
                    <a:pt x="159004" y="635889"/>
                  </a:cubicBezTo>
                  <a:cubicBezTo>
                    <a:pt x="124587" y="635889"/>
                    <a:pt x="95377" y="603504"/>
                    <a:pt x="79756" y="572262"/>
                  </a:cubicBezTo>
                  <a:cubicBezTo>
                    <a:pt x="44069" y="510286"/>
                    <a:pt x="24765" y="440182"/>
                    <a:pt x="16510" y="367284"/>
                  </a:cubicBezTo>
                  <a:cubicBezTo>
                    <a:pt x="8255" y="268224"/>
                    <a:pt x="0" y="165100"/>
                    <a:pt x="41275" y="72898"/>
                  </a:cubicBezTo>
                  <a:cubicBezTo>
                    <a:pt x="54991" y="41148"/>
                    <a:pt x="79756" y="8255"/>
                    <a:pt x="115570" y="1397"/>
                  </a:cubicBezTo>
                  <a:cubicBezTo>
                    <a:pt x="120269" y="381"/>
                    <a:pt x="125095" y="0"/>
                    <a:pt x="129921"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5636913" y="3154557"/>
              <a:ext cx="2290572" cy="1402461"/>
            </a:xfrm>
            <a:custGeom>
              <a:avLst/>
              <a:gdLst/>
              <a:ahLst/>
              <a:cxnLst/>
              <a:rect l="l" t="t" r="r" b="b"/>
              <a:pathLst>
                <a:path w="2290572" h="1402461" extrusionOk="0">
                  <a:moveTo>
                    <a:pt x="1020953" y="0"/>
                  </a:moveTo>
                  <a:cubicBezTo>
                    <a:pt x="1114171" y="0"/>
                    <a:pt x="1207389" y="5080"/>
                    <a:pt x="1300099" y="15113"/>
                  </a:cubicBezTo>
                  <a:cubicBezTo>
                    <a:pt x="1649476" y="31623"/>
                    <a:pt x="1986534" y="123825"/>
                    <a:pt x="2290572" y="279273"/>
                  </a:cubicBezTo>
                  <a:cubicBezTo>
                    <a:pt x="2290572" y="279273"/>
                    <a:pt x="2263013" y="1081278"/>
                    <a:pt x="1535303" y="1324737"/>
                  </a:cubicBezTo>
                  <a:cubicBezTo>
                    <a:pt x="1374902" y="1379093"/>
                    <a:pt x="1227455" y="1402461"/>
                    <a:pt x="1093343" y="1402461"/>
                  </a:cubicBezTo>
                  <a:cubicBezTo>
                    <a:pt x="619887" y="1402461"/>
                    <a:pt x="311658" y="1111250"/>
                    <a:pt x="183007" y="862457"/>
                  </a:cubicBezTo>
                  <a:cubicBezTo>
                    <a:pt x="0" y="513080"/>
                    <a:pt x="28956" y="188341"/>
                    <a:pt x="28956" y="188341"/>
                  </a:cubicBezTo>
                  <a:cubicBezTo>
                    <a:pt x="344932" y="65532"/>
                    <a:pt x="682879" y="0"/>
                    <a:pt x="1020953"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022236" y="688100"/>
              <a:ext cx="475996" cy="1045464"/>
            </a:xfrm>
            <a:custGeom>
              <a:avLst/>
              <a:gdLst/>
              <a:ahLst/>
              <a:cxnLst/>
              <a:rect l="l" t="t" r="r" b="b"/>
              <a:pathLst>
                <a:path w="475996" h="1045464" extrusionOk="0">
                  <a:moveTo>
                    <a:pt x="202184" y="0"/>
                  </a:moveTo>
                  <a:cubicBezTo>
                    <a:pt x="365887" y="206375"/>
                    <a:pt x="475996" y="628650"/>
                    <a:pt x="295783" y="1045464"/>
                  </a:cubicBezTo>
                  <a:cubicBezTo>
                    <a:pt x="200914" y="1033018"/>
                    <a:pt x="108712" y="999998"/>
                    <a:pt x="30353" y="943610"/>
                  </a:cubicBezTo>
                  <a:lnTo>
                    <a:pt x="0" y="158115"/>
                  </a:lnTo>
                  <a:cubicBezTo>
                    <a:pt x="57785" y="94869"/>
                    <a:pt x="126492" y="39751"/>
                    <a:pt x="202184"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359131" y="450130"/>
              <a:ext cx="595630" cy="1119759"/>
            </a:xfrm>
            <a:custGeom>
              <a:avLst/>
              <a:gdLst/>
              <a:ahLst/>
              <a:cxnLst/>
              <a:rect l="l" t="t" r="r" b="b"/>
              <a:pathLst>
                <a:path w="595630" h="1119759" extrusionOk="0">
                  <a:moveTo>
                    <a:pt x="449834" y="0"/>
                  </a:moveTo>
                  <a:cubicBezTo>
                    <a:pt x="506222" y="38481"/>
                    <a:pt x="557149" y="83820"/>
                    <a:pt x="595630" y="140208"/>
                  </a:cubicBezTo>
                  <a:lnTo>
                    <a:pt x="441452" y="1092200"/>
                  </a:lnTo>
                  <a:cubicBezTo>
                    <a:pt x="391922" y="1105916"/>
                    <a:pt x="339725" y="1114171"/>
                    <a:pt x="286004" y="1119759"/>
                  </a:cubicBezTo>
                  <a:cubicBezTo>
                    <a:pt x="0" y="563880"/>
                    <a:pt x="312166" y="145669"/>
                    <a:pt x="449834"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675502" y="116864"/>
              <a:ext cx="2672842" cy="2134997"/>
            </a:xfrm>
            <a:custGeom>
              <a:avLst/>
              <a:gdLst/>
              <a:ahLst/>
              <a:cxnLst/>
              <a:rect l="l" t="t" r="r" b="b"/>
              <a:pathLst>
                <a:path w="2672842" h="2134997" extrusionOk="0">
                  <a:moveTo>
                    <a:pt x="1205484" y="127"/>
                  </a:moveTo>
                  <a:cubicBezTo>
                    <a:pt x="1490853" y="127"/>
                    <a:pt x="1779905" y="53467"/>
                    <a:pt x="2031746" y="187452"/>
                  </a:cubicBezTo>
                  <a:cubicBezTo>
                    <a:pt x="2293112" y="327787"/>
                    <a:pt x="2510409" y="562991"/>
                    <a:pt x="2590292" y="847725"/>
                  </a:cubicBezTo>
                  <a:cubicBezTo>
                    <a:pt x="2672842" y="1131189"/>
                    <a:pt x="2604008" y="1462659"/>
                    <a:pt x="2394966" y="1689608"/>
                  </a:cubicBezTo>
                  <a:cubicBezTo>
                    <a:pt x="2408809" y="1790065"/>
                    <a:pt x="2349627" y="1887601"/>
                    <a:pt x="2269871" y="1948180"/>
                  </a:cubicBezTo>
                  <a:cubicBezTo>
                    <a:pt x="2188718" y="2008759"/>
                    <a:pt x="2088261" y="2036191"/>
                    <a:pt x="1991995" y="2058289"/>
                  </a:cubicBezTo>
                  <a:cubicBezTo>
                    <a:pt x="1767713" y="2109597"/>
                    <a:pt x="1537462" y="2134997"/>
                    <a:pt x="1306703" y="2134997"/>
                  </a:cubicBezTo>
                  <a:cubicBezTo>
                    <a:pt x="1172210" y="2134997"/>
                    <a:pt x="1037590" y="2126361"/>
                    <a:pt x="903986" y="2109216"/>
                  </a:cubicBezTo>
                  <a:cubicBezTo>
                    <a:pt x="745744" y="2088642"/>
                    <a:pt x="587629" y="2056892"/>
                    <a:pt x="448691" y="1982724"/>
                  </a:cubicBezTo>
                  <a:cubicBezTo>
                    <a:pt x="309753" y="1907032"/>
                    <a:pt x="187325" y="1784604"/>
                    <a:pt x="126746" y="1625092"/>
                  </a:cubicBezTo>
                  <a:cubicBezTo>
                    <a:pt x="50800" y="1419987"/>
                    <a:pt x="0" y="1203960"/>
                    <a:pt x="4064" y="986536"/>
                  </a:cubicBezTo>
                  <a:cubicBezTo>
                    <a:pt x="9525" y="769239"/>
                    <a:pt x="75565" y="547878"/>
                    <a:pt x="213233" y="379984"/>
                  </a:cubicBezTo>
                  <a:cubicBezTo>
                    <a:pt x="324612" y="242443"/>
                    <a:pt x="481457" y="144780"/>
                    <a:pt x="649224" y="84201"/>
                  </a:cubicBezTo>
                  <a:cubicBezTo>
                    <a:pt x="815721" y="26416"/>
                    <a:pt x="994537" y="3048"/>
                    <a:pt x="1173353" y="254"/>
                  </a:cubicBezTo>
                  <a:cubicBezTo>
                    <a:pt x="1184148" y="0"/>
                    <a:pt x="1194816" y="0"/>
                    <a:pt x="1205484"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8414249" y="1599644"/>
              <a:ext cx="170688" cy="154559"/>
            </a:xfrm>
            <a:custGeom>
              <a:avLst/>
              <a:gdLst/>
              <a:ahLst/>
              <a:cxnLst/>
              <a:rect l="l" t="t" r="r" b="b"/>
              <a:pathLst>
                <a:path w="170688" h="154559" extrusionOk="0">
                  <a:moveTo>
                    <a:pt x="128143" y="0"/>
                  </a:moveTo>
                  <a:cubicBezTo>
                    <a:pt x="133223" y="0"/>
                    <a:pt x="138684" y="635"/>
                    <a:pt x="144526" y="1905"/>
                  </a:cubicBezTo>
                  <a:cubicBezTo>
                    <a:pt x="163703" y="5969"/>
                    <a:pt x="170688" y="32131"/>
                    <a:pt x="163703" y="51435"/>
                  </a:cubicBezTo>
                  <a:cubicBezTo>
                    <a:pt x="156718" y="70739"/>
                    <a:pt x="138938" y="85725"/>
                    <a:pt x="125222" y="99568"/>
                  </a:cubicBezTo>
                  <a:cubicBezTo>
                    <a:pt x="112776" y="111887"/>
                    <a:pt x="103251" y="125730"/>
                    <a:pt x="89408" y="135382"/>
                  </a:cubicBezTo>
                  <a:cubicBezTo>
                    <a:pt x="75692" y="146304"/>
                    <a:pt x="60452" y="154559"/>
                    <a:pt x="42672" y="154559"/>
                  </a:cubicBezTo>
                  <a:cubicBezTo>
                    <a:pt x="26162" y="154559"/>
                    <a:pt x="8255" y="143510"/>
                    <a:pt x="5461" y="128397"/>
                  </a:cubicBezTo>
                  <a:cubicBezTo>
                    <a:pt x="0" y="109093"/>
                    <a:pt x="12446" y="91186"/>
                    <a:pt x="26162" y="77470"/>
                  </a:cubicBezTo>
                  <a:cubicBezTo>
                    <a:pt x="41402" y="58166"/>
                    <a:pt x="57785" y="38862"/>
                    <a:pt x="77089" y="22479"/>
                  </a:cubicBezTo>
                  <a:cubicBezTo>
                    <a:pt x="89408" y="11176"/>
                    <a:pt x="105410" y="0"/>
                    <a:pt x="128143"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516152" y="1782386"/>
              <a:ext cx="195199" cy="122428"/>
            </a:xfrm>
            <a:custGeom>
              <a:avLst/>
              <a:gdLst/>
              <a:ahLst/>
              <a:cxnLst/>
              <a:rect l="l" t="t" r="r" b="b"/>
              <a:pathLst>
                <a:path w="195199" h="122428" extrusionOk="0">
                  <a:moveTo>
                    <a:pt x="140843" y="0"/>
                  </a:moveTo>
                  <a:cubicBezTo>
                    <a:pt x="152908" y="0"/>
                    <a:pt x="165608" y="3429"/>
                    <a:pt x="178689" y="13081"/>
                  </a:cubicBezTo>
                  <a:cubicBezTo>
                    <a:pt x="195199" y="25527"/>
                    <a:pt x="192405" y="50292"/>
                    <a:pt x="175895" y="66675"/>
                  </a:cubicBezTo>
                  <a:cubicBezTo>
                    <a:pt x="162179" y="81915"/>
                    <a:pt x="141478" y="88646"/>
                    <a:pt x="123571" y="96901"/>
                  </a:cubicBezTo>
                  <a:cubicBezTo>
                    <a:pt x="107061" y="103759"/>
                    <a:pt x="91948" y="112141"/>
                    <a:pt x="76835" y="117475"/>
                  </a:cubicBezTo>
                  <a:cubicBezTo>
                    <a:pt x="68326" y="120650"/>
                    <a:pt x="58547" y="122428"/>
                    <a:pt x="48768" y="122428"/>
                  </a:cubicBezTo>
                  <a:cubicBezTo>
                    <a:pt x="41275" y="122428"/>
                    <a:pt x="33909" y="121285"/>
                    <a:pt x="27305" y="118872"/>
                  </a:cubicBezTo>
                  <a:cubicBezTo>
                    <a:pt x="10922" y="112141"/>
                    <a:pt x="0" y="96901"/>
                    <a:pt x="1397" y="81788"/>
                  </a:cubicBezTo>
                  <a:cubicBezTo>
                    <a:pt x="2667" y="62484"/>
                    <a:pt x="21971" y="50165"/>
                    <a:pt x="38481" y="40513"/>
                  </a:cubicBezTo>
                  <a:cubicBezTo>
                    <a:pt x="61849" y="28194"/>
                    <a:pt x="83820" y="18542"/>
                    <a:pt x="107315" y="7493"/>
                  </a:cubicBezTo>
                  <a:cubicBezTo>
                    <a:pt x="117475" y="3429"/>
                    <a:pt x="128905" y="0"/>
                    <a:pt x="140843"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524092" y="1374791"/>
              <a:ext cx="106045" cy="192659"/>
            </a:xfrm>
            <a:custGeom>
              <a:avLst/>
              <a:gdLst/>
              <a:ahLst/>
              <a:cxnLst/>
              <a:rect l="l" t="t" r="r" b="b"/>
              <a:pathLst>
                <a:path w="106045" h="192659" extrusionOk="0">
                  <a:moveTo>
                    <a:pt x="41275" y="0"/>
                  </a:moveTo>
                  <a:cubicBezTo>
                    <a:pt x="53848" y="0"/>
                    <a:pt x="67564" y="7620"/>
                    <a:pt x="75819" y="17526"/>
                  </a:cubicBezTo>
                  <a:cubicBezTo>
                    <a:pt x="86741" y="35433"/>
                    <a:pt x="89535" y="57404"/>
                    <a:pt x="93726" y="76708"/>
                  </a:cubicBezTo>
                  <a:cubicBezTo>
                    <a:pt x="97917" y="93218"/>
                    <a:pt x="103251" y="108331"/>
                    <a:pt x="104648" y="126238"/>
                  </a:cubicBezTo>
                  <a:cubicBezTo>
                    <a:pt x="106045" y="142748"/>
                    <a:pt x="104648" y="160655"/>
                    <a:pt x="93726" y="174371"/>
                  </a:cubicBezTo>
                  <a:cubicBezTo>
                    <a:pt x="87249" y="185166"/>
                    <a:pt x="73914" y="192659"/>
                    <a:pt x="61214" y="192659"/>
                  </a:cubicBezTo>
                  <a:cubicBezTo>
                    <a:pt x="57785" y="192659"/>
                    <a:pt x="54356" y="192151"/>
                    <a:pt x="51054" y="191008"/>
                  </a:cubicBezTo>
                  <a:cubicBezTo>
                    <a:pt x="34544" y="184150"/>
                    <a:pt x="24892" y="163449"/>
                    <a:pt x="20828" y="145669"/>
                  </a:cubicBezTo>
                  <a:cubicBezTo>
                    <a:pt x="13843" y="120650"/>
                    <a:pt x="8255" y="95885"/>
                    <a:pt x="5461" y="71120"/>
                  </a:cubicBezTo>
                  <a:cubicBezTo>
                    <a:pt x="0" y="51943"/>
                    <a:pt x="1397" y="27178"/>
                    <a:pt x="23368" y="6604"/>
                  </a:cubicBezTo>
                  <a:cubicBezTo>
                    <a:pt x="28448" y="2032"/>
                    <a:pt x="34671" y="0"/>
                    <a:pt x="4127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3"/>
            <p:cNvGrpSpPr/>
            <p:nvPr/>
          </p:nvGrpSpPr>
          <p:grpSpPr>
            <a:xfrm>
              <a:off x="6414778" y="1528102"/>
              <a:ext cx="143129" cy="136144"/>
              <a:chOff x="4826" y="127"/>
              <a:chExt cx="143129" cy="136144"/>
            </a:xfrm>
          </p:grpSpPr>
          <p:sp>
            <p:nvSpPr>
              <p:cNvPr id="247" name="Google Shape;247;p3"/>
              <p:cNvSpPr/>
              <p:nvPr/>
            </p:nvSpPr>
            <p:spPr>
              <a:xfrm>
                <a:off x="5588" y="5715"/>
                <a:ext cx="142113" cy="124968"/>
              </a:xfrm>
              <a:custGeom>
                <a:avLst/>
                <a:gdLst/>
                <a:ahLst/>
                <a:cxnLst/>
                <a:rect l="l" t="t" r="r" b="b"/>
                <a:pathLst>
                  <a:path w="142113" h="124968" extrusionOk="0">
                    <a:moveTo>
                      <a:pt x="69088" y="0"/>
                    </a:moveTo>
                    <a:cubicBezTo>
                      <a:pt x="105537" y="0"/>
                      <a:pt x="142113" y="35433"/>
                      <a:pt x="136144" y="71882"/>
                    </a:cubicBezTo>
                    <a:cubicBezTo>
                      <a:pt x="131318" y="103886"/>
                      <a:pt x="99695" y="124968"/>
                      <a:pt x="69596" y="124968"/>
                    </a:cubicBezTo>
                    <a:cubicBezTo>
                      <a:pt x="57023" y="124968"/>
                      <a:pt x="44577" y="121285"/>
                      <a:pt x="34417" y="113284"/>
                    </a:cubicBezTo>
                    <a:cubicBezTo>
                      <a:pt x="0" y="88392"/>
                      <a:pt x="5461" y="20955"/>
                      <a:pt x="50927" y="3048"/>
                    </a:cubicBezTo>
                    <a:cubicBezTo>
                      <a:pt x="56896" y="889"/>
                      <a:pt x="62992" y="0"/>
                      <a:pt x="69088"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826" y="127"/>
                <a:ext cx="143129" cy="136144"/>
              </a:xfrm>
              <a:custGeom>
                <a:avLst/>
                <a:gdLst/>
                <a:ahLst/>
                <a:cxnLst/>
                <a:rect l="l" t="t" r="r" b="b"/>
                <a:pathLst>
                  <a:path w="143129" h="136144" extrusionOk="0">
                    <a:moveTo>
                      <a:pt x="69850" y="0"/>
                    </a:moveTo>
                    <a:cubicBezTo>
                      <a:pt x="106426" y="0"/>
                      <a:pt x="143129" y="32639"/>
                      <a:pt x="143129" y="69596"/>
                    </a:cubicBezTo>
                    <a:cubicBezTo>
                      <a:pt x="143129" y="72517"/>
                      <a:pt x="142875" y="75438"/>
                      <a:pt x="142367" y="78359"/>
                    </a:cubicBezTo>
                    <a:lnTo>
                      <a:pt x="136906" y="77470"/>
                    </a:lnTo>
                    <a:lnTo>
                      <a:pt x="142367" y="78359"/>
                    </a:lnTo>
                    <a:cubicBezTo>
                      <a:pt x="137033" y="113792"/>
                      <a:pt x="102616" y="136144"/>
                      <a:pt x="70231" y="136144"/>
                    </a:cubicBezTo>
                    <a:lnTo>
                      <a:pt x="70231" y="130556"/>
                    </a:lnTo>
                    <a:lnTo>
                      <a:pt x="70231" y="136144"/>
                    </a:lnTo>
                    <a:cubicBezTo>
                      <a:pt x="56515" y="136144"/>
                      <a:pt x="42799" y="132207"/>
                      <a:pt x="31496" y="123190"/>
                    </a:cubicBezTo>
                    <a:lnTo>
                      <a:pt x="34925" y="118872"/>
                    </a:lnTo>
                    <a:lnTo>
                      <a:pt x="31623" y="123444"/>
                    </a:lnTo>
                    <a:cubicBezTo>
                      <a:pt x="2667" y="102235"/>
                      <a:pt x="0" y="55245"/>
                      <a:pt x="21209" y="25654"/>
                    </a:cubicBezTo>
                    <a:cubicBezTo>
                      <a:pt x="28194" y="16129"/>
                      <a:pt x="37592" y="8255"/>
                      <a:pt x="49530" y="3556"/>
                    </a:cubicBezTo>
                    <a:lnTo>
                      <a:pt x="49657" y="3556"/>
                    </a:lnTo>
                    <a:cubicBezTo>
                      <a:pt x="56388" y="1016"/>
                      <a:pt x="63119" y="0"/>
                      <a:pt x="69850" y="0"/>
                    </a:cubicBezTo>
                    <a:lnTo>
                      <a:pt x="69850" y="5588"/>
                    </a:lnTo>
                    <a:lnTo>
                      <a:pt x="69850" y="0"/>
                    </a:lnTo>
                    <a:moveTo>
                      <a:pt x="69850" y="11176"/>
                    </a:moveTo>
                    <a:cubicBezTo>
                      <a:pt x="64389" y="11176"/>
                      <a:pt x="58928" y="12065"/>
                      <a:pt x="53467" y="13970"/>
                    </a:cubicBezTo>
                    <a:lnTo>
                      <a:pt x="51689" y="8636"/>
                    </a:lnTo>
                    <a:lnTo>
                      <a:pt x="53721" y="13843"/>
                    </a:lnTo>
                    <a:cubicBezTo>
                      <a:pt x="43815" y="17780"/>
                      <a:pt x="36068" y="24130"/>
                      <a:pt x="30353" y="32131"/>
                    </a:cubicBezTo>
                    <a:cubicBezTo>
                      <a:pt x="11811" y="57912"/>
                      <a:pt x="15367" y="97663"/>
                      <a:pt x="38354" y="114173"/>
                    </a:cubicBezTo>
                    <a:lnTo>
                      <a:pt x="38608" y="114300"/>
                    </a:lnTo>
                    <a:cubicBezTo>
                      <a:pt x="47625" y="121539"/>
                      <a:pt x="58801" y="124841"/>
                      <a:pt x="70358" y="124841"/>
                    </a:cubicBezTo>
                    <a:cubicBezTo>
                      <a:pt x="98425" y="124841"/>
                      <a:pt x="127127" y="105283"/>
                      <a:pt x="131445" y="76581"/>
                    </a:cubicBezTo>
                    <a:lnTo>
                      <a:pt x="131445" y="76581"/>
                    </a:lnTo>
                    <a:cubicBezTo>
                      <a:pt x="131826" y="74295"/>
                      <a:pt x="131953" y="71882"/>
                      <a:pt x="131953" y="69596"/>
                    </a:cubicBezTo>
                    <a:cubicBezTo>
                      <a:pt x="131953" y="39497"/>
                      <a:pt x="100965" y="11176"/>
                      <a:pt x="69850" y="11176"/>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3"/>
            <p:cNvGrpSpPr/>
            <p:nvPr/>
          </p:nvGrpSpPr>
          <p:grpSpPr>
            <a:xfrm>
              <a:off x="7494078" y="1631256"/>
              <a:ext cx="143764" cy="136144"/>
              <a:chOff x="5715" y="127"/>
              <a:chExt cx="143764" cy="136144"/>
            </a:xfrm>
          </p:grpSpPr>
          <p:sp>
            <p:nvSpPr>
              <p:cNvPr id="250" name="Google Shape;250;p3"/>
              <p:cNvSpPr/>
              <p:nvPr/>
            </p:nvSpPr>
            <p:spPr>
              <a:xfrm>
                <a:off x="5715" y="5715"/>
                <a:ext cx="143383" cy="125095"/>
              </a:xfrm>
              <a:custGeom>
                <a:avLst/>
                <a:gdLst/>
                <a:ahLst/>
                <a:cxnLst/>
                <a:rect l="l" t="t" r="r" b="b"/>
                <a:pathLst>
                  <a:path w="143383" h="125095" extrusionOk="0">
                    <a:moveTo>
                      <a:pt x="70485" y="0"/>
                    </a:moveTo>
                    <a:cubicBezTo>
                      <a:pt x="106934" y="0"/>
                      <a:pt x="143383" y="35560"/>
                      <a:pt x="137541" y="72009"/>
                    </a:cubicBezTo>
                    <a:cubicBezTo>
                      <a:pt x="132588" y="104013"/>
                      <a:pt x="101092" y="125095"/>
                      <a:pt x="70866" y="125095"/>
                    </a:cubicBezTo>
                    <a:cubicBezTo>
                      <a:pt x="58293" y="125095"/>
                      <a:pt x="45847" y="121285"/>
                      <a:pt x="35687" y="113284"/>
                    </a:cubicBezTo>
                    <a:cubicBezTo>
                      <a:pt x="0" y="88392"/>
                      <a:pt x="6731" y="20955"/>
                      <a:pt x="52197" y="3048"/>
                    </a:cubicBezTo>
                    <a:cubicBezTo>
                      <a:pt x="58166" y="889"/>
                      <a:pt x="64389" y="0"/>
                      <a:pt x="70485"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842" y="127"/>
                <a:ext cx="143637" cy="136144"/>
              </a:xfrm>
              <a:custGeom>
                <a:avLst/>
                <a:gdLst/>
                <a:ahLst/>
                <a:cxnLst/>
                <a:rect l="l" t="t" r="r" b="b"/>
                <a:pathLst>
                  <a:path w="143637" h="136144" extrusionOk="0">
                    <a:moveTo>
                      <a:pt x="70358" y="0"/>
                    </a:moveTo>
                    <a:cubicBezTo>
                      <a:pt x="106934" y="0"/>
                      <a:pt x="143637" y="32766"/>
                      <a:pt x="143637" y="69723"/>
                    </a:cubicBezTo>
                    <a:cubicBezTo>
                      <a:pt x="143637" y="72644"/>
                      <a:pt x="143383" y="75438"/>
                      <a:pt x="143002" y="78359"/>
                    </a:cubicBezTo>
                    <a:lnTo>
                      <a:pt x="137541" y="77470"/>
                    </a:lnTo>
                    <a:lnTo>
                      <a:pt x="143002" y="78359"/>
                    </a:lnTo>
                    <a:cubicBezTo>
                      <a:pt x="137541" y="113538"/>
                      <a:pt x="103251" y="136144"/>
                      <a:pt x="70866" y="136144"/>
                    </a:cubicBezTo>
                    <a:lnTo>
                      <a:pt x="70866" y="130556"/>
                    </a:lnTo>
                    <a:lnTo>
                      <a:pt x="70866" y="136144"/>
                    </a:lnTo>
                    <a:cubicBezTo>
                      <a:pt x="57150" y="136144"/>
                      <a:pt x="43434" y="132080"/>
                      <a:pt x="32131" y="123063"/>
                    </a:cubicBezTo>
                    <a:lnTo>
                      <a:pt x="35560" y="118745"/>
                    </a:lnTo>
                    <a:lnTo>
                      <a:pt x="32385" y="123317"/>
                    </a:lnTo>
                    <a:cubicBezTo>
                      <a:pt x="2540" y="102616"/>
                      <a:pt x="0" y="56642"/>
                      <a:pt x="20574" y="27051"/>
                    </a:cubicBezTo>
                    <a:cubicBezTo>
                      <a:pt x="27559" y="16891"/>
                      <a:pt x="37465" y="8509"/>
                      <a:pt x="50038" y="3556"/>
                    </a:cubicBezTo>
                    <a:lnTo>
                      <a:pt x="50165" y="3556"/>
                    </a:lnTo>
                    <a:cubicBezTo>
                      <a:pt x="56769" y="1016"/>
                      <a:pt x="63627" y="0"/>
                      <a:pt x="70358" y="0"/>
                    </a:cubicBezTo>
                    <a:lnTo>
                      <a:pt x="70358" y="5588"/>
                    </a:lnTo>
                    <a:lnTo>
                      <a:pt x="70358" y="0"/>
                    </a:lnTo>
                    <a:moveTo>
                      <a:pt x="70358" y="11049"/>
                    </a:moveTo>
                    <a:cubicBezTo>
                      <a:pt x="64897" y="11049"/>
                      <a:pt x="59309" y="11938"/>
                      <a:pt x="53975" y="13843"/>
                    </a:cubicBezTo>
                    <a:lnTo>
                      <a:pt x="52070" y="8636"/>
                    </a:lnTo>
                    <a:lnTo>
                      <a:pt x="54102" y="13843"/>
                    </a:lnTo>
                    <a:cubicBezTo>
                      <a:pt x="43688" y="17907"/>
                      <a:pt x="35560" y="24892"/>
                      <a:pt x="29591" y="33401"/>
                    </a:cubicBezTo>
                    <a:cubicBezTo>
                      <a:pt x="11811" y="59309"/>
                      <a:pt x="15240" y="97917"/>
                      <a:pt x="38735" y="114173"/>
                    </a:cubicBezTo>
                    <a:lnTo>
                      <a:pt x="38989" y="114427"/>
                    </a:lnTo>
                    <a:cubicBezTo>
                      <a:pt x="48006" y="121666"/>
                      <a:pt x="59182" y="125095"/>
                      <a:pt x="70739" y="125095"/>
                    </a:cubicBezTo>
                    <a:cubicBezTo>
                      <a:pt x="98933" y="125095"/>
                      <a:pt x="127508" y="105410"/>
                      <a:pt x="131953" y="76708"/>
                    </a:cubicBezTo>
                    <a:lnTo>
                      <a:pt x="131953" y="76708"/>
                    </a:lnTo>
                    <a:cubicBezTo>
                      <a:pt x="132334" y="74422"/>
                      <a:pt x="132461" y="72136"/>
                      <a:pt x="132461" y="69850"/>
                    </a:cubicBezTo>
                    <a:cubicBezTo>
                      <a:pt x="132461" y="39624"/>
                      <a:pt x="101473" y="11049"/>
                      <a:pt x="70358" y="11049"/>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3"/>
            <p:cNvGrpSpPr/>
            <p:nvPr/>
          </p:nvGrpSpPr>
          <p:grpSpPr>
            <a:xfrm>
              <a:off x="6515488" y="1892967"/>
              <a:ext cx="266192" cy="216916"/>
              <a:chOff x="-381" y="0"/>
              <a:chExt cx="266192" cy="216916"/>
            </a:xfrm>
          </p:grpSpPr>
          <p:sp>
            <p:nvSpPr>
              <p:cNvPr id="253" name="Google Shape;253;p3"/>
              <p:cNvSpPr/>
              <p:nvPr/>
            </p:nvSpPr>
            <p:spPr>
              <a:xfrm>
                <a:off x="5588" y="5588"/>
                <a:ext cx="254508" cy="205740"/>
              </a:xfrm>
              <a:custGeom>
                <a:avLst/>
                <a:gdLst/>
                <a:ahLst/>
                <a:cxnLst/>
                <a:rect l="l" t="t" r="r" b="b"/>
                <a:pathLst>
                  <a:path w="254508" h="205740" extrusionOk="0">
                    <a:moveTo>
                      <a:pt x="21971" y="0"/>
                    </a:moveTo>
                    <a:cubicBezTo>
                      <a:pt x="104521" y="49657"/>
                      <a:pt x="181483" y="104648"/>
                      <a:pt x="254508" y="177546"/>
                    </a:cubicBezTo>
                    <a:cubicBezTo>
                      <a:pt x="228600" y="196469"/>
                      <a:pt x="196088" y="205740"/>
                      <a:pt x="163830" y="205740"/>
                    </a:cubicBezTo>
                    <a:cubicBezTo>
                      <a:pt x="132842" y="205740"/>
                      <a:pt x="101854" y="197104"/>
                      <a:pt x="76962" y="180340"/>
                    </a:cubicBezTo>
                    <a:cubicBezTo>
                      <a:pt x="24765" y="143129"/>
                      <a:pt x="0" y="74295"/>
                      <a:pt x="21971" y="0"/>
                    </a:cubicBez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81" y="0"/>
                <a:ext cx="266192" cy="216916"/>
              </a:xfrm>
              <a:custGeom>
                <a:avLst/>
                <a:gdLst/>
                <a:ahLst/>
                <a:cxnLst/>
                <a:rect l="l" t="t" r="r" b="b"/>
                <a:pathLst>
                  <a:path w="266192" h="216916" extrusionOk="0">
                    <a:moveTo>
                      <a:pt x="27940" y="0"/>
                    </a:moveTo>
                    <a:cubicBezTo>
                      <a:pt x="28956" y="0"/>
                      <a:pt x="29972" y="254"/>
                      <a:pt x="30861" y="762"/>
                    </a:cubicBezTo>
                    <a:cubicBezTo>
                      <a:pt x="113665" y="50546"/>
                      <a:pt x="191008" y="105791"/>
                      <a:pt x="264414" y="179197"/>
                    </a:cubicBezTo>
                    <a:cubicBezTo>
                      <a:pt x="265557" y="180340"/>
                      <a:pt x="266192" y="181991"/>
                      <a:pt x="266065" y="183515"/>
                    </a:cubicBezTo>
                    <a:cubicBezTo>
                      <a:pt x="265938" y="185039"/>
                      <a:pt x="265049" y="186563"/>
                      <a:pt x="263779" y="187579"/>
                    </a:cubicBezTo>
                    <a:cubicBezTo>
                      <a:pt x="236728" y="207264"/>
                      <a:pt x="203073" y="216916"/>
                      <a:pt x="169926" y="216916"/>
                    </a:cubicBezTo>
                    <a:lnTo>
                      <a:pt x="169926" y="211328"/>
                    </a:lnTo>
                    <a:lnTo>
                      <a:pt x="169926" y="216916"/>
                    </a:lnTo>
                    <a:cubicBezTo>
                      <a:pt x="137922" y="216916"/>
                      <a:pt x="105918" y="208026"/>
                      <a:pt x="79883" y="190500"/>
                    </a:cubicBezTo>
                    <a:lnTo>
                      <a:pt x="79756" y="190373"/>
                    </a:lnTo>
                    <a:cubicBezTo>
                      <a:pt x="25400" y="151765"/>
                      <a:pt x="0" y="80391"/>
                      <a:pt x="22606" y="3937"/>
                    </a:cubicBezTo>
                    <a:cubicBezTo>
                      <a:pt x="23241" y="1651"/>
                      <a:pt x="25527" y="0"/>
                      <a:pt x="27940" y="0"/>
                    </a:cubicBezTo>
                    <a:moveTo>
                      <a:pt x="27940" y="11176"/>
                    </a:moveTo>
                    <a:lnTo>
                      <a:pt x="27940" y="5588"/>
                    </a:lnTo>
                    <a:lnTo>
                      <a:pt x="33274" y="7112"/>
                    </a:lnTo>
                    <a:cubicBezTo>
                      <a:pt x="11938" y="79375"/>
                      <a:pt x="36068" y="145542"/>
                      <a:pt x="86233" y="181229"/>
                    </a:cubicBezTo>
                    <a:lnTo>
                      <a:pt x="83058" y="185801"/>
                    </a:lnTo>
                    <a:lnTo>
                      <a:pt x="86233" y="181229"/>
                    </a:lnTo>
                    <a:cubicBezTo>
                      <a:pt x="110109" y="197358"/>
                      <a:pt x="139954" y="205740"/>
                      <a:pt x="170053" y="205740"/>
                    </a:cubicBezTo>
                    <a:cubicBezTo>
                      <a:pt x="201295" y="205740"/>
                      <a:pt x="232537" y="196723"/>
                      <a:pt x="257429" y="178562"/>
                    </a:cubicBezTo>
                    <a:lnTo>
                      <a:pt x="260731" y="183007"/>
                    </a:lnTo>
                    <a:lnTo>
                      <a:pt x="256794" y="186944"/>
                    </a:lnTo>
                    <a:cubicBezTo>
                      <a:pt x="184023" y="114554"/>
                      <a:pt x="107315" y="59817"/>
                      <a:pt x="25019" y="10287"/>
                    </a:cubicBezTo>
                    <a:lnTo>
                      <a:pt x="27940" y="5588"/>
                    </a:lnTo>
                    <a:lnTo>
                      <a:pt x="27940" y="11176"/>
                    </a:lnTo>
                    <a:close/>
                  </a:path>
                </a:pathLst>
              </a:custGeom>
              <a:solidFill>
                <a:srgbClr val="20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6587563" y="1234481"/>
              <a:ext cx="143637" cy="136017"/>
              <a:chOff x="5715" y="0"/>
              <a:chExt cx="143637" cy="136017"/>
            </a:xfrm>
          </p:grpSpPr>
          <p:sp>
            <p:nvSpPr>
              <p:cNvPr id="256" name="Google Shape;256;p3"/>
              <p:cNvSpPr/>
              <p:nvPr/>
            </p:nvSpPr>
            <p:spPr>
              <a:xfrm>
                <a:off x="5715" y="5461"/>
                <a:ext cx="143256" cy="124968"/>
              </a:xfrm>
              <a:custGeom>
                <a:avLst/>
                <a:gdLst/>
                <a:ahLst/>
                <a:cxnLst/>
                <a:rect l="l" t="t" r="r" b="b"/>
                <a:pathLst>
                  <a:path w="143256" h="124968" extrusionOk="0">
                    <a:moveTo>
                      <a:pt x="71755" y="127"/>
                    </a:moveTo>
                    <a:cubicBezTo>
                      <a:pt x="107696" y="127"/>
                      <a:pt x="143256" y="35433"/>
                      <a:pt x="137414" y="72644"/>
                    </a:cubicBezTo>
                    <a:cubicBezTo>
                      <a:pt x="132588" y="103632"/>
                      <a:pt x="101981" y="124968"/>
                      <a:pt x="72263" y="124968"/>
                    </a:cubicBezTo>
                    <a:cubicBezTo>
                      <a:pt x="59690" y="124968"/>
                      <a:pt x="47244" y="121158"/>
                      <a:pt x="36957" y="112522"/>
                    </a:cubicBezTo>
                    <a:cubicBezTo>
                      <a:pt x="0" y="87757"/>
                      <a:pt x="6731" y="20320"/>
                      <a:pt x="52197" y="3810"/>
                    </a:cubicBezTo>
                    <a:cubicBezTo>
                      <a:pt x="58547" y="1270"/>
                      <a:pt x="65151" y="0"/>
                      <a:pt x="71755" y="0"/>
                    </a:cubicBezTo>
                    <a:close/>
                  </a:path>
                </a:pathLst>
              </a:custGeom>
              <a:solidFill>
                <a:srgbClr val="2F2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969" y="0"/>
                <a:ext cx="143383" cy="136017"/>
              </a:xfrm>
              <a:custGeom>
                <a:avLst/>
                <a:gdLst/>
                <a:ahLst/>
                <a:cxnLst/>
                <a:rect l="l" t="t" r="r" b="b"/>
                <a:pathLst>
                  <a:path w="143383" h="136017" extrusionOk="0">
                    <a:moveTo>
                      <a:pt x="71501" y="0"/>
                    </a:moveTo>
                    <a:cubicBezTo>
                      <a:pt x="107696" y="0"/>
                      <a:pt x="143383" y="32639"/>
                      <a:pt x="143383" y="69977"/>
                    </a:cubicBezTo>
                    <a:cubicBezTo>
                      <a:pt x="143383" y="72898"/>
                      <a:pt x="143129" y="75946"/>
                      <a:pt x="142748" y="78994"/>
                    </a:cubicBezTo>
                    <a:lnTo>
                      <a:pt x="137287" y="78105"/>
                    </a:lnTo>
                    <a:lnTo>
                      <a:pt x="142748" y="78994"/>
                    </a:lnTo>
                    <a:cubicBezTo>
                      <a:pt x="137414" y="113157"/>
                      <a:pt x="104013" y="136017"/>
                      <a:pt x="72136" y="136017"/>
                    </a:cubicBezTo>
                    <a:lnTo>
                      <a:pt x="72136" y="130429"/>
                    </a:lnTo>
                    <a:lnTo>
                      <a:pt x="72136" y="136017"/>
                    </a:lnTo>
                    <a:cubicBezTo>
                      <a:pt x="58420" y="136017"/>
                      <a:pt x="44577" y="131826"/>
                      <a:pt x="33274" y="122301"/>
                    </a:cubicBezTo>
                    <a:lnTo>
                      <a:pt x="36830" y="117983"/>
                    </a:lnTo>
                    <a:lnTo>
                      <a:pt x="33782" y="122555"/>
                    </a:lnTo>
                    <a:cubicBezTo>
                      <a:pt x="3302" y="102362"/>
                      <a:pt x="0" y="57277"/>
                      <a:pt x="19431" y="28321"/>
                    </a:cubicBezTo>
                    <a:cubicBezTo>
                      <a:pt x="26543" y="17653"/>
                      <a:pt x="36830" y="8890"/>
                      <a:pt x="50038" y="4064"/>
                    </a:cubicBezTo>
                    <a:lnTo>
                      <a:pt x="51943" y="9271"/>
                    </a:lnTo>
                    <a:lnTo>
                      <a:pt x="49911" y="4191"/>
                    </a:lnTo>
                    <a:cubicBezTo>
                      <a:pt x="56896" y="1270"/>
                      <a:pt x="64262" y="0"/>
                      <a:pt x="71501" y="0"/>
                    </a:cubicBezTo>
                    <a:lnTo>
                      <a:pt x="71501" y="5588"/>
                    </a:lnTo>
                    <a:lnTo>
                      <a:pt x="71501" y="0"/>
                    </a:lnTo>
                    <a:moveTo>
                      <a:pt x="71501" y="11176"/>
                    </a:moveTo>
                    <a:cubicBezTo>
                      <a:pt x="65532" y="11176"/>
                      <a:pt x="59690" y="12192"/>
                      <a:pt x="54102" y="14478"/>
                    </a:cubicBezTo>
                    <a:lnTo>
                      <a:pt x="53848" y="14605"/>
                    </a:lnTo>
                    <a:cubicBezTo>
                      <a:pt x="43053" y="18542"/>
                      <a:pt x="34671" y="25654"/>
                      <a:pt x="28702" y="34544"/>
                    </a:cubicBezTo>
                    <a:cubicBezTo>
                      <a:pt x="11811" y="59817"/>
                      <a:pt x="15748" y="97409"/>
                      <a:pt x="39878" y="113411"/>
                    </a:cubicBezTo>
                    <a:lnTo>
                      <a:pt x="40386" y="113792"/>
                    </a:lnTo>
                    <a:cubicBezTo>
                      <a:pt x="49530" y="121412"/>
                      <a:pt x="60706" y="124968"/>
                      <a:pt x="72136" y="124968"/>
                    </a:cubicBezTo>
                    <a:cubicBezTo>
                      <a:pt x="99568" y="124968"/>
                      <a:pt x="127381" y="105029"/>
                      <a:pt x="131699" y="77343"/>
                    </a:cubicBezTo>
                    <a:lnTo>
                      <a:pt x="131699" y="77343"/>
                    </a:lnTo>
                    <a:cubicBezTo>
                      <a:pt x="132080" y="74930"/>
                      <a:pt x="132207" y="72517"/>
                      <a:pt x="132207" y="70104"/>
                    </a:cubicBezTo>
                    <a:cubicBezTo>
                      <a:pt x="132207" y="39243"/>
                      <a:pt x="101981" y="11176"/>
                      <a:pt x="71501" y="11176"/>
                    </a:cubicBezTo>
                    <a:close/>
                  </a:path>
                </a:pathLst>
              </a:custGeom>
              <a:solidFill>
                <a:srgbClr val="2F2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3"/>
            <p:cNvSpPr/>
            <p:nvPr/>
          </p:nvSpPr>
          <p:spPr>
            <a:xfrm>
              <a:off x="7678376" y="3490188"/>
              <a:ext cx="1885950" cy="4584954"/>
            </a:xfrm>
            <a:custGeom>
              <a:avLst/>
              <a:gdLst/>
              <a:ahLst/>
              <a:cxnLst/>
              <a:rect l="l" t="t" r="r" b="b"/>
              <a:pathLst>
                <a:path w="1885950" h="4584954" extrusionOk="0">
                  <a:moveTo>
                    <a:pt x="658876" y="0"/>
                  </a:moveTo>
                  <a:cubicBezTo>
                    <a:pt x="929894" y="185674"/>
                    <a:pt x="1163701" y="425069"/>
                    <a:pt x="1344041" y="700151"/>
                  </a:cubicBezTo>
                  <a:cubicBezTo>
                    <a:pt x="1773174" y="1354836"/>
                    <a:pt x="1885950" y="2206498"/>
                    <a:pt x="1642618" y="2949321"/>
                  </a:cubicBezTo>
                  <a:cubicBezTo>
                    <a:pt x="1397635" y="3692144"/>
                    <a:pt x="800608" y="4311142"/>
                    <a:pt x="68707" y="4584954"/>
                  </a:cubicBezTo>
                  <a:cubicBezTo>
                    <a:pt x="68707" y="4584954"/>
                    <a:pt x="0" y="3111627"/>
                    <a:pt x="181483" y="1881886"/>
                  </a:cubicBezTo>
                  <a:cubicBezTo>
                    <a:pt x="364490" y="652018"/>
                    <a:pt x="658876" y="0"/>
                    <a:pt x="658876"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401487" y="1613058"/>
              <a:ext cx="3158363" cy="4372102"/>
            </a:xfrm>
            <a:custGeom>
              <a:avLst/>
              <a:gdLst/>
              <a:ahLst/>
              <a:cxnLst/>
              <a:rect l="l" t="t" r="r" b="b"/>
              <a:pathLst>
                <a:path w="3158363" h="4372102" extrusionOk="0">
                  <a:moveTo>
                    <a:pt x="1268857" y="0"/>
                  </a:moveTo>
                  <a:cubicBezTo>
                    <a:pt x="1275080" y="0"/>
                    <a:pt x="1281430" y="1143"/>
                    <a:pt x="1287653" y="3556"/>
                  </a:cubicBezTo>
                  <a:cubicBezTo>
                    <a:pt x="1323467" y="15875"/>
                    <a:pt x="1335786" y="59944"/>
                    <a:pt x="1334389" y="98425"/>
                  </a:cubicBezTo>
                  <a:cubicBezTo>
                    <a:pt x="1330198" y="171450"/>
                    <a:pt x="1297305" y="240157"/>
                    <a:pt x="1269746" y="308991"/>
                  </a:cubicBezTo>
                  <a:cubicBezTo>
                    <a:pt x="1189990" y="508381"/>
                    <a:pt x="1155573" y="724408"/>
                    <a:pt x="1129411" y="937641"/>
                  </a:cubicBezTo>
                  <a:lnTo>
                    <a:pt x="1145921" y="1199007"/>
                  </a:lnTo>
                  <a:cubicBezTo>
                    <a:pt x="1056513" y="1563624"/>
                    <a:pt x="1033145" y="1965325"/>
                    <a:pt x="1077214" y="2358644"/>
                  </a:cubicBezTo>
                  <a:cubicBezTo>
                    <a:pt x="1100582" y="2560828"/>
                    <a:pt x="1158367" y="2783713"/>
                    <a:pt x="1331595" y="2888234"/>
                  </a:cubicBezTo>
                  <a:cubicBezTo>
                    <a:pt x="1394079" y="2925572"/>
                    <a:pt x="1463802" y="2941701"/>
                    <a:pt x="1535430" y="2941701"/>
                  </a:cubicBezTo>
                  <a:cubicBezTo>
                    <a:pt x="1659509" y="2941701"/>
                    <a:pt x="1788541" y="2892806"/>
                    <a:pt x="1891411" y="2819527"/>
                  </a:cubicBezTo>
                  <a:cubicBezTo>
                    <a:pt x="2052320" y="2702560"/>
                    <a:pt x="2166620" y="2534666"/>
                    <a:pt x="2293112" y="2383409"/>
                  </a:cubicBezTo>
                  <a:cubicBezTo>
                    <a:pt x="2491232" y="2149602"/>
                    <a:pt x="2730627" y="1952879"/>
                    <a:pt x="2993263" y="1800225"/>
                  </a:cubicBezTo>
                  <a:cubicBezTo>
                    <a:pt x="2993263" y="1800225"/>
                    <a:pt x="3158363" y="2303653"/>
                    <a:pt x="3129407" y="2698496"/>
                  </a:cubicBezTo>
                  <a:cubicBezTo>
                    <a:pt x="3101848" y="3091942"/>
                    <a:pt x="2947797" y="3810000"/>
                    <a:pt x="2947797" y="3810000"/>
                  </a:cubicBezTo>
                  <a:cubicBezTo>
                    <a:pt x="2656205" y="4085082"/>
                    <a:pt x="2291588" y="4291457"/>
                    <a:pt x="1895475" y="4353306"/>
                  </a:cubicBezTo>
                  <a:cubicBezTo>
                    <a:pt x="1816227" y="4365879"/>
                    <a:pt x="1735455" y="4372102"/>
                    <a:pt x="1654810" y="4372102"/>
                  </a:cubicBezTo>
                  <a:cubicBezTo>
                    <a:pt x="1333627" y="4372102"/>
                    <a:pt x="1010920" y="4272915"/>
                    <a:pt x="764667" y="4067302"/>
                  </a:cubicBezTo>
                  <a:cubicBezTo>
                    <a:pt x="481330" y="3827907"/>
                    <a:pt x="319024" y="3473069"/>
                    <a:pt x="219964" y="3115437"/>
                  </a:cubicBezTo>
                  <a:cubicBezTo>
                    <a:pt x="0" y="2320036"/>
                    <a:pt x="93472" y="1387348"/>
                    <a:pt x="408559" y="622554"/>
                  </a:cubicBezTo>
                  <a:lnTo>
                    <a:pt x="949198" y="520827"/>
                  </a:lnTo>
                  <a:cubicBezTo>
                    <a:pt x="971169" y="442468"/>
                    <a:pt x="997331" y="363982"/>
                    <a:pt x="1027557" y="288290"/>
                  </a:cubicBezTo>
                  <a:cubicBezTo>
                    <a:pt x="1068832" y="189230"/>
                    <a:pt x="1122553" y="88773"/>
                    <a:pt x="1207770" y="25527"/>
                  </a:cubicBezTo>
                  <a:cubicBezTo>
                    <a:pt x="1225931" y="12700"/>
                    <a:pt x="1247394" y="0"/>
                    <a:pt x="1268857"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522495" y="4198676"/>
              <a:ext cx="2920365" cy="1788922"/>
            </a:xfrm>
            <a:custGeom>
              <a:avLst/>
              <a:gdLst/>
              <a:ahLst/>
              <a:cxnLst/>
              <a:rect l="l" t="t" r="r" b="b"/>
              <a:pathLst>
                <a:path w="2920365" h="1788922" extrusionOk="0">
                  <a:moveTo>
                    <a:pt x="0" y="0"/>
                  </a:moveTo>
                  <a:cubicBezTo>
                    <a:pt x="151384" y="529590"/>
                    <a:pt x="513080" y="1346708"/>
                    <a:pt x="1299972" y="1407160"/>
                  </a:cubicBezTo>
                  <a:cubicBezTo>
                    <a:pt x="1355598" y="1411224"/>
                    <a:pt x="1409827" y="1413129"/>
                    <a:pt x="1462659" y="1413129"/>
                  </a:cubicBezTo>
                  <a:cubicBezTo>
                    <a:pt x="2260854" y="1413129"/>
                    <a:pt x="2734564" y="967232"/>
                    <a:pt x="2920365" y="744093"/>
                  </a:cubicBezTo>
                  <a:cubicBezTo>
                    <a:pt x="2873629" y="1008253"/>
                    <a:pt x="2826893" y="1225550"/>
                    <a:pt x="2826893" y="1225550"/>
                  </a:cubicBezTo>
                  <a:cubicBezTo>
                    <a:pt x="2535301" y="1500632"/>
                    <a:pt x="2170684" y="1707007"/>
                    <a:pt x="1774571" y="1770253"/>
                  </a:cubicBezTo>
                  <a:cubicBezTo>
                    <a:pt x="1695831" y="1782699"/>
                    <a:pt x="1615821" y="1788922"/>
                    <a:pt x="1535557" y="1788922"/>
                  </a:cubicBezTo>
                  <a:cubicBezTo>
                    <a:pt x="1213866" y="1788922"/>
                    <a:pt x="890524" y="1688719"/>
                    <a:pt x="643763" y="1482852"/>
                  </a:cubicBezTo>
                  <a:cubicBezTo>
                    <a:pt x="360426" y="1243457"/>
                    <a:pt x="198120" y="888492"/>
                    <a:pt x="99060" y="532384"/>
                  </a:cubicBezTo>
                  <a:cubicBezTo>
                    <a:pt x="52324" y="360299"/>
                    <a:pt x="19304" y="180213"/>
                    <a:pt x="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123681" y="1925555"/>
              <a:ext cx="284734" cy="621919"/>
            </a:xfrm>
            <a:custGeom>
              <a:avLst/>
              <a:gdLst/>
              <a:ahLst/>
              <a:cxnLst/>
              <a:rect l="l" t="t" r="r" b="b"/>
              <a:pathLst>
                <a:path w="284734" h="621919" extrusionOk="0">
                  <a:moveTo>
                    <a:pt x="173101" y="127"/>
                  </a:moveTo>
                  <a:cubicBezTo>
                    <a:pt x="192405" y="127"/>
                    <a:pt x="211963" y="6477"/>
                    <a:pt x="227076" y="19812"/>
                  </a:cubicBezTo>
                  <a:cubicBezTo>
                    <a:pt x="244983" y="37719"/>
                    <a:pt x="249047" y="65151"/>
                    <a:pt x="251841" y="91313"/>
                  </a:cubicBezTo>
                  <a:cubicBezTo>
                    <a:pt x="269748" y="237109"/>
                    <a:pt x="284734" y="387096"/>
                    <a:pt x="242189" y="527431"/>
                  </a:cubicBezTo>
                  <a:cubicBezTo>
                    <a:pt x="229743" y="568706"/>
                    <a:pt x="206375" y="612775"/>
                    <a:pt x="165227" y="620903"/>
                  </a:cubicBezTo>
                  <a:cubicBezTo>
                    <a:pt x="161417" y="621538"/>
                    <a:pt x="157607" y="621919"/>
                    <a:pt x="153924" y="621919"/>
                  </a:cubicBezTo>
                  <a:cubicBezTo>
                    <a:pt x="125349" y="621919"/>
                    <a:pt x="99822" y="604139"/>
                    <a:pt x="82677" y="581152"/>
                  </a:cubicBezTo>
                  <a:cubicBezTo>
                    <a:pt x="63500" y="556387"/>
                    <a:pt x="55118" y="523367"/>
                    <a:pt x="48260" y="491744"/>
                  </a:cubicBezTo>
                  <a:cubicBezTo>
                    <a:pt x="17907" y="371983"/>
                    <a:pt x="0" y="248158"/>
                    <a:pt x="11049" y="125730"/>
                  </a:cubicBezTo>
                  <a:cubicBezTo>
                    <a:pt x="34417" y="106426"/>
                    <a:pt x="53594" y="83058"/>
                    <a:pt x="71501" y="61087"/>
                  </a:cubicBezTo>
                  <a:cubicBezTo>
                    <a:pt x="90805" y="37719"/>
                    <a:pt x="112776" y="15621"/>
                    <a:pt x="141732" y="5969"/>
                  </a:cubicBezTo>
                  <a:cubicBezTo>
                    <a:pt x="151638" y="2032"/>
                    <a:pt x="162306" y="0"/>
                    <a:pt x="173101"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939390" y="1924568"/>
              <a:ext cx="271018" cy="635762"/>
            </a:xfrm>
            <a:custGeom>
              <a:avLst/>
              <a:gdLst/>
              <a:ahLst/>
              <a:cxnLst/>
              <a:rect l="l" t="t" r="r" b="b"/>
              <a:pathLst>
                <a:path w="271018" h="635762" extrusionOk="0">
                  <a:moveTo>
                    <a:pt x="130556" y="0"/>
                  </a:moveTo>
                  <a:cubicBezTo>
                    <a:pt x="159639" y="0"/>
                    <a:pt x="187325" y="16383"/>
                    <a:pt x="204978" y="38608"/>
                  </a:cubicBezTo>
                  <a:cubicBezTo>
                    <a:pt x="225552" y="64770"/>
                    <a:pt x="233934" y="99187"/>
                    <a:pt x="240792" y="130810"/>
                  </a:cubicBezTo>
                  <a:cubicBezTo>
                    <a:pt x="269748" y="266954"/>
                    <a:pt x="271018" y="409956"/>
                    <a:pt x="239395" y="546227"/>
                  </a:cubicBezTo>
                  <a:cubicBezTo>
                    <a:pt x="233934" y="566801"/>
                    <a:pt x="228346" y="586105"/>
                    <a:pt x="217424" y="602615"/>
                  </a:cubicBezTo>
                  <a:cubicBezTo>
                    <a:pt x="204978" y="620522"/>
                    <a:pt x="187198" y="634238"/>
                    <a:pt x="165100" y="635635"/>
                  </a:cubicBezTo>
                  <a:cubicBezTo>
                    <a:pt x="163576" y="635762"/>
                    <a:pt x="162179" y="635762"/>
                    <a:pt x="160782" y="635762"/>
                  </a:cubicBezTo>
                  <a:cubicBezTo>
                    <a:pt x="124333" y="635762"/>
                    <a:pt x="95631" y="602869"/>
                    <a:pt x="79756" y="572389"/>
                  </a:cubicBezTo>
                  <a:cubicBezTo>
                    <a:pt x="46736" y="511810"/>
                    <a:pt x="23368" y="441706"/>
                    <a:pt x="16383" y="367411"/>
                  </a:cubicBezTo>
                  <a:cubicBezTo>
                    <a:pt x="8255" y="268351"/>
                    <a:pt x="0" y="165227"/>
                    <a:pt x="41148" y="73025"/>
                  </a:cubicBezTo>
                  <a:cubicBezTo>
                    <a:pt x="54991" y="41402"/>
                    <a:pt x="79756" y="8382"/>
                    <a:pt x="115570" y="1524"/>
                  </a:cubicBezTo>
                  <a:cubicBezTo>
                    <a:pt x="120523" y="508"/>
                    <a:pt x="125476" y="0"/>
                    <a:pt x="130556"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774271" y="1966680"/>
              <a:ext cx="229743" cy="542544"/>
            </a:xfrm>
            <a:custGeom>
              <a:avLst/>
              <a:gdLst/>
              <a:ahLst/>
              <a:cxnLst/>
              <a:rect l="l" t="t" r="r" b="b"/>
              <a:pathLst>
                <a:path w="229743" h="542544" extrusionOk="0">
                  <a:moveTo>
                    <a:pt x="113157" y="0"/>
                  </a:moveTo>
                  <a:cubicBezTo>
                    <a:pt x="137414" y="0"/>
                    <a:pt x="160020" y="15367"/>
                    <a:pt x="174752" y="35052"/>
                  </a:cubicBezTo>
                  <a:cubicBezTo>
                    <a:pt x="191262" y="57023"/>
                    <a:pt x="199517" y="84582"/>
                    <a:pt x="204978" y="112014"/>
                  </a:cubicBezTo>
                  <a:cubicBezTo>
                    <a:pt x="229743" y="230251"/>
                    <a:pt x="227076" y="358140"/>
                    <a:pt x="187071" y="473710"/>
                  </a:cubicBezTo>
                  <a:cubicBezTo>
                    <a:pt x="177419" y="505333"/>
                    <a:pt x="156845" y="539750"/>
                    <a:pt x="123698" y="542544"/>
                  </a:cubicBezTo>
                  <a:cubicBezTo>
                    <a:pt x="123063" y="542544"/>
                    <a:pt x="122428" y="542544"/>
                    <a:pt x="121666" y="542544"/>
                  </a:cubicBezTo>
                  <a:cubicBezTo>
                    <a:pt x="93726" y="542544"/>
                    <a:pt x="71120" y="514477"/>
                    <a:pt x="57658" y="488950"/>
                  </a:cubicBezTo>
                  <a:cubicBezTo>
                    <a:pt x="26162" y="425704"/>
                    <a:pt x="21971" y="352806"/>
                    <a:pt x="9652" y="275844"/>
                  </a:cubicBezTo>
                  <a:cubicBezTo>
                    <a:pt x="0" y="208407"/>
                    <a:pt x="8255" y="139700"/>
                    <a:pt x="33020" y="77724"/>
                  </a:cubicBezTo>
                  <a:cubicBezTo>
                    <a:pt x="46736" y="43307"/>
                    <a:pt x="68707" y="6223"/>
                    <a:pt x="104521" y="635"/>
                  </a:cubicBezTo>
                  <a:cubicBezTo>
                    <a:pt x="107442" y="254"/>
                    <a:pt x="110236" y="0"/>
                    <a:pt x="113157"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854055" y="2156255"/>
              <a:ext cx="911987" cy="655828"/>
            </a:xfrm>
            <a:custGeom>
              <a:avLst/>
              <a:gdLst/>
              <a:ahLst/>
              <a:cxnLst/>
              <a:rect l="l" t="t" r="r" b="b"/>
              <a:pathLst>
                <a:path w="911987" h="655828" extrusionOk="0">
                  <a:moveTo>
                    <a:pt x="558927" y="0"/>
                  </a:moveTo>
                  <a:cubicBezTo>
                    <a:pt x="576834" y="0"/>
                    <a:pt x="596519" y="6731"/>
                    <a:pt x="612140" y="16129"/>
                  </a:cubicBezTo>
                  <a:cubicBezTo>
                    <a:pt x="705739" y="65659"/>
                    <a:pt x="775843" y="153670"/>
                    <a:pt x="843280" y="239014"/>
                  </a:cubicBezTo>
                  <a:cubicBezTo>
                    <a:pt x="876173" y="281559"/>
                    <a:pt x="911987" y="328422"/>
                    <a:pt x="910590" y="382143"/>
                  </a:cubicBezTo>
                  <a:cubicBezTo>
                    <a:pt x="909193" y="442595"/>
                    <a:pt x="863854" y="490728"/>
                    <a:pt x="818515" y="527939"/>
                  </a:cubicBezTo>
                  <a:cubicBezTo>
                    <a:pt x="771652" y="566547"/>
                    <a:pt x="718058" y="600837"/>
                    <a:pt x="693293" y="655828"/>
                  </a:cubicBezTo>
                  <a:lnTo>
                    <a:pt x="0" y="478282"/>
                  </a:lnTo>
                  <a:cubicBezTo>
                    <a:pt x="106426" y="364617"/>
                    <a:pt x="262382" y="302895"/>
                    <a:pt x="417576" y="302895"/>
                  </a:cubicBezTo>
                  <a:cubicBezTo>
                    <a:pt x="495300" y="302895"/>
                    <a:pt x="572643" y="318262"/>
                    <a:pt x="643763" y="350393"/>
                  </a:cubicBezTo>
                  <a:cubicBezTo>
                    <a:pt x="613537" y="251333"/>
                    <a:pt x="572262" y="175641"/>
                    <a:pt x="532384" y="101346"/>
                  </a:cubicBezTo>
                  <a:cubicBezTo>
                    <a:pt x="517271" y="73787"/>
                    <a:pt x="503428" y="37973"/>
                    <a:pt x="524256" y="13335"/>
                  </a:cubicBezTo>
                  <a:cubicBezTo>
                    <a:pt x="533146" y="3810"/>
                    <a:pt x="545592" y="0"/>
                    <a:pt x="559054"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5755286" y="3037595"/>
              <a:ext cx="2289048" cy="1402588"/>
            </a:xfrm>
            <a:custGeom>
              <a:avLst/>
              <a:gdLst/>
              <a:ahLst/>
              <a:cxnLst/>
              <a:rect l="l" t="t" r="r" b="b"/>
              <a:pathLst>
                <a:path w="2289048" h="1402588" extrusionOk="0">
                  <a:moveTo>
                    <a:pt x="1019556" y="0"/>
                  </a:moveTo>
                  <a:cubicBezTo>
                    <a:pt x="1112774" y="0"/>
                    <a:pt x="1205865" y="5080"/>
                    <a:pt x="1298575" y="15113"/>
                  </a:cubicBezTo>
                  <a:cubicBezTo>
                    <a:pt x="1647952" y="31623"/>
                    <a:pt x="1985010" y="125222"/>
                    <a:pt x="2289048" y="279273"/>
                  </a:cubicBezTo>
                  <a:cubicBezTo>
                    <a:pt x="2289048" y="279273"/>
                    <a:pt x="2261489" y="1081278"/>
                    <a:pt x="1533779" y="1324737"/>
                  </a:cubicBezTo>
                  <a:cubicBezTo>
                    <a:pt x="1373378" y="1379220"/>
                    <a:pt x="1226058" y="1402588"/>
                    <a:pt x="1091819" y="1402588"/>
                  </a:cubicBezTo>
                  <a:cubicBezTo>
                    <a:pt x="618363" y="1402588"/>
                    <a:pt x="310134" y="1111250"/>
                    <a:pt x="181610" y="862584"/>
                  </a:cubicBezTo>
                  <a:cubicBezTo>
                    <a:pt x="0" y="513080"/>
                    <a:pt x="27432" y="188468"/>
                    <a:pt x="27432" y="188468"/>
                  </a:cubicBezTo>
                  <a:cubicBezTo>
                    <a:pt x="343408" y="65532"/>
                    <a:pt x="681482" y="0"/>
                    <a:pt x="1019556"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4988980" y="3224706"/>
              <a:ext cx="3355086" cy="3325114"/>
            </a:xfrm>
            <a:custGeom>
              <a:avLst/>
              <a:gdLst/>
              <a:ahLst/>
              <a:cxnLst/>
              <a:rect l="l" t="t" r="r" b="b"/>
              <a:pathLst>
                <a:path w="3355086" h="3325114" extrusionOk="0">
                  <a:moveTo>
                    <a:pt x="795147" y="0"/>
                  </a:moveTo>
                  <a:lnTo>
                    <a:pt x="775843" y="8255"/>
                  </a:lnTo>
                  <a:cubicBezTo>
                    <a:pt x="859790" y="229616"/>
                    <a:pt x="979551" y="447040"/>
                    <a:pt x="1133602" y="618998"/>
                  </a:cubicBezTo>
                  <a:cubicBezTo>
                    <a:pt x="1326261" y="836295"/>
                    <a:pt x="1621917" y="980694"/>
                    <a:pt x="1912239" y="991743"/>
                  </a:cubicBezTo>
                  <a:cubicBezTo>
                    <a:pt x="1922780" y="992124"/>
                    <a:pt x="1933194" y="992378"/>
                    <a:pt x="1943735" y="992378"/>
                  </a:cubicBezTo>
                  <a:cubicBezTo>
                    <a:pt x="2201037" y="992378"/>
                    <a:pt x="2452370" y="880110"/>
                    <a:pt x="2644013" y="705739"/>
                  </a:cubicBezTo>
                  <a:cubicBezTo>
                    <a:pt x="2828290" y="539242"/>
                    <a:pt x="2958973" y="319151"/>
                    <a:pt x="3045714" y="85344"/>
                  </a:cubicBezTo>
                  <a:lnTo>
                    <a:pt x="3055239" y="90805"/>
                  </a:lnTo>
                  <a:cubicBezTo>
                    <a:pt x="3156966" y="141732"/>
                    <a:pt x="3254756" y="200914"/>
                    <a:pt x="3348228" y="264160"/>
                  </a:cubicBezTo>
                  <a:cubicBezTo>
                    <a:pt x="3355086" y="1254633"/>
                    <a:pt x="3297301" y="2246376"/>
                    <a:pt x="3170809" y="3256153"/>
                  </a:cubicBezTo>
                  <a:cubicBezTo>
                    <a:pt x="2806954" y="3302254"/>
                    <a:pt x="2440178" y="3325114"/>
                    <a:pt x="2071751" y="3325114"/>
                  </a:cubicBezTo>
                  <a:cubicBezTo>
                    <a:pt x="1459611" y="3325114"/>
                    <a:pt x="842772" y="3261868"/>
                    <a:pt x="227076" y="3136519"/>
                  </a:cubicBezTo>
                  <a:cubicBezTo>
                    <a:pt x="0" y="2630170"/>
                    <a:pt x="59182" y="2045462"/>
                    <a:pt x="170561" y="1502156"/>
                  </a:cubicBezTo>
                  <a:cubicBezTo>
                    <a:pt x="260096" y="1066038"/>
                    <a:pt x="381127" y="628523"/>
                    <a:pt x="405765" y="187071"/>
                  </a:cubicBezTo>
                  <a:cubicBezTo>
                    <a:pt x="529717" y="114173"/>
                    <a:pt x="660400" y="52197"/>
                    <a:pt x="7951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5117016" y="5703716"/>
              <a:ext cx="3099181" cy="846328"/>
            </a:xfrm>
            <a:custGeom>
              <a:avLst/>
              <a:gdLst/>
              <a:ahLst/>
              <a:cxnLst/>
              <a:rect l="l" t="t" r="r" b="b"/>
              <a:pathLst>
                <a:path w="3099181" h="846328" extrusionOk="0">
                  <a:moveTo>
                    <a:pt x="1671320" y="0"/>
                  </a:moveTo>
                  <a:cubicBezTo>
                    <a:pt x="1697101" y="0"/>
                    <a:pt x="1722755" y="381"/>
                    <a:pt x="1748282" y="1143"/>
                  </a:cubicBezTo>
                  <a:cubicBezTo>
                    <a:pt x="2394839" y="21717"/>
                    <a:pt x="2910713" y="210185"/>
                    <a:pt x="3099181" y="288671"/>
                  </a:cubicBezTo>
                  <a:cubicBezTo>
                    <a:pt x="3082671" y="450977"/>
                    <a:pt x="3064764" y="613283"/>
                    <a:pt x="3044190" y="776986"/>
                  </a:cubicBezTo>
                  <a:cubicBezTo>
                    <a:pt x="2678430" y="823087"/>
                    <a:pt x="2310003" y="846328"/>
                    <a:pt x="1939925" y="846328"/>
                  </a:cubicBezTo>
                  <a:cubicBezTo>
                    <a:pt x="1328801" y="846328"/>
                    <a:pt x="713232" y="783336"/>
                    <a:pt x="98933" y="657352"/>
                  </a:cubicBezTo>
                  <a:cubicBezTo>
                    <a:pt x="56261" y="560959"/>
                    <a:pt x="23368" y="460629"/>
                    <a:pt x="0" y="357505"/>
                  </a:cubicBezTo>
                  <a:cubicBezTo>
                    <a:pt x="254127" y="262128"/>
                    <a:pt x="1011555" y="0"/>
                    <a:pt x="1671320"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17673" y="5933571"/>
              <a:ext cx="4008501" cy="3386582"/>
            </a:xfrm>
            <a:custGeom>
              <a:avLst/>
              <a:gdLst/>
              <a:ahLst/>
              <a:cxnLst/>
              <a:rect l="l" t="t" r="r" b="b"/>
              <a:pathLst>
                <a:path w="4008501" h="3386582" extrusionOk="0">
                  <a:moveTo>
                    <a:pt x="2368804" y="0"/>
                  </a:moveTo>
                  <a:cubicBezTo>
                    <a:pt x="2920873" y="0"/>
                    <a:pt x="3475228" y="80137"/>
                    <a:pt x="4008501" y="234950"/>
                  </a:cubicBezTo>
                  <a:cubicBezTo>
                    <a:pt x="3957574" y="415163"/>
                    <a:pt x="3902583" y="621411"/>
                    <a:pt x="3817239" y="870458"/>
                  </a:cubicBezTo>
                  <a:cubicBezTo>
                    <a:pt x="3862578" y="1577594"/>
                    <a:pt x="3906647" y="2286000"/>
                    <a:pt x="3946525" y="3021965"/>
                  </a:cubicBezTo>
                  <a:cubicBezTo>
                    <a:pt x="3930015" y="3027426"/>
                    <a:pt x="3913505" y="3034284"/>
                    <a:pt x="3896995" y="3038475"/>
                  </a:cubicBezTo>
                  <a:cubicBezTo>
                    <a:pt x="3263773" y="3247898"/>
                    <a:pt x="2598801" y="3386582"/>
                    <a:pt x="1935607" y="3386582"/>
                  </a:cubicBezTo>
                  <a:cubicBezTo>
                    <a:pt x="1692656" y="3386582"/>
                    <a:pt x="1449959" y="3367913"/>
                    <a:pt x="1208913" y="3327273"/>
                  </a:cubicBezTo>
                  <a:cubicBezTo>
                    <a:pt x="788289" y="3255772"/>
                    <a:pt x="381127" y="3116834"/>
                    <a:pt x="0" y="2920111"/>
                  </a:cubicBezTo>
                  <a:cubicBezTo>
                    <a:pt x="88011" y="2116836"/>
                    <a:pt x="357632" y="1395984"/>
                    <a:pt x="784098" y="783717"/>
                  </a:cubicBezTo>
                  <a:cubicBezTo>
                    <a:pt x="788289" y="600837"/>
                    <a:pt x="752475" y="426085"/>
                    <a:pt x="715391" y="254127"/>
                  </a:cubicBezTo>
                  <a:cubicBezTo>
                    <a:pt x="1248029" y="82804"/>
                    <a:pt x="1807337" y="0"/>
                    <a:pt x="2368804" y="0"/>
                  </a:cubicBez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5019257" y="6590675"/>
              <a:ext cx="3173603" cy="349504"/>
            </a:xfrm>
            <a:custGeom>
              <a:avLst/>
              <a:gdLst/>
              <a:ahLst/>
              <a:cxnLst/>
              <a:rect l="l" t="t" r="r" b="b"/>
              <a:pathLst>
                <a:path w="3173603" h="349504" extrusionOk="0">
                  <a:moveTo>
                    <a:pt x="65405" y="0"/>
                  </a:moveTo>
                  <a:cubicBezTo>
                    <a:pt x="69723" y="0"/>
                    <a:pt x="74041" y="508"/>
                    <a:pt x="78486" y="1524"/>
                  </a:cubicBezTo>
                  <a:cubicBezTo>
                    <a:pt x="737362" y="152527"/>
                    <a:pt x="1413383" y="228600"/>
                    <a:pt x="2089404" y="228600"/>
                  </a:cubicBezTo>
                  <a:cubicBezTo>
                    <a:pt x="2429383" y="228600"/>
                    <a:pt x="2769616" y="209423"/>
                    <a:pt x="3107436" y="170688"/>
                  </a:cubicBezTo>
                  <a:cubicBezTo>
                    <a:pt x="3109849" y="170434"/>
                    <a:pt x="3112262" y="170180"/>
                    <a:pt x="3114675" y="170180"/>
                  </a:cubicBezTo>
                  <a:cubicBezTo>
                    <a:pt x="3144520" y="170180"/>
                    <a:pt x="3169539" y="193802"/>
                    <a:pt x="3170809" y="225679"/>
                  </a:cubicBezTo>
                  <a:cubicBezTo>
                    <a:pt x="3173603" y="254635"/>
                    <a:pt x="3150235" y="280670"/>
                    <a:pt x="3121279" y="283464"/>
                  </a:cubicBezTo>
                  <a:cubicBezTo>
                    <a:pt x="2769108" y="327533"/>
                    <a:pt x="2414016" y="349504"/>
                    <a:pt x="2058797" y="349504"/>
                  </a:cubicBezTo>
                  <a:cubicBezTo>
                    <a:pt x="1384173" y="349504"/>
                    <a:pt x="709041" y="270637"/>
                    <a:pt x="52197" y="115697"/>
                  </a:cubicBezTo>
                  <a:cubicBezTo>
                    <a:pt x="20574" y="108839"/>
                    <a:pt x="0" y="75692"/>
                    <a:pt x="9652" y="45466"/>
                  </a:cubicBezTo>
                  <a:lnTo>
                    <a:pt x="9652" y="42799"/>
                  </a:lnTo>
                  <a:cubicBezTo>
                    <a:pt x="16637" y="16891"/>
                    <a:pt x="39878" y="0"/>
                    <a:pt x="65405"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8139227" y="496679"/>
              <a:ext cx="1009650" cy="1122807"/>
            </a:xfrm>
            <a:custGeom>
              <a:avLst/>
              <a:gdLst/>
              <a:ahLst/>
              <a:cxnLst/>
              <a:rect l="l" t="t" r="r" b="b"/>
              <a:pathLst>
                <a:path w="1009650" h="1122807" extrusionOk="0">
                  <a:moveTo>
                    <a:pt x="471170" y="0"/>
                  </a:moveTo>
                  <a:cubicBezTo>
                    <a:pt x="509651" y="0"/>
                    <a:pt x="548132" y="4826"/>
                    <a:pt x="585978" y="15240"/>
                  </a:cubicBezTo>
                  <a:cubicBezTo>
                    <a:pt x="700024" y="46863"/>
                    <a:pt x="796417" y="125349"/>
                    <a:pt x="861060" y="224282"/>
                  </a:cubicBezTo>
                  <a:cubicBezTo>
                    <a:pt x="1009650" y="448564"/>
                    <a:pt x="972439" y="778764"/>
                    <a:pt x="777240" y="967232"/>
                  </a:cubicBezTo>
                  <a:cubicBezTo>
                    <a:pt x="669671" y="1070229"/>
                    <a:pt x="520319" y="1122807"/>
                    <a:pt x="371602" y="1122807"/>
                  </a:cubicBezTo>
                  <a:cubicBezTo>
                    <a:pt x="250190" y="1122807"/>
                    <a:pt x="129286" y="1087882"/>
                    <a:pt x="31623" y="1016762"/>
                  </a:cubicBezTo>
                  <a:lnTo>
                    <a:pt x="0" y="231267"/>
                  </a:lnTo>
                  <a:cubicBezTo>
                    <a:pt x="122809" y="99441"/>
                    <a:pt x="297053" y="0"/>
                    <a:pt x="471170" y="0"/>
                  </a:cubicBez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139227" y="569728"/>
              <a:ext cx="475869" cy="1045464"/>
            </a:xfrm>
            <a:custGeom>
              <a:avLst/>
              <a:gdLst/>
              <a:ahLst/>
              <a:cxnLst/>
              <a:rect l="l" t="t" r="r" b="b"/>
              <a:pathLst>
                <a:path w="475869" h="1045464" extrusionOk="0">
                  <a:moveTo>
                    <a:pt x="202184" y="0"/>
                  </a:moveTo>
                  <a:cubicBezTo>
                    <a:pt x="365887" y="206375"/>
                    <a:pt x="475869" y="628650"/>
                    <a:pt x="295783" y="1045464"/>
                  </a:cubicBezTo>
                  <a:cubicBezTo>
                    <a:pt x="200787" y="1033018"/>
                    <a:pt x="108712" y="1000125"/>
                    <a:pt x="30353" y="943737"/>
                  </a:cubicBezTo>
                  <a:lnTo>
                    <a:pt x="0" y="158242"/>
                  </a:lnTo>
                  <a:cubicBezTo>
                    <a:pt x="57658" y="96266"/>
                    <a:pt x="126492" y="41275"/>
                    <a:pt x="202184"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960084" y="227839"/>
              <a:ext cx="1114298" cy="1230884"/>
            </a:xfrm>
            <a:custGeom>
              <a:avLst/>
              <a:gdLst/>
              <a:ahLst/>
              <a:cxnLst/>
              <a:rect l="l" t="t" r="r" b="b"/>
              <a:pathLst>
                <a:path w="1114298" h="1230884" extrusionOk="0">
                  <a:moveTo>
                    <a:pt x="625094" y="0"/>
                  </a:moveTo>
                  <a:cubicBezTo>
                    <a:pt x="813816" y="0"/>
                    <a:pt x="1001776" y="91440"/>
                    <a:pt x="1114298" y="245618"/>
                  </a:cubicBezTo>
                  <a:lnTo>
                    <a:pt x="960247" y="1198880"/>
                  </a:lnTo>
                  <a:cubicBezTo>
                    <a:pt x="882777" y="1219454"/>
                    <a:pt x="802132" y="1230884"/>
                    <a:pt x="721614" y="1230884"/>
                  </a:cubicBezTo>
                  <a:cubicBezTo>
                    <a:pt x="646049" y="1230884"/>
                    <a:pt x="570611" y="1220851"/>
                    <a:pt x="498094" y="1198880"/>
                  </a:cubicBezTo>
                  <a:cubicBezTo>
                    <a:pt x="347980" y="1154938"/>
                    <a:pt x="213233" y="1059942"/>
                    <a:pt x="126619" y="929259"/>
                  </a:cubicBezTo>
                  <a:cubicBezTo>
                    <a:pt x="13843" y="757428"/>
                    <a:pt x="0" y="524891"/>
                    <a:pt x="89408" y="339090"/>
                  </a:cubicBezTo>
                  <a:cubicBezTo>
                    <a:pt x="180340" y="153416"/>
                    <a:pt x="371475" y="21336"/>
                    <a:pt x="575056" y="2159"/>
                  </a:cubicBezTo>
                  <a:cubicBezTo>
                    <a:pt x="591693" y="635"/>
                    <a:pt x="608457" y="0"/>
                    <a:pt x="625094" y="0"/>
                  </a:cubicBez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477348" y="333167"/>
              <a:ext cx="597027" cy="1119759"/>
            </a:xfrm>
            <a:custGeom>
              <a:avLst/>
              <a:gdLst/>
              <a:ahLst/>
              <a:cxnLst/>
              <a:rect l="l" t="t" r="r" b="b"/>
              <a:pathLst>
                <a:path w="597027" h="1119759" extrusionOk="0">
                  <a:moveTo>
                    <a:pt x="449834" y="0"/>
                  </a:moveTo>
                  <a:cubicBezTo>
                    <a:pt x="507619" y="38481"/>
                    <a:pt x="557149" y="85344"/>
                    <a:pt x="597027" y="140335"/>
                  </a:cubicBezTo>
                  <a:lnTo>
                    <a:pt x="441579" y="1092200"/>
                  </a:lnTo>
                  <a:cubicBezTo>
                    <a:pt x="390652" y="1104646"/>
                    <a:pt x="338328" y="1114171"/>
                    <a:pt x="287401" y="1119759"/>
                  </a:cubicBezTo>
                  <a:cubicBezTo>
                    <a:pt x="0" y="564007"/>
                    <a:pt x="312293" y="147066"/>
                    <a:pt x="449834"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792340" y="0"/>
              <a:ext cx="2672715" cy="2134997"/>
            </a:xfrm>
            <a:custGeom>
              <a:avLst/>
              <a:gdLst/>
              <a:ahLst/>
              <a:cxnLst/>
              <a:rect l="l" t="t" r="r" b="b"/>
              <a:pathLst>
                <a:path w="2672715" h="2134997" extrusionOk="0">
                  <a:moveTo>
                    <a:pt x="1205611" y="0"/>
                  </a:moveTo>
                  <a:cubicBezTo>
                    <a:pt x="1490980" y="0"/>
                    <a:pt x="1779905" y="53467"/>
                    <a:pt x="2031746" y="187325"/>
                  </a:cubicBezTo>
                  <a:cubicBezTo>
                    <a:pt x="2293239" y="329057"/>
                    <a:pt x="2510536" y="562864"/>
                    <a:pt x="2590292" y="847725"/>
                  </a:cubicBezTo>
                  <a:cubicBezTo>
                    <a:pt x="2672715" y="1131062"/>
                    <a:pt x="2604008" y="1464056"/>
                    <a:pt x="2394966" y="1690878"/>
                  </a:cubicBezTo>
                  <a:cubicBezTo>
                    <a:pt x="2408682" y="1789938"/>
                    <a:pt x="2349627" y="1887601"/>
                    <a:pt x="2269871" y="1948180"/>
                  </a:cubicBezTo>
                  <a:cubicBezTo>
                    <a:pt x="2188718" y="2008632"/>
                    <a:pt x="2088261" y="2036191"/>
                    <a:pt x="1991995" y="2058162"/>
                  </a:cubicBezTo>
                  <a:cubicBezTo>
                    <a:pt x="1767713" y="2109597"/>
                    <a:pt x="1537335" y="2134997"/>
                    <a:pt x="1306576" y="2134997"/>
                  </a:cubicBezTo>
                  <a:cubicBezTo>
                    <a:pt x="1172210" y="2134997"/>
                    <a:pt x="1037590" y="2126361"/>
                    <a:pt x="903859" y="2109216"/>
                  </a:cubicBezTo>
                  <a:cubicBezTo>
                    <a:pt x="745617" y="2089912"/>
                    <a:pt x="587375" y="2056892"/>
                    <a:pt x="448564" y="1982597"/>
                  </a:cubicBezTo>
                  <a:cubicBezTo>
                    <a:pt x="309626" y="1906905"/>
                    <a:pt x="187071" y="1784604"/>
                    <a:pt x="126619" y="1624965"/>
                  </a:cubicBezTo>
                  <a:cubicBezTo>
                    <a:pt x="50927" y="1419860"/>
                    <a:pt x="0" y="1203833"/>
                    <a:pt x="4191" y="986536"/>
                  </a:cubicBezTo>
                  <a:cubicBezTo>
                    <a:pt x="9652" y="769239"/>
                    <a:pt x="75692" y="549148"/>
                    <a:pt x="213233" y="379857"/>
                  </a:cubicBezTo>
                  <a:cubicBezTo>
                    <a:pt x="324612" y="242316"/>
                    <a:pt x="481457" y="144653"/>
                    <a:pt x="649351" y="84074"/>
                  </a:cubicBezTo>
                  <a:cubicBezTo>
                    <a:pt x="815848" y="26289"/>
                    <a:pt x="994537" y="2921"/>
                    <a:pt x="1173353" y="254"/>
                  </a:cubicBezTo>
                  <a:cubicBezTo>
                    <a:pt x="1184148" y="127"/>
                    <a:pt x="1194943" y="0"/>
                    <a:pt x="1205611" y="0"/>
                  </a:cubicBez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654871" y="2375980"/>
              <a:ext cx="569468" cy="854456"/>
            </a:xfrm>
            <a:custGeom>
              <a:avLst/>
              <a:gdLst/>
              <a:ahLst/>
              <a:cxnLst/>
              <a:rect l="l" t="t" r="r" b="b"/>
              <a:pathLst>
                <a:path w="569468" h="854456" extrusionOk="0">
                  <a:moveTo>
                    <a:pt x="562610" y="0"/>
                  </a:moveTo>
                  <a:cubicBezTo>
                    <a:pt x="569468" y="275082"/>
                    <a:pt x="562610" y="552958"/>
                    <a:pt x="547497" y="836295"/>
                  </a:cubicBezTo>
                  <a:cubicBezTo>
                    <a:pt x="464312" y="848487"/>
                    <a:pt x="380111" y="854456"/>
                    <a:pt x="294894" y="854456"/>
                  </a:cubicBezTo>
                  <a:cubicBezTo>
                    <a:pt x="197993" y="854456"/>
                    <a:pt x="99568" y="846836"/>
                    <a:pt x="0" y="832231"/>
                  </a:cubicBezTo>
                  <a:cubicBezTo>
                    <a:pt x="0" y="568071"/>
                    <a:pt x="17907" y="302514"/>
                    <a:pt x="52324" y="39751"/>
                  </a:cubicBezTo>
                  <a:lnTo>
                    <a:pt x="562610" y="0"/>
                  </a:ln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669959" y="2374599"/>
              <a:ext cx="550291" cy="459486"/>
            </a:xfrm>
            <a:custGeom>
              <a:avLst/>
              <a:gdLst/>
              <a:ahLst/>
              <a:cxnLst/>
              <a:rect l="l" t="t" r="r" b="b"/>
              <a:pathLst>
                <a:path w="550291" h="459486" extrusionOk="0">
                  <a:moveTo>
                    <a:pt x="547497" y="0"/>
                  </a:moveTo>
                  <a:cubicBezTo>
                    <a:pt x="550291" y="137541"/>
                    <a:pt x="550291" y="275082"/>
                    <a:pt x="547497" y="414020"/>
                  </a:cubicBezTo>
                  <a:cubicBezTo>
                    <a:pt x="471170" y="436753"/>
                    <a:pt x="369062" y="459486"/>
                    <a:pt x="264541" y="459486"/>
                  </a:cubicBezTo>
                  <a:cubicBezTo>
                    <a:pt x="172974" y="459486"/>
                    <a:pt x="79629" y="442087"/>
                    <a:pt x="0" y="392049"/>
                  </a:cubicBezTo>
                  <a:cubicBezTo>
                    <a:pt x="9525" y="275082"/>
                    <a:pt x="20574" y="158242"/>
                    <a:pt x="37084" y="41275"/>
                  </a:cubicBezTo>
                  <a:lnTo>
                    <a:pt x="547497" y="0"/>
                  </a:ln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859908" y="1438303"/>
              <a:ext cx="976884" cy="993140"/>
            </a:xfrm>
            <a:custGeom>
              <a:avLst/>
              <a:gdLst/>
              <a:ahLst/>
              <a:cxnLst/>
              <a:rect l="l" t="t" r="r" b="b"/>
              <a:pathLst>
                <a:path w="976884" h="993140" extrusionOk="0">
                  <a:moveTo>
                    <a:pt x="410591" y="0"/>
                  </a:moveTo>
                  <a:cubicBezTo>
                    <a:pt x="613791" y="0"/>
                    <a:pt x="816864" y="127381"/>
                    <a:pt x="890143" y="318643"/>
                  </a:cubicBezTo>
                  <a:cubicBezTo>
                    <a:pt x="976884" y="548386"/>
                    <a:pt x="865378" y="837184"/>
                    <a:pt x="646684" y="944499"/>
                  </a:cubicBezTo>
                  <a:cubicBezTo>
                    <a:pt x="580644" y="977519"/>
                    <a:pt x="507873" y="993140"/>
                    <a:pt x="434594" y="993140"/>
                  </a:cubicBezTo>
                  <a:cubicBezTo>
                    <a:pt x="263906" y="993013"/>
                    <a:pt x="91567" y="908304"/>
                    <a:pt x="0" y="762889"/>
                  </a:cubicBezTo>
                  <a:lnTo>
                    <a:pt x="288798" y="16002"/>
                  </a:lnTo>
                  <a:cubicBezTo>
                    <a:pt x="328676" y="5080"/>
                    <a:pt x="369570" y="0"/>
                    <a:pt x="410591"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8531215" y="1482484"/>
              <a:ext cx="170688" cy="154686"/>
            </a:xfrm>
            <a:custGeom>
              <a:avLst/>
              <a:gdLst/>
              <a:ahLst/>
              <a:cxnLst/>
              <a:rect l="l" t="t" r="r" b="b"/>
              <a:pathLst>
                <a:path w="170688" h="154686" extrusionOk="0">
                  <a:moveTo>
                    <a:pt x="127254" y="0"/>
                  </a:moveTo>
                  <a:cubicBezTo>
                    <a:pt x="132715" y="0"/>
                    <a:pt x="138557" y="635"/>
                    <a:pt x="144526" y="2032"/>
                  </a:cubicBezTo>
                  <a:cubicBezTo>
                    <a:pt x="163703" y="6223"/>
                    <a:pt x="170688" y="32258"/>
                    <a:pt x="163703" y="51562"/>
                  </a:cubicBezTo>
                  <a:cubicBezTo>
                    <a:pt x="156718" y="70866"/>
                    <a:pt x="138938" y="85979"/>
                    <a:pt x="125095" y="99695"/>
                  </a:cubicBezTo>
                  <a:cubicBezTo>
                    <a:pt x="112776" y="110744"/>
                    <a:pt x="103124" y="125857"/>
                    <a:pt x="89408" y="135509"/>
                  </a:cubicBezTo>
                  <a:cubicBezTo>
                    <a:pt x="75565" y="146431"/>
                    <a:pt x="60452" y="154686"/>
                    <a:pt x="42545" y="154686"/>
                  </a:cubicBezTo>
                  <a:cubicBezTo>
                    <a:pt x="26035" y="154686"/>
                    <a:pt x="8255" y="143764"/>
                    <a:pt x="5461" y="128524"/>
                  </a:cubicBezTo>
                  <a:cubicBezTo>
                    <a:pt x="0" y="109347"/>
                    <a:pt x="12446" y="91440"/>
                    <a:pt x="26162" y="77724"/>
                  </a:cubicBezTo>
                  <a:cubicBezTo>
                    <a:pt x="41275" y="58420"/>
                    <a:pt x="57785" y="39243"/>
                    <a:pt x="76962" y="22606"/>
                  </a:cubicBezTo>
                  <a:cubicBezTo>
                    <a:pt x="89027" y="9525"/>
                    <a:pt x="106172" y="0"/>
                    <a:pt x="127254"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8632991" y="1665127"/>
              <a:ext cx="195453" cy="121412"/>
            </a:xfrm>
            <a:custGeom>
              <a:avLst/>
              <a:gdLst/>
              <a:ahLst/>
              <a:cxnLst/>
              <a:rect l="l" t="t" r="r" b="b"/>
              <a:pathLst>
                <a:path w="195453" h="121412" extrusionOk="0">
                  <a:moveTo>
                    <a:pt x="142621" y="0"/>
                  </a:moveTo>
                  <a:cubicBezTo>
                    <a:pt x="154432" y="0"/>
                    <a:pt x="166497" y="3048"/>
                    <a:pt x="178943" y="12065"/>
                  </a:cubicBezTo>
                  <a:cubicBezTo>
                    <a:pt x="195453" y="22987"/>
                    <a:pt x="192659" y="49149"/>
                    <a:pt x="176149" y="64389"/>
                  </a:cubicBezTo>
                  <a:cubicBezTo>
                    <a:pt x="162306" y="80899"/>
                    <a:pt x="141732" y="87757"/>
                    <a:pt x="123825" y="96012"/>
                  </a:cubicBezTo>
                  <a:cubicBezTo>
                    <a:pt x="107315" y="102870"/>
                    <a:pt x="92202" y="111125"/>
                    <a:pt x="76962" y="116586"/>
                  </a:cubicBezTo>
                  <a:cubicBezTo>
                    <a:pt x="68453" y="119634"/>
                    <a:pt x="58674" y="121412"/>
                    <a:pt x="49022" y="121412"/>
                  </a:cubicBezTo>
                  <a:cubicBezTo>
                    <a:pt x="41529" y="121412"/>
                    <a:pt x="34036" y="120269"/>
                    <a:pt x="27432" y="117983"/>
                  </a:cubicBezTo>
                  <a:cubicBezTo>
                    <a:pt x="11049" y="110998"/>
                    <a:pt x="0" y="95885"/>
                    <a:pt x="1397" y="80772"/>
                  </a:cubicBezTo>
                  <a:cubicBezTo>
                    <a:pt x="2794" y="61468"/>
                    <a:pt x="21971" y="49022"/>
                    <a:pt x="38608" y="39497"/>
                  </a:cubicBezTo>
                  <a:cubicBezTo>
                    <a:pt x="61976" y="27051"/>
                    <a:pt x="83947" y="16129"/>
                    <a:pt x="107315" y="6477"/>
                  </a:cubicBezTo>
                  <a:cubicBezTo>
                    <a:pt x="118999" y="3048"/>
                    <a:pt x="130683" y="0"/>
                    <a:pt x="142621" y="0"/>
                  </a:cubicBezTo>
                  <a:close/>
                </a:path>
              </a:pathLst>
            </a:custGeom>
            <a:solidFill>
              <a:srgbClr val="FAB7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244928" y="1354741"/>
              <a:ext cx="920242" cy="989965"/>
            </a:xfrm>
            <a:custGeom>
              <a:avLst/>
              <a:gdLst/>
              <a:ahLst/>
              <a:cxnLst/>
              <a:rect l="l" t="t" r="r" b="b"/>
              <a:pathLst>
                <a:path w="920242" h="989965" extrusionOk="0">
                  <a:moveTo>
                    <a:pt x="565150" y="0"/>
                  </a:moveTo>
                  <a:cubicBezTo>
                    <a:pt x="638302" y="0"/>
                    <a:pt x="711073" y="15621"/>
                    <a:pt x="777240" y="48641"/>
                  </a:cubicBezTo>
                  <a:lnTo>
                    <a:pt x="920242" y="836803"/>
                  </a:lnTo>
                  <a:cubicBezTo>
                    <a:pt x="825373" y="937768"/>
                    <a:pt x="687451" y="989965"/>
                    <a:pt x="550164" y="989965"/>
                  </a:cubicBezTo>
                  <a:cubicBezTo>
                    <a:pt x="442214" y="989965"/>
                    <a:pt x="334899" y="957834"/>
                    <a:pt x="248920" y="891794"/>
                  </a:cubicBezTo>
                  <a:cubicBezTo>
                    <a:pt x="54991" y="743331"/>
                    <a:pt x="0" y="439293"/>
                    <a:pt x="130683" y="230124"/>
                  </a:cubicBezTo>
                  <a:cubicBezTo>
                    <a:pt x="222123" y="84836"/>
                    <a:pt x="394462" y="0"/>
                    <a:pt x="565150"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5642464" y="1257828"/>
              <a:ext cx="105791" cy="193421"/>
            </a:xfrm>
            <a:custGeom>
              <a:avLst/>
              <a:gdLst/>
              <a:ahLst/>
              <a:cxnLst/>
              <a:rect l="l" t="t" r="r" b="b"/>
              <a:pathLst>
                <a:path w="105791" h="193421" extrusionOk="0">
                  <a:moveTo>
                    <a:pt x="41783" y="0"/>
                  </a:moveTo>
                  <a:cubicBezTo>
                    <a:pt x="54356" y="0"/>
                    <a:pt x="67437" y="7620"/>
                    <a:pt x="75565" y="17653"/>
                  </a:cubicBezTo>
                  <a:cubicBezTo>
                    <a:pt x="88011" y="35560"/>
                    <a:pt x="89408" y="57531"/>
                    <a:pt x="94742" y="76708"/>
                  </a:cubicBezTo>
                  <a:cubicBezTo>
                    <a:pt x="97536" y="93218"/>
                    <a:pt x="102997" y="109728"/>
                    <a:pt x="104394" y="126365"/>
                  </a:cubicBezTo>
                  <a:cubicBezTo>
                    <a:pt x="105791" y="144272"/>
                    <a:pt x="104394" y="160655"/>
                    <a:pt x="94742" y="174498"/>
                  </a:cubicBezTo>
                  <a:cubicBezTo>
                    <a:pt x="86868" y="185801"/>
                    <a:pt x="73279" y="193421"/>
                    <a:pt x="59563" y="193421"/>
                  </a:cubicBezTo>
                  <a:cubicBezTo>
                    <a:pt x="56642" y="193421"/>
                    <a:pt x="53594" y="193167"/>
                    <a:pt x="50800" y="192278"/>
                  </a:cubicBezTo>
                  <a:cubicBezTo>
                    <a:pt x="34290" y="185420"/>
                    <a:pt x="26035" y="163322"/>
                    <a:pt x="20574" y="145542"/>
                  </a:cubicBezTo>
                  <a:cubicBezTo>
                    <a:pt x="13716" y="120777"/>
                    <a:pt x="8255" y="96012"/>
                    <a:pt x="5461" y="71247"/>
                  </a:cubicBezTo>
                  <a:cubicBezTo>
                    <a:pt x="0" y="50546"/>
                    <a:pt x="0" y="27178"/>
                    <a:pt x="23368" y="6604"/>
                  </a:cubicBezTo>
                  <a:cubicBezTo>
                    <a:pt x="28956" y="1905"/>
                    <a:pt x="35306" y="0"/>
                    <a:pt x="41783"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5425079" y="1361645"/>
              <a:ext cx="143129" cy="184785"/>
            </a:xfrm>
            <a:custGeom>
              <a:avLst/>
              <a:gdLst/>
              <a:ahLst/>
              <a:cxnLst/>
              <a:rect l="l" t="t" r="r" b="b"/>
              <a:pathLst>
                <a:path w="143129" h="184785" extrusionOk="0">
                  <a:moveTo>
                    <a:pt x="41275" y="0"/>
                  </a:moveTo>
                  <a:cubicBezTo>
                    <a:pt x="50292" y="0"/>
                    <a:pt x="59817" y="3048"/>
                    <a:pt x="67437" y="8636"/>
                  </a:cubicBezTo>
                  <a:cubicBezTo>
                    <a:pt x="85344" y="21082"/>
                    <a:pt x="93599" y="40259"/>
                    <a:pt x="105918" y="58166"/>
                  </a:cubicBezTo>
                  <a:cubicBezTo>
                    <a:pt x="114173" y="72009"/>
                    <a:pt x="125095" y="88392"/>
                    <a:pt x="132080" y="103632"/>
                  </a:cubicBezTo>
                  <a:cubicBezTo>
                    <a:pt x="139065" y="118872"/>
                    <a:pt x="143129" y="136525"/>
                    <a:pt x="138938" y="153162"/>
                  </a:cubicBezTo>
                  <a:cubicBezTo>
                    <a:pt x="134747" y="168275"/>
                    <a:pt x="121031" y="184785"/>
                    <a:pt x="104521" y="184785"/>
                  </a:cubicBezTo>
                  <a:cubicBezTo>
                    <a:pt x="85344" y="184785"/>
                    <a:pt x="70104" y="166878"/>
                    <a:pt x="59182" y="151765"/>
                  </a:cubicBezTo>
                  <a:cubicBezTo>
                    <a:pt x="43942" y="131191"/>
                    <a:pt x="30226" y="110490"/>
                    <a:pt x="17907" y="88392"/>
                  </a:cubicBezTo>
                  <a:cubicBezTo>
                    <a:pt x="6858" y="65151"/>
                    <a:pt x="0" y="41656"/>
                    <a:pt x="13843" y="14224"/>
                  </a:cubicBezTo>
                  <a:cubicBezTo>
                    <a:pt x="19685" y="4445"/>
                    <a:pt x="30226" y="0"/>
                    <a:pt x="41275"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909331" y="627546"/>
              <a:ext cx="2260092" cy="2057273"/>
            </a:xfrm>
            <a:custGeom>
              <a:avLst/>
              <a:gdLst/>
              <a:ahLst/>
              <a:cxnLst/>
              <a:rect l="l" t="t" r="r" b="b"/>
              <a:pathLst>
                <a:path w="2260092" h="2057273" extrusionOk="0">
                  <a:moveTo>
                    <a:pt x="785495" y="0"/>
                  </a:moveTo>
                  <a:cubicBezTo>
                    <a:pt x="1122426" y="441579"/>
                    <a:pt x="1664462" y="767588"/>
                    <a:pt x="2239391" y="826770"/>
                  </a:cubicBezTo>
                  <a:cubicBezTo>
                    <a:pt x="2260092" y="1279398"/>
                    <a:pt x="2040001" y="1696212"/>
                    <a:pt x="1685036" y="1906651"/>
                  </a:cubicBezTo>
                  <a:cubicBezTo>
                    <a:pt x="1516253" y="2006981"/>
                    <a:pt x="1319657" y="2057273"/>
                    <a:pt x="1123315" y="2057273"/>
                  </a:cubicBezTo>
                  <a:cubicBezTo>
                    <a:pt x="905510" y="2057273"/>
                    <a:pt x="688340" y="1995297"/>
                    <a:pt x="510286" y="1870837"/>
                  </a:cubicBezTo>
                  <a:cubicBezTo>
                    <a:pt x="171958" y="1634236"/>
                    <a:pt x="0" y="1174750"/>
                    <a:pt x="112776" y="775843"/>
                  </a:cubicBezTo>
                  <a:cubicBezTo>
                    <a:pt x="437388" y="618998"/>
                    <a:pt x="705739" y="335534"/>
                    <a:pt x="785495" y="0"/>
                  </a:cubicBezTo>
                  <a:close/>
                </a:path>
              </a:pathLst>
            </a:custGeom>
            <a:solidFill>
              <a:srgbClr val="B771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060585" y="1894322"/>
              <a:ext cx="532384" cy="536702"/>
            </a:xfrm>
            <a:custGeom>
              <a:avLst/>
              <a:gdLst/>
              <a:ahLst/>
              <a:cxnLst/>
              <a:rect l="l" t="t" r="r" b="b"/>
              <a:pathLst>
                <a:path w="532384" h="536702" extrusionOk="0">
                  <a:moveTo>
                    <a:pt x="224409" y="0"/>
                  </a:moveTo>
                  <a:cubicBezTo>
                    <a:pt x="331724" y="0"/>
                    <a:pt x="440436" y="65913"/>
                    <a:pt x="481457" y="167894"/>
                  </a:cubicBezTo>
                  <a:cubicBezTo>
                    <a:pt x="532384" y="299974"/>
                    <a:pt x="462280" y="466471"/>
                    <a:pt x="331597" y="521462"/>
                  </a:cubicBezTo>
                  <a:cubicBezTo>
                    <a:pt x="313690" y="528320"/>
                    <a:pt x="295783" y="533908"/>
                    <a:pt x="276606" y="536702"/>
                  </a:cubicBezTo>
                  <a:cubicBezTo>
                    <a:pt x="152781" y="429387"/>
                    <a:pt x="57785" y="287655"/>
                    <a:pt x="0" y="135001"/>
                  </a:cubicBezTo>
                  <a:cubicBezTo>
                    <a:pt x="30226" y="85344"/>
                    <a:pt x="76962" y="41402"/>
                    <a:pt x="128016" y="19431"/>
                  </a:cubicBezTo>
                  <a:cubicBezTo>
                    <a:pt x="158623" y="6223"/>
                    <a:pt x="191389" y="0"/>
                    <a:pt x="224409"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381235" y="2081994"/>
              <a:ext cx="558419" cy="485013"/>
            </a:xfrm>
            <a:custGeom>
              <a:avLst/>
              <a:gdLst/>
              <a:ahLst/>
              <a:cxnLst/>
              <a:rect l="l" t="t" r="r" b="b"/>
              <a:pathLst>
                <a:path w="558419" h="485013" extrusionOk="0">
                  <a:moveTo>
                    <a:pt x="322707" y="0"/>
                  </a:moveTo>
                  <a:cubicBezTo>
                    <a:pt x="414909" y="0"/>
                    <a:pt x="508508" y="48768"/>
                    <a:pt x="558419" y="126111"/>
                  </a:cubicBezTo>
                  <a:cubicBezTo>
                    <a:pt x="467614" y="258191"/>
                    <a:pt x="350774" y="370967"/>
                    <a:pt x="213106" y="452120"/>
                  </a:cubicBezTo>
                  <a:cubicBezTo>
                    <a:pt x="192532" y="464439"/>
                    <a:pt x="171831" y="474091"/>
                    <a:pt x="151130" y="485013"/>
                  </a:cubicBezTo>
                  <a:cubicBezTo>
                    <a:pt x="114173" y="458978"/>
                    <a:pt x="85217" y="427355"/>
                    <a:pt x="64643" y="388874"/>
                  </a:cubicBezTo>
                  <a:cubicBezTo>
                    <a:pt x="0" y="263652"/>
                    <a:pt x="97663" y="76581"/>
                    <a:pt x="228219" y="18796"/>
                  </a:cubicBezTo>
                  <a:cubicBezTo>
                    <a:pt x="258318" y="5842"/>
                    <a:pt x="290449" y="0"/>
                    <a:pt x="322707"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
            <p:cNvGrpSpPr/>
            <p:nvPr/>
          </p:nvGrpSpPr>
          <p:grpSpPr>
            <a:xfrm>
              <a:off x="6532531" y="1411136"/>
              <a:ext cx="143764" cy="136144"/>
              <a:chOff x="5715" y="127"/>
              <a:chExt cx="143764" cy="136144"/>
            </a:xfrm>
          </p:grpSpPr>
          <p:sp>
            <p:nvSpPr>
              <p:cNvPr id="287" name="Google Shape;287;p3"/>
              <p:cNvSpPr/>
              <p:nvPr/>
            </p:nvSpPr>
            <p:spPr>
              <a:xfrm>
                <a:off x="5715" y="5715"/>
                <a:ext cx="143383" cy="125095"/>
              </a:xfrm>
              <a:custGeom>
                <a:avLst/>
                <a:gdLst/>
                <a:ahLst/>
                <a:cxnLst/>
                <a:rect l="l" t="t" r="r" b="b"/>
                <a:pathLst>
                  <a:path w="143383" h="125095" extrusionOk="0">
                    <a:moveTo>
                      <a:pt x="70485" y="0"/>
                    </a:moveTo>
                    <a:cubicBezTo>
                      <a:pt x="106934" y="0"/>
                      <a:pt x="143383" y="35560"/>
                      <a:pt x="137541" y="72009"/>
                    </a:cubicBezTo>
                    <a:cubicBezTo>
                      <a:pt x="132588" y="104013"/>
                      <a:pt x="101854" y="125095"/>
                      <a:pt x="72009" y="125095"/>
                    </a:cubicBezTo>
                    <a:cubicBezTo>
                      <a:pt x="59563" y="125095"/>
                      <a:pt x="47244" y="121285"/>
                      <a:pt x="37084" y="113284"/>
                    </a:cubicBezTo>
                    <a:cubicBezTo>
                      <a:pt x="0" y="88392"/>
                      <a:pt x="6731" y="21082"/>
                      <a:pt x="52197" y="3048"/>
                    </a:cubicBezTo>
                    <a:cubicBezTo>
                      <a:pt x="58166" y="889"/>
                      <a:pt x="64389" y="0"/>
                      <a:pt x="70485"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969" y="127"/>
                <a:ext cx="143510" cy="136144"/>
              </a:xfrm>
              <a:custGeom>
                <a:avLst/>
                <a:gdLst/>
                <a:ahLst/>
                <a:cxnLst/>
                <a:rect l="l" t="t" r="r" b="b"/>
                <a:pathLst>
                  <a:path w="143510" h="136144" extrusionOk="0">
                    <a:moveTo>
                      <a:pt x="70231" y="0"/>
                    </a:moveTo>
                    <a:cubicBezTo>
                      <a:pt x="106807" y="0"/>
                      <a:pt x="143510" y="32766"/>
                      <a:pt x="143510" y="69723"/>
                    </a:cubicBezTo>
                    <a:cubicBezTo>
                      <a:pt x="143510" y="72644"/>
                      <a:pt x="143256" y="75438"/>
                      <a:pt x="142875" y="78359"/>
                    </a:cubicBezTo>
                    <a:lnTo>
                      <a:pt x="137414" y="77470"/>
                    </a:lnTo>
                    <a:lnTo>
                      <a:pt x="142875" y="78359"/>
                    </a:lnTo>
                    <a:cubicBezTo>
                      <a:pt x="137414" y="113538"/>
                      <a:pt x="103886" y="136144"/>
                      <a:pt x="71755" y="136144"/>
                    </a:cubicBezTo>
                    <a:lnTo>
                      <a:pt x="71755" y="130556"/>
                    </a:lnTo>
                    <a:lnTo>
                      <a:pt x="71755" y="136144"/>
                    </a:lnTo>
                    <a:cubicBezTo>
                      <a:pt x="58166" y="136144"/>
                      <a:pt x="44577" y="132080"/>
                      <a:pt x="33401" y="123063"/>
                    </a:cubicBezTo>
                    <a:lnTo>
                      <a:pt x="36830" y="118745"/>
                    </a:lnTo>
                    <a:lnTo>
                      <a:pt x="33782" y="123317"/>
                    </a:lnTo>
                    <a:cubicBezTo>
                      <a:pt x="3048" y="102997"/>
                      <a:pt x="0" y="57658"/>
                      <a:pt x="19812" y="28067"/>
                    </a:cubicBezTo>
                    <a:cubicBezTo>
                      <a:pt x="26924" y="17399"/>
                      <a:pt x="36957" y="8636"/>
                      <a:pt x="49911" y="3556"/>
                    </a:cubicBezTo>
                    <a:lnTo>
                      <a:pt x="50038" y="3556"/>
                    </a:lnTo>
                    <a:cubicBezTo>
                      <a:pt x="56642" y="1016"/>
                      <a:pt x="63500" y="0"/>
                      <a:pt x="70231" y="0"/>
                    </a:cubicBezTo>
                    <a:lnTo>
                      <a:pt x="70231" y="5588"/>
                    </a:lnTo>
                    <a:lnTo>
                      <a:pt x="70231" y="0"/>
                    </a:lnTo>
                    <a:moveTo>
                      <a:pt x="70231" y="11049"/>
                    </a:moveTo>
                    <a:cubicBezTo>
                      <a:pt x="64770" y="11049"/>
                      <a:pt x="59182" y="11938"/>
                      <a:pt x="53848" y="13843"/>
                    </a:cubicBezTo>
                    <a:lnTo>
                      <a:pt x="51943" y="8636"/>
                    </a:lnTo>
                    <a:lnTo>
                      <a:pt x="53975" y="13843"/>
                    </a:lnTo>
                    <a:cubicBezTo>
                      <a:pt x="43307" y="18034"/>
                      <a:pt x="34925" y="25273"/>
                      <a:pt x="28956" y="34163"/>
                    </a:cubicBezTo>
                    <a:cubicBezTo>
                      <a:pt x="11811" y="60071"/>
                      <a:pt x="15621" y="97917"/>
                      <a:pt x="39878" y="114173"/>
                    </a:cubicBezTo>
                    <a:lnTo>
                      <a:pt x="40259" y="114427"/>
                    </a:lnTo>
                    <a:cubicBezTo>
                      <a:pt x="49276" y="121666"/>
                      <a:pt x="60452" y="125095"/>
                      <a:pt x="71755" y="125095"/>
                    </a:cubicBezTo>
                    <a:cubicBezTo>
                      <a:pt x="99441" y="125095"/>
                      <a:pt x="127381" y="105537"/>
                      <a:pt x="131826" y="76708"/>
                    </a:cubicBezTo>
                    <a:lnTo>
                      <a:pt x="131826" y="76708"/>
                    </a:lnTo>
                    <a:cubicBezTo>
                      <a:pt x="132207" y="74422"/>
                      <a:pt x="132334" y="72136"/>
                      <a:pt x="132334" y="69850"/>
                    </a:cubicBezTo>
                    <a:cubicBezTo>
                      <a:pt x="132334" y="39624"/>
                      <a:pt x="101346" y="11049"/>
                      <a:pt x="70231" y="11049"/>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
            <p:cNvGrpSpPr/>
            <p:nvPr/>
          </p:nvGrpSpPr>
          <p:grpSpPr>
            <a:xfrm>
              <a:off x="7610913" y="1514265"/>
              <a:ext cx="143764" cy="136144"/>
              <a:chOff x="5588" y="0"/>
              <a:chExt cx="143764" cy="136144"/>
            </a:xfrm>
          </p:grpSpPr>
          <p:sp>
            <p:nvSpPr>
              <p:cNvPr id="290" name="Google Shape;290;p3"/>
              <p:cNvSpPr/>
              <p:nvPr/>
            </p:nvSpPr>
            <p:spPr>
              <a:xfrm>
                <a:off x="5588" y="5588"/>
                <a:ext cx="143510" cy="125095"/>
              </a:xfrm>
              <a:custGeom>
                <a:avLst/>
                <a:gdLst/>
                <a:ahLst/>
                <a:cxnLst/>
                <a:rect l="l" t="t" r="r" b="b"/>
                <a:pathLst>
                  <a:path w="143510" h="125095" extrusionOk="0">
                    <a:moveTo>
                      <a:pt x="70612" y="0"/>
                    </a:moveTo>
                    <a:cubicBezTo>
                      <a:pt x="107061" y="0"/>
                      <a:pt x="143510" y="35560"/>
                      <a:pt x="137541" y="72009"/>
                    </a:cubicBezTo>
                    <a:cubicBezTo>
                      <a:pt x="132715" y="104013"/>
                      <a:pt x="101092" y="125095"/>
                      <a:pt x="70993" y="125095"/>
                    </a:cubicBezTo>
                    <a:cubicBezTo>
                      <a:pt x="58420" y="125095"/>
                      <a:pt x="45974" y="121412"/>
                      <a:pt x="35814" y="113284"/>
                    </a:cubicBezTo>
                    <a:cubicBezTo>
                      <a:pt x="0" y="88392"/>
                      <a:pt x="6858" y="21082"/>
                      <a:pt x="52197" y="3175"/>
                    </a:cubicBezTo>
                    <a:cubicBezTo>
                      <a:pt x="58293" y="1016"/>
                      <a:pt x="64389" y="0"/>
                      <a:pt x="70612"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5842" y="0"/>
                <a:ext cx="143510" cy="136144"/>
              </a:xfrm>
              <a:custGeom>
                <a:avLst/>
                <a:gdLst/>
                <a:ahLst/>
                <a:cxnLst/>
                <a:rect l="l" t="t" r="r" b="b"/>
                <a:pathLst>
                  <a:path w="143510" h="136144" extrusionOk="0">
                    <a:moveTo>
                      <a:pt x="70358" y="0"/>
                    </a:moveTo>
                    <a:cubicBezTo>
                      <a:pt x="106934" y="0"/>
                      <a:pt x="143510" y="32639"/>
                      <a:pt x="143510" y="69596"/>
                    </a:cubicBezTo>
                    <a:cubicBezTo>
                      <a:pt x="143510" y="72517"/>
                      <a:pt x="143256" y="75438"/>
                      <a:pt x="142748" y="78359"/>
                    </a:cubicBezTo>
                    <a:lnTo>
                      <a:pt x="137287" y="77470"/>
                    </a:lnTo>
                    <a:lnTo>
                      <a:pt x="142748" y="78359"/>
                    </a:lnTo>
                    <a:cubicBezTo>
                      <a:pt x="137414" y="113665"/>
                      <a:pt x="102997" y="136144"/>
                      <a:pt x="70612" y="136144"/>
                    </a:cubicBezTo>
                    <a:lnTo>
                      <a:pt x="70612" y="130556"/>
                    </a:lnTo>
                    <a:lnTo>
                      <a:pt x="70612" y="136144"/>
                    </a:lnTo>
                    <a:cubicBezTo>
                      <a:pt x="56896" y="136144"/>
                      <a:pt x="43180" y="132207"/>
                      <a:pt x="31877" y="123063"/>
                    </a:cubicBezTo>
                    <a:lnTo>
                      <a:pt x="35433" y="118745"/>
                    </a:lnTo>
                    <a:lnTo>
                      <a:pt x="32258" y="123317"/>
                    </a:lnTo>
                    <a:cubicBezTo>
                      <a:pt x="2413" y="102616"/>
                      <a:pt x="0" y="56642"/>
                      <a:pt x="20447" y="27178"/>
                    </a:cubicBezTo>
                    <a:cubicBezTo>
                      <a:pt x="27432" y="17018"/>
                      <a:pt x="37338" y="8509"/>
                      <a:pt x="49911" y="3556"/>
                    </a:cubicBezTo>
                    <a:lnTo>
                      <a:pt x="50038" y="3556"/>
                    </a:lnTo>
                    <a:cubicBezTo>
                      <a:pt x="56769" y="1143"/>
                      <a:pt x="63500" y="0"/>
                      <a:pt x="70358" y="0"/>
                    </a:cubicBezTo>
                    <a:lnTo>
                      <a:pt x="70358" y="5588"/>
                    </a:lnTo>
                    <a:lnTo>
                      <a:pt x="70358" y="0"/>
                    </a:lnTo>
                    <a:moveTo>
                      <a:pt x="70358" y="11176"/>
                    </a:moveTo>
                    <a:cubicBezTo>
                      <a:pt x="64770" y="11176"/>
                      <a:pt x="59309" y="12065"/>
                      <a:pt x="53848" y="13970"/>
                    </a:cubicBezTo>
                    <a:lnTo>
                      <a:pt x="51943" y="8763"/>
                    </a:lnTo>
                    <a:lnTo>
                      <a:pt x="53975" y="13970"/>
                    </a:lnTo>
                    <a:cubicBezTo>
                      <a:pt x="43561" y="18034"/>
                      <a:pt x="35433" y="25019"/>
                      <a:pt x="29464" y="33528"/>
                    </a:cubicBezTo>
                    <a:cubicBezTo>
                      <a:pt x="11557" y="59436"/>
                      <a:pt x="14986" y="97917"/>
                      <a:pt x="38608" y="114173"/>
                    </a:cubicBezTo>
                    <a:lnTo>
                      <a:pt x="38989" y="114427"/>
                    </a:lnTo>
                    <a:cubicBezTo>
                      <a:pt x="48006" y="121666"/>
                      <a:pt x="59182" y="124968"/>
                      <a:pt x="70739" y="124968"/>
                    </a:cubicBezTo>
                    <a:cubicBezTo>
                      <a:pt x="98806" y="124968"/>
                      <a:pt x="127508" y="105283"/>
                      <a:pt x="131826" y="76581"/>
                    </a:cubicBezTo>
                    <a:lnTo>
                      <a:pt x="131826" y="76581"/>
                    </a:lnTo>
                    <a:cubicBezTo>
                      <a:pt x="132207" y="74295"/>
                      <a:pt x="132334" y="71882"/>
                      <a:pt x="132334" y="69596"/>
                    </a:cubicBezTo>
                    <a:cubicBezTo>
                      <a:pt x="132334" y="39497"/>
                      <a:pt x="101473" y="11176"/>
                      <a:pt x="70358" y="11176"/>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3"/>
            <p:cNvGrpSpPr/>
            <p:nvPr/>
          </p:nvGrpSpPr>
          <p:grpSpPr>
            <a:xfrm>
              <a:off x="6632479" y="1774496"/>
              <a:ext cx="266065" cy="216789"/>
              <a:chOff x="-254" y="-127"/>
              <a:chExt cx="266065" cy="216789"/>
            </a:xfrm>
          </p:grpSpPr>
          <p:sp>
            <p:nvSpPr>
              <p:cNvPr id="293" name="Google Shape;293;p3"/>
              <p:cNvSpPr/>
              <p:nvPr/>
            </p:nvSpPr>
            <p:spPr>
              <a:xfrm>
                <a:off x="5715" y="5715"/>
                <a:ext cx="254381" cy="205486"/>
              </a:xfrm>
              <a:custGeom>
                <a:avLst/>
                <a:gdLst/>
                <a:ahLst/>
                <a:cxnLst/>
                <a:rect l="l" t="t" r="r" b="b"/>
                <a:pathLst>
                  <a:path w="254381" h="205486" extrusionOk="0">
                    <a:moveTo>
                      <a:pt x="21971" y="0"/>
                    </a:moveTo>
                    <a:cubicBezTo>
                      <a:pt x="104521" y="49530"/>
                      <a:pt x="181483" y="104521"/>
                      <a:pt x="254381" y="176022"/>
                    </a:cubicBezTo>
                    <a:cubicBezTo>
                      <a:pt x="228219" y="195834"/>
                      <a:pt x="195961" y="205486"/>
                      <a:pt x="163576" y="205486"/>
                    </a:cubicBezTo>
                    <a:cubicBezTo>
                      <a:pt x="132969" y="205486"/>
                      <a:pt x="102362" y="196850"/>
                      <a:pt x="76962" y="180086"/>
                    </a:cubicBezTo>
                    <a:cubicBezTo>
                      <a:pt x="24765" y="144272"/>
                      <a:pt x="0" y="72771"/>
                      <a:pt x="21971"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254" y="-127"/>
                <a:ext cx="266065" cy="216789"/>
              </a:xfrm>
              <a:custGeom>
                <a:avLst/>
                <a:gdLst/>
                <a:ahLst/>
                <a:cxnLst/>
                <a:rect l="l" t="t" r="r" b="b"/>
                <a:pathLst>
                  <a:path w="266065" h="216789" extrusionOk="0">
                    <a:moveTo>
                      <a:pt x="30734" y="1016"/>
                    </a:moveTo>
                    <a:cubicBezTo>
                      <a:pt x="113538" y="50673"/>
                      <a:pt x="191008" y="105918"/>
                      <a:pt x="264287" y="177800"/>
                    </a:cubicBezTo>
                    <a:cubicBezTo>
                      <a:pt x="265430" y="178943"/>
                      <a:pt x="266065" y="180467"/>
                      <a:pt x="265938" y="182118"/>
                    </a:cubicBezTo>
                    <a:cubicBezTo>
                      <a:pt x="265811" y="183769"/>
                      <a:pt x="265049" y="185166"/>
                      <a:pt x="263779" y="186182"/>
                    </a:cubicBezTo>
                    <a:cubicBezTo>
                      <a:pt x="236601" y="206756"/>
                      <a:pt x="203073" y="216789"/>
                      <a:pt x="169545" y="216789"/>
                    </a:cubicBezTo>
                    <a:lnTo>
                      <a:pt x="169545" y="211201"/>
                    </a:lnTo>
                    <a:lnTo>
                      <a:pt x="169545" y="216789"/>
                    </a:lnTo>
                    <a:cubicBezTo>
                      <a:pt x="137922" y="216789"/>
                      <a:pt x="106172" y="207899"/>
                      <a:pt x="79883" y="190500"/>
                    </a:cubicBezTo>
                    <a:lnTo>
                      <a:pt x="79756" y="190500"/>
                    </a:lnTo>
                    <a:cubicBezTo>
                      <a:pt x="25273" y="153289"/>
                      <a:pt x="0" y="79121"/>
                      <a:pt x="22606" y="4191"/>
                    </a:cubicBezTo>
                    <a:cubicBezTo>
                      <a:pt x="23114" y="2540"/>
                      <a:pt x="24384" y="1270"/>
                      <a:pt x="25908" y="635"/>
                    </a:cubicBezTo>
                    <a:cubicBezTo>
                      <a:pt x="27432" y="0"/>
                      <a:pt x="29337" y="127"/>
                      <a:pt x="30734" y="1016"/>
                    </a:cubicBezTo>
                    <a:moveTo>
                      <a:pt x="25019" y="10541"/>
                    </a:moveTo>
                    <a:lnTo>
                      <a:pt x="27940" y="5842"/>
                    </a:lnTo>
                    <a:lnTo>
                      <a:pt x="33274" y="7366"/>
                    </a:lnTo>
                    <a:cubicBezTo>
                      <a:pt x="11938" y="78232"/>
                      <a:pt x="36068" y="147066"/>
                      <a:pt x="86106" y="181356"/>
                    </a:cubicBezTo>
                    <a:lnTo>
                      <a:pt x="82931" y="185928"/>
                    </a:lnTo>
                    <a:lnTo>
                      <a:pt x="85979" y="181229"/>
                    </a:lnTo>
                    <a:cubicBezTo>
                      <a:pt x="110363" y="197358"/>
                      <a:pt x="139954" y="205613"/>
                      <a:pt x="169545" y="205613"/>
                    </a:cubicBezTo>
                    <a:cubicBezTo>
                      <a:pt x="200787" y="205613"/>
                      <a:pt x="231902" y="196215"/>
                      <a:pt x="257048" y="177292"/>
                    </a:cubicBezTo>
                    <a:lnTo>
                      <a:pt x="260350" y="181737"/>
                    </a:lnTo>
                    <a:lnTo>
                      <a:pt x="256413" y="185674"/>
                    </a:lnTo>
                    <a:cubicBezTo>
                      <a:pt x="184023" y="114681"/>
                      <a:pt x="107315" y="59944"/>
                      <a:pt x="25019" y="10541"/>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 name="Google Shape;295;p3"/>
          <p:cNvSpPr txBox="1"/>
          <p:nvPr/>
        </p:nvSpPr>
        <p:spPr>
          <a:xfrm>
            <a:off x="2600092" y="2895899"/>
            <a:ext cx="13818470" cy="1477328"/>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1" i="0" u="none" strike="noStrike" cap="none" dirty="0">
                <a:solidFill>
                  <a:srgbClr val="90201B"/>
                </a:solidFill>
                <a:latin typeface="Livvic"/>
                <a:ea typeface="Livvic"/>
                <a:cs typeface="Livvic"/>
                <a:sym typeface="Livvic"/>
              </a:rPr>
              <a:t>THUẬT NGỮ</a:t>
            </a:r>
            <a:endParaRPr dirty="0"/>
          </a:p>
        </p:txBody>
      </p:sp>
      <p:sp>
        <p:nvSpPr>
          <p:cNvPr id="296" name="Google Shape;296;p3"/>
          <p:cNvSpPr txBox="1"/>
          <p:nvPr/>
        </p:nvSpPr>
        <p:spPr>
          <a:xfrm>
            <a:off x="3302441" y="770346"/>
            <a:ext cx="12159068" cy="738536"/>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en-US" sz="3999" b="1" i="0" u="none" strike="noStrike" cap="none" dirty="0">
                <a:solidFill>
                  <a:srgbClr val="90201B"/>
                </a:solidFill>
                <a:latin typeface="Livvic"/>
                <a:ea typeface="Livvic"/>
                <a:cs typeface="Livvic"/>
                <a:sym typeface="Livvic"/>
              </a:rPr>
              <a:t>BÀI 10: VĂN BẢN THÔNG TIN</a:t>
            </a:r>
            <a:endParaRPr dirty="0"/>
          </a:p>
        </p:txBody>
      </p:sp>
      <p:sp>
        <p:nvSpPr>
          <p:cNvPr id="297" name="Google Shape;297;p3"/>
          <p:cNvSpPr txBox="1"/>
          <p:nvPr/>
        </p:nvSpPr>
        <p:spPr>
          <a:xfrm>
            <a:off x="3243841" y="1681026"/>
            <a:ext cx="12159068" cy="600075"/>
          </a:xfrm>
          <a:prstGeom prst="rect">
            <a:avLst/>
          </a:prstGeom>
          <a:noFill/>
          <a:ln>
            <a:noFill/>
          </a:ln>
        </p:spPr>
        <p:txBody>
          <a:bodyPr spcFirstLastPara="1" wrap="square" lIns="0" tIns="0" rIns="0" bIns="0" anchor="t" anchorCtr="0">
            <a:spAutoFit/>
          </a:bodyPr>
          <a:lstStyle/>
          <a:p>
            <a:pPr marL="0" marR="0" lvl="0" indent="0" algn="ctr" rtl="0">
              <a:lnSpc>
                <a:spcPct val="120005"/>
              </a:lnSpc>
              <a:spcBef>
                <a:spcPts val="0"/>
              </a:spcBef>
              <a:spcAft>
                <a:spcPts val="0"/>
              </a:spcAft>
              <a:buNone/>
            </a:pPr>
            <a:r>
              <a:rPr lang="en-US" sz="3999" b="1" i="0" u="none" strike="noStrike" cap="none" dirty="0">
                <a:solidFill>
                  <a:srgbClr val="2F2537"/>
                </a:solidFill>
                <a:latin typeface="Roboto Condensed"/>
                <a:ea typeface="Roboto Condensed"/>
                <a:cs typeface="Roboto Condensed"/>
                <a:sym typeface="Roboto Condensed"/>
              </a:rPr>
              <a:t>THỰC HÀNH TIẾNG VIỆT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306"/>
        <p:cNvGrpSpPr/>
        <p:nvPr/>
      </p:nvGrpSpPr>
      <p:grpSpPr>
        <a:xfrm>
          <a:off x="0" y="0"/>
          <a:ext cx="0" cy="0"/>
          <a:chOff x="0" y="0"/>
          <a:chExt cx="0" cy="0"/>
        </a:xfrm>
      </p:grpSpPr>
      <p:sp>
        <p:nvSpPr>
          <p:cNvPr id="307" name="Google Shape;307;p4"/>
          <p:cNvSpPr/>
          <p:nvPr/>
        </p:nvSpPr>
        <p:spPr>
          <a:xfrm>
            <a:off x="3774672" y="6295603"/>
            <a:ext cx="14513242" cy="3991261"/>
          </a:xfrm>
          <a:custGeom>
            <a:avLst/>
            <a:gdLst/>
            <a:ahLst/>
            <a:cxnLst/>
            <a:rect l="l" t="t" r="r" b="b"/>
            <a:pathLst>
              <a:path w="19350989" h="5321681" extrusionOk="0">
                <a:moveTo>
                  <a:pt x="19350989" y="0"/>
                </a:moveTo>
                <a:cubicBezTo>
                  <a:pt x="15267685" y="522986"/>
                  <a:pt x="17965293" y="3197987"/>
                  <a:pt x="12257912" y="3197987"/>
                </a:cubicBezTo>
                <a:cubicBezTo>
                  <a:pt x="11427078" y="3197987"/>
                  <a:pt x="10417936" y="3141345"/>
                  <a:pt x="9183877" y="3013075"/>
                </a:cubicBezTo>
                <a:cubicBezTo>
                  <a:pt x="8072500" y="2897632"/>
                  <a:pt x="7169784" y="2845054"/>
                  <a:pt x="6419468" y="2845054"/>
                </a:cubicBezTo>
                <a:cubicBezTo>
                  <a:pt x="2806700" y="2845054"/>
                  <a:pt x="2739771" y="4062349"/>
                  <a:pt x="0" y="5321681"/>
                </a:cubicBezTo>
                <a:lnTo>
                  <a:pt x="19350989" y="5321681"/>
                </a:lnTo>
                <a:lnTo>
                  <a:pt x="19350989"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6" y="531680"/>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4"/>
          <p:cNvGrpSpPr/>
          <p:nvPr/>
        </p:nvGrpSpPr>
        <p:grpSpPr>
          <a:xfrm>
            <a:off x="17105400" y="1128234"/>
            <a:ext cx="885920" cy="885920"/>
            <a:chOff x="0" y="0"/>
            <a:chExt cx="1181227" cy="1181227"/>
          </a:xfrm>
        </p:grpSpPr>
        <p:sp>
          <p:nvSpPr>
            <p:cNvPr id="311" name="Google Shape;311;p4"/>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EDB945"/>
            </a:solidFill>
            <a:ln>
              <a:noFill/>
            </a:ln>
          </p:spPr>
        </p:sp>
        <p:sp>
          <p:nvSpPr>
            <p:cNvPr id="312" name="Google Shape;312;p4"/>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16171662" y="1760480"/>
            <a:ext cx="528828" cy="528828"/>
            <a:chOff x="0" y="0"/>
            <a:chExt cx="705104" cy="705104"/>
          </a:xfrm>
        </p:grpSpPr>
        <p:sp>
          <p:nvSpPr>
            <p:cNvPr id="314" name="Google Shape;314;p4"/>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BBC8D8"/>
            </a:solidFill>
            <a:ln>
              <a:noFill/>
            </a:ln>
          </p:spPr>
        </p:sp>
        <p:sp>
          <p:nvSpPr>
            <p:cNvPr id="315" name="Google Shape;315;p4"/>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106575" y="172350"/>
            <a:ext cx="798290" cy="798290"/>
            <a:chOff x="0" y="0"/>
            <a:chExt cx="1064387" cy="1064387"/>
          </a:xfrm>
        </p:grpSpPr>
        <p:sp>
          <p:nvSpPr>
            <p:cNvPr id="317" name="Google Shape;317;p4"/>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318" name="Google Shape;318;p4"/>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17019450" y="8937150"/>
            <a:ext cx="528828" cy="528828"/>
            <a:chOff x="0" y="0"/>
            <a:chExt cx="705104" cy="705104"/>
          </a:xfrm>
        </p:grpSpPr>
        <p:sp>
          <p:nvSpPr>
            <p:cNvPr id="320" name="Google Shape;320;p4"/>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DD5B52"/>
            </a:solidFill>
            <a:ln>
              <a:noFill/>
            </a:ln>
          </p:spPr>
        </p:sp>
        <p:sp>
          <p:nvSpPr>
            <p:cNvPr id="321" name="Google Shape;321;p4"/>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2" name="Google Shape;322;p4"/>
          <p:cNvPicPr preferRelativeResize="0"/>
          <p:nvPr/>
        </p:nvPicPr>
        <p:blipFill rotWithShape="1">
          <a:blip r:embed="rId3">
            <a:alphaModFix/>
          </a:blip>
          <a:srcRect/>
          <a:stretch/>
        </p:blipFill>
        <p:spPr>
          <a:xfrm>
            <a:off x="14652564" y="7219178"/>
            <a:ext cx="3359318" cy="2786785"/>
          </a:xfrm>
          <a:prstGeom prst="rect">
            <a:avLst/>
          </a:prstGeom>
          <a:noFill/>
          <a:ln>
            <a:noFill/>
          </a:ln>
        </p:spPr>
      </p:pic>
      <p:sp>
        <p:nvSpPr>
          <p:cNvPr id="323" name="Google Shape;323;p4"/>
          <p:cNvSpPr txBox="1"/>
          <p:nvPr/>
        </p:nvSpPr>
        <p:spPr>
          <a:xfrm>
            <a:off x="1028700" y="347259"/>
            <a:ext cx="16983182" cy="11079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1, </a:t>
            </a:r>
            <a:r>
              <a:rPr lang="en-US" sz="6000" b="1" i="0" u="none" strike="noStrike" cap="none" dirty="0" err="1">
                <a:solidFill>
                  <a:srgbClr val="000000"/>
                </a:solidFill>
                <a:latin typeface="Times New Roman" panose="02020603050405020304" pitchFamily="18" charset="0"/>
                <a:ea typeface="Fraunces SemiBold"/>
                <a:cs typeface="Times New Roman" panose="02020603050405020304" pitchFamily="18" charset="0"/>
                <a:sym typeface="Fraunces SemiBold"/>
              </a:rPr>
              <a:t>Bài</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a:t>
            </a:r>
            <a:r>
              <a:rPr lang="en-US" sz="6000" b="1" i="0" u="none" strike="noStrike" cap="none" dirty="0" err="1">
                <a:solidFill>
                  <a:srgbClr val="000000"/>
                </a:solidFill>
                <a:latin typeface="Times New Roman" panose="02020603050405020304" pitchFamily="18" charset="0"/>
                <a:ea typeface="Fraunces SemiBold"/>
                <a:cs typeface="Times New Roman" panose="02020603050405020304" pitchFamily="18" charset="0"/>
                <a:sym typeface="Fraunces SemiBold"/>
              </a:rPr>
              <a:t>tập</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2:</a:t>
            </a:r>
            <a:endParaRPr b="1" dirty="0">
              <a:latin typeface="Times New Roman" panose="02020603050405020304" pitchFamily="18" charset="0"/>
              <a:cs typeface="Times New Roman" panose="02020603050405020304" pitchFamily="18" charset="0"/>
            </a:endParaRPr>
          </a:p>
        </p:txBody>
      </p:sp>
      <p:grpSp>
        <p:nvGrpSpPr>
          <p:cNvPr id="328" name="Google Shape;328;p4"/>
          <p:cNvGrpSpPr/>
          <p:nvPr/>
        </p:nvGrpSpPr>
        <p:grpSpPr>
          <a:xfrm>
            <a:off x="17257800" y="1280634"/>
            <a:ext cx="885920" cy="885920"/>
            <a:chOff x="0" y="0"/>
            <a:chExt cx="1181227" cy="1181227"/>
          </a:xfrm>
        </p:grpSpPr>
        <p:sp>
          <p:nvSpPr>
            <p:cNvPr id="329" name="Google Shape;329;p4"/>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EDB945"/>
            </a:solidFill>
            <a:ln>
              <a:noFill/>
            </a:ln>
          </p:spPr>
        </p:sp>
        <p:sp>
          <p:nvSpPr>
            <p:cNvPr id="330" name="Google Shape;330;p4"/>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376793DA-3959-D77D-D8B9-2608594DC1C5}"/>
              </a:ext>
            </a:extLst>
          </p:cNvPr>
          <p:cNvGraphicFramePr>
            <a:graphicFrameLocks noGrp="1"/>
          </p:cNvGraphicFramePr>
          <p:nvPr>
            <p:extLst>
              <p:ext uri="{D42A27DB-BD31-4B8C-83A1-F6EECF244321}">
                <p14:modId xmlns:p14="http://schemas.microsoft.com/office/powerpoint/2010/main" val="531685246"/>
              </p:ext>
            </p:extLst>
          </p:nvPr>
        </p:nvGraphicFramePr>
        <p:xfrm>
          <a:off x="1178157" y="2024894"/>
          <a:ext cx="8778643" cy="7422034"/>
        </p:xfrm>
        <a:graphic>
          <a:graphicData uri="http://schemas.openxmlformats.org/drawingml/2006/table">
            <a:tbl>
              <a:tblPr firstRow="1" firstCol="1" bandRow="1">
                <a:tableStyleId>{FABFCF23-3B69-468F-B69F-88F6DE6A72F2}</a:tableStyleId>
              </a:tblPr>
              <a:tblGrid>
                <a:gridCol w="1535028">
                  <a:extLst>
                    <a:ext uri="{9D8B030D-6E8A-4147-A177-3AD203B41FA5}">
                      <a16:colId xmlns:a16="http://schemas.microsoft.com/office/drawing/2014/main" val="3058938971"/>
                    </a:ext>
                  </a:extLst>
                </a:gridCol>
                <a:gridCol w="4261581">
                  <a:extLst>
                    <a:ext uri="{9D8B030D-6E8A-4147-A177-3AD203B41FA5}">
                      <a16:colId xmlns:a16="http://schemas.microsoft.com/office/drawing/2014/main" val="2697897341"/>
                    </a:ext>
                  </a:extLst>
                </a:gridCol>
                <a:gridCol w="2982034">
                  <a:extLst>
                    <a:ext uri="{9D8B030D-6E8A-4147-A177-3AD203B41FA5}">
                      <a16:colId xmlns:a16="http://schemas.microsoft.com/office/drawing/2014/main" val="593236098"/>
                    </a:ext>
                  </a:extLst>
                </a:gridCol>
              </a:tblGrid>
              <a:tr h="723018">
                <a:tc gridSpan="3">
                  <a:txBody>
                    <a:bodyPr/>
                    <a:lstStyle/>
                    <a:p>
                      <a:pPr algn="ctr">
                        <a:lnSpc>
                          <a:spcPct val="115000"/>
                        </a:lnSpc>
                      </a:pPr>
                      <a:r>
                        <a:rPr lang="en-US" sz="4000">
                          <a:effectLst/>
                        </a:rPr>
                        <a:t>PHIẾU HỌC TẬP SỐ </a:t>
                      </a:r>
                      <a:r>
                        <a:rPr lang="vi-VN" sz="4000">
                          <a:effectLst/>
                        </a:rPr>
                        <a:t>1</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943072288"/>
                  </a:ext>
                </a:extLst>
              </a:tr>
              <a:tr h="3083926">
                <a:tc>
                  <a:txBody>
                    <a:bodyPr/>
                    <a:lstStyle/>
                    <a:p>
                      <a:pPr algn="ctr">
                        <a:lnSpc>
                          <a:spcPct val="115000"/>
                        </a:lnSpc>
                      </a:pPr>
                      <a:r>
                        <a:rPr lang="en-US" sz="4000" kern="100">
                          <a:effectLst/>
                        </a:rPr>
                        <a:t>Câu</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b="1" kern="100" dirty="0" err="1">
                          <a:effectLst/>
                        </a:rPr>
                        <a:t>Thuật</a:t>
                      </a:r>
                      <a:r>
                        <a:rPr lang="en-US" sz="4000" b="1" kern="100" dirty="0">
                          <a:effectLst/>
                        </a:rPr>
                        <a:t> </a:t>
                      </a:r>
                      <a:r>
                        <a:rPr lang="en-US" sz="4000" b="1" kern="100" dirty="0" err="1">
                          <a:effectLst/>
                        </a:rPr>
                        <a:t>ngữ</a:t>
                      </a:r>
                      <a:endParaRPr lang="en-VN"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b="1" kern="100" dirty="0" err="1">
                          <a:effectLst/>
                        </a:rPr>
                        <a:t>Lĩnh</a:t>
                      </a:r>
                      <a:r>
                        <a:rPr lang="en-US" sz="4000" b="1" kern="100" dirty="0">
                          <a:effectLst/>
                        </a:rPr>
                        <a:t> </a:t>
                      </a:r>
                      <a:r>
                        <a:rPr lang="en-US" sz="4000" b="1" kern="100" dirty="0" err="1">
                          <a:effectLst/>
                        </a:rPr>
                        <a:t>vực</a:t>
                      </a:r>
                      <a:r>
                        <a:rPr lang="en-US" sz="4000" b="1" kern="100" dirty="0">
                          <a:effectLst/>
                        </a:rPr>
                        <a:t> khoa </a:t>
                      </a:r>
                      <a:r>
                        <a:rPr lang="en-US" sz="4000" b="1" kern="100" dirty="0" err="1">
                          <a:effectLst/>
                        </a:rPr>
                        <a:t>học</a:t>
                      </a:r>
                      <a:r>
                        <a:rPr lang="en-US" sz="4000" b="1" kern="100" dirty="0">
                          <a:effectLst/>
                        </a:rPr>
                        <a:t> </a:t>
                      </a:r>
                      <a:r>
                        <a:rPr lang="en-US" sz="4000" b="1" kern="100" dirty="0" err="1">
                          <a:effectLst/>
                        </a:rPr>
                        <a:t>tương</a:t>
                      </a:r>
                      <a:r>
                        <a:rPr lang="en-US" sz="4000" b="1" kern="100" dirty="0">
                          <a:effectLst/>
                        </a:rPr>
                        <a:t> </a:t>
                      </a:r>
                      <a:r>
                        <a:rPr lang="en-US" sz="4000" b="1" kern="100" dirty="0" err="1">
                          <a:effectLst/>
                        </a:rPr>
                        <a:t>ứng</a:t>
                      </a:r>
                      <a:endParaRPr lang="en-VN"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6144694"/>
                  </a:ext>
                </a:extLst>
              </a:tr>
              <a:tr h="723018">
                <a:tc>
                  <a:txBody>
                    <a:bodyPr/>
                    <a:lstStyle/>
                    <a:p>
                      <a:pPr algn="ctr">
                        <a:lnSpc>
                          <a:spcPct val="115000"/>
                        </a:lnSpc>
                      </a:pPr>
                      <a:r>
                        <a:rPr lang="en-US" sz="4000" kern="100">
                          <a:effectLst/>
                        </a:rPr>
                        <a:t>a</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0090590"/>
                  </a:ext>
                </a:extLst>
              </a:tr>
              <a:tr h="723018">
                <a:tc>
                  <a:txBody>
                    <a:bodyPr/>
                    <a:lstStyle/>
                    <a:p>
                      <a:pPr algn="ctr">
                        <a:lnSpc>
                          <a:spcPct val="115000"/>
                        </a:lnSpc>
                      </a:pPr>
                      <a:r>
                        <a:rPr lang="en-US" sz="4000" kern="100">
                          <a:effectLst/>
                        </a:rPr>
                        <a:t>b</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07131"/>
                  </a:ext>
                </a:extLst>
              </a:tr>
              <a:tr h="723018">
                <a:tc>
                  <a:txBody>
                    <a:bodyPr/>
                    <a:lstStyle/>
                    <a:p>
                      <a:pPr algn="ctr">
                        <a:lnSpc>
                          <a:spcPct val="115000"/>
                        </a:lnSpc>
                      </a:pPr>
                      <a:r>
                        <a:rPr lang="en-US" sz="4000" kern="100">
                          <a:effectLst/>
                        </a:rPr>
                        <a:t>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0240775"/>
                  </a:ext>
                </a:extLst>
              </a:tr>
              <a:tr h="723018">
                <a:tc>
                  <a:txBody>
                    <a:bodyPr/>
                    <a:lstStyle/>
                    <a:p>
                      <a:pPr algn="ctr">
                        <a:lnSpc>
                          <a:spcPct val="115000"/>
                        </a:lnSpc>
                      </a:pPr>
                      <a:r>
                        <a:rPr lang="en-US" sz="4000" kern="100">
                          <a:effectLst/>
                        </a:rPr>
                        <a:t>d</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107501"/>
                  </a:ext>
                </a:extLst>
              </a:tr>
              <a:tr h="723018">
                <a:tc>
                  <a:txBody>
                    <a:bodyPr/>
                    <a:lstStyle/>
                    <a:p>
                      <a:pPr algn="ctr">
                        <a:lnSpc>
                          <a:spcPct val="115000"/>
                        </a:lnSpc>
                      </a:pPr>
                      <a:r>
                        <a:rPr lang="en-US" sz="4000" kern="100">
                          <a:effectLst/>
                        </a:rPr>
                        <a:t>e</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a:effectLst/>
                        </a:rPr>
                        <a: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kern="100" dirty="0">
                          <a:effectLst/>
                        </a:rPr>
                        <a:t> </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7350635"/>
                  </a:ext>
                </a:extLst>
              </a:tr>
            </a:tbl>
          </a:graphicData>
        </a:graphic>
      </p:graphicFrame>
      <p:sp>
        <p:nvSpPr>
          <p:cNvPr id="5" name="TextBox 4">
            <a:extLst>
              <a:ext uri="{FF2B5EF4-FFF2-40B4-BE49-F238E27FC236}">
                <a16:creationId xmlns:a16="http://schemas.microsoft.com/office/drawing/2014/main" id="{712665A5-5D88-9107-8C03-A37D9E93F29E}"/>
              </a:ext>
            </a:extLst>
          </p:cNvPr>
          <p:cNvSpPr txBox="1"/>
          <p:nvPr/>
        </p:nvSpPr>
        <p:spPr>
          <a:xfrm>
            <a:off x="10735733" y="2280218"/>
            <a:ext cx="5972165" cy="5160836"/>
          </a:xfrm>
          <a:prstGeom prst="rect">
            <a:avLst/>
          </a:prstGeom>
          <a:noFill/>
        </p:spPr>
        <p:txBody>
          <a:bodyPr wrap="square">
            <a:spAutoFit/>
          </a:bodyPr>
          <a:lstStyle/>
          <a:p>
            <a:pPr algn="just">
              <a:lnSpc>
                <a:spcPct val="150000"/>
              </a:lnSpc>
            </a:pPr>
            <a:r>
              <a:rPr lang="nl-NL" sz="4500" b="1" kern="100" dirty="0" err="1">
                <a:latin typeface="Times New Roman" panose="02020603050405020304" pitchFamily="18" charset="0"/>
                <a:ea typeface="SimSun" panose="02010600030101010101" pitchFamily="2" charset="-122"/>
              </a:rPr>
              <a:t>T</a:t>
            </a:r>
            <a:r>
              <a:rPr lang="nl-NL" sz="4500" b="1" kern="100" dirty="0" err="1">
                <a:solidFill>
                  <a:srgbClr val="000000"/>
                </a:solidFill>
                <a:effectLst/>
                <a:latin typeface="Times New Roman" panose="02020603050405020304" pitchFamily="18" charset="0"/>
                <a:ea typeface="SimSun" panose="02010600030101010101" pitchFamily="2" charset="-122"/>
              </a:rPr>
              <a:t>ìm</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và</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xếp</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các</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thuật</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ngữ</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vào</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lĩnh</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vực</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khoa</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học</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phù</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hợp</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hoàn</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thành</a:t>
            </a:r>
            <a:r>
              <a:rPr lang="nl-NL" sz="4500" b="1" kern="100" dirty="0">
                <a:solidFill>
                  <a:srgbClr val="000000"/>
                </a:solidFill>
                <a:effectLst/>
                <a:latin typeface="Times New Roman" panose="02020603050405020304" pitchFamily="18" charset="0"/>
                <a:ea typeface="SimSun" panose="02010600030101010101" pitchFamily="2" charset="-122"/>
              </a:rPr>
              <a:t> PHT </a:t>
            </a:r>
            <a:r>
              <a:rPr lang="nl-NL" sz="4500" b="1" kern="100" dirty="0" err="1">
                <a:solidFill>
                  <a:srgbClr val="000000"/>
                </a:solidFill>
                <a:effectLst/>
                <a:latin typeface="Times New Roman" panose="02020603050405020304" pitchFamily="18" charset="0"/>
                <a:ea typeface="SimSun" panose="02010600030101010101" pitchFamily="2" charset="-122"/>
              </a:rPr>
              <a:t>số</a:t>
            </a:r>
            <a:r>
              <a:rPr lang="nl-NL" sz="4500" b="1" kern="100" dirty="0">
                <a:solidFill>
                  <a:srgbClr val="000000"/>
                </a:solidFill>
                <a:effectLst/>
                <a:latin typeface="Times New Roman" panose="02020603050405020304" pitchFamily="18" charset="0"/>
                <a:ea typeface="SimSun" panose="02010600030101010101" pitchFamily="2" charset="-122"/>
              </a:rPr>
              <a:t> 2 </a:t>
            </a:r>
            <a:r>
              <a:rPr lang="nl-NL" sz="4500" b="1" kern="100" dirty="0" err="1">
                <a:solidFill>
                  <a:srgbClr val="000000"/>
                </a:solidFill>
                <a:effectLst/>
                <a:latin typeface="Times New Roman" panose="02020603050405020304" pitchFamily="18" charset="0"/>
                <a:ea typeface="SimSun" panose="02010600030101010101" pitchFamily="2" charset="-122"/>
              </a:rPr>
              <a:t>theo</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nhóm</a:t>
            </a:r>
            <a:r>
              <a:rPr lang="nl-NL" sz="4500" b="1" kern="100" dirty="0">
                <a:solidFill>
                  <a:srgbClr val="000000"/>
                </a:solidFill>
                <a:effectLst/>
                <a:latin typeface="Times New Roman" panose="02020603050405020304" pitchFamily="18" charset="0"/>
                <a:ea typeface="SimSun" panose="02010600030101010101" pitchFamily="2" charset="-122"/>
              </a:rPr>
              <a:t> </a:t>
            </a:r>
            <a:r>
              <a:rPr lang="nl-NL" sz="4500" b="1" kern="100" dirty="0" err="1">
                <a:solidFill>
                  <a:srgbClr val="000000"/>
                </a:solidFill>
                <a:effectLst/>
                <a:latin typeface="Times New Roman" panose="02020603050405020304" pitchFamily="18" charset="0"/>
                <a:ea typeface="SimSun" panose="02010600030101010101" pitchFamily="2" charset="-122"/>
              </a:rPr>
              <a:t>cặp</a:t>
            </a:r>
            <a:r>
              <a:rPr lang="nl-NL" sz="4500" b="1" kern="100" dirty="0">
                <a:solidFill>
                  <a:srgbClr val="000000"/>
                </a:solidFill>
                <a:effectLst/>
                <a:latin typeface="Times New Roman" panose="02020603050405020304" pitchFamily="18" charset="0"/>
                <a:ea typeface="SimSun" panose="02010600030101010101" pitchFamily="2" charset="-122"/>
              </a:rPr>
              <a:t>.</a:t>
            </a:r>
            <a:r>
              <a:rPr lang="en-VN" sz="4500" b="1" dirty="0">
                <a:effectLst/>
              </a:rPr>
              <a:t> </a:t>
            </a:r>
            <a:endParaRPr lang="en-VN" sz="45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306"/>
        <p:cNvGrpSpPr/>
        <p:nvPr/>
      </p:nvGrpSpPr>
      <p:grpSpPr>
        <a:xfrm>
          <a:off x="0" y="0"/>
          <a:ext cx="0" cy="0"/>
          <a:chOff x="0" y="0"/>
          <a:chExt cx="0" cy="0"/>
        </a:xfrm>
      </p:grpSpPr>
      <p:sp>
        <p:nvSpPr>
          <p:cNvPr id="307" name="Google Shape;307;p4"/>
          <p:cNvSpPr/>
          <p:nvPr/>
        </p:nvSpPr>
        <p:spPr>
          <a:xfrm>
            <a:off x="3774672" y="6295603"/>
            <a:ext cx="14513242" cy="3991261"/>
          </a:xfrm>
          <a:custGeom>
            <a:avLst/>
            <a:gdLst/>
            <a:ahLst/>
            <a:cxnLst/>
            <a:rect l="l" t="t" r="r" b="b"/>
            <a:pathLst>
              <a:path w="19350989" h="5321681" extrusionOk="0">
                <a:moveTo>
                  <a:pt x="19350989" y="0"/>
                </a:moveTo>
                <a:cubicBezTo>
                  <a:pt x="15267685" y="522986"/>
                  <a:pt x="17965293" y="3197987"/>
                  <a:pt x="12257912" y="3197987"/>
                </a:cubicBezTo>
                <a:cubicBezTo>
                  <a:pt x="11427078" y="3197987"/>
                  <a:pt x="10417936" y="3141345"/>
                  <a:pt x="9183877" y="3013075"/>
                </a:cubicBezTo>
                <a:cubicBezTo>
                  <a:pt x="8072500" y="2897632"/>
                  <a:pt x="7169784" y="2845054"/>
                  <a:pt x="6419468" y="2845054"/>
                </a:cubicBezTo>
                <a:cubicBezTo>
                  <a:pt x="2806700" y="2845054"/>
                  <a:pt x="2739771" y="4062349"/>
                  <a:pt x="0" y="5321681"/>
                </a:cubicBezTo>
                <a:lnTo>
                  <a:pt x="19350989" y="5321681"/>
                </a:lnTo>
                <a:lnTo>
                  <a:pt x="19350989"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6" y="531680"/>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4"/>
          <p:cNvGrpSpPr/>
          <p:nvPr/>
        </p:nvGrpSpPr>
        <p:grpSpPr>
          <a:xfrm>
            <a:off x="17105400" y="1128234"/>
            <a:ext cx="885920" cy="885920"/>
            <a:chOff x="0" y="0"/>
            <a:chExt cx="1181227" cy="1181227"/>
          </a:xfrm>
        </p:grpSpPr>
        <p:sp>
          <p:nvSpPr>
            <p:cNvPr id="311" name="Google Shape;311;p4"/>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EDB945"/>
            </a:solidFill>
            <a:ln>
              <a:noFill/>
            </a:ln>
          </p:spPr>
        </p:sp>
        <p:sp>
          <p:nvSpPr>
            <p:cNvPr id="312" name="Google Shape;312;p4"/>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16171662" y="1760480"/>
            <a:ext cx="528828" cy="528828"/>
            <a:chOff x="0" y="0"/>
            <a:chExt cx="705104" cy="705104"/>
          </a:xfrm>
        </p:grpSpPr>
        <p:sp>
          <p:nvSpPr>
            <p:cNvPr id="314" name="Google Shape;314;p4"/>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BBC8D8"/>
            </a:solidFill>
            <a:ln>
              <a:noFill/>
            </a:ln>
          </p:spPr>
        </p:sp>
        <p:sp>
          <p:nvSpPr>
            <p:cNvPr id="315" name="Google Shape;315;p4"/>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106575" y="172350"/>
            <a:ext cx="798290" cy="798290"/>
            <a:chOff x="0" y="0"/>
            <a:chExt cx="1064387" cy="1064387"/>
          </a:xfrm>
        </p:grpSpPr>
        <p:sp>
          <p:nvSpPr>
            <p:cNvPr id="317" name="Google Shape;317;p4"/>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318" name="Google Shape;318;p4"/>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17019450" y="8937150"/>
            <a:ext cx="528828" cy="528828"/>
            <a:chOff x="0" y="0"/>
            <a:chExt cx="705104" cy="705104"/>
          </a:xfrm>
        </p:grpSpPr>
        <p:sp>
          <p:nvSpPr>
            <p:cNvPr id="320" name="Google Shape;320;p4"/>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DD5B52"/>
            </a:solidFill>
            <a:ln>
              <a:noFill/>
            </a:ln>
          </p:spPr>
        </p:sp>
        <p:sp>
          <p:nvSpPr>
            <p:cNvPr id="321" name="Google Shape;321;p4"/>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4"/>
          <p:cNvGrpSpPr/>
          <p:nvPr/>
        </p:nvGrpSpPr>
        <p:grpSpPr>
          <a:xfrm>
            <a:off x="17257800" y="1280634"/>
            <a:ext cx="885920" cy="885920"/>
            <a:chOff x="0" y="0"/>
            <a:chExt cx="1181227" cy="1181227"/>
          </a:xfrm>
        </p:grpSpPr>
        <p:sp>
          <p:nvSpPr>
            <p:cNvPr id="329" name="Google Shape;329;p4"/>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EDB945"/>
            </a:solidFill>
            <a:ln>
              <a:noFill/>
            </a:ln>
          </p:spPr>
        </p:sp>
        <p:sp>
          <p:nvSpPr>
            <p:cNvPr id="330" name="Google Shape;330;p4"/>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A86D1FD5-D181-1204-3E9C-754577E0F61E}"/>
              </a:ext>
            </a:extLst>
          </p:cNvPr>
          <p:cNvGraphicFramePr>
            <a:graphicFrameLocks noGrp="1"/>
          </p:cNvGraphicFramePr>
          <p:nvPr>
            <p:extLst>
              <p:ext uri="{D42A27DB-BD31-4B8C-83A1-F6EECF244321}">
                <p14:modId xmlns:p14="http://schemas.microsoft.com/office/powerpoint/2010/main" val="2669202275"/>
              </p:ext>
            </p:extLst>
          </p:nvPr>
        </p:nvGraphicFramePr>
        <p:xfrm>
          <a:off x="822139" y="492892"/>
          <a:ext cx="16643414" cy="9301109"/>
        </p:xfrm>
        <a:graphic>
          <a:graphicData uri="http://schemas.openxmlformats.org/drawingml/2006/table">
            <a:tbl>
              <a:tblPr firstRow="1" firstCol="1" bandRow="1">
                <a:tableStyleId>{7DF18680-E054-41AD-8BC1-D1AEF772440D}</a:tableStyleId>
              </a:tblPr>
              <a:tblGrid>
                <a:gridCol w="2420862">
                  <a:extLst>
                    <a:ext uri="{9D8B030D-6E8A-4147-A177-3AD203B41FA5}">
                      <a16:colId xmlns:a16="http://schemas.microsoft.com/office/drawing/2014/main" val="1046020992"/>
                    </a:ext>
                  </a:extLst>
                </a:gridCol>
                <a:gridCol w="9380833">
                  <a:extLst>
                    <a:ext uri="{9D8B030D-6E8A-4147-A177-3AD203B41FA5}">
                      <a16:colId xmlns:a16="http://schemas.microsoft.com/office/drawing/2014/main" val="799248129"/>
                    </a:ext>
                  </a:extLst>
                </a:gridCol>
                <a:gridCol w="4841719">
                  <a:extLst>
                    <a:ext uri="{9D8B030D-6E8A-4147-A177-3AD203B41FA5}">
                      <a16:colId xmlns:a16="http://schemas.microsoft.com/office/drawing/2014/main" val="3906338896"/>
                    </a:ext>
                  </a:extLst>
                </a:gridCol>
              </a:tblGrid>
              <a:tr h="2202204">
                <a:tc>
                  <a:txBody>
                    <a:bodyPr/>
                    <a:lstStyle/>
                    <a:p>
                      <a:pPr algn="ctr">
                        <a:lnSpc>
                          <a:spcPct val="115000"/>
                        </a:lnSpc>
                      </a:pPr>
                      <a:r>
                        <a:rPr lang="vi-VN" sz="4000" kern="100">
                          <a:effectLst/>
                          <a:latin typeface="Times New Roman" panose="02020603050405020304" pitchFamily="18" charset="0"/>
                          <a:cs typeface="Times New Roman" panose="02020603050405020304" pitchFamily="18" charset="0"/>
                        </a:rPr>
                        <a:t>Câu</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vi-VN" sz="4000" kern="100">
                          <a:effectLst/>
                          <a:latin typeface="Times New Roman" panose="02020603050405020304" pitchFamily="18" charset="0"/>
                          <a:cs typeface="Times New Roman" panose="02020603050405020304" pitchFamily="18" charset="0"/>
                        </a:rPr>
                        <a:t>Thuật ngữ</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Lĩnh vực khoa học tương ứng</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extLst>
                  <a:ext uri="{0D108BD9-81ED-4DB2-BD59-A6C34878D82A}">
                    <a16:rowId xmlns:a16="http://schemas.microsoft.com/office/drawing/2014/main" val="689247307"/>
                  </a:ext>
                </a:extLst>
              </a:tr>
              <a:tr h="1306769">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a</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dirty="0" err="1">
                          <a:effectLst/>
                          <a:latin typeface="Times New Roman" panose="02020603050405020304" pitchFamily="18" charset="0"/>
                          <a:cs typeface="Times New Roman" panose="02020603050405020304" pitchFamily="18" charset="0"/>
                        </a:rPr>
                        <a:t>Oxit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nguyên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tố</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oxi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oxit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axit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oxit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bazơ</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kern="100" dirty="0" err="1">
                          <a:effectLst/>
                          <a:latin typeface="Times New Roman" panose="02020603050405020304" pitchFamily="18" charset="0"/>
                          <a:cs typeface="Times New Roman" panose="02020603050405020304" pitchFamily="18" charset="0"/>
                        </a:rPr>
                        <a:t>hóa</a:t>
                      </a:r>
                      <a:r>
                        <a:rPr lang="en-US" sz="4000" kern="100" dirty="0">
                          <a:effectLst/>
                          <a:latin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cs typeface="Times New Roman" panose="02020603050405020304" pitchFamily="18" charset="0"/>
                        </a:rPr>
                        <a:t>học</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extLst>
                  <a:ext uri="{0D108BD9-81ED-4DB2-BD59-A6C34878D82A}">
                    <a16:rowId xmlns:a16="http://schemas.microsoft.com/office/drawing/2014/main" val="863818541"/>
                  </a:ext>
                </a:extLst>
              </a:tr>
              <a:tr h="1306769">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b</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Trùng roi, đơn bào, tự dưỡng, thực vật, dị dưỡng, động vật</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sinh học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extLst>
                  <a:ext uri="{0D108BD9-81ED-4DB2-BD59-A6C34878D82A}">
                    <a16:rowId xmlns:a16="http://schemas.microsoft.com/office/drawing/2014/main" val="1697411671"/>
                  </a:ext>
                </a:extLst>
              </a:tr>
              <a:tr h="1306769">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tam giác, góc nhọn, tam giác nhọn, góc tù, tam giác tù.</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toán học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extLst>
                  <a:ext uri="{0D108BD9-81ED-4DB2-BD59-A6C34878D82A}">
                    <a16:rowId xmlns:a16="http://schemas.microsoft.com/office/drawing/2014/main" val="4224319379"/>
                  </a:ext>
                </a:extLst>
              </a:tr>
              <a:tr h="2202204">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d</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Cường độ dòng điện, hiệu điện thế, đoạn mạch nối tiếp, đoạn mạch song song</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vật lí học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extLst>
                  <a:ext uri="{0D108BD9-81ED-4DB2-BD59-A6C34878D82A}">
                    <a16:rowId xmlns:a16="http://schemas.microsoft.com/office/drawing/2014/main" val="580290364"/>
                  </a:ext>
                </a:extLst>
              </a:tr>
              <a:tr h="859052">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e</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từ đơn, từ, tiếng, từ phức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tc>
                  <a:txBody>
                    <a:bodyPr/>
                    <a:lstStyle/>
                    <a:p>
                      <a:pPr algn="ctr">
                        <a:lnSpc>
                          <a:spcPct val="115000"/>
                        </a:lnSpc>
                      </a:pPr>
                      <a:r>
                        <a:rPr lang="en-US" sz="4000" kern="100" dirty="0" err="1">
                          <a:effectLst/>
                          <a:latin typeface="Times New Roman" panose="02020603050405020304" pitchFamily="18" charset="0"/>
                          <a:cs typeface="Times New Roman" panose="02020603050405020304" pitchFamily="18" charset="0"/>
                        </a:rPr>
                        <a:t>ngôn</a:t>
                      </a:r>
                      <a:r>
                        <a:rPr lang="en-US" sz="4000" kern="100" dirty="0">
                          <a:effectLst/>
                          <a:latin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cs typeface="Times New Roman" panose="02020603050405020304" pitchFamily="18" charset="0"/>
                        </a:rPr>
                        <a:t>ngữ</a:t>
                      </a:r>
                      <a:r>
                        <a:rPr lang="en-US" sz="4000" kern="100" dirty="0">
                          <a:effectLst/>
                          <a:latin typeface="Times New Roman" panose="02020603050405020304" pitchFamily="18" charset="0"/>
                          <a:cs typeface="Times New Roman" panose="02020603050405020304" pitchFamily="18" charset="0"/>
                        </a:rPr>
                        <a:t> </a:t>
                      </a:r>
                      <a:r>
                        <a:rPr lang="en-US" sz="4000" kern="100" dirty="0" err="1">
                          <a:effectLst/>
                          <a:latin typeface="Times New Roman" panose="02020603050405020304" pitchFamily="18" charset="0"/>
                          <a:cs typeface="Times New Roman" panose="02020603050405020304" pitchFamily="18" charset="0"/>
                        </a:rPr>
                        <a:t>học</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1" marR="68311" marT="0" marB="0" anchor="ctr"/>
                </a:tc>
                <a:extLst>
                  <a:ext uri="{0D108BD9-81ED-4DB2-BD59-A6C34878D82A}">
                    <a16:rowId xmlns:a16="http://schemas.microsoft.com/office/drawing/2014/main" val="1788357064"/>
                  </a:ext>
                </a:extLst>
              </a:tr>
            </a:tbl>
          </a:graphicData>
        </a:graphic>
      </p:graphicFrame>
    </p:spTree>
    <p:extLst>
      <p:ext uri="{BB962C8B-B14F-4D97-AF65-F5344CB8AC3E}">
        <p14:creationId xmlns:p14="http://schemas.microsoft.com/office/powerpoint/2010/main" val="284730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415"/>
        <p:cNvGrpSpPr/>
        <p:nvPr/>
      </p:nvGrpSpPr>
      <p:grpSpPr>
        <a:xfrm>
          <a:off x="0" y="0"/>
          <a:ext cx="0" cy="0"/>
          <a:chOff x="0" y="0"/>
          <a:chExt cx="0" cy="0"/>
        </a:xfrm>
      </p:grpSpPr>
      <p:sp>
        <p:nvSpPr>
          <p:cNvPr id="416" name="Google Shape;416;p6"/>
          <p:cNvSpPr/>
          <p:nvPr/>
        </p:nvSpPr>
        <p:spPr>
          <a:xfrm>
            <a:off x="3774130" y="6294824"/>
            <a:ext cx="14513814" cy="3992118"/>
          </a:xfrm>
          <a:custGeom>
            <a:avLst/>
            <a:gdLst/>
            <a:ahLst/>
            <a:cxnLst/>
            <a:rect l="l" t="t" r="r" b="b"/>
            <a:pathLst>
              <a:path w="19351752" h="5322824" extrusionOk="0">
                <a:moveTo>
                  <a:pt x="19351752" y="0"/>
                </a:moveTo>
                <a:cubicBezTo>
                  <a:pt x="15436089" y="501650"/>
                  <a:pt x="17652619" y="2357628"/>
                  <a:pt x="12787757" y="2357628"/>
                </a:cubicBezTo>
                <a:cubicBezTo>
                  <a:pt x="11839829" y="2357628"/>
                  <a:pt x="10622915" y="2287270"/>
                  <a:pt x="9039353" y="2122424"/>
                </a:cubicBezTo>
                <a:cubicBezTo>
                  <a:pt x="8260969" y="2041398"/>
                  <a:pt x="7587107" y="2004314"/>
                  <a:pt x="6997828" y="2004314"/>
                </a:cubicBezTo>
                <a:cubicBezTo>
                  <a:pt x="2694560" y="2004314"/>
                  <a:pt x="2911475" y="3985133"/>
                  <a:pt x="0" y="5322824"/>
                </a:cubicBezTo>
                <a:lnTo>
                  <a:pt x="19351752" y="5322824"/>
                </a:lnTo>
                <a:lnTo>
                  <a:pt x="19351752"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0" y="0"/>
            <a:ext cx="18288000" cy="2089404"/>
          </a:xfrm>
          <a:custGeom>
            <a:avLst/>
            <a:gdLst/>
            <a:ahLst/>
            <a:cxnLst/>
            <a:rect l="l" t="t" r="r" b="b"/>
            <a:pathLst>
              <a:path w="24384000" h="2785872" extrusionOk="0">
                <a:moveTo>
                  <a:pt x="0" y="0"/>
                </a:moveTo>
                <a:lnTo>
                  <a:pt x="0" y="2785872"/>
                </a:lnTo>
                <a:cubicBezTo>
                  <a:pt x="1071245" y="2473198"/>
                  <a:pt x="1927987" y="2388362"/>
                  <a:pt x="2697861" y="2388362"/>
                </a:cubicBezTo>
                <a:cubicBezTo>
                  <a:pt x="3609467" y="2388362"/>
                  <a:pt x="4399026" y="2507234"/>
                  <a:pt x="5278247" y="2507234"/>
                </a:cubicBezTo>
                <a:cubicBezTo>
                  <a:pt x="6358382" y="2507234"/>
                  <a:pt x="7573772" y="2327910"/>
                  <a:pt x="9316720" y="1528064"/>
                </a:cubicBezTo>
                <a:cubicBezTo>
                  <a:pt x="11228832" y="650494"/>
                  <a:pt x="12961366" y="400812"/>
                  <a:pt x="14582521" y="400812"/>
                </a:cubicBezTo>
                <a:cubicBezTo>
                  <a:pt x="16723361" y="400812"/>
                  <a:pt x="18669636" y="836295"/>
                  <a:pt x="20577683" y="836295"/>
                </a:cubicBezTo>
                <a:cubicBezTo>
                  <a:pt x="21848063" y="836295"/>
                  <a:pt x="23101554" y="643255"/>
                  <a:pt x="24384000" y="0"/>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109" y="1028700"/>
            <a:ext cx="18288095" cy="9224010"/>
          </a:xfrm>
          <a:custGeom>
            <a:avLst/>
            <a:gdLst/>
            <a:ahLst/>
            <a:cxnLst/>
            <a:rect l="l" t="t" r="r" b="b"/>
            <a:pathLst>
              <a:path w="24384127" h="12298680" extrusionOk="0">
                <a:moveTo>
                  <a:pt x="24349583" y="0"/>
                </a:moveTo>
                <a:cubicBezTo>
                  <a:pt x="23306151" y="402844"/>
                  <a:pt x="22099017" y="1829181"/>
                  <a:pt x="20836001" y="1829181"/>
                </a:cubicBezTo>
                <a:cubicBezTo>
                  <a:pt x="20824952" y="1829181"/>
                  <a:pt x="20813776" y="1829054"/>
                  <a:pt x="20802727" y="1828800"/>
                </a:cubicBezTo>
                <a:cubicBezTo>
                  <a:pt x="19527647" y="1803400"/>
                  <a:pt x="18161127" y="1092200"/>
                  <a:pt x="16840327" y="990600"/>
                </a:cubicBezTo>
                <a:cubicBezTo>
                  <a:pt x="16271114" y="946912"/>
                  <a:pt x="15705964" y="918718"/>
                  <a:pt x="15155292" y="918718"/>
                </a:cubicBezTo>
                <a:cubicBezTo>
                  <a:pt x="13784453" y="918718"/>
                  <a:pt x="12502389" y="1093597"/>
                  <a:pt x="11463655" y="1640840"/>
                </a:cubicBezTo>
                <a:cubicBezTo>
                  <a:pt x="10410064" y="2194560"/>
                  <a:pt x="9620631" y="2892552"/>
                  <a:pt x="8576183" y="3451352"/>
                </a:cubicBezTo>
                <a:cubicBezTo>
                  <a:pt x="7698487" y="3921760"/>
                  <a:pt x="6536944" y="4298823"/>
                  <a:pt x="5353939" y="4298823"/>
                </a:cubicBezTo>
                <a:cubicBezTo>
                  <a:pt x="5129022" y="4298823"/>
                  <a:pt x="4903344" y="4285234"/>
                  <a:pt x="4678681" y="4256024"/>
                </a:cubicBezTo>
                <a:cubicBezTo>
                  <a:pt x="3857752" y="4149344"/>
                  <a:pt x="3164841" y="3850640"/>
                  <a:pt x="2414016" y="3635248"/>
                </a:cubicBezTo>
                <a:cubicBezTo>
                  <a:pt x="1950847" y="3502279"/>
                  <a:pt x="1416558" y="3403092"/>
                  <a:pt x="904748" y="3403092"/>
                </a:cubicBezTo>
                <a:cubicBezTo>
                  <a:pt x="586994" y="3403092"/>
                  <a:pt x="277876" y="3441446"/>
                  <a:pt x="0" y="3533648"/>
                </a:cubicBezTo>
                <a:lnTo>
                  <a:pt x="48895" y="12298680"/>
                </a:lnTo>
                <a:lnTo>
                  <a:pt x="2502535" y="12298680"/>
                </a:lnTo>
                <a:cubicBezTo>
                  <a:pt x="2826639" y="11670792"/>
                  <a:pt x="3012567" y="10949432"/>
                  <a:pt x="3474847" y="10415016"/>
                </a:cubicBezTo>
                <a:cubicBezTo>
                  <a:pt x="6223127" y="7239000"/>
                  <a:pt x="7934071" y="7475728"/>
                  <a:pt x="9640951" y="7385304"/>
                </a:cubicBezTo>
                <a:cubicBezTo>
                  <a:pt x="11348847" y="7295896"/>
                  <a:pt x="12192127" y="5613400"/>
                  <a:pt x="14503527" y="5461000"/>
                </a:cubicBezTo>
                <a:cubicBezTo>
                  <a:pt x="14576679" y="5456174"/>
                  <a:pt x="14649323" y="5453888"/>
                  <a:pt x="14721332" y="5453888"/>
                </a:cubicBezTo>
                <a:cubicBezTo>
                  <a:pt x="16130397" y="5453888"/>
                  <a:pt x="17352390" y="6330569"/>
                  <a:pt x="19298285" y="6330569"/>
                </a:cubicBezTo>
                <a:cubicBezTo>
                  <a:pt x="20587463" y="6330569"/>
                  <a:pt x="22194392" y="5945759"/>
                  <a:pt x="24384127" y="4666488"/>
                </a:cubicBezTo>
                <a:lnTo>
                  <a:pt x="24349583"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6"/>
          <p:cNvGrpSpPr/>
          <p:nvPr/>
        </p:nvGrpSpPr>
        <p:grpSpPr>
          <a:xfrm>
            <a:off x="157439" y="38657"/>
            <a:ext cx="689991" cy="689897"/>
            <a:chOff x="0" y="0"/>
            <a:chExt cx="919988" cy="919861"/>
          </a:xfrm>
        </p:grpSpPr>
        <p:sp>
          <p:nvSpPr>
            <p:cNvPr id="420" name="Google Shape;420;p6"/>
            <p:cNvSpPr/>
            <p:nvPr/>
          </p:nvSpPr>
          <p:spPr>
            <a:xfrm>
              <a:off x="25400" y="25400"/>
              <a:ext cx="869061" cy="869061"/>
            </a:xfrm>
            <a:custGeom>
              <a:avLst/>
              <a:gdLst/>
              <a:ahLst/>
              <a:cxnLst/>
              <a:rect l="l" t="t" r="r" b="b"/>
              <a:pathLst>
                <a:path w="869061" h="869061" extrusionOk="0">
                  <a:moveTo>
                    <a:pt x="869061" y="434467"/>
                  </a:moveTo>
                  <a:lnTo>
                    <a:pt x="511302" y="357759"/>
                  </a:lnTo>
                  <a:lnTo>
                    <a:pt x="434467" y="0"/>
                  </a:lnTo>
                  <a:lnTo>
                    <a:pt x="357759" y="357759"/>
                  </a:lnTo>
                  <a:lnTo>
                    <a:pt x="0" y="434467"/>
                  </a:lnTo>
                  <a:lnTo>
                    <a:pt x="357759" y="511302"/>
                  </a:lnTo>
                  <a:lnTo>
                    <a:pt x="434594" y="869061"/>
                  </a:lnTo>
                  <a:lnTo>
                    <a:pt x="511429" y="511302"/>
                  </a:lnTo>
                  <a:close/>
                </a:path>
              </a:pathLst>
            </a:custGeom>
            <a:solidFill>
              <a:srgbClr val="DD5B52"/>
            </a:solidFill>
            <a:ln>
              <a:noFill/>
            </a:ln>
          </p:spPr>
        </p:sp>
        <p:sp>
          <p:nvSpPr>
            <p:cNvPr id="421" name="Google Shape;421;p6"/>
            <p:cNvSpPr/>
            <p:nvPr/>
          </p:nvSpPr>
          <p:spPr>
            <a:xfrm>
              <a:off x="0" y="0"/>
              <a:ext cx="919988" cy="919861"/>
            </a:xfrm>
            <a:custGeom>
              <a:avLst/>
              <a:gdLst/>
              <a:ahLst/>
              <a:cxnLst/>
              <a:rect l="l" t="t" r="r" b="b"/>
              <a:pathLst>
                <a:path w="919988" h="919861" extrusionOk="0">
                  <a:moveTo>
                    <a:pt x="889127" y="484759"/>
                  </a:moveTo>
                  <a:lnTo>
                    <a:pt x="531368" y="407924"/>
                  </a:lnTo>
                  <a:cubicBezTo>
                    <a:pt x="521589" y="405765"/>
                    <a:pt x="513969" y="398145"/>
                    <a:pt x="511810" y="388366"/>
                  </a:cubicBezTo>
                  <a:lnTo>
                    <a:pt x="435102" y="30734"/>
                  </a:lnTo>
                  <a:lnTo>
                    <a:pt x="459867" y="25400"/>
                  </a:lnTo>
                  <a:lnTo>
                    <a:pt x="484759" y="30734"/>
                  </a:lnTo>
                  <a:lnTo>
                    <a:pt x="407924" y="388493"/>
                  </a:lnTo>
                  <a:cubicBezTo>
                    <a:pt x="405765" y="398272"/>
                    <a:pt x="398145" y="405892"/>
                    <a:pt x="388366" y="408051"/>
                  </a:cubicBezTo>
                  <a:lnTo>
                    <a:pt x="30734" y="484759"/>
                  </a:lnTo>
                  <a:lnTo>
                    <a:pt x="25400" y="459867"/>
                  </a:lnTo>
                  <a:lnTo>
                    <a:pt x="30734" y="434975"/>
                  </a:lnTo>
                  <a:lnTo>
                    <a:pt x="388493" y="511810"/>
                  </a:lnTo>
                  <a:cubicBezTo>
                    <a:pt x="398272" y="513969"/>
                    <a:pt x="405892" y="521589"/>
                    <a:pt x="408051" y="531368"/>
                  </a:cubicBezTo>
                  <a:lnTo>
                    <a:pt x="484886" y="889127"/>
                  </a:lnTo>
                  <a:lnTo>
                    <a:pt x="459994" y="894461"/>
                  </a:lnTo>
                  <a:lnTo>
                    <a:pt x="435102" y="889127"/>
                  </a:lnTo>
                  <a:lnTo>
                    <a:pt x="511937" y="531368"/>
                  </a:lnTo>
                  <a:cubicBezTo>
                    <a:pt x="514096" y="521589"/>
                    <a:pt x="521716" y="513969"/>
                    <a:pt x="531495" y="511810"/>
                  </a:cubicBezTo>
                  <a:lnTo>
                    <a:pt x="889254" y="434975"/>
                  </a:lnTo>
                  <a:lnTo>
                    <a:pt x="894588" y="459867"/>
                  </a:lnTo>
                  <a:lnTo>
                    <a:pt x="889254" y="484759"/>
                  </a:lnTo>
                  <a:moveTo>
                    <a:pt x="899922" y="435102"/>
                  </a:moveTo>
                  <a:cubicBezTo>
                    <a:pt x="911606" y="437642"/>
                    <a:pt x="919988" y="447929"/>
                    <a:pt x="919988" y="459994"/>
                  </a:cubicBezTo>
                  <a:cubicBezTo>
                    <a:pt x="919988" y="472059"/>
                    <a:pt x="911606" y="482346"/>
                    <a:pt x="899922" y="484886"/>
                  </a:cubicBezTo>
                  <a:lnTo>
                    <a:pt x="542036" y="561594"/>
                  </a:lnTo>
                  <a:lnTo>
                    <a:pt x="536702" y="536702"/>
                  </a:lnTo>
                  <a:lnTo>
                    <a:pt x="561594" y="542036"/>
                  </a:lnTo>
                  <a:lnTo>
                    <a:pt x="484759" y="899795"/>
                  </a:lnTo>
                  <a:cubicBezTo>
                    <a:pt x="482219" y="911479"/>
                    <a:pt x="471932" y="919861"/>
                    <a:pt x="459867" y="919861"/>
                  </a:cubicBezTo>
                  <a:cubicBezTo>
                    <a:pt x="447802" y="919861"/>
                    <a:pt x="437515" y="911479"/>
                    <a:pt x="434975" y="899795"/>
                  </a:cubicBezTo>
                  <a:lnTo>
                    <a:pt x="358267" y="542036"/>
                  </a:lnTo>
                  <a:lnTo>
                    <a:pt x="383159" y="536702"/>
                  </a:lnTo>
                  <a:lnTo>
                    <a:pt x="377825" y="561594"/>
                  </a:lnTo>
                  <a:lnTo>
                    <a:pt x="20066" y="484759"/>
                  </a:lnTo>
                  <a:cubicBezTo>
                    <a:pt x="8382" y="482219"/>
                    <a:pt x="0" y="471932"/>
                    <a:pt x="0" y="459867"/>
                  </a:cubicBezTo>
                  <a:cubicBezTo>
                    <a:pt x="0" y="447802"/>
                    <a:pt x="8382" y="437515"/>
                    <a:pt x="20066" y="434975"/>
                  </a:cubicBezTo>
                  <a:lnTo>
                    <a:pt x="377825" y="358140"/>
                  </a:lnTo>
                  <a:lnTo>
                    <a:pt x="383159" y="383032"/>
                  </a:lnTo>
                  <a:lnTo>
                    <a:pt x="358267" y="377698"/>
                  </a:lnTo>
                  <a:lnTo>
                    <a:pt x="435102" y="20066"/>
                  </a:lnTo>
                  <a:cubicBezTo>
                    <a:pt x="437642" y="8382"/>
                    <a:pt x="447929" y="0"/>
                    <a:pt x="459867" y="0"/>
                  </a:cubicBezTo>
                  <a:cubicBezTo>
                    <a:pt x="471805" y="0"/>
                    <a:pt x="482219" y="8382"/>
                    <a:pt x="484759" y="20066"/>
                  </a:cubicBezTo>
                  <a:lnTo>
                    <a:pt x="561594" y="377825"/>
                  </a:lnTo>
                  <a:lnTo>
                    <a:pt x="536702" y="383159"/>
                  </a:lnTo>
                  <a:lnTo>
                    <a:pt x="542036" y="358267"/>
                  </a:lnTo>
                  <a:lnTo>
                    <a:pt x="899795" y="43510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6"/>
          <p:cNvGrpSpPr/>
          <p:nvPr/>
        </p:nvGrpSpPr>
        <p:grpSpPr>
          <a:xfrm>
            <a:off x="727567" y="690452"/>
            <a:ext cx="458725" cy="458914"/>
            <a:chOff x="0" y="0"/>
            <a:chExt cx="611632" cy="611886"/>
          </a:xfrm>
        </p:grpSpPr>
        <p:sp>
          <p:nvSpPr>
            <p:cNvPr id="423" name="Google Shape;423;p6"/>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485A7E"/>
            </a:solidFill>
            <a:ln>
              <a:noFill/>
            </a:ln>
          </p:spPr>
        </p:sp>
        <p:sp>
          <p:nvSpPr>
            <p:cNvPr id="424" name="Google Shape;424;p6"/>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6"/>
          <p:cNvGrpSpPr/>
          <p:nvPr/>
        </p:nvGrpSpPr>
        <p:grpSpPr>
          <a:xfrm>
            <a:off x="121171" y="823836"/>
            <a:ext cx="458725" cy="458914"/>
            <a:chOff x="0" y="0"/>
            <a:chExt cx="611632" cy="611886"/>
          </a:xfrm>
        </p:grpSpPr>
        <p:sp>
          <p:nvSpPr>
            <p:cNvPr id="426" name="Google Shape;426;p6"/>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EDB945"/>
            </a:solidFill>
            <a:ln>
              <a:noFill/>
            </a:ln>
          </p:spPr>
        </p:sp>
        <p:sp>
          <p:nvSpPr>
            <p:cNvPr id="427" name="Google Shape;427;p6"/>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6"/>
          <p:cNvGrpSpPr/>
          <p:nvPr/>
        </p:nvGrpSpPr>
        <p:grpSpPr>
          <a:xfrm>
            <a:off x="16088277" y="935083"/>
            <a:ext cx="689990" cy="689896"/>
            <a:chOff x="0" y="0"/>
            <a:chExt cx="919988" cy="919861"/>
          </a:xfrm>
        </p:grpSpPr>
        <p:sp>
          <p:nvSpPr>
            <p:cNvPr id="429" name="Google Shape;429;p6"/>
            <p:cNvSpPr/>
            <p:nvPr/>
          </p:nvSpPr>
          <p:spPr>
            <a:xfrm>
              <a:off x="25400" y="25400"/>
              <a:ext cx="869061" cy="869188"/>
            </a:xfrm>
            <a:custGeom>
              <a:avLst/>
              <a:gdLst/>
              <a:ahLst/>
              <a:cxnLst/>
              <a:rect l="l" t="t" r="r" b="b"/>
              <a:pathLst>
                <a:path w="869061" h="869188" extrusionOk="0">
                  <a:moveTo>
                    <a:pt x="869061" y="434594"/>
                  </a:moveTo>
                  <a:lnTo>
                    <a:pt x="511302" y="357759"/>
                  </a:lnTo>
                  <a:lnTo>
                    <a:pt x="434594" y="0"/>
                  </a:lnTo>
                  <a:lnTo>
                    <a:pt x="357759" y="357759"/>
                  </a:lnTo>
                  <a:lnTo>
                    <a:pt x="0" y="434594"/>
                  </a:lnTo>
                  <a:lnTo>
                    <a:pt x="357759" y="511429"/>
                  </a:lnTo>
                  <a:lnTo>
                    <a:pt x="434594" y="869188"/>
                  </a:lnTo>
                  <a:lnTo>
                    <a:pt x="511429" y="511429"/>
                  </a:lnTo>
                  <a:close/>
                </a:path>
              </a:pathLst>
            </a:custGeom>
            <a:solidFill>
              <a:srgbClr val="DD5B52"/>
            </a:solidFill>
            <a:ln>
              <a:noFill/>
            </a:ln>
          </p:spPr>
        </p:sp>
        <p:sp>
          <p:nvSpPr>
            <p:cNvPr id="430" name="Google Shape;430;p6"/>
            <p:cNvSpPr/>
            <p:nvPr/>
          </p:nvSpPr>
          <p:spPr>
            <a:xfrm>
              <a:off x="0" y="0"/>
              <a:ext cx="919988" cy="919861"/>
            </a:xfrm>
            <a:custGeom>
              <a:avLst/>
              <a:gdLst/>
              <a:ahLst/>
              <a:cxnLst/>
              <a:rect l="l" t="t" r="r" b="b"/>
              <a:pathLst>
                <a:path w="919988" h="919861" extrusionOk="0">
                  <a:moveTo>
                    <a:pt x="889127" y="484759"/>
                  </a:moveTo>
                  <a:lnTo>
                    <a:pt x="531368" y="407924"/>
                  </a:lnTo>
                  <a:cubicBezTo>
                    <a:pt x="521589" y="405765"/>
                    <a:pt x="513969" y="398145"/>
                    <a:pt x="511810" y="388366"/>
                  </a:cubicBezTo>
                  <a:lnTo>
                    <a:pt x="435102" y="30734"/>
                  </a:lnTo>
                  <a:lnTo>
                    <a:pt x="459994" y="25400"/>
                  </a:lnTo>
                  <a:lnTo>
                    <a:pt x="484886" y="30734"/>
                  </a:lnTo>
                  <a:lnTo>
                    <a:pt x="408051" y="388493"/>
                  </a:lnTo>
                  <a:cubicBezTo>
                    <a:pt x="405892" y="398272"/>
                    <a:pt x="398272" y="405892"/>
                    <a:pt x="388493" y="408051"/>
                  </a:cubicBezTo>
                  <a:lnTo>
                    <a:pt x="30734" y="484759"/>
                  </a:lnTo>
                  <a:lnTo>
                    <a:pt x="25400" y="459994"/>
                  </a:lnTo>
                  <a:lnTo>
                    <a:pt x="30734" y="435102"/>
                  </a:lnTo>
                  <a:lnTo>
                    <a:pt x="388493" y="511937"/>
                  </a:lnTo>
                  <a:cubicBezTo>
                    <a:pt x="398272" y="514096"/>
                    <a:pt x="405892" y="521716"/>
                    <a:pt x="408051" y="531495"/>
                  </a:cubicBezTo>
                  <a:lnTo>
                    <a:pt x="484886" y="889254"/>
                  </a:lnTo>
                  <a:lnTo>
                    <a:pt x="459994" y="894588"/>
                  </a:lnTo>
                  <a:lnTo>
                    <a:pt x="435102" y="889254"/>
                  </a:lnTo>
                  <a:lnTo>
                    <a:pt x="511937" y="531495"/>
                  </a:lnTo>
                  <a:cubicBezTo>
                    <a:pt x="514096" y="521716"/>
                    <a:pt x="521716" y="514096"/>
                    <a:pt x="531495" y="511937"/>
                  </a:cubicBezTo>
                  <a:lnTo>
                    <a:pt x="889254" y="435102"/>
                  </a:lnTo>
                  <a:lnTo>
                    <a:pt x="894588" y="459994"/>
                  </a:lnTo>
                  <a:lnTo>
                    <a:pt x="889254" y="484886"/>
                  </a:lnTo>
                  <a:moveTo>
                    <a:pt x="899922" y="435229"/>
                  </a:moveTo>
                  <a:cubicBezTo>
                    <a:pt x="911606" y="437769"/>
                    <a:pt x="919988" y="448056"/>
                    <a:pt x="919988" y="460121"/>
                  </a:cubicBezTo>
                  <a:cubicBezTo>
                    <a:pt x="919988" y="472186"/>
                    <a:pt x="911606" y="482473"/>
                    <a:pt x="899922" y="485013"/>
                  </a:cubicBezTo>
                  <a:lnTo>
                    <a:pt x="542036" y="561594"/>
                  </a:lnTo>
                  <a:lnTo>
                    <a:pt x="536702" y="536702"/>
                  </a:lnTo>
                  <a:lnTo>
                    <a:pt x="561594" y="542036"/>
                  </a:lnTo>
                  <a:lnTo>
                    <a:pt x="484759" y="899795"/>
                  </a:lnTo>
                  <a:cubicBezTo>
                    <a:pt x="482219" y="911479"/>
                    <a:pt x="471932" y="919861"/>
                    <a:pt x="459867" y="919861"/>
                  </a:cubicBezTo>
                  <a:cubicBezTo>
                    <a:pt x="447802" y="919861"/>
                    <a:pt x="437515" y="911479"/>
                    <a:pt x="434975" y="899795"/>
                  </a:cubicBezTo>
                  <a:lnTo>
                    <a:pt x="358267" y="542036"/>
                  </a:lnTo>
                  <a:lnTo>
                    <a:pt x="383159" y="536702"/>
                  </a:lnTo>
                  <a:lnTo>
                    <a:pt x="377825" y="561594"/>
                  </a:lnTo>
                  <a:lnTo>
                    <a:pt x="20066" y="484759"/>
                  </a:lnTo>
                  <a:cubicBezTo>
                    <a:pt x="8382" y="482219"/>
                    <a:pt x="0" y="471932"/>
                    <a:pt x="0" y="459994"/>
                  </a:cubicBezTo>
                  <a:cubicBezTo>
                    <a:pt x="0" y="448056"/>
                    <a:pt x="8382" y="437642"/>
                    <a:pt x="20066" y="435102"/>
                  </a:cubicBezTo>
                  <a:lnTo>
                    <a:pt x="377825" y="358267"/>
                  </a:lnTo>
                  <a:lnTo>
                    <a:pt x="383159" y="383159"/>
                  </a:lnTo>
                  <a:lnTo>
                    <a:pt x="358267" y="377825"/>
                  </a:lnTo>
                  <a:lnTo>
                    <a:pt x="435102" y="20066"/>
                  </a:lnTo>
                  <a:cubicBezTo>
                    <a:pt x="437642" y="8382"/>
                    <a:pt x="447929" y="0"/>
                    <a:pt x="459994" y="0"/>
                  </a:cubicBezTo>
                  <a:cubicBezTo>
                    <a:pt x="472059" y="0"/>
                    <a:pt x="482346" y="8382"/>
                    <a:pt x="484886" y="20066"/>
                  </a:cubicBezTo>
                  <a:lnTo>
                    <a:pt x="561721" y="377825"/>
                  </a:lnTo>
                  <a:lnTo>
                    <a:pt x="536829" y="383159"/>
                  </a:lnTo>
                  <a:lnTo>
                    <a:pt x="542163" y="358267"/>
                  </a:lnTo>
                  <a:lnTo>
                    <a:pt x="899922" y="43510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6"/>
          <p:cNvGrpSpPr/>
          <p:nvPr/>
        </p:nvGrpSpPr>
        <p:grpSpPr>
          <a:xfrm>
            <a:off x="16658405" y="1586878"/>
            <a:ext cx="458725" cy="458914"/>
            <a:chOff x="0" y="0"/>
            <a:chExt cx="611632" cy="611886"/>
          </a:xfrm>
        </p:grpSpPr>
        <p:sp>
          <p:nvSpPr>
            <p:cNvPr id="432" name="Google Shape;432;p6"/>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EDB945"/>
            </a:solidFill>
            <a:ln>
              <a:noFill/>
            </a:ln>
          </p:spPr>
        </p:sp>
        <p:sp>
          <p:nvSpPr>
            <p:cNvPr id="433" name="Google Shape;433;p6"/>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6"/>
          <p:cNvGrpSpPr/>
          <p:nvPr/>
        </p:nvGrpSpPr>
        <p:grpSpPr>
          <a:xfrm>
            <a:off x="-1106597" y="2549725"/>
            <a:ext cx="8002571" cy="8032692"/>
            <a:chOff x="0" y="0"/>
            <a:chExt cx="10670095" cy="10710256"/>
          </a:xfrm>
        </p:grpSpPr>
        <p:grpSp>
          <p:nvGrpSpPr>
            <p:cNvPr id="435" name="Google Shape;435;p6"/>
            <p:cNvGrpSpPr/>
            <p:nvPr/>
          </p:nvGrpSpPr>
          <p:grpSpPr>
            <a:xfrm>
              <a:off x="0" y="4732827"/>
              <a:ext cx="665226" cy="665226"/>
              <a:chOff x="0" y="0"/>
              <a:chExt cx="665226" cy="665226"/>
            </a:xfrm>
          </p:grpSpPr>
          <p:sp>
            <p:nvSpPr>
              <p:cNvPr id="436" name="Google Shape;436;p6"/>
              <p:cNvSpPr/>
              <p:nvPr/>
            </p:nvSpPr>
            <p:spPr>
              <a:xfrm>
                <a:off x="25400" y="25400"/>
                <a:ext cx="614426" cy="614426"/>
              </a:xfrm>
              <a:custGeom>
                <a:avLst/>
                <a:gdLst/>
                <a:ahLst/>
                <a:cxnLst/>
                <a:rect l="l" t="t" r="r" b="b"/>
                <a:pathLst>
                  <a:path w="614426" h="614426" extrusionOk="0">
                    <a:moveTo>
                      <a:pt x="614426" y="307213"/>
                    </a:moveTo>
                    <a:lnTo>
                      <a:pt x="361569" y="252857"/>
                    </a:lnTo>
                    <a:lnTo>
                      <a:pt x="307213" y="0"/>
                    </a:lnTo>
                    <a:lnTo>
                      <a:pt x="252857" y="252857"/>
                    </a:lnTo>
                    <a:lnTo>
                      <a:pt x="0" y="307213"/>
                    </a:lnTo>
                    <a:lnTo>
                      <a:pt x="252857" y="361569"/>
                    </a:lnTo>
                    <a:lnTo>
                      <a:pt x="307213" y="614426"/>
                    </a:lnTo>
                    <a:lnTo>
                      <a:pt x="361569" y="361569"/>
                    </a:lnTo>
                    <a:close/>
                  </a:path>
                </a:pathLst>
              </a:custGeom>
              <a:solidFill>
                <a:srgbClr val="96507E"/>
              </a:solidFill>
              <a:ln>
                <a:noFill/>
              </a:ln>
            </p:spPr>
          </p:sp>
          <p:sp>
            <p:nvSpPr>
              <p:cNvPr id="437" name="Google Shape;437;p6"/>
              <p:cNvSpPr/>
              <p:nvPr/>
            </p:nvSpPr>
            <p:spPr>
              <a:xfrm>
                <a:off x="0" y="0"/>
                <a:ext cx="665226" cy="665226"/>
              </a:xfrm>
              <a:custGeom>
                <a:avLst/>
                <a:gdLst/>
                <a:ahLst/>
                <a:cxnLst/>
                <a:rect l="l" t="t" r="r" b="b"/>
                <a:pathLst>
                  <a:path w="665226" h="665226" extrusionOk="0">
                    <a:moveTo>
                      <a:pt x="634492" y="357378"/>
                    </a:moveTo>
                    <a:lnTo>
                      <a:pt x="381635" y="303149"/>
                    </a:lnTo>
                    <a:cubicBezTo>
                      <a:pt x="371856" y="300990"/>
                      <a:pt x="364236" y="293370"/>
                      <a:pt x="362077" y="283591"/>
                    </a:cubicBezTo>
                    <a:lnTo>
                      <a:pt x="307721" y="30734"/>
                    </a:lnTo>
                    <a:lnTo>
                      <a:pt x="332613" y="25400"/>
                    </a:lnTo>
                    <a:lnTo>
                      <a:pt x="357505" y="30734"/>
                    </a:lnTo>
                    <a:lnTo>
                      <a:pt x="303149" y="283591"/>
                    </a:lnTo>
                    <a:cubicBezTo>
                      <a:pt x="300990" y="293370"/>
                      <a:pt x="293370" y="300990"/>
                      <a:pt x="283591" y="303149"/>
                    </a:cubicBezTo>
                    <a:lnTo>
                      <a:pt x="30734" y="357378"/>
                    </a:lnTo>
                    <a:lnTo>
                      <a:pt x="25400" y="332613"/>
                    </a:lnTo>
                    <a:lnTo>
                      <a:pt x="30734" y="307721"/>
                    </a:lnTo>
                    <a:lnTo>
                      <a:pt x="283591" y="362077"/>
                    </a:lnTo>
                    <a:cubicBezTo>
                      <a:pt x="293370" y="364236"/>
                      <a:pt x="300990" y="371856"/>
                      <a:pt x="303149" y="381635"/>
                    </a:cubicBezTo>
                    <a:lnTo>
                      <a:pt x="357505" y="634492"/>
                    </a:lnTo>
                    <a:lnTo>
                      <a:pt x="332613" y="639826"/>
                    </a:lnTo>
                    <a:lnTo>
                      <a:pt x="307721" y="634492"/>
                    </a:lnTo>
                    <a:lnTo>
                      <a:pt x="362077" y="381635"/>
                    </a:lnTo>
                    <a:cubicBezTo>
                      <a:pt x="364236" y="371856"/>
                      <a:pt x="371856" y="364236"/>
                      <a:pt x="381635" y="362077"/>
                    </a:cubicBezTo>
                    <a:lnTo>
                      <a:pt x="634492" y="307721"/>
                    </a:lnTo>
                    <a:lnTo>
                      <a:pt x="639826" y="332613"/>
                    </a:lnTo>
                    <a:lnTo>
                      <a:pt x="634492" y="357505"/>
                    </a:lnTo>
                    <a:moveTo>
                      <a:pt x="645160" y="307848"/>
                    </a:moveTo>
                    <a:cubicBezTo>
                      <a:pt x="656844" y="310388"/>
                      <a:pt x="665226" y="320675"/>
                      <a:pt x="665226" y="332740"/>
                    </a:cubicBezTo>
                    <a:cubicBezTo>
                      <a:pt x="665226" y="344805"/>
                      <a:pt x="656844" y="355092"/>
                      <a:pt x="645160" y="357632"/>
                    </a:cubicBezTo>
                    <a:lnTo>
                      <a:pt x="392176" y="411734"/>
                    </a:lnTo>
                    <a:lnTo>
                      <a:pt x="386842" y="386842"/>
                    </a:lnTo>
                    <a:lnTo>
                      <a:pt x="411734" y="392176"/>
                    </a:lnTo>
                    <a:lnTo>
                      <a:pt x="357378" y="645160"/>
                    </a:lnTo>
                    <a:cubicBezTo>
                      <a:pt x="354838" y="656844"/>
                      <a:pt x="344551" y="665226"/>
                      <a:pt x="332486" y="665226"/>
                    </a:cubicBezTo>
                    <a:cubicBezTo>
                      <a:pt x="320421" y="665226"/>
                      <a:pt x="310134" y="656844"/>
                      <a:pt x="307594" y="645160"/>
                    </a:cubicBezTo>
                    <a:lnTo>
                      <a:pt x="253492" y="392176"/>
                    </a:lnTo>
                    <a:lnTo>
                      <a:pt x="278384" y="386842"/>
                    </a:lnTo>
                    <a:lnTo>
                      <a:pt x="273050" y="411734"/>
                    </a:lnTo>
                    <a:lnTo>
                      <a:pt x="20066" y="357378"/>
                    </a:lnTo>
                    <a:cubicBezTo>
                      <a:pt x="8382" y="354965"/>
                      <a:pt x="0" y="344551"/>
                      <a:pt x="0" y="332613"/>
                    </a:cubicBezTo>
                    <a:cubicBezTo>
                      <a:pt x="0" y="320675"/>
                      <a:pt x="8382" y="310261"/>
                      <a:pt x="20066" y="307721"/>
                    </a:cubicBezTo>
                    <a:lnTo>
                      <a:pt x="272923" y="253365"/>
                    </a:lnTo>
                    <a:lnTo>
                      <a:pt x="278257" y="278257"/>
                    </a:lnTo>
                    <a:lnTo>
                      <a:pt x="253365" y="272923"/>
                    </a:lnTo>
                    <a:lnTo>
                      <a:pt x="307721" y="20066"/>
                    </a:lnTo>
                    <a:cubicBezTo>
                      <a:pt x="310261" y="8382"/>
                      <a:pt x="320675" y="0"/>
                      <a:pt x="332613" y="0"/>
                    </a:cubicBezTo>
                    <a:cubicBezTo>
                      <a:pt x="344551" y="0"/>
                      <a:pt x="354965" y="8382"/>
                      <a:pt x="357505" y="20066"/>
                    </a:cubicBezTo>
                    <a:lnTo>
                      <a:pt x="411861" y="272923"/>
                    </a:lnTo>
                    <a:lnTo>
                      <a:pt x="386969" y="278257"/>
                    </a:lnTo>
                    <a:lnTo>
                      <a:pt x="392303" y="253365"/>
                    </a:lnTo>
                    <a:lnTo>
                      <a:pt x="645160" y="307721"/>
                    </a:lnTo>
                    <a:close/>
                  </a:path>
                </a:pathLst>
              </a:custGeom>
              <a:solidFill>
                <a:srgbClr val="965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6"/>
            <p:cNvSpPr/>
            <p:nvPr/>
          </p:nvSpPr>
          <p:spPr>
            <a:xfrm>
              <a:off x="3068797" y="0"/>
              <a:ext cx="3706241" cy="3617722"/>
            </a:xfrm>
            <a:custGeom>
              <a:avLst/>
              <a:gdLst/>
              <a:ahLst/>
              <a:cxnLst/>
              <a:rect l="l" t="t" r="r" b="b"/>
              <a:pathLst>
                <a:path w="3706241" h="3617722" extrusionOk="0">
                  <a:moveTo>
                    <a:pt x="1992757" y="0"/>
                  </a:moveTo>
                  <a:cubicBezTo>
                    <a:pt x="2066036" y="0"/>
                    <a:pt x="2138934" y="3429"/>
                    <a:pt x="2211324" y="10287"/>
                  </a:cubicBezTo>
                  <a:cubicBezTo>
                    <a:pt x="2470785" y="34036"/>
                    <a:pt x="2730754" y="96901"/>
                    <a:pt x="2958719" y="218948"/>
                  </a:cubicBezTo>
                  <a:cubicBezTo>
                    <a:pt x="3191002" y="336677"/>
                    <a:pt x="3391535" y="517652"/>
                    <a:pt x="3517392" y="746125"/>
                  </a:cubicBezTo>
                  <a:cubicBezTo>
                    <a:pt x="3666998" y="1013333"/>
                    <a:pt x="3706241" y="1332357"/>
                    <a:pt x="3694557" y="1638808"/>
                  </a:cubicBezTo>
                  <a:cubicBezTo>
                    <a:pt x="3686810" y="1871091"/>
                    <a:pt x="3650996" y="2107311"/>
                    <a:pt x="3560953" y="2319401"/>
                  </a:cubicBezTo>
                  <a:cubicBezTo>
                    <a:pt x="3474339" y="2535809"/>
                    <a:pt x="3332480" y="2732786"/>
                    <a:pt x="3116072" y="2858643"/>
                  </a:cubicBezTo>
                  <a:cubicBezTo>
                    <a:pt x="2848864" y="3291459"/>
                    <a:pt x="2364740" y="3582416"/>
                    <a:pt x="1853057" y="3613785"/>
                  </a:cubicBezTo>
                  <a:cubicBezTo>
                    <a:pt x="1819021" y="3616325"/>
                    <a:pt x="1784985" y="3617722"/>
                    <a:pt x="1750949" y="3617722"/>
                  </a:cubicBezTo>
                  <a:cubicBezTo>
                    <a:pt x="1277239" y="3617722"/>
                    <a:pt x="805688" y="3388868"/>
                    <a:pt x="464312" y="2937129"/>
                  </a:cubicBezTo>
                  <a:cubicBezTo>
                    <a:pt x="114173" y="2481072"/>
                    <a:pt x="0" y="1855216"/>
                    <a:pt x="165481" y="1304798"/>
                  </a:cubicBezTo>
                  <a:cubicBezTo>
                    <a:pt x="330581" y="757809"/>
                    <a:pt x="775462" y="297434"/>
                    <a:pt x="1314196" y="108585"/>
                  </a:cubicBezTo>
                  <a:cubicBezTo>
                    <a:pt x="1532001" y="34036"/>
                    <a:pt x="1763395" y="0"/>
                    <a:pt x="1992757" y="0"/>
                  </a:cubicBez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4524591" y="3732064"/>
              <a:ext cx="708152" cy="932307"/>
            </a:xfrm>
            <a:custGeom>
              <a:avLst/>
              <a:gdLst/>
              <a:ahLst/>
              <a:cxnLst/>
              <a:rect l="l" t="t" r="r" b="b"/>
              <a:pathLst>
                <a:path w="708152" h="932307" extrusionOk="0">
                  <a:moveTo>
                    <a:pt x="74930" y="0"/>
                  </a:moveTo>
                  <a:lnTo>
                    <a:pt x="688721" y="35306"/>
                  </a:lnTo>
                  <a:cubicBezTo>
                    <a:pt x="700405" y="318516"/>
                    <a:pt x="708152" y="602107"/>
                    <a:pt x="700405" y="900811"/>
                  </a:cubicBezTo>
                  <a:cubicBezTo>
                    <a:pt x="550799" y="916813"/>
                    <a:pt x="401193" y="928370"/>
                    <a:pt x="248285" y="932307"/>
                  </a:cubicBezTo>
                  <a:cubicBezTo>
                    <a:pt x="169418" y="932307"/>
                    <a:pt x="78867" y="928370"/>
                    <a:pt x="0" y="873252"/>
                  </a:cubicBezTo>
                  <a:cubicBezTo>
                    <a:pt x="23622" y="582295"/>
                    <a:pt x="51181" y="291338"/>
                    <a:pt x="74930"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4567949" y="3732064"/>
              <a:ext cx="656971" cy="440436"/>
            </a:xfrm>
            <a:custGeom>
              <a:avLst/>
              <a:gdLst/>
              <a:ahLst/>
              <a:cxnLst/>
              <a:rect l="l" t="t" r="r" b="b"/>
              <a:pathLst>
                <a:path w="656971" h="440436" extrusionOk="0">
                  <a:moveTo>
                    <a:pt x="31496" y="0"/>
                  </a:moveTo>
                  <a:lnTo>
                    <a:pt x="645287" y="35306"/>
                  </a:lnTo>
                  <a:cubicBezTo>
                    <a:pt x="649224" y="149479"/>
                    <a:pt x="653034" y="263779"/>
                    <a:pt x="656971" y="381381"/>
                  </a:cubicBezTo>
                  <a:cubicBezTo>
                    <a:pt x="593217" y="410210"/>
                    <a:pt x="498348" y="440436"/>
                    <a:pt x="379349" y="440436"/>
                  </a:cubicBezTo>
                  <a:cubicBezTo>
                    <a:pt x="270764" y="440436"/>
                    <a:pt x="142748" y="415417"/>
                    <a:pt x="0" y="342138"/>
                  </a:cubicBezTo>
                  <a:cubicBezTo>
                    <a:pt x="11684" y="227965"/>
                    <a:pt x="19939" y="114173"/>
                    <a:pt x="31496"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5866285" y="2537565"/>
              <a:ext cx="1117346" cy="1144524"/>
            </a:xfrm>
            <a:custGeom>
              <a:avLst/>
              <a:gdLst/>
              <a:ahLst/>
              <a:cxnLst/>
              <a:rect l="l" t="t" r="r" b="b"/>
              <a:pathLst>
                <a:path w="1117346" h="1144524" extrusionOk="0">
                  <a:moveTo>
                    <a:pt x="479806" y="0"/>
                  </a:moveTo>
                  <a:cubicBezTo>
                    <a:pt x="728472" y="0"/>
                    <a:pt x="971169" y="170688"/>
                    <a:pt x="1038479" y="411734"/>
                  </a:cubicBezTo>
                  <a:cubicBezTo>
                    <a:pt x="1117346" y="675132"/>
                    <a:pt x="975487" y="985901"/>
                    <a:pt x="723773" y="1100074"/>
                  </a:cubicBezTo>
                  <a:cubicBezTo>
                    <a:pt x="653923" y="1130300"/>
                    <a:pt x="578993" y="1144524"/>
                    <a:pt x="503936" y="1144524"/>
                  </a:cubicBezTo>
                  <a:cubicBezTo>
                    <a:pt x="303530" y="1144524"/>
                    <a:pt x="103124" y="1043559"/>
                    <a:pt x="0" y="872109"/>
                  </a:cubicBezTo>
                  <a:lnTo>
                    <a:pt x="397510" y="6477"/>
                  </a:lnTo>
                  <a:cubicBezTo>
                    <a:pt x="424688" y="2159"/>
                    <a:pt x="452247" y="0"/>
                    <a:pt x="479806"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6240008" y="3577317"/>
              <a:ext cx="267716" cy="234061"/>
            </a:xfrm>
            <a:custGeom>
              <a:avLst/>
              <a:gdLst/>
              <a:ahLst/>
              <a:cxnLst/>
              <a:rect l="l" t="t" r="r" b="b"/>
              <a:pathLst>
                <a:path w="267716" h="234061" extrusionOk="0">
                  <a:moveTo>
                    <a:pt x="128524" y="0"/>
                  </a:moveTo>
                  <a:cubicBezTo>
                    <a:pt x="173736" y="0"/>
                    <a:pt x="219456" y="23749"/>
                    <a:pt x="240157" y="64262"/>
                  </a:cubicBezTo>
                  <a:cubicBezTo>
                    <a:pt x="267716" y="119380"/>
                    <a:pt x="244094" y="190119"/>
                    <a:pt x="188849" y="221615"/>
                  </a:cubicBezTo>
                  <a:cubicBezTo>
                    <a:pt x="173355" y="230251"/>
                    <a:pt x="155194" y="234061"/>
                    <a:pt x="137160" y="234061"/>
                  </a:cubicBezTo>
                  <a:cubicBezTo>
                    <a:pt x="95758" y="234061"/>
                    <a:pt x="53594" y="213741"/>
                    <a:pt x="31496" y="178435"/>
                  </a:cubicBezTo>
                  <a:cubicBezTo>
                    <a:pt x="0" y="127127"/>
                    <a:pt x="11684" y="40513"/>
                    <a:pt x="82804" y="9017"/>
                  </a:cubicBezTo>
                  <a:cubicBezTo>
                    <a:pt x="97028" y="3048"/>
                    <a:pt x="113030" y="0"/>
                    <a:pt x="128524" y="0"/>
                  </a:cubicBez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2939048" y="2533304"/>
              <a:ext cx="1074166" cy="1140587"/>
            </a:xfrm>
            <a:custGeom>
              <a:avLst/>
              <a:gdLst/>
              <a:ahLst/>
              <a:cxnLst/>
              <a:rect l="l" t="t" r="r" b="b"/>
              <a:pathLst>
                <a:path w="1074166" h="1140587" extrusionOk="0">
                  <a:moveTo>
                    <a:pt x="654304" y="0"/>
                  </a:moveTo>
                  <a:cubicBezTo>
                    <a:pt x="711200" y="0"/>
                    <a:pt x="767715" y="8636"/>
                    <a:pt x="822452" y="26289"/>
                  </a:cubicBezTo>
                  <a:lnTo>
                    <a:pt x="1074166" y="947039"/>
                  </a:lnTo>
                  <a:cubicBezTo>
                    <a:pt x="964692" y="1073277"/>
                    <a:pt x="797052" y="1140587"/>
                    <a:pt x="630555" y="1140587"/>
                  </a:cubicBezTo>
                  <a:cubicBezTo>
                    <a:pt x="521970" y="1140587"/>
                    <a:pt x="414147" y="1112139"/>
                    <a:pt x="322834" y="1053084"/>
                  </a:cubicBezTo>
                  <a:cubicBezTo>
                    <a:pt x="90551" y="899541"/>
                    <a:pt x="0" y="569468"/>
                    <a:pt x="122047" y="321564"/>
                  </a:cubicBezTo>
                  <a:cubicBezTo>
                    <a:pt x="218948" y="124968"/>
                    <a:pt x="437134" y="0"/>
                    <a:pt x="654304"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3426997" y="3573869"/>
              <a:ext cx="263906" cy="234442"/>
            </a:xfrm>
            <a:custGeom>
              <a:avLst/>
              <a:gdLst/>
              <a:ahLst/>
              <a:cxnLst/>
              <a:rect l="l" t="t" r="r" b="b"/>
              <a:pathLst>
                <a:path w="263906" h="234442" extrusionOk="0">
                  <a:moveTo>
                    <a:pt x="134112" y="0"/>
                  </a:moveTo>
                  <a:cubicBezTo>
                    <a:pt x="157353" y="0"/>
                    <a:pt x="181102" y="6858"/>
                    <a:pt x="200914" y="20701"/>
                  </a:cubicBezTo>
                  <a:cubicBezTo>
                    <a:pt x="263906" y="63754"/>
                    <a:pt x="263906" y="146558"/>
                    <a:pt x="224155" y="193548"/>
                  </a:cubicBezTo>
                  <a:cubicBezTo>
                    <a:pt x="201803" y="220218"/>
                    <a:pt x="166878" y="234442"/>
                    <a:pt x="132334" y="234442"/>
                  </a:cubicBezTo>
                  <a:cubicBezTo>
                    <a:pt x="105664" y="234442"/>
                    <a:pt x="79375" y="226314"/>
                    <a:pt x="59055" y="209423"/>
                  </a:cubicBezTo>
                  <a:cubicBezTo>
                    <a:pt x="11684" y="174117"/>
                    <a:pt x="0" y="95250"/>
                    <a:pt x="35306" y="48260"/>
                  </a:cubicBezTo>
                  <a:cubicBezTo>
                    <a:pt x="59436" y="16764"/>
                    <a:pt x="97028" y="0"/>
                    <a:pt x="134112" y="0"/>
                  </a:cubicBez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3717965" y="1760856"/>
              <a:ext cx="2545842" cy="2201418"/>
            </a:xfrm>
            <a:custGeom>
              <a:avLst/>
              <a:gdLst/>
              <a:ahLst/>
              <a:cxnLst/>
              <a:rect l="l" t="t" r="r" b="b"/>
              <a:pathLst>
                <a:path w="2545842" h="2201418" extrusionOk="0">
                  <a:moveTo>
                    <a:pt x="2203577" y="0"/>
                  </a:moveTo>
                  <a:cubicBezTo>
                    <a:pt x="2270379" y="283591"/>
                    <a:pt x="2384171" y="550926"/>
                    <a:pt x="2545842" y="783209"/>
                  </a:cubicBezTo>
                  <a:cubicBezTo>
                    <a:pt x="2533777" y="1133221"/>
                    <a:pt x="2407920" y="1459992"/>
                    <a:pt x="2195449" y="1711706"/>
                  </a:cubicBezTo>
                  <a:cubicBezTo>
                    <a:pt x="1983359" y="1967357"/>
                    <a:pt x="1676400" y="2144522"/>
                    <a:pt x="1349756" y="2191512"/>
                  </a:cubicBezTo>
                  <a:cubicBezTo>
                    <a:pt x="1300226" y="2197989"/>
                    <a:pt x="1249807" y="2201418"/>
                    <a:pt x="1199769" y="2201418"/>
                  </a:cubicBezTo>
                  <a:cubicBezTo>
                    <a:pt x="916559" y="2201418"/>
                    <a:pt x="632968" y="2098802"/>
                    <a:pt x="429006" y="1908302"/>
                  </a:cubicBezTo>
                  <a:cubicBezTo>
                    <a:pt x="98679" y="1605280"/>
                    <a:pt x="0" y="1121537"/>
                    <a:pt x="0" y="672846"/>
                  </a:cubicBezTo>
                  <a:cubicBezTo>
                    <a:pt x="116840" y="687070"/>
                    <a:pt x="234061" y="694436"/>
                    <a:pt x="350901" y="694436"/>
                  </a:cubicBezTo>
                  <a:cubicBezTo>
                    <a:pt x="1037082" y="694436"/>
                    <a:pt x="1709166" y="450469"/>
                    <a:pt x="2203577"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3820501" y="3068243"/>
              <a:ext cx="566420" cy="604774"/>
            </a:xfrm>
            <a:custGeom>
              <a:avLst/>
              <a:gdLst/>
              <a:ahLst/>
              <a:cxnLst/>
              <a:rect l="l" t="t" r="r" b="b"/>
              <a:pathLst>
                <a:path w="566420" h="604774" extrusionOk="0">
                  <a:moveTo>
                    <a:pt x="217297" y="0"/>
                  </a:moveTo>
                  <a:cubicBezTo>
                    <a:pt x="279400" y="0"/>
                    <a:pt x="340995" y="17272"/>
                    <a:pt x="393192" y="53848"/>
                  </a:cubicBezTo>
                  <a:cubicBezTo>
                    <a:pt x="531114" y="148209"/>
                    <a:pt x="566420" y="360807"/>
                    <a:pt x="472059" y="498729"/>
                  </a:cubicBezTo>
                  <a:cubicBezTo>
                    <a:pt x="436753" y="545719"/>
                    <a:pt x="385445" y="585343"/>
                    <a:pt x="330200" y="604774"/>
                  </a:cubicBezTo>
                  <a:cubicBezTo>
                    <a:pt x="330200" y="604774"/>
                    <a:pt x="326263" y="600837"/>
                    <a:pt x="326263" y="600837"/>
                  </a:cubicBezTo>
                  <a:cubicBezTo>
                    <a:pt x="172847" y="459105"/>
                    <a:pt x="66802" y="278511"/>
                    <a:pt x="0" y="77597"/>
                  </a:cubicBezTo>
                  <a:cubicBezTo>
                    <a:pt x="61214" y="27178"/>
                    <a:pt x="139700" y="0"/>
                    <a:pt x="217297"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5449072" y="3108712"/>
              <a:ext cx="617728" cy="599567"/>
            </a:xfrm>
            <a:custGeom>
              <a:avLst/>
              <a:gdLst/>
              <a:ahLst/>
              <a:cxnLst/>
              <a:rect l="l" t="t" r="r" b="b"/>
              <a:pathLst>
                <a:path w="617728" h="599567" extrusionOk="0">
                  <a:moveTo>
                    <a:pt x="360807" y="0"/>
                  </a:moveTo>
                  <a:cubicBezTo>
                    <a:pt x="424180" y="0"/>
                    <a:pt x="487045" y="17272"/>
                    <a:pt x="539242" y="52959"/>
                  </a:cubicBezTo>
                  <a:cubicBezTo>
                    <a:pt x="570738" y="76200"/>
                    <a:pt x="598297" y="103886"/>
                    <a:pt x="617728" y="139192"/>
                  </a:cubicBezTo>
                  <a:cubicBezTo>
                    <a:pt x="574675" y="218059"/>
                    <a:pt x="523367" y="292608"/>
                    <a:pt x="464312" y="363728"/>
                  </a:cubicBezTo>
                  <a:cubicBezTo>
                    <a:pt x="389763" y="450342"/>
                    <a:pt x="306959" y="528828"/>
                    <a:pt x="212598" y="599567"/>
                  </a:cubicBezTo>
                  <a:cubicBezTo>
                    <a:pt x="200914" y="591820"/>
                    <a:pt x="185039" y="584073"/>
                    <a:pt x="173355" y="576326"/>
                  </a:cubicBezTo>
                  <a:cubicBezTo>
                    <a:pt x="35814" y="481965"/>
                    <a:pt x="0" y="269494"/>
                    <a:pt x="94361" y="131572"/>
                  </a:cubicBezTo>
                  <a:cubicBezTo>
                    <a:pt x="153035" y="46228"/>
                    <a:pt x="257302" y="0"/>
                    <a:pt x="360807" y="0"/>
                  </a:cubicBez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6"/>
            <p:cNvGrpSpPr/>
            <p:nvPr/>
          </p:nvGrpSpPr>
          <p:grpSpPr>
            <a:xfrm>
              <a:off x="4333897" y="2651627"/>
              <a:ext cx="155194" cy="149606"/>
              <a:chOff x="1905" y="0"/>
              <a:chExt cx="155194" cy="149606"/>
            </a:xfrm>
          </p:grpSpPr>
          <p:sp>
            <p:nvSpPr>
              <p:cNvPr id="449" name="Google Shape;449;p6"/>
              <p:cNvSpPr/>
              <p:nvPr/>
            </p:nvSpPr>
            <p:spPr>
              <a:xfrm>
                <a:off x="3683" y="3683"/>
                <a:ext cx="153035" cy="142240"/>
              </a:xfrm>
              <a:custGeom>
                <a:avLst/>
                <a:gdLst/>
                <a:ahLst/>
                <a:cxnLst/>
                <a:rect l="l" t="t" r="r" b="b"/>
                <a:pathLst>
                  <a:path w="153035" h="142240" extrusionOk="0">
                    <a:moveTo>
                      <a:pt x="74168" y="0"/>
                    </a:moveTo>
                    <a:cubicBezTo>
                      <a:pt x="112522" y="0"/>
                      <a:pt x="153035" y="35306"/>
                      <a:pt x="149606" y="73660"/>
                    </a:cubicBezTo>
                    <a:cubicBezTo>
                      <a:pt x="149606" y="112395"/>
                      <a:pt x="111252" y="142240"/>
                      <a:pt x="73787" y="142240"/>
                    </a:cubicBezTo>
                    <a:cubicBezTo>
                      <a:pt x="61722" y="142240"/>
                      <a:pt x="50038" y="139192"/>
                      <a:pt x="39751" y="132715"/>
                    </a:cubicBezTo>
                    <a:cubicBezTo>
                      <a:pt x="0" y="109093"/>
                      <a:pt x="0" y="30099"/>
                      <a:pt x="47371" y="6858"/>
                    </a:cubicBezTo>
                    <a:cubicBezTo>
                      <a:pt x="55626" y="2159"/>
                      <a:pt x="65024" y="0"/>
                      <a:pt x="74168"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1905" y="0"/>
                <a:ext cx="155194" cy="149606"/>
              </a:xfrm>
              <a:custGeom>
                <a:avLst/>
                <a:gdLst/>
                <a:ahLst/>
                <a:cxnLst/>
                <a:rect l="l" t="t" r="r" b="b"/>
                <a:pathLst>
                  <a:path w="155194" h="149606" extrusionOk="0">
                    <a:moveTo>
                      <a:pt x="75946" y="0"/>
                    </a:moveTo>
                    <a:cubicBezTo>
                      <a:pt x="114427" y="0"/>
                      <a:pt x="155194" y="33782"/>
                      <a:pt x="155194" y="72771"/>
                    </a:cubicBezTo>
                    <a:cubicBezTo>
                      <a:pt x="155194" y="74422"/>
                      <a:pt x="155067" y="76073"/>
                      <a:pt x="154940" y="77724"/>
                    </a:cubicBezTo>
                    <a:lnTo>
                      <a:pt x="151257" y="77343"/>
                    </a:lnTo>
                    <a:lnTo>
                      <a:pt x="154940" y="77343"/>
                    </a:lnTo>
                    <a:cubicBezTo>
                      <a:pt x="154940" y="118618"/>
                      <a:pt x="114427" y="149606"/>
                      <a:pt x="75438" y="149606"/>
                    </a:cubicBezTo>
                    <a:lnTo>
                      <a:pt x="75438" y="145923"/>
                    </a:lnTo>
                    <a:lnTo>
                      <a:pt x="75438" y="149606"/>
                    </a:lnTo>
                    <a:cubicBezTo>
                      <a:pt x="62738" y="149606"/>
                      <a:pt x="50419" y="146431"/>
                      <a:pt x="39497" y="139573"/>
                    </a:cubicBezTo>
                    <a:lnTo>
                      <a:pt x="41402" y="136525"/>
                    </a:lnTo>
                    <a:lnTo>
                      <a:pt x="39497" y="139700"/>
                    </a:lnTo>
                    <a:cubicBezTo>
                      <a:pt x="6858" y="120015"/>
                      <a:pt x="0" y="66802"/>
                      <a:pt x="20574" y="32512"/>
                    </a:cubicBezTo>
                    <a:cubicBezTo>
                      <a:pt x="26924" y="21971"/>
                      <a:pt x="35814" y="12954"/>
                      <a:pt x="47625" y="7239"/>
                    </a:cubicBezTo>
                    <a:lnTo>
                      <a:pt x="49276" y="10541"/>
                    </a:lnTo>
                    <a:lnTo>
                      <a:pt x="47371" y="7366"/>
                    </a:lnTo>
                    <a:cubicBezTo>
                      <a:pt x="56134" y="2286"/>
                      <a:pt x="66294" y="0"/>
                      <a:pt x="75946" y="0"/>
                    </a:cubicBezTo>
                    <a:lnTo>
                      <a:pt x="75946" y="3683"/>
                    </a:lnTo>
                    <a:lnTo>
                      <a:pt x="75946" y="0"/>
                    </a:lnTo>
                    <a:moveTo>
                      <a:pt x="75946" y="7366"/>
                    </a:moveTo>
                    <a:cubicBezTo>
                      <a:pt x="67437" y="7366"/>
                      <a:pt x="58674" y="9398"/>
                      <a:pt x="51054" y="13716"/>
                    </a:cubicBezTo>
                    <a:lnTo>
                      <a:pt x="50800" y="13843"/>
                    </a:lnTo>
                    <a:cubicBezTo>
                      <a:pt x="40513" y="18923"/>
                      <a:pt x="32512" y="26797"/>
                      <a:pt x="26797" y="36322"/>
                    </a:cubicBezTo>
                    <a:cubicBezTo>
                      <a:pt x="7747" y="68199"/>
                      <a:pt x="14986" y="116459"/>
                      <a:pt x="43307" y="133350"/>
                    </a:cubicBezTo>
                    <a:lnTo>
                      <a:pt x="43307" y="133350"/>
                    </a:lnTo>
                    <a:cubicBezTo>
                      <a:pt x="52959" y="139446"/>
                      <a:pt x="64008" y="142240"/>
                      <a:pt x="75438" y="142240"/>
                    </a:cubicBezTo>
                    <a:cubicBezTo>
                      <a:pt x="111506" y="142240"/>
                      <a:pt x="147574" y="113665"/>
                      <a:pt x="147574" y="77343"/>
                    </a:cubicBezTo>
                    <a:lnTo>
                      <a:pt x="147574" y="76962"/>
                    </a:lnTo>
                    <a:cubicBezTo>
                      <a:pt x="147701" y="75565"/>
                      <a:pt x="147828" y="74168"/>
                      <a:pt x="147828" y="72644"/>
                    </a:cubicBezTo>
                    <a:cubicBezTo>
                      <a:pt x="147828" y="38608"/>
                      <a:pt x="111125" y="7366"/>
                      <a:pt x="75946" y="7366"/>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6"/>
            <p:cNvGrpSpPr/>
            <p:nvPr/>
          </p:nvGrpSpPr>
          <p:grpSpPr>
            <a:xfrm>
              <a:off x="5640120" y="2602005"/>
              <a:ext cx="159131" cy="149606"/>
              <a:chOff x="2032" y="381"/>
              <a:chExt cx="159131" cy="149606"/>
            </a:xfrm>
          </p:grpSpPr>
          <p:sp>
            <p:nvSpPr>
              <p:cNvPr id="452" name="Google Shape;452;p6"/>
              <p:cNvSpPr/>
              <p:nvPr/>
            </p:nvSpPr>
            <p:spPr>
              <a:xfrm>
                <a:off x="4064" y="4064"/>
                <a:ext cx="153543" cy="142367"/>
              </a:xfrm>
              <a:custGeom>
                <a:avLst/>
                <a:gdLst/>
                <a:ahLst/>
                <a:cxnLst/>
                <a:rect l="l" t="t" r="r" b="b"/>
                <a:pathLst>
                  <a:path w="153543" h="142367" extrusionOk="0">
                    <a:moveTo>
                      <a:pt x="73279" y="0"/>
                    </a:moveTo>
                    <a:cubicBezTo>
                      <a:pt x="113411" y="0"/>
                      <a:pt x="153543" y="34036"/>
                      <a:pt x="153543" y="75946"/>
                    </a:cubicBezTo>
                    <a:cubicBezTo>
                      <a:pt x="150114" y="113030"/>
                      <a:pt x="111252" y="142367"/>
                      <a:pt x="73787" y="142367"/>
                    </a:cubicBezTo>
                    <a:cubicBezTo>
                      <a:pt x="62992" y="142367"/>
                      <a:pt x="52705" y="140208"/>
                      <a:pt x="43180" y="135001"/>
                    </a:cubicBezTo>
                    <a:cubicBezTo>
                      <a:pt x="0" y="107315"/>
                      <a:pt x="0" y="28956"/>
                      <a:pt x="46990" y="5207"/>
                    </a:cubicBezTo>
                    <a:cubicBezTo>
                      <a:pt x="55626" y="1778"/>
                      <a:pt x="64262" y="0"/>
                      <a:pt x="73279"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2032" y="381"/>
                <a:ext cx="159131" cy="149606"/>
              </a:xfrm>
              <a:custGeom>
                <a:avLst/>
                <a:gdLst/>
                <a:ahLst/>
                <a:cxnLst/>
                <a:rect l="l" t="t" r="r" b="b"/>
                <a:pathLst>
                  <a:path w="159131" h="149606" extrusionOk="0">
                    <a:moveTo>
                      <a:pt x="75311" y="0"/>
                    </a:moveTo>
                    <a:cubicBezTo>
                      <a:pt x="117094" y="0"/>
                      <a:pt x="159131" y="35433"/>
                      <a:pt x="159131" y="79502"/>
                    </a:cubicBezTo>
                    <a:lnTo>
                      <a:pt x="159131" y="79883"/>
                    </a:lnTo>
                    <a:cubicBezTo>
                      <a:pt x="155448" y="119253"/>
                      <a:pt x="114681" y="149606"/>
                      <a:pt x="75692" y="149606"/>
                    </a:cubicBezTo>
                    <a:lnTo>
                      <a:pt x="75692" y="145923"/>
                    </a:lnTo>
                    <a:lnTo>
                      <a:pt x="75692" y="149606"/>
                    </a:lnTo>
                    <a:cubicBezTo>
                      <a:pt x="64389" y="149606"/>
                      <a:pt x="53467" y="147320"/>
                      <a:pt x="43307" y="141859"/>
                    </a:cubicBezTo>
                    <a:lnTo>
                      <a:pt x="43053" y="141732"/>
                    </a:lnTo>
                    <a:cubicBezTo>
                      <a:pt x="7366" y="118745"/>
                      <a:pt x="0" y="63246"/>
                      <a:pt x="22225" y="28575"/>
                    </a:cubicBezTo>
                    <a:cubicBezTo>
                      <a:pt x="28321" y="19050"/>
                      <a:pt x="36703" y="11049"/>
                      <a:pt x="47371" y="5588"/>
                    </a:cubicBezTo>
                    <a:lnTo>
                      <a:pt x="47752" y="5461"/>
                    </a:lnTo>
                    <a:cubicBezTo>
                      <a:pt x="56769" y="1905"/>
                      <a:pt x="65786" y="0"/>
                      <a:pt x="75311" y="0"/>
                    </a:cubicBezTo>
                    <a:lnTo>
                      <a:pt x="75311" y="3683"/>
                    </a:lnTo>
                    <a:lnTo>
                      <a:pt x="75311" y="0"/>
                    </a:lnTo>
                    <a:moveTo>
                      <a:pt x="75311" y="7366"/>
                    </a:moveTo>
                    <a:cubicBezTo>
                      <a:pt x="66802" y="7366"/>
                      <a:pt x="58674" y="9017"/>
                      <a:pt x="50419" y="12319"/>
                    </a:cubicBezTo>
                    <a:lnTo>
                      <a:pt x="49022" y="8890"/>
                    </a:lnTo>
                    <a:lnTo>
                      <a:pt x="50673" y="12192"/>
                    </a:lnTo>
                    <a:cubicBezTo>
                      <a:pt x="41275" y="16891"/>
                      <a:pt x="33782" y="24003"/>
                      <a:pt x="28321" y="32639"/>
                    </a:cubicBezTo>
                    <a:cubicBezTo>
                      <a:pt x="8001" y="64389"/>
                      <a:pt x="15240" y="115189"/>
                      <a:pt x="47117" y="135509"/>
                    </a:cubicBezTo>
                    <a:lnTo>
                      <a:pt x="45085" y="138557"/>
                    </a:lnTo>
                    <a:lnTo>
                      <a:pt x="46863" y="135382"/>
                    </a:lnTo>
                    <a:cubicBezTo>
                      <a:pt x="55753" y="140208"/>
                      <a:pt x="65405" y="142240"/>
                      <a:pt x="75692" y="142240"/>
                    </a:cubicBezTo>
                    <a:cubicBezTo>
                      <a:pt x="111760" y="142240"/>
                      <a:pt x="148590" y="114046"/>
                      <a:pt x="151765" y="79248"/>
                    </a:cubicBezTo>
                    <a:lnTo>
                      <a:pt x="155448" y="79629"/>
                    </a:lnTo>
                    <a:lnTo>
                      <a:pt x="151765" y="79629"/>
                    </a:lnTo>
                    <a:cubicBezTo>
                      <a:pt x="151765" y="40132"/>
                      <a:pt x="113665" y="7493"/>
                      <a:pt x="75311" y="7493"/>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6"/>
            <p:cNvSpPr/>
            <p:nvPr/>
          </p:nvSpPr>
          <p:spPr>
            <a:xfrm>
              <a:off x="6302946" y="4648866"/>
              <a:ext cx="4367149" cy="4436745"/>
            </a:xfrm>
            <a:custGeom>
              <a:avLst/>
              <a:gdLst/>
              <a:ahLst/>
              <a:cxnLst/>
              <a:rect l="l" t="t" r="r" b="b"/>
              <a:pathLst>
                <a:path w="4367149" h="4436745" extrusionOk="0">
                  <a:moveTo>
                    <a:pt x="169037" y="0"/>
                  </a:moveTo>
                  <a:cubicBezTo>
                    <a:pt x="503555" y="228092"/>
                    <a:pt x="719963" y="617728"/>
                    <a:pt x="849630" y="1010793"/>
                  </a:cubicBezTo>
                  <a:cubicBezTo>
                    <a:pt x="1003046" y="1483233"/>
                    <a:pt x="1066038" y="1986661"/>
                    <a:pt x="1263015" y="2443099"/>
                  </a:cubicBezTo>
                  <a:cubicBezTo>
                    <a:pt x="1313942" y="2568956"/>
                    <a:pt x="1381125" y="2694813"/>
                    <a:pt x="1487170" y="2773299"/>
                  </a:cubicBezTo>
                  <a:cubicBezTo>
                    <a:pt x="1569974" y="2835402"/>
                    <a:pt x="1669034" y="2862580"/>
                    <a:pt x="1771269" y="2862580"/>
                  </a:cubicBezTo>
                  <a:cubicBezTo>
                    <a:pt x="1935480" y="2862580"/>
                    <a:pt x="2107057" y="2792349"/>
                    <a:pt x="2230755" y="2682875"/>
                  </a:cubicBezTo>
                  <a:cubicBezTo>
                    <a:pt x="2431669" y="2502281"/>
                    <a:pt x="2541524" y="2246249"/>
                    <a:pt x="2655824" y="1990598"/>
                  </a:cubicBezTo>
                  <a:lnTo>
                    <a:pt x="2773934" y="1876425"/>
                  </a:lnTo>
                  <a:cubicBezTo>
                    <a:pt x="2872232" y="1821688"/>
                    <a:pt x="2982087" y="1790192"/>
                    <a:pt x="3096387" y="1785874"/>
                  </a:cubicBezTo>
                  <a:cubicBezTo>
                    <a:pt x="3316605" y="1656080"/>
                    <a:pt x="3533013" y="1534160"/>
                    <a:pt x="3765423" y="1447927"/>
                  </a:cubicBezTo>
                  <a:cubicBezTo>
                    <a:pt x="3792601" y="1437640"/>
                    <a:pt x="3819779" y="1427226"/>
                    <a:pt x="3846830" y="1427226"/>
                  </a:cubicBezTo>
                  <a:cubicBezTo>
                    <a:pt x="3851148" y="1427226"/>
                    <a:pt x="3855466" y="1427607"/>
                    <a:pt x="3859784" y="1428115"/>
                  </a:cubicBezTo>
                  <a:cubicBezTo>
                    <a:pt x="3895090" y="1432052"/>
                    <a:pt x="3926586" y="1451864"/>
                    <a:pt x="3934333" y="1487170"/>
                  </a:cubicBezTo>
                  <a:cubicBezTo>
                    <a:pt x="3942080" y="1526413"/>
                    <a:pt x="3902837" y="1565656"/>
                    <a:pt x="3867531" y="1589278"/>
                  </a:cubicBezTo>
                  <a:cubicBezTo>
                    <a:pt x="3773170" y="1660017"/>
                    <a:pt x="3670935" y="1719072"/>
                    <a:pt x="3564509" y="1770380"/>
                  </a:cubicBezTo>
                  <a:cubicBezTo>
                    <a:pt x="3729609" y="1719072"/>
                    <a:pt x="3902837" y="1679829"/>
                    <a:pt x="4072255" y="1644523"/>
                  </a:cubicBezTo>
                  <a:cubicBezTo>
                    <a:pt x="4089527" y="1641475"/>
                    <a:pt x="4108450" y="1639316"/>
                    <a:pt x="4126611" y="1639316"/>
                  </a:cubicBezTo>
                  <a:cubicBezTo>
                    <a:pt x="4156837" y="1639316"/>
                    <a:pt x="4184777" y="1645793"/>
                    <a:pt x="4202049" y="1668145"/>
                  </a:cubicBezTo>
                  <a:cubicBezTo>
                    <a:pt x="4225798" y="1699641"/>
                    <a:pt x="4213733" y="1742694"/>
                    <a:pt x="4189984" y="1770253"/>
                  </a:cubicBezTo>
                  <a:cubicBezTo>
                    <a:pt x="4166743" y="1797812"/>
                    <a:pt x="4130929" y="1813306"/>
                    <a:pt x="4095623" y="1829308"/>
                  </a:cubicBezTo>
                  <a:cubicBezTo>
                    <a:pt x="4021074" y="1856867"/>
                    <a:pt x="3942207" y="1884426"/>
                    <a:pt x="3863721" y="1907794"/>
                  </a:cubicBezTo>
                  <a:cubicBezTo>
                    <a:pt x="3977894" y="1892300"/>
                    <a:pt x="4091686" y="1876298"/>
                    <a:pt x="4202049" y="1860804"/>
                  </a:cubicBezTo>
                  <a:cubicBezTo>
                    <a:pt x="4218813" y="1856105"/>
                    <a:pt x="4236085" y="1852676"/>
                    <a:pt x="4253738" y="1852676"/>
                  </a:cubicBezTo>
                  <a:cubicBezTo>
                    <a:pt x="4264914" y="1852676"/>
                    <a:pt x="4276598" y="1853946"/>
                    <a:pt x="4288663" y="1856994"/>
                  </a:cubicBezTo>
                  <a:cubicBezTo>
                    <a:pt x="4315841" y="1860931"/>
                    <a:pt x="4343400" y="1876425"/>
                    <a:pt x="4351655" y="1903984"/>
                  </a:cubicBezTo>
                  <a:cubicBezTo>
                    <a:pt x="4367149" y="1935480"/>
                    <a:pt x="4347337" y="1975104"/>
                    <a:pt x="4324096" y="1994535"/>
                  </a:cubicBezTo>
                  <a:cubicBezTo>
                    <a:pt x="4296537" y="2018284"/>
                    <a:pt x="4265041" y="2029841"/>
                    <a:pt x="4229735" y="2041906"/>
                  </a:cubicBezTo>
                  <a:cubicBezTo>
                    <a:pt x="4154678" y="2061337"/>
                    <a:pt x="4080129" y="2081149"/>
                    <a:pt x="4001262" y="2100961"/>
                  </a:cubicBezTo>
                  <a:cubicBezTo>
                    <a:pt x="4025011" y="2100961"/>
                    <a:pt x="4044823" y="2104898"/>
                    <a:pt x="4068064" y="2108708"/>
                  </a:cubicBezTo>
                  <a:cubicBezTo>
                    <a:pt x="4087876" y="2112645"/>
                    <a:pt x="4107688" y="2116455"/>
                    <a:pt x="4123182" y="2124202"/>
                  </a:cubicBezTo>
                  <a:cubicBezTo>
                    <a:pt x="4139184" y="2136267"/>
                    <a:pt x="4154678" y="2155698"/>
                    <a:pt x="4150741" y="2175510"/>
                  </a:cubicBezTo>
                  <a:cubicBezTo>
                    <a:pt x="4146804" y="2203069"/>
                    <a:pt x="4115435" y="2218563"/>
                    <a:pt x="4087749" y="2226818"/>
                  </a:cubicBezTo>
                  <a:cubicBezTo>
                    <a:pt x="3954145" y="2273808"/>
                    <a:pt x="3808476" y="2301367"/>
                    <a:pt x="3623564" y="2309114"/>
                  </a:cubicBezTo>
                  <a:cubicBezTo>
                    <a:pt x="3501517" y="3088386"/>
                    <a:pt x="2982214" y="3776853"/>
                    <a:pt x="2301494" y="4178173"/>
                  </a:cubicBezTo>
                  <a:cubicBezTo>
                    <a:pt x="2053590" y="4325620"/>
                    <a:pt x="1772539" y="4436745"/>
                    <a:pt x="1485519" y="4436745"/>
                  </a:cubicBezTo>
                  <a:cubicBezTo>
                    <a:pt x="1458849" y="4436745"/>
                    <a:pt x="1431671" y="4435856"/>
                    <a:pt x="1404493" y="4433697"/>
                  </a:cubicBezTo>
                  <a:cubicBezTo>
                    <a:pt x="1046734" y="4406138"/>
                    <a:pt x="723900" y="4193667"/>
                    <a:pt x="495808" y="3918204"/>
                  </a:cubicBezTo>
                  <a:cubicBezTo>
                    <a:pt x="267716" y="3647186"/>
                    <a:pt x="122047" y="3312668"/>
                    <a:pt x="0" y="2978150"/>
                  </a:cubicBezTo>
                  <a:cubicBezTo>
                    <a:pt x="0" y="2978150"/>
                    <a:pt x="27559" y="2250059"/>
                    <a:pt x="27559" y="1600962"/>
                  </a:cubicBezTo>
                  <a:cubicBezTo>
                    <a:pt x="27686" y="947928"/>
                    <a:pt x="169037" y="0"/>
                    <a:pt x="169037"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6302946" y="6966213"/>
              <a:ext cx="3473958" cy="2119503"/>
            </a:xfrm>
            <a:custGeom>
              <a:avLst/>
              <a:gdLst/>
              <a:ahLst/>
              <a:cxnLst/>
              <a:rect l="l" t="t" r="r" b="b"/>
              <a:pathLst>
                <a:path w="3473958" h="2119503" extrusionOk="0">
                  <a:moveTo>
                    <a:pt x="19939" y="0"/>
                  </a:moveTo>
                  <a:cubicBezTo>
                    <a:pt x="240157" y="424561"/>
                    <a:pt x="893191" y="1537970"/>
                    <a:pt x="1692021" y="1553972"/>
                  </a:cubicBezTo>
                  <a:cubicBezTo>
                    <a:pt x="1700149" y="1553972"/>
                    <a:pt x="1708404" y="1553972"/>
                    <a:pt x="1716532" y="1553972"/>
                  </a:cubicBezTo>
                  <a:cubicBezTo>
                    <a:pt x="2420493" y="1553972"/>
                    <a:pt x="3127756" y="896620"/>
                    <a:pt x="3473958" y="523367"/>
                  </a:cubicBezTo>
                  <a:cubicBezTo>
                    <a:pt x="3245993" y="1077722"/>
                    <a:pt x="2820924" y="1553972"/>
                    <a:pt x="2301494" y="1860931"/>
                  </a:cubicBezTo>
                  <a:cubicBezTo>
                    <a:pt x="2053590" y="2008378"/>
                    <a:pt x="1772539" y="2119503"/>
                    <a:pt x="1485519" y="2119503"/>
                  </a:cubicBezTo>
                  <a:cubicBezTo>
                    <a:pt x="1458849" y="2119503"/>
                    <a:pt x="1431671" y="2118614"/>
                    <a:pt x="1404493" y="2116455"/>
                  </a:cubicBezTo>
                  <a:cubicBezTo>
                    <a:pt x="1046734" y="2088896"/>
                    <a:pt x="723900" y="1876425"/>
                    <a:pt x="495808" y="1600962"/>
                  </a:cubicBezTo>
                  <a:cubicBezTo>
                    <a:pt x="267716" y="1329817"/>
                    <a:pt x="122047" y="995299"/>
                    <a:pt x="0" y="660908"/>
                  </a:cubicBezTo>
                  <a:cubicBezTo>
                    <a:pt x="0" y="660908"/>
                    <a:pt x="11684" y="373888"/>
                    <a:pt x="19812" y="127"/>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8773741" y="6226141"/>
              <a:ext cx="900938" cy="472567"/>
            </a:xfrm>
            <a:custGeom>
              <a:avLst/>
              <a:gdLst/>
              <a:ahLst/>
              <a:cxnLst/>
              <a:rect l="l" t="t" r="r" b="b"/>
              <a:pathLst>
                <a:path w="900938" h="472567" extrusionOk="0">
                  <a:moveTo>
                    <a:pt x="60833" y="0"/>
                  </a:moveTo>
                  <a:cubicBezTo>
                    <a:pt x="84963" y="0"/>
                    <a:pt x="110363" y="13843"/>
                    <a:pt x="129794" y="28067"/>
                  </a:cubicBezTo>
                  <a:cubicBezTo>
                    <a:pt x="224155" y="94869"/>
                    <a:pt x="310896" y="173355"/>
                    <a:pt x="385445" y="275971"/>
                  </a:cubicBezTo>
                  <a:cubicBezTo>
                    <a:pt x="405765" y="273812"/>
                    <a:pt x="425577" y="272542"/>
                    <a:pt x="445770" y="272542"/>
                  </a:cubicBezTo>
                  <a:cubicBezTo>
                    <a:pt x="615188" y="272542"/>
                    <a:pt x="784987" y="345821"/>
                    <a:pt x="900938" y="472567"/>
                  </a:cubicBezTo>
                  <a:lnTo>
                    <a:pt x="184912" y="413385"/>
                  </a:lnTo>
                  <a:lnTo>
                    <a:pt x="31496" y="153924"/>
                  </a:lnTo>
                  <a:cubicBezTo>
                    <a:pt x="19431" y="130175"/>
                    <a:pt x="3937" y="102616"/>
                    <a:pt x="3937" y="78867"/>
                  </a:cubicBezTo>
                  <a:cubicBezTo>
                    <a:pt x="0" y="51308"/>
                    <a:pt x="7747" y="19812"/>
                    <a:pt x="31496" y="8128"/>
                  </a:cubicBezTo>
                  <a:cubicBezTo>
                    <a:pt x="40513" y="2540"/>
                    <a:pt x="50546" y="0"/>
                    <a:pt x="60833"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1459669" y="4451925"/>
              <a:ext cx="1916049" cy="3148076"/>
            </a:xfrm>
            <a:custGeom>
              <a:avLst/>
              <a:gdLst/>
              <a:ahLst/>
              <a:cxnLst/>
              <a:rect l="l" t="t" r="r" b="b"/>
              <a:pathLst>
                <a:path w="1916049" h="3148076" extrusionOk="0">
                  <a:moveTo>
                    <a:pt x="1853057" y="0"/>
                  </a:moveTo>
                  <a:cubicBezTo>
                    <a:pt x="1853057" y="0"/>
                    <a:pt x="1916049" y="527177"/>
                    <a:pt x="1896618" y="1203960"/>
                  </a:cubicBezTo>
                  <a:cubicBezTo>
                    <a:pt x="1880616" y="1880743"/>
                    <a:pt x="1739265" y="3127756"/>
                    <a:pt x="1739265" y="3127756"/>
                  </a:cubicBezTo>
                  <a:cubicBezTo>
                    <a:pt x="1615059" y="3141980"/>
                    <a:pt x="1492250" y="3148076"/>
                    <a:pt x="1371981" y="3148076"/>
                  </a:cubicBezTo>
                  <a:cubicBezTo>
                    <a:pt x="625475" y="3147949"/>
                    <a:pt x="0" y="2911348"/>
                    <a:pt x="0" y="2911348"/>
                  </a:cubicBezTo>
                  <a:cubicBezTo>
                    <a:pt x="19812" y="2581148"/>
                    <a:pt x="110363" y="2254377"/>
                    <a:pt x="240157" y="1951355"/>
                  </a:cubicBezTo>
                  <a:cubicBezTo>
                    <a:pt x="421132" y="1542288"/>
                    <a:pt x="680593" y="1168527"/>
                    <a:pt x="948309" y="806450"/>
                  </a:cubicBezTo>
                  <a:cubicBezTo>
                    <a:pt x="1192276" y="476250"/>
                    <a:pt x="1475486" y="137922"/>
                    <a:pt x="1853057"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3360138" y="4388509"/>
              <a:ext cx="2974340" cy="1506601"/>
            </a:xfrm>
            <a:custGeom>
              <a:avLst/>
              <a:gdLst/>
              <a:ahLst/>
              <a:cxnLst/>
              <a:rect l="l" t="t" r="r" b="b"/>
              <a:pathLst>
                <a:path w="2974340" h="1506601" extrusionOk="0">
                  <a:moveTo>
                    <a:pt x="336677" y="0"/>
                  </a:moveTo>
                  <a:cubicBezTo>
                    <a:pt x="723392" y="0"/>
                    <a:pt x="1118235" y="161290"/>
                    <a:pt x="1510919" y="161290"/>
                  </a:cubicBezTo>
                  <a:cubicBezTo>
                    <a:pt x="1542415" y="161290"/>
                    <a:pt x="1573911" y="160401"/>
                    <a:pt x="1605280" y="157861"/>
                  </a:cubicBezTo>
                  <a:cubicBezTo>
                    <a:pt x="1847977" y="108331"/>
                    <a:pt x="2114804" y="50927"/>
                    <a:pt x="2380361" y="50927"/>
                  </a:cubicBezTo>
                  <a:cubicBezTo>
                    <a:pt x="2554097" y="50927"/>
                    <a:pt x="2726944" y="75438"/>
                    <a:pt x="2891536" y="142367"/>
                  </a:cubicBezTo>
                  <a:cubicBezTo>
                    <a:pt x="2903601" y="146304"/>
                    <a:pt x="2915285" y="150114"/>
                    <a:pt x="2923032" y="154051"/>
                  </a:cubicBezTo>
                  <a:cubicBezTo>
                    <a:pt x="2923032" y="154051"/>
                    <a:pt x="2974340" y="854456"/>
                    <a:pt x="2970403" y="1491996"/>
                  </a:cubicBezTo>
                  <a:cubicBezTo>
                    <a:pt x="2970403" y="1491996"/>
                    <a:pt x="2586736" y="1506601"/>
                    <a:pt x="2075561" y="1506601"/>
                  </a:cubicBezTo>
                  <a:cubicBezTo>
                    <a:pt x="1410843" y="1506601"/>
                    <a:pt x="531495" y="1481582"/>
                    <a:pt x="0" y="1365631"/>
                  </a:cubicBezTo>
                  <a:lnTo>
                    <a:pt x="114300" y="20320"/>
                  </a:lnTo>
                  <a:cubicBezTo>
                    <a:pt x="187960" y="6096"/>
                    <a:pt x="262128" y="0"/>
                    <a:pt x="336677"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648040" y="4408770"/>
              <a:ext cx="3875278" cy="6301486"/>
            </a:xfrm>
            <a:custGeom>
              <a:avLst/>
              <a:gdLst/>
              <a:ahLst/>
              <a:cxnLst/>
              <a:rect l="l" t="t" r="r" b="b"/>
              <a:pathLst>
                <a:path w="3875278" h="6301486" extrusionOk="0">
                  <a:moveTo>
                    <a:pt x="826389" y="0"/>
                  </a:moveTo>
                  <a:cubicBezTo>
                    <a:pt x="845820" y="416814"/>
                    <a:pt x="834136" y="837946"/>
                    <a:pt x="782828" y="1250950"/>
                  </a:cubicBezTo>
                  <a:cubicBezTo>
                    <a:pt x="1746631" y="1259078"/>
                    <a:pt x="2675128" y="1278509"/>
                    <a:pt x="3603625" y="1318133"/>
                  </a:cubicBezTo>
                  <a:cubicBezTo>
                    <a:pt x="3615690" y="916813"/>
                    <a:pt x="3623437" y="527177"/>
                    <a:pt x="3635121" y="133604"/>
                  </a:cubicBezTo>
                  <a:cubicBezTo>
                    <a:pt x="3701923" y="165100"/>
                    <a:pt x="3769233" y="200406"/>
                    <a:pt x="3823970" y="240030"/>
                  </a:cubicBezTo>
                  <a:cubicBezTo>
                    <a:pt x="3753231" y="2183638"/>
                    <a:pt x="3773043" y="4126738"/>
                    <a:pt x="3875278" y="6066536"/>
                  </a:cubicBezTo>
                  <a:cubicBezTo>
                    <a:pt x="3851529" y="6070473"/>
                    <a:pt x="3828288" y="6074283"/>
                    <a:pt x="3804539" y="6078220"/>
                  </a:cubicBezTo>
                  <a:cubicBezTo>
                    <a:pt x="3126105" y="6203188"/>
                    <a:pt x="2433320" y="6301486"/>
                    <a:pt x="1744980" y="6301486"/>
                  </a:cubicBezTo>
                  <a:cubicBezTo>
                    <a:pt x="1304036" y="6301486"/>
                    <a:pt x="864743" y="6260973"/>
                    <a:pt x="432816" y="6161024"/>
                  </a:cubicBezTo>
                  <a:cubicBezTo>
                    <a:pt x="287147" y="6129528"/>
                    <a:pt x="141478" y="6086475"/>
                    <a:pt x="0" y="6038977"/>
                  </a:cubicBezTo>
                  <a:cubicBezTo>
                    <a:pt x="0" y="4028567"/>
                    <a:pt x="684530" y="2053463"/>
                    <a:pt x="664718" y="43180"/>
                  </a:cubicBezTo>
                  <a:cubicBezTo>
                    <a:pt x="704342" y="31496"/>
                    <a:pt x="747522" y="19939"/>
                    <a:pt x="786765" y="7874"/>
                  </a:cubicBezTo>
                  <a:cubicBezTo>
                    <a:pt x="798830" y="3937"/>
                    <a:pt x="814324" y="3937"/>
                    <a:pt x="826389" y="127"/>
                  </a:cubicBez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2750375" y="7288691"/>
              <a:ext cx="3465957" cy="1695704"/>
            </a:xfrm>
            <a:custGeom>
              <a:avLst/>
              <a:gdLst/>
              <a:ahLst/>
              <a:cxnLst/>
              <a:rect l="l" t="t" r="r" b="b"/>
              <a:pathLst>
                <a:path w="3465957" h="1695704" extrusionOk="0">
                  <a:moveTo>
                    <a:pt x="3430651" y="0"/>
                  </a:moveTo>
                  <a:cubicBezTo>
                    <a:pt x="3430651" y="0"/>
                    <a:pt x="3465957" y="94361"/>
                    <a:pt x="3403092" y="161163"/>
                  </a:cubicBezTo>
                  <a:cubicBezTo>
                    <a:pt x="3340227" y="227965"/>
                    <a:pt x="2875915" y="306832"/>
                    <a:pt x="2875915" y="306832"/>
                  </a:cubicBezTo>
                  <a:cubicBezTo>
                    <a:pt x="2875915" y="306832"/>
                    <a:pt x="2765933" y="715899"/>
                    <a:pt x="2604389" y="912876"/>
                  </a:cubicBezTo>
                  <a:cubicBezTo>
                    <a:pt x="2520315" y="1015492"/>
                    <a:pt x="2389759" y="1056894"/>
                    <a:pt x="2237994" y="1056894"/>
                  </a:cubicBezTo>
                  <a:cubicBezTo>
                    <a:pt x="2099183" y="1056894"/>
                    <a:pt x="1942338" y="1022350"/>
                    <a:pt x="1786255" y="967613"/>
                  </a:cubicBezTo>
                  <a:cubicBezTo>
                    <a:pt x="1786255" y="967613"/>
                    <a:pt x="1015111" y="1644396"/>
                    <a:pt x="0" y="1695704"/>
                  </a:cubicBezTo>
                  <a:cubicBezTo>
                    <a:pt x="54991" y="1250950"/>
                    <a:pt x="129667" y="810387"/>
                    <a:pt x="204597" y="366014"/>
                  </a:cubicBezTo>
                  <a:lnTo>
                    <a:pt x="3430651" y="0"/>
                  </a:ln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3226514" y="4408770"/>
              <a:ext cx="3245485" cy="1522349"/>
            </a:xfrm>
            <a:custGeom>
              <a:avLst/>
              <a:gdLst/>
              <a:ahLst/>
              <a:cxnLst/>
              <a:rect l="l" t="t" r="r" b="b"/>
              <a:pathLst>
                <a:path w="3245485" h="1522349" extrusionOk="0">
                  <a:moveTo>
                    <a:pt x="247904" y="0"/>
                  </a:moveTo>
                  <a:cubicBezTo>
                    <a:pt x="267335" y="416814"/>
                    <a:pt x="255651" y="837946"/>
                    <a:pt x="204343" y="1250950"/>
                  </a:cubicBezTo>
                  <a:cubicBezTo>
                    <a:pt x="1168146" y="1259078"/>
                    <a:pt x="2096643" y="1278509"/>
                    <a:pt x="3025140" y="1318133"/>
                  </a:cubicBezTo>
                  <a:cubicBezTo>
                    <a:pt x="3037205" y="916813"/>
                    <a:pt x="3044952" y="527177"/>
                    <a:pt x="3056636" y="133604"/>
                  </a:cubicBezTo>
                  <a:cubicBezTo>
                    <a:pt x="3123438" y="165100"/>
                    <a:pt x="3190748" y="200406"/>
                    <a:pt x="3245485" y="240030"/>
                  </a:cubicBezTo>
                  <a:cubicBezTo>
                    <a:pt x="3229991" y="664591"/>
                    <a:pt x="3222244" y="1093470"/>
                    <a:pt x="3213989" y="1522349"/>
                  </a:cubicBezTo>
                  <a:cubicBezTo>
                    <a:pt x="2449322" y="1483106"/>
                    <a:pt x="1681988" y="1449451"/>
                    <a:pt x="916051" y="1449451"/>
                  </a:cubicBezTo>
                  <a:cubicBezTo>
                    <a:pt x="610489" y="1449451"/>
                    <a:pt x="304800" y="1455039"/>
                    <a:pt x="0" y="1467104"/>
                  </a:cubicBezTo>
                  <a:cubicBezTo>
                    <a:pt x="54737" y="995299"/>
                    <a:pt x="90170" y="519430"/>
                    <a:pt x="86233" y="43180"/>
                  </a:cubicBezTo>
                  <a:cubicBezTo>
                    <a:pt x="125857" y="31496"/>
                    <a:pt x="169037" y="19939"/>
                    <a:pt x="208280" y="7747"/>
                  </a:cubicBezTo>
                  <a:cubicBezTo>
                    <a:pt x="220345" y="3937"/>
                    <a:pt x="235839" y="3937"/>
                    <a:pt x="247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4536482" y="7100320"/>
              <a:ext cx="810387" cy="331089"/>
            </a:xfrm>
            <a:custGeom>
              <a:avLst/>
              <a:gdLst/>
              <a:ahLst/>
              <a:cxnLst/>
              <a:rect l="l" t="t" r="r" b="b"/>
              <a:pathLst>
                <a:path w="810387" h="331089" extrusionOk="0">
                  <a:moveTo>
                    <a:pt x="513842" y="0"/>
                  </a:moveTo>
                  <a:cubicBezTo>
                    <a:pt x="527685" y="0"/>
                    <a:pt x="541020" y="1270"/>
                    <a:pt x="554736" y="3429"/>
                  </a:cubicBezTo>
                  <a:cubicBezTo>
                    <a:pt x="660781" y="23241"/>
                    <a:pt x="739648" y="109474"/>
                    <a:pt x="810387" y="188341"/>
                  </a:cubicBezTo>
                  <a:cubicBezTo>
                    <a:pt x="810387" y="188341"/>
                    <a:pt x="664718" y="314198"/>
                    <a:pt x="456438" y="330200"/>
                  </a:cubicBezTo>
                  <a:cubicBezTo>
                    <a:pt x="445643" y="330581"/>
                    <a:pt x="434848" y="331089"/>
                    <a:pt x="424053" y="331089"/>
                  </a:cubicBezTo>
                  <a:cubicBezTo>
                    <a:pt x="220345" y="331089"/>
                    <a:pt x="0" y="196088"/>
                    <a:pt x="0" y="196088"/>
                  </a:cubicBezTo>
                  <a:cubicBezTo>
                    <a:pt x="114173" y="172847"/>
                    <a:pt x="200406" y="121539"/>
                    <a:pt x="283210" y="74041"/>
                  </a:cubicBezTo>
                  <a:cubicBezTo>
                    <a:pt x="353949" y="37084"/>
                    <a:pt x="433197" y="0"/>
                    <a:pt x="513842"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1455797" y="7197307"/>
              <a:ext cx="4772660" cy="1502537"/>
            </a:xfrm>
            <a:custGeom>
              <a:avLst/>
              <a:gdLst/>
              <a:ahLst/>
              <a:cxnLst/>
              <a:rect l="l" t="t" r="r" b="b"/>
              <a:pathLst>
                <a:path w="4772660" h="1502537" extrusionOk="0">
                  <a:moveTo>
                    <a:pt x="4649343" y="0"/>
                  </a:moveTo>
                  <a:cubicBezTo>
                    <a:pt x="4695063" y="0"/>
                    <a:pt x="4743704" y="11684"/>
                    <a:pt x="4760595" y="52197"/>
                  </a:cubicBezTo>
                  <a:cubicBezTo>
                    <a:pt x="4772660" y="83693"/>
                    <a:pt x="4756658" y="115189"/>
                    <a:pt x="4736846" y="138811"/>
                  </a:cubicBezTo>
                  <a:cubicBezTo>
                    <a:pt x="4713605" y="158242"/>
                    <a:pt x="4685919" y="170307"/>
                    <a:pt x="4658360" y="181864"/>
                  </a:cubicBezTo>
                  <a:cubicBezTo>
                    <a:pt x="4485132" y="248666"/>
                    <a:pt x="4300093" y="292227"/>
                    <a:pt x="4115181" y="303911"/>
                  </a:cubicBezTo>
                  <a:cubicBezTo>
                    <a:pt x="4040632" y="476758"/>
                    <a:pt x="3969893" y="622427"/>
                    <a:pt x="3879342" y="760349"/>
                  </a:cubicBezTo>
                  <a:cubicBezTo>
                    <a:pt x="3820287" y="850900"/>
                    <a:pt x="3753485" y="940943"/>
                    <a:pt x="3654806" y="980567"/>
                  </a:cubicBezTo>
                  <a:cubicBezTo>
                    <a:pt x="3608705" y="999109"/>
                    <a:pt x="3559937" y="1005967"/>
                    <a:pt x="3510788" y="1005967"/>
                  </a:cubicBezTo>
                  <a:cubicBezTo>
                    <a:pt x="3454781" y="1005967"/>
                    <a:pt x="3398266" y="996950"/>
                    <a:pt x="3343910" y="984377"/>
                  </a:cubicBezTo>
                  <a:cubicBezTo>
                    <a:pt x="3245612" y="960628"/>
                    <a:pt x="3143504" y="925322"/>
                    <a:pt x="3036951" y="925322"/>
                  </a:cubicBezTo>
                  <a:cubicBezTo>
                    <a:pt x="2474468" y="1216279"/>
                    <a:pt x="1872615" y="1409446"/>
                    <a:pt x="1258824" y="1483995"/>
                  </a:cubicBezTo>
                  <a:cubicBezTo>
                    <a:pt x="1169162" y="1494790"/>
                    <a:pt x="1078611" y="1502537"/>
                    <a:pt x="988949" y="1502537"/>
                  </a:cubicBezTo>
                  <a:cubicBezTo>
                    <a:pt x="849757" y="1502537"/>
                    <a:pt x="712597" y="1483995"/>
                    <a:pt x="585851" y="1428877"/>
                  </a:cubicBezTo>
                  <a:cubicBezTo>
                    <a:pt x="243586" y="1283589"/>
                    <a:pt x="62611" y="893953"/>
                    <a:pt x="15621" y="524129"/>
                  </a:cubicBezTo>
                  <a:cubicBezTo>
                    <a:pt x="3937" y="406019"/>
                    <a:pt x="0" y="284099"/>
                    <a:pt x="3937" y="165989"/>
                  </a:cubicBezTo>
                  <a:lnTo>
                    <a:pt x="909066" y="79756"/>
                  </a:lnTo>
                  <a:cubicBezTo>
                    <a:pt x="1384554" y="97917"/>
                    <a:pt x="1859915" y="107315"/>
                    <a:pt x="2335403" y="107315"/>
                  </a:cubicBezTo>
                  <a:cubicBezTo>
                    <a:pt x="2583688" y="107315"/>
                    <a:pt x="2832354" y="104775"/>
                    <a:pt x="3080639" y="99187"/>
                  </a:cubicBezTo>
                  <a:lnTo>
                    <a:pt x="3603879" y="103124"/>
                  </a:lnTo>
                  <a:cubicBezTo>
                    <a:pt x="3942461" y="48260"/>
                    <a:pt x="4284726" y="12446"/>
                    <a:pt x="4626864" y="889"/>
                  </a:cubicBezTo>
                  <a:cubicBezTo>
                    <a:pt x="4634230" y="508"/>
                    <a:pt x="4641469" y="0"/>
                    <a:pt x="4649216" y="0"/>
                  </a:cubicBezTo>
                  <a:close/>
                </a:path>
              </a:pathLst>
            </a:custGeom>
            <a:solidFill>
              <a:srgbClr val="E8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1507037" y="7902461"/>
              <a:ext cx="3847592" cy="797433"/>
            </a:xfrm>
            <a:custGeom>
              <a:avLst/>
              <a:gdLst/>
              <a:ahLst/>
              <a:cxnLst/>
              <a:rect l="l" t="t" r="r" b="b"/>
              <a:pathLst>
                <a:path w="3847592" h="797433" extrusionOk="0">
                  <a:moveTo>
                    <a:pt x="0" y="0"/>
                  </a:moveTo>
                  <a:cubicBezTo>
                    <a:pt x="188849" y="196596"/>
                    <a:pt x="479806" y="413004"/>
                    <a:pt x="889254" y="484124"/>
                  </a:cubicBezTo>
                  <a:cubicBezTo>
                    <a:pt x="972058" y="498348"/>
                    <a:pt x="1060323" y="504825"/>
                    <a:pt x="1152144" y="504825"/>
                  </a:cubicBezTo>
                  <a:cubicBezTo>
                    <a:pt x="1957832" y="504825"/>
                    <a:pt x="3029458" y="3937"/>
                    <a:pt x="3029458" y="3937"/>
                  </a:cubicBezTo>
                  <a:cubicBezTo>
                    <a:pt x="3190621" y="39243"/>
                    <a:pt x="3346704" y="50927"/>
                    <a:pt x="3482975" y="50927"/>
                  </a:cubicBezTo>
                  <a:cubicBezTo>
                    <a:pt x="3636010" y="50927"/>
                    <a:pt x="3764407" y="36322"/>
                    <a:pt x="3847592" y="23749"/>
                  </a:cubicBezTo>
                  <a:cubicBezTo>
                    <a:pt x="3839845" y="35433"/>
                    <a:pt x="3835908" y="43180"/>
                    <a:pt x="3828161" y="55245"/>
                  </a:cubicBezTo>
                  <a:cubicBezTo>
                    <a:pt x="3769106" y="145796"/>
                    <a:pt x="3702304" y="235839"/>
                    <a:pt x="3603625" y="275463"/>
                  </a:cubicBezTo>
                  <a:cubicBezTo>
                    <a:pt x="3557524" y="294005"/>
                    <a:pt x="3508756" y="300863"/>
                    <a:pt x="3459607" y="300863"/>
                  </a:cubicBezTo>
                  <a:cubicBezTo>
                    <a:pt x="3403600" y="300863"/>
                    <a:pt x="3347085" y="291846"/>
                    <a:pt x="3292729" y="279273"/>
                  </a:cubicBezTo>
                  <a:cubicBezTo>
                    <a:pt x="3194431" y="255524"/>
                    <a:pt x="3092323" y="220218"/>
                    <a:pt x="2985770" y="220218"/>
                  </a:cubicBezTo>
                  <a:cubicBezTo>
                    <a:pt x="2423287" y="511175"/>
                    <a:pt x="1821434" y="704342"/>
                    <a:pt x="1207643" y="778891"/>
                  </a:cubicBezTo>
                  <a:cubicBezTo>
                    <a:pt x="1117981" y="789686"/>
                    <a:pt x="1027430" y="797433"/>
                    <a:pt x="937768" y="797433"/>
                  </a:cubicBezTo>
                  <a:cubicBezTo>
                    <a:pt x="798576" y="797433"/>
                    <a:pt x="661416" y="778891"/>
                    <a:pt x="534670" y="723773"/>
                  </a:cubicBezTo>
                  <a:cubicBezTo>
                    <a:pt x="247904" y="601853"/>
                    <a:pt x="74676" y="310896"/>
                    <a:pt x="0" y="0"/>
                  </a:cubicBezTo>
                  <a:close/>
                </a:path>
              </a:pathLst>
            </a:custGeom>
            <a:solidFill>
              <a:srgbClr val="D15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1455687" y="7194256"/>
              <a:ext cx="4772787" cy="1522476"/>
            </a:xfrm>
            <a:custGeom>
              <a:avLst/>
              <a:gdLst/>
              <a:ahLst/>
              <a:cxnLst/>
              <a:rect l="l" t="t" r="r" b="b"/>
              <a:pathLst>
                <a:path w="4772787" h="1522476" extrusionOk="0">
                  <a:moveTo>
                    <a:pt x="3937" y="169037"/>
                  </a:moveTo>
                  <a:cubicBezTo>
                    <a:pt x="0" y="287147"/>
                    <a:pt x="3937" y="409067"/>
                    <a:pt x="16002" y="527177"/>
                  </a:cubicBezTo>
                  <a:cubicBezTo>
                    <a:pt x="62992" y="897001"/>
                    <a:pt x="243967" y="1286637"/>
                    <a:pt x="586232" y="1431925"/>
                  </a:cubicBezTo>
                  <a:cubicBezTo>
                    <a:pt x="794893" y="1522476"/>
                    <a:pt x="1031113" y="1514729"/>
                    <a:pt x="1259078" y="1487043"/>
                  </a:cubicBezTo>
                  <a:cubicBezTo>
                    <a:pt x="1872869" y="1412494"/>
                    <a:pt x="2474595" y="1219327"/>
                    <a:pt x="3037205" y="928370"/>
                  </a:cubicBezTo>
                  <a:cubicBezTo>
                    <a:pt x="3143631" y="928370"/>
                    <a:pt x="3245866" y="963676"/>
                    <a:pt x="3344164" y="987425"/>
                  </a:cubicBezTo>
                  <a:cubicBezTo>
                    <a:pt x="3446780" y="1011174"/>
                    <a:pt x="3556635" y="1022731"/>
                    <a:pt x="3654933" y="983488"/>
                  </a:cubicBezTo>
                  <a:cubicBezTo>
                    <a:pt x="3753612" y="943864"/>
                    <a:pt x="3820414" y="853694"/>
                    <a:pt x="3879469" y="763270"/>
                  </a:cubicBezTo>
                  <a:cubicBezTo>
                    <a:pt x="3970020" y="625348"/>
                    <a:pt x="4040632" y="479679"/>
                    <a:pt x="4115308" y="306832"/>
                  </a:cubicBezTo>
                  <a:cubicBezTo>
                    <a:pt x="4300220" y="295148"/>
                    <a:pt x="4485132" y="251714"/>
                    <a:pt x="4658487" y="184785"/>
                  </a:cubicBezTo>
                  <a:cubicBezTo>
                    <a:pt x="4686046" y="173101"/>
                    <a:pt x="4713605" y="161036"/>
                    <a:pt x="4736973" y="141732"/>
                  </a:cubicBezTo>
                  <a:cubicBezTo>
                    <a:pt x="4756785" y="117983"/>
                    <a:pt x="4772787" y="86614"/>
                    <a:pt x="4760722" y="55118"/>
                  </a:cubicBezTo>
                  <a:cubicBezTo>
                    <a:pt x="4741291" y="7747"/>
                    <a:pt x="4677918" y="0"/>
                    <a:pt x="4626991" y="3937"/>
                  </a:cubicBezTo>
                  <a:cubicBezTo>
                    <a:pt x="4284726" y="15621"/>
                    <a:pt x="3942461" y="51308"/>
                    <a:pt x="3604133" y="106045"/>
                  </a:cubicBezTo>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6"/>
            <p:cNvGrpSpPr/>
            <p:nvPr/>
          </p:nvGrpSpPr>
          <p:grpSpPr>
            <a:xfrm>
              <a:off x="4764644" y="3130477"/>
              <a:ext cx="334137" cy="198755"/>
              <a:chOff x="-127" y="381"/>
              <a:chExt cx="334137" cy="198755"/>
            </a:xfrm>
          </p:grpSpPr>
          <p:sp>
            <p:nvSpPr>
              <p:cNvPr id="467" name="Google Shape;467;p6"/>
              <p:cNvSpPr/>
              <p:nvPr/>
            </p:nvSpPr>
            <p:spPr>
              <a:xfrm>
                <a:off x="3683" y="4064"/>
                <a:ext cx="326771" cy="191389"/>
              </a:xfrm>
              <a:custGeom>
                <a:avLst/>
                <a:gdLst/>
                <a:ahLst/>
                <a:cxnLst/>
                <a:rect l="l" t="t" r="r" b="b"/>
                <a:pathLst>
                  <a:path w="326771" h="191389" extrusionOk="0">
                    <a:moveTo>
                      <a:pt x="4318" y="0"/>
                    </a:moveTo>
                    <a:cubicBezTo>
                      <a:pt x="121920" y="27559"/>
                      <a:pt x="224536" y="70739"/>
                      <a:pt x="326771" y="122047"/>
                    </a:cubicBezTo>
                    <a:cubicBezTo>
                      <a:pt x="286258" y="168148"/>
                      <a:pt x="232410" y="191389"/>
                      <a:pt x="181102" y="191389"/>
                    </a:cubicBezTo>
                    <a:cubicBezTo>
                      <a:pt x="157861" y="191389"/>
                      <a:pt x="135001" y="186690"/>
                      <a:pt x="114300" y="176784"/>
                    </a:cubicBezTo>
                    <a:cubicBezTo>
                      <a:pt x="43561" y="149606"/>
                      <a:pt x="0" y="74549"/>
                      <a:pt x="4318" y="0"/>
                    </a:cubicBez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127" y="381"/>
                <a:ext cx="334137" cy="198755"/>
              </a:xfrm>
              <a:custGeom>
                <a:avLst/>
                <a:gdLst/>
                <a:ahLst/>
                <a:cxnLst/>
                <a:rect l="l" t="t" r="r" b="b"/>
                <a:pathLst>
                  <a:path w="334137" h="198755" extrusionOk="0">
                    <a:moveTo>
                      <a:pt x="8128" y="0"/>
                    </a:moveTo>
                    <a:lnTo>
                      <a:pt x="8890" y="127"/>
                    </a:lnTo>
                    <a:cubicBezTo>
                      <a:pt x="127000" y="27813"/>
                      <a:pt x="229870" y="70993"/>
                      <a:pt x="332105" y="122428"/>
                    </a:cubicBezTo>
                    <a:cubicBezTo>
                      <a:pt x="333121" y="122936"/>
                      <a:pt x="333883" y="123952"/>
                      <a:pt x="334010" y="124968"/>
                    </a:cubicBezTo>
                    <a:cubicBezTo>
                      <a:pt x="334137" y="125984"/>
                      <a:pt x="333883" y="127254"/>
                      <a:pt x="333121" y="128143"/>
                    </a:cubicBezTo>
                    <a:cubicBezTo>
                      <a:pt x="291973" y="175006"/>
                      <a:pt x="237109" y="198755"/>
                      <a:pt x="184658" y="198755"/>
                    </a:cubicBezTo>
                    <a:lnTo>
                      <a:pt x="184658" y="195072"/>
                    </a:lnTo>
                    <a:lnTo>
                      <a:pt x="184658" y="198755"/>
                    </a:lnTo>
                    <a:cubicBezTo>
                      <a:pt x="160909" y="198755"/>
                      <a:pt x="137541" y="193929"/>
                      <a:pt x="116205" y="183769"/>
                    </a:cubicBezTo>
                    <a:lnTo>
                      <a:pt x="117729" y="180467"/>
                    </a:lnTo>
                    <a:lnTo>
                      <a:pt x="116459" y="183896"/>
                    </a:lnTo>
                    <a:cubicBezTo>
                      <a:pt x="44323" y="156083"/>
                      <a:pt x="0" y="79502"/>
                      <a:pt x="4445" y="3556"/>
                    </a:cubicBezTo>
                    <a:cubicBezTo>
                      <a:pt x="4572" y="1524"/>
                      <a:pt x="6223" y="0"/>
                      <a:pt x="8128" y="0"/>
                    </a:cubicBezTo>
                    <a:moveTo>
                      <a:pt x="8128" y="7366"/>
                    </a:moveTo>
                    <a:lnTo>
                      <a:pt x="8128" y="3683"/>
                    </a:lnTo>
                    <a:lnTo>
                      <a:pt x="11811" y="3937"/>
                    </a:lnTo>
                    <a:cubicBezTo>
                      <a:pt x="7493" y="77089"/>
                      <a:pt x="50292" y="150495"/>
                      <a:pt x="119380" y="177038"/>
                    </a:cubicBezTo>
                    <a:lnTo>
                      <a:pt x="119634" y="177165"/>
                    </a:lnTo>
                    <a:cubicBezTo>
                      <a:pt x="139827" y="186817"/>
                      <a:pt x="162052" y="191516"/>
                      <a:pt x="184912" y="191516"/>
                    </a:cubicBezTo>
                    <a:cubicBezTo>
                      <a:pt x="235077" y="191516"/>
                      <a:pt x="288036" y="168783"/>
                      <a:pt x="327914" y="123317"/>
                    </a:cubicBezTo>
                    <a:lnTo>
                      <a:pt x="330708" y="125730"/>
                    </a:lnTo>
                    <a:lnTo>
                      <a:pt x="329057" y="129032"/>
                    </a:lnTo>
                    <a:cubicBezTo>
                      <a:pt x="226822" y="77724"/>
                      <a:pt x="124587" y="34798"/>
                      <a:pt x="7239" y="7239"/>
                    </a:cubicBezTo>
                    <a:lnTo>
                      <a:pt x="8128" y="3683"/>
                    </a:lnTo>
                    <a:lnTo>
                      <a:pt x="8128" y="7366"/>
                    </a:lnTo>
                    <a:close/>
                  </a:path>
                </a:pathLst>
              </a:custGeom>
              <a:solidFill>
                <a:srgbClr val="20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 name="Table 1">
            <a:extLst>
              <a:ext uri="{FF2B5EF4-FFF2-40B4-BE49-F238E27FC236}">
                <a16:creationId xmlns:a16="http://schemas.microsoft.com/office/drawing/2014/main" id="{8CC6FC9D-509E-A1DD-5C34-393E0CEF8C68}"/>
              </a:ext>
            </a:extLst>
          </p:cNvPr>
          <p:cNvGraphicFramePr>
            <a:graphicFrameLocks noGrp="1"/>
          </p:cNvGraphicFramePr>
          <p:nvPr>
            <p:extLst>
              <p:ext uri="{D42A27DB-BD31-4B8C-83A1-F6EECF244321}">
                <p14:modId xmlns:p14="http://schemas.microsoft.com/office/powerpoint/2010/main" val="2762489181"/>
              </p:ext>
            </p:extLst>
          </p:nvPr>
        </p:nvGraphicFramePr>
        <p:xfrm>
          <a:off x="7315200" y="1644030"/>
          <a:ext cx="10093367" cy="7614269"/>
        </p:xfrm>
        <a:graphic>
          <a:graphicData uri="http://schemas.openxmlformats.org/drawingml/2006/table">
            <a:tbl>
              <a:tblPr firstRow="1" firstCol="1" bandRow="1">
                <a:tableStyleId>{7DF18680-E054-41AD-8BC1-D1AEF772440D}</a:tableStyleId>
              </a:tblPr>
              <a:tblGrid>
                <a:gridCol w="1764919">
                  <a:extLst>
                    <a:ext uri="{9D8B030D-6E8A-4147-A177-3AD203B41FA5}">
                      <a16:colId xmlns:a16="http://schemas.microsoft.com/office/drawing/2014/main" val="304782704"/>
                    </a:ext>
                  </a:extLst>
                </a:gridCol>
                <a:gridCol w="3801692">
                  <a:extLst>
                    <a:ext uri="{9D8B030D-6E8A-4147-A177-3AD203B41FA5}">
                      <a16:colId xmlns:a16="http://schemas.microsoft.com/office/drawing/2014/main" val="1847934684"/>
                    </a:ext>
                  </a:extLst>
                </a:gridCol>
                <a:gridCol w="4526756">
                  <a:extLst>
                    <a:ext uri="{9D8B030D-6E8A-4147-A177-3AD203B41FA5}">
                      <a16:colId xmlns:a16="http://schemas.microsoft.com/office/drawing/2014/main" val="765325070"/>
                    </a:ext>
                  </a:extLst>
                </a:gridCol>
              </a:tblGrid>
              <a:tr h="695812">
                <a:tc gridSpan="3">
                  <a:txBody>
                    <a:bodyPr/>
                    <a:lstStyle/>
                    <a:p>
                      <a:pPr algn="ctr">
                        <a:lnSpc>
                          <a:spcPct val="115000"/>
                        </a:lnSpc>
                      </a:pPr>
                      <a:r>
                        <a:rPr lang="en-US" sz="4000" dirty="0">
                          <a:effectLst/>
                          <a:latin typeface="Times New Roman" panose="02020603050405020304" pitchFamily="18" charset="0"/>
                          <a:cs typeface="Times New Roman" panose="02020603050405020304" pitchFamily="18" charset="0"/>
                        </a:rPr>
                        <a:t>PHIẾU HỌC TẬP SỐ </a:t>
                      </a:r>
                      <a:r>
                        <a:rPr lang="vi-VN" sz="4000" dirty="0">
                          <a:effectLst/>
                          <a:latin typeface="Times New Roman" panose="02020603050405020304" pitchFamily="18" charset="0"/>
                          <a:cs typeface="Times New Roman" panose="02020603050405020304" pitchFamily="18" charset="0"/>
                        </a:rPr>
                        <a:t>2</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3592876159"/>
                  </a:ext>
                </a:extLst>
              </a:tr>
              <a:tr h="1243537">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Câu</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b="1" kern="100" dirty="0" err="1">
                          <a:effectLst/>
                          <a:latin typeface="Times New Roman" panose="02020603050405020304" pitchFamily="18" charset="0"/>
                          <a:cs typeface="Times New Roman" panose="02020603050405020304" pitchFamily="18" charset="0"/>
                        </a:rPr>
                        <a:t>Nhóm</a:t>
                      </a:r>
                      <a:endParaRPr lang="en-VN"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b="1" kern="100" dirty="0" err="1">
                          <a:effectLst/>
                          <a:latin typeface="Times New Roman" panose="02020603050405020304" pitchFamily="18" charset="0"/>
                          <a:cs typeface="Times New Roman" panose="02020603050405020304" pitchFamily="18" charset="0"/>
                        </a:rPr>
                        <a:t>Yếu</a:t>
                      </a:r>
                      <a:r>
                        <a:rPr lang="en-US" sz="4000" b="1" kern="100" dirty="0">
                          <a:effectLst/>
                          <a:latin typeface="Times New Roman" panose="02020603050405020304" pitchFamily="18" charset="0"/>
                          <a:cs typeface="Times New Roman" panose="02020603050405020304" pitchFamily="18" charset="0"/>
                        </a:rPr>
                        <a:t> </a:t>
                      </a:r>
                      <a:r>
                        <a:rPr lang="en-US" sz="4000" b="1" kern="100" dirty="0" err="1">
                          <a:effectLst/>
                          <a:latin typeface="Times New Roman" panose="02020603050405020304" pitchFamily="18" charset="0"/>
                          <a:cs typeface="Times New Roman" panose="02020603050405020304" pitchFamily="18" charset="0"/>
                        </a:rPr>
                        <a:t>tố</a:t>
                      </a:r>
                      <a:r>
                        <a:rPr lang="en-US" sz="4000" b="1" kern="100" dirty="0">
                          <a:effectLst/>
                          <a:latin typeface="Times New Roman" panose="02020603050405020304" pitchFamily="18" charset="0"/>
                          <a:cs typeface="Times New Roman" panose="02020603050405020304" pitchFamily="18" charset="0"/>
                        </a:rPr>
                        <a:t> </a:t>
                      </a:r>
                      <a:r>
                        <a:rPr lang="en-US" sz="4000" b="1" kern="100" dirty="0" err="1">
                          <a:effectLst/>
                          <a:latin typeface="Times New Roman" panose="02020603050405020304" pitchFamily="18" charset="0"/>
                          <a:cs typeface="Times New Roman" panose="02020603050405020304" pitchFamily="18" charset="0"/>
                        </a:rPr>
                        <a:t>cụ</a:t>
                      </a:r>
                      <a:r>
                        <a:rPr lang="en-US" sz="4000" b="1" kern="100" dirty="0">
                          <a:effectLst/>
                          <a:latin typeface="Times New Roman" panose="02020603050405020304" pitchFamily="18" charset="0"/>
                          <a:cs typeface="Times New Roman" panose="02020603050405020304" pitchFamily="18" charset="0"/>
                        </a:rPr>
                        <a:t> </a:t>
                      </a:r>
                      <a:r>
                        <a:rPr lang="en-US" sz="4000" b="1" kern="100" dirty="0" err="1">
                          <a:effectLst/>
                          <a:latin typeface="Times New Roman" panose="02020603050405020304" pitchFamily="18" charset="0"/>
                          <a:cs typeface="Times New Roman" panose="02020603050405020304" pitchFamily="18" charset="0"/>
                        </a:rPr>
                        <a:t>thể</a:t>
                      </a:r>
                      <a:endParaRPr lang="en-VN"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9472563"/>
                  </a:ext>
                </a:extLst>
              </a:tr>
              <a:tr h="1891640">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a</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Chỉ đặc điểm cấu tạo của sự vật: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(xuồng) ba lá,...</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431214"/>
                  </a:ext>
                </a:extLst>
              </a:tr>
              <a:tr h="1891640">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b</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dirty="0" err="1">
                          <a:effectLst/>
                          <a:latin typeface="Times New Roman" panose="02020603050405020304" pitchFamily="18" charset="0"/>
                          <a:cs typeface="Times New Roman" panose="02020603050405020304" pitchFamily="18" charset="0"/>
                        </a:rPr>
                        <a:t>Chỉ</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hành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(xuồng) chèo,...</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0061621"/>
                  </a:ext>
                </a:extLst>
              </a:tr>
              <a:tr h="1891640">
                <a:tc>
                  <a:txBody>
                    <a:bodyPr/>
                    <a:lstStyle/>
                    <a:p>
                      <a:pPr algn="ctr">
                        <a:lnSpc>
                          <a:spcPct val="115000"/>
                        </a:lnSpc>
                      </a:pPr>
                      <a:r>
                        <a:rPr lang="en-US" sz="4000" kern="100">
                          <a:effectLst/>
                          <a:latin typeface="Times New Roman" panose="02020603050405020304" pitchFamily="18" charset="0"/>
                          <a:cs typeface="Times New Roman" panose="02020603050405020304" pitchFamily="18" charset="0"/>
                        </a:rPr>
                        <a:t>c</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a:effectLst/>
                          <a:latin typeface="Times New Roman" panose="02020603050405020304" pitchFamily="18" charset="0"/>
                          <a:cs typeface="Times New Roman" panose="02020603050405020304" pitchFamily="18" charset="0"/>
                        </a:rPr>
                        <a:t>Chỉ công dụng của sự vật: </a:t>
                      </a:r>
                      <a:endParaRPr lang="en-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000" dirty="0">
                          <a:effectLst/>
                          <a:latin typeface="Times New Roman" panose="02020603050405020304" pitchFamily="18" charset="0"/>
                          <a:cs typeface="Times New Roman" panose="02020603050405020304" pitchFamily="18" charset="0"/>
                        </a:rPr>
                        <a:t>(</a:t>
                      </a:r>
                      <a:r>
                        <a:rPr lang="en-US" sz="4000" dirty="0" err="1">
                          <a:effectLst/>
                          <a:latin typeface="Times New Roman" panose="02020603050405020304" pitchFamily="18" charset="0"/>
                          <a:cs typeface="Times New Roman" panose="02020603050405020304" pitchFamily="18" charset="0"/>
                        </a:rPr>
                        <a:t>ghe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câu</a:t>
                      </a:r>
                      <a:r>
                        <a:rPr lang="en-US" sz="4000" dirty="0">
                          <a:effectLst/>
                          <a:latin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992052"/>
                  </a:ext>
                </a:extLst>
              </a:tr>
            </a:tbl>
          </a:graphicData>
        </a:graphic>
      </p:graphicFrame>
      <p:sp>
        <p:nvSpPr>
          <p:cNvPr id="3" name="Google Shape;323;p4">
            <a:extLst>
              <a:ext uri="{FF2B5EF4-FFF2-40B4-BE49-F238E27FC236}">
                <a16:creationId xmlns:a16="http://schemas.microsoft.com/office/drawing/2014/main" id="{85097199-9238-F147-432E-D2D409C7C2F6}"/>
              </a:ext>
            </a:extLst>
          </p:cNvPr>
          <p:cNvSpPr txBox="1"/>
          <p:nvPr/>
        </p:nvSpPr>
        <p:spPr>
          <a:xfrm>
            <a:off x="1364067" y="280269"/>
            <a:ext cx="16983182" cy="11079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dirty="0">
                <a:latin typeface="Times New Roman" panose="02020603050405020304" pitchFamily="18" charset="0"/>
                <a:ea typeface="Fraunces SemiBold"/>
                <a:cs typeface="Times New Roman" panose="02020603050405020304" pitchFamily="18" charset="0"/>
                <a:sym typeface="Fraunces SemiBold"/>
              </a:rPr>
              <a:t>2</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a:t>
            </a:r>
            <a:r>
              <a:rPr lang="en-US" sz="6000" b="1" i="0" u="none" strike="noStrike" cap="none" dirty="0" err="1">
                <a:solidFill>
                  <a:srgbClr val="000000"/>
                </a:solidFill>
                <a:latin typeface="Times New Roman" panose="02020603050405020304" pitchFamily="18" charset="0"/>
                <a:ea typeface="Fraunces SemiBold"/>
                <a:cs typeface="Times New Roman" panose="02020603050405020304" pitchFamily="18" charset="0"/>
                <a:sym typeface="Fraunces SemiBold"/>
              </a:rPr>
              <a:t>Bài</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a:t>
            </a:r>
            <a:r>
              <a:rPr lang="en-US" sz="6000" b="1" i="0" u="none" strike="noStrike" cap="none" dirty="0" err="1">
                <a:solidFill>
                  <a:srgbClr val="000000"/>
                </a:solidFill>
                <a:latin typeface="Times New Roman" panose="02020603050405020304" pitchFamily="18" charset="0"/>
                <a:ea typeface="Fraunces SemiBold"/>
                <a:cs typeface="Times New Roman" panose="02020603050405020304" pitchFamily="18" charset="0"/>
                <a:sym typeface="Fraunces SemiBold"/>
              </a:rPr>
              <a:t>tập</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3:</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306"/>
        <p:cNvGrpSpPr/>
        <p:nvPr/>
      </p:nvGrpSpPr>
      <p:grpSpPr>
        <a:xfrm>
          <a:off x="0" y="0"/>
          <a:ext cx="0" cy="0"/>
          <a:chOff x="0" y="0"/>
          <a:chExt cx="0" cy="0"/>
        </a:xfrm>
      </p:grpSpPr>
      <p:sp>
        <p:nvSpPr>
          <p:cNvPr id="307" name="Google Shape;307;p4"/>
          <p:cNvSpPr/>
          <p:nvPr/>
        </p:nvSpPr>
        <p:spPr>
          <a:xfrm>
            <a:off x="3774672" y="6295603"/>
            <a:ext cx="14513242" cy="3991261"/>
          </a:xfrm>
          <a:custGeom>
            <a:avLst/>
            <a:gdLst/>
            <a:ahLst/>
            <a:cxnLst/>
            <a:rect l="l" t="t" r="r" b="b"/>
            <a:pathLst>
              <a:path w="19350989" h="5321681" extrusionOk="0">
                <a:moveTo>
                  <a:pt x="19350989" y="0"/>
                </a:moveTo>
                <a:cubicBezTo>
                  <a:pt x="15267685" y="522986"/>
                  <a:pt x="17965293" y="3197987"/>
                  <a:pt x="12257912" y="3197987"/>
                </a:cubicBezTo>
                <a:cubicBezTo>
                  <a:pt x="11427078" y="3197987"/>
                  <a:pt x="10417936" y="3141345"/>
                  <a:pt x="9183877" y="3013075"/>
                </a:cubicBezTo>
                <a:cubicBezTo>
                  <a:pt x="8072500" y="2897632"/>
                  <a:pt x="7169784" y="2845054"/>
                  <a:pt x="6419468" y="2845054"/>
                </a:cubicBezTo>
                <a:cubicBezTo>
                  <a:pt x="2806700" y="2845054"/>
                  <a:pt x="2739771" y="4062349"/>
                  <a:pt x="0" y="5321681"/>
                </a:cubicBezTo>
                <a:lnTo>
                  <a:pt x="19350989" y="5321681"/>
                </a:lnTo>
                <a:lnTo>
                  <a:pt x="19350989"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0" y="95"/>
            <a:ext cx="16707898" cy="2090261"/>
          </a:xfrm>
          <a:custGeom>
            <a:avLst/>
            <a:gdLst/>
            <a:ahLst/>
            <a:cxnLst/>
            <a:rect l="l" t="t" r="r" b="b"/>
            <a:pathLst>
              <a:path w="22277197" h="2787015" extrusionOk="0">
                <a:moveTo>
                  <a:pt x="0" y="0"/>
                </a:moveTo>
                <a:lnTo>
                  <a:pt x="0" y="2787015"/>
                </a:lnTo>
                <a:cubicBezTo>
                  <a:pt x="1072007" y="2473833"/>
                  <a:pt x="1929257" y="2388997"/>
                  <a:pt x="2699385" y="2388997"/>
                </a:cubicBezTo>
                <a:cubicBezTo>
                  <a:pt x="3609086" y="2388997"/>
                  <a:pt x="4397629" y="2507361"/>
                  <a:pt x="5275326" y="2507361"/>
                </a:cubicBezTo>
                <a:cubicBezTo>
                  <a:pt x="6356096" y="2507361"/>
                  <a:pt x="7571994" y="2328037"/>
                  <a:pt x="9316593" y="1527429"/>
                </a:cubicBezTo>
                <a:cubicBezTo>
                  <a:pt x="11227689" y="650621"/>
                  <a:pt x="12753722" y="401066"/>
                  <a:pt x="14091413" y="401066"/>
                </a:cubicBezTo>
                <a:cubicBezTo>
                  <a:pt x="15858617" y="401066"/>
                  <a:pt x="17296892" y="836803"/>
                  <a:pt x="18858992" y="836803"/>
                </a:cubicBezTo>
                <a:cubicBezTo>
                  <a:pt x="19898868" y="836803"/>
                  <a:pt x="20993863" y="643636"/>
                  <a:pt x="22277197" y="127"/>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6" y="531680"/>
            <a:ext cx="18287905" cy="9223534"/>
          </a:xfrm>
          <a:custGeom>
            <a:avLst/>
            <a:gdLst/>
            <a:ahLst/>
            <a:cxnLst/>
            <a:rect l="l" t="t" r="r" b="b"/>
            <a:pathLst>
              <a:path w="24383873" h="12298045" extrusionOk="0">
                <a:moveTo>
                  <a:pt x="24348821" y="0"/>
                </a:moveTo>
                <a:cubicBezTo>
                  <a:pt x="23408260" y="362585"/>
                  <a:pt x="22237319" y="469519"/>
                  <a:pt x="21088858" y="469519"/>
                </a:cubicBezTo>
                <a:cubicBezTo>
                  <a:pt x="20951444" y="469519"/>
                  <a:pt x="20814030" y="467995"/>
                  <a:pt x="20677632" y="465201"/>
                </a:cubicBezTo>
                <a:cubicBezTo>
                  <a:pt x="19565238" y="442214"/>
                  <a:pt x="18458687" y="344297"/>
                  <a:pt x="17347819" y="344297"/>
                </a:cubicBezTo>
                <a:cubicBezTo>
                  <a:pt x="17184751" y="344297"/>
                  <a:pt x="17021556" y="346456"/>
                  <a:pt x="16858233" y="351155"/>
                </a:cubicBezTo>
                <a:cubicBezTo>
                  <a:pt x="14864460" y="408305"/>
                  <a:pt x="12917805" y="873506"/>
                  <a:pt x="11462385" y="1639316"/>
                </a:cubicBezTo>
                <a:cubicBezTo>
                  <a:pt x="10409047" y="2194433"/>
                  <a:pt x="9621012" y="2892425"/>
                  <a:pt x="8575294" y="3451987"/>
                </a:cubicBezTo>
                <a:cubicBezTo>
                  <a:pt x="7696962" y="3922141"/>
                  <a:pt x="6534531" y="4297934"/>
                  <a:pt x="5352415" y="4297934"/>
                </a:cubicBezTo>
                <a:cubicBezTo>
                  <a:pt x="5127625" y="4297934"/>
                  <a:pt x="4902200" y="4284345"/>
                  <a:pt x="4677918" y="4255262"/>
                </a:cubicBezTo>
                <a:cubicBezTo>
                  <a:pt x="3858514" y="4147693"/>
                  <a:pt x="3164078" y="3849243"/>
                  <a:pt x="2415159" y="3634232"/>
                </a:cubicBezTo>
                <a:cubicBezTo>
                  <a:pt x="1950720" y="3501644"/>
                  <a:pt x="1416812" y="3402330"/>
                  <a:pt x="905256" y="3402330"/>
                </a:cubicBezTo>
                <a:cubicBezTo>
                  <a:pt x="587375" y="3402330"/>
                  <a:pt x="278257" y="3440684"/>
                  <a:pt x="0" y="3533267"/>
                </a:cubicBezTo>
                <a:lnTo>
                  <a:pt x="46736" y="12298045"/>
                </a:lnTo>
                <a:lnTo>
                  <a:pt x="2500757" y="12298045"/>
                </a:lnTo>
                <a:cubicBezTo>
                  <a:pt x="2824607" y="11670411"/>
                  <a:pt x="3148457" y="11042777"/>
                  <a:pt x="3472180" y="10415143"/>
                </a:cubicBezTo>
                <a:cubicBezTo>
                  <a:pt x="3823335" y="9732772"/>
                  <a:pt x="4197985" y="9028176"/>
                  <a:pt x="5025136" y="8494903"/>
                </a:cubicBezTo>
                <a:cubicBezTo>
                  <a:pt x="6152642" y="7766431"/>
                  <a:pt x="7931658" y="7474585"/>
                  <a:pt x="9640316" y="7384542"/>
                </a:cubicBezTo>
                <a:cubicBezTo>
                  <a:pt x="11349355" y="7294626"/>
                  <a:pt x="13081508" y="7369302"/>
                  <a:pt x="14770736" y="7209028"/>
                </a:cubicBezTo>
                <a:cubicBezTo>
                  <a:pt x="16924274" y="7005065"/>
                  <a:pt x="18371693" y="6811772"/>
                  <a:pt x="19904963" y="5938520"/>
                </a:cubicBezTo>
                <a:cubicBezTo>
                  <a:pt x="21172424" y="5212842"/>
                  <a:pt x="21644863" y="4663821"/>
                  <a:pt x="24121490" y="4663821"/>
                </a:cubicBezTo>
                <a:cubicBezTo>
                  <a:pt x="24206581" y="4663821"/>
                  <a:pt x="24293957" y="4664329"/>
                  <a:pt x="24383873" y="4665726"/>
                </a:cubicBezTo>
                <a:lnTo>
                  <a:pt x="24348821"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4"/>
          <p:cNvGrpSpPr/>
          <p:nvPr/>
        </p:nvGrpSpPr>
        <p:grpSpPr>
          <a:xfrm>
            <a:off x="17105400" y="1128234"/>
            <a:ext cx="885920" cy="885920"/>
            <a:chOff x="0" y="0"/>
            <a:chExt cx="1181227" cy="1181227"/>
          </a:xfrm>
        </p:grpSpPr>
        <p:sp>
          <p:nvSpPr>
            <p:cNvPr id="311" name="Google Shape;311;p4"/>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EDB945"/>
            </a:solidFill>
            <a:ln>
              <a:noFill/>
            </a:ln>
          </p:spPr>
        </p:sp>
        <p:sp>
          <p:nvSpPr>
            <p:cNvPr id="312" name="Google Shape;312;p4"/>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16171662" y="1760480"/>
            <a:ext cx="528828" cy="528828"/>
            <a:chOff x="0" y="0"/>
            <a:chExt cx="705104" cy="705104"/>
          </a:xfrm>
        </p:grpSpPr>
        <p:sp>
          <p:nvSpPr>
            <p:cNvPr id="314" name="Google Shape;314;p4"/>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BBC8D8"/>
            </a:solidFill>
            <a:ln>
              <a:noFill/>
            </a:ln>
          </p:spPr>
        </p:sp>
        <p:sp>
          <p:nvSpPr>
            <p:cNvPr id="315" name="Google Shape;315;p4"/>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BBC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106575" y="172350"/>
            <a:ext cx="798290" cy="798290"/>
            <a:chOff x="0" y="0"/>
            <a:chExt cx="1064387" cy="1064387"/>
          </a:xfrm>
        </p:grpSpPr>
        <p:sp>
          <p:nvSpPr>
            <p:cNvPr id="317" name="Google Shape;317;p4"/>
            <p:cNvSpPr/>
            <p:nvPr/>
          </p:nvSpPr>
          <p:spPr>
            <a:xfrm>
              <a:off x="25400" y="25400"/>
              <a:ext cx="1013587" cy="1013460"/>
            </a:xfrm>
            <a:custGeom>
              <a:avLst/>
              <a:gdLst/>
              <a:ahLst/>
              <a:cxnLst/>
              <a:rect l="l" t="t" r="r" b="b"/>
              <a:pathLst>
                <a:path w="1013587" h="1013460" extrusionOk="0">
                  <a:moveTo>
                    <a:pt x="0" y="506857"/>
                  </a:moveTo>
                  <a:lnTo>
                    <a:pt x="417195" y="417322"/>
                  </a:lnTo>
                  <a:lnTo>
                    <a:pt x="506857" y="0"/>
                  </a:lnTo>
                  <a:lnTo>
                    <a:pt x="596392" y="417195"/>
                  </a:lnTo>
                  <a:lnTo>
                    <a:pt x="1013587" y="506730"/>
                  </a:lnTo>
                  <a:lnTo>
                    <a:pt x="596392" y="596265"/>
                  </a:lnTo>
                  <a:lnTo>
                    <a:pt x="506857" y="1013460"/>
                  </a:lnTo>
                  <a:lnTo>
                    <a:pt x="417322" y="596265"/>
                  </a:lnTo>
                  <a:close/>
                </a:path>
              </a:pathLst>
            </a:custGeom>
            <a:solidFill>
              <a:srgbClr val="EF8378"/>
            </a:solidFill>
            <a:ln>
              <a:noFill/>
            </a:ln>
          </p:spPr>
        </p:sp>
        <p:sp>
          <p:nvSpPr>
            <p:cNvPr id="318" name="Google Shape;318;p4"/>
            <p:cNvSpPr/>
            <p:nvPr/>
          </p:nvSpPr>
          <p:spPr>
            <a:xfrm>
              <a:off x="0" y="0"/>
              <a:ext cx="1064387" cy="1064387"/>
            </a:xfrm>
            <a:custGeom>
              <a:avLst/>
              <a:gdLst/>
              <a:ahLst/>
              <a:cxnLst/>
              <a:rect l="l" t="t" r="r" b="b"/>
              <a:pathLst>
                <a:path w="1064387" h="1064387" extrusionOk="0">
                  <a:moveTo>
                    <a:pt x="20066" y="507365"/>
                  </a:moveTo>
                  <a:lnTo>
                    <a:pt x="437261" y="417830"/>
                  </a:lnTo>
                  <a:lnTo>
                    <a:pt x="442595" y="442722"/>
                  </a:lnTo>
                  <a:lnTo>
                    <a:pt x="417703" y="437388"/>
                  </a:lnTo>
                  <a:lnTo>
                    <a:pt x="507365" y="20066"/>
                  </a:lnTo>
                  <a:cubicBezTo>
                    <a:pt x="509905" y="8382"/>
                    <a:pt x="520192" y="0"/>
                    <a:pt x="532257" y="0"/>
                  </a:cubicBezTo>
                  <a:cubicBezTo>
                    <a:pt x="544322" y="0"/>
                    <a:pt x="554609" y="8382"/>
                    <a:pt x="557149" y="20066"/>
                  </a:cubicBezTo>
                  <a:lnTo>
                    <a:pt x="646684" y="437261"/>
                  </a:lnTo>
                  <a:lnTo>
                    <a:pt x="621792" y="442595"/>
                  </a:lnTo>
                  <a:lnTo>
                    <a:pt x="627126" y="417703"/>
                  </a:lnTo>
                  <a:lnTo>
                    <a:pt x="1044321" y="507238"/>
                  </a:lnTo>
                  <a:cubicBezTo>
                    <a:pt x="1056005" y="509778"/>
                    <a:pt x="1064387" y="520065"/>
                    <a:pt x="1064387" y="532130"/>
                  </a:cubicBezTo>
                  <a:cubicBezTo>
                    <a:pt x="1064387" y="544195"/>
                    <a:pt x="1056005" y="554482"/>
                    <a:pt x="1044321" y="557022"/>
                  </a:cubicBezTo>
                  <a:lnTo>
                    <a:pt x="627126" y="646684"/>
                  </a:lnTo>
                  <a:lnTo>
                    <a:pt x="621792" y="621792"/>
                  </a:lnTo>
                  <a:lnTo>
                    <a:pt x="646684" y="627126"/>
                  </a:lnTo>
                  <a:lnTo>
                    <a:pt x="557149" y="1044321"/>
                  </a:lnTo>
                  <a:cubicBezTo>
                    <a:pt x="554609" y="1056005"/>
                    <a:pt x="544322" y="1064387"/>
                    <a:pt x="532257" y="1064387"/>
                  </a:cubicBezTo>
                  <a:cubicBezTo>
                    <a:pt x="520192" y="1064387"/>
                    <a:pt x="509905" y="1056005"/>
                    <a:pt x="507365" y="1044321"/>
                  </a:cubicBezTo>
                  <a:lnTo>
                    <a:pt x="417830" y="627126"/>
                  </a:lnTo>
                  <a:lnTo>
                    <a:pt x="442722" y="621792"/>
                  </a:lnTo>
                  <a:lnTo>
                    <a:pt x="437388" y="646684"/>
                  </a:lnTo>
                  <a:lnTo>
                    <a:pt x="20066" y="557022"/>
                  </a:lnTo>
                  <a:cubicBezTo>
                    <a:pt x="8382" y="554482"/>
                    <a:pt x="0" y="544195"/>
                    <a:pt x="0" y="532257"/>
                  </a:cubicBezTo>
                  <a:cubicBezTo>
                    <a:pt x="0" y="520319"/>
                    <a:pt x="8382" y="509905"/>
                    <a:pt x="20066" y="507365"/>
                  </a:cubicBezTo>
                  <a:moveTo>
                    <a:pt x="30734" y="557022"/>
                  </a:moveTo>
                  <a:lnTo>
                    <a:pt x="25400" y="532257"/>
                  </a:lnTo>
                  <a:lnTo>
                    <a:pt x="30734" y="507365"/>
                  </a:lnTo>
                  <a:lnTo>
                    <a:pt x="447929" y="596900"/>
                  </a:lnTo>
                  <a:cubicBezTo>
                    <a:pt x="457708" y="599059"/>
                    <a:pt x="465328" y="606679"/>
                    <a:pt x="467487" y="616458"/>
                  </a:cubicBezTo>
                  <a:lnTo>
                    <a:pt x="557022" y="1033653"/>
                  </a:lnTo>
                  <a:lnTo>
                    <a:pt x="532130" y="1038987"/>
                  </a:lnTo>
                  <a:lnTo>
                    <a:pt x="507238" y="1033653"/>
                  </a:lnTo>
                  <a:lnTo>
                    <a:pt x="596900" y="616458"/>
                  </a:lnTo>
                  <a:cubicBezTo>
                    <a:pt x="599059" y="606679"/>
                    <a:pt x="606679" y="599059"/>
                    <a:pt x="616458" y="596900"/>
                  </a:cubicBezTo>
                  <a:lnTo>
                    <a:pt x="1033653" y="507365"/>
                  </a:lnTo>
                  <a:lnTo>
                    <a:pt x="1038987" y="532257"/>
                  </a:lnTo>
                  <a:lnTo>
                    <a:pt x="1033653" y="557149"/>
                  </a:lnTo>
                  <a:lnTo>
                    <a:pt x="616458" y="467614"/>
                  </a:lnTo>
                  <a:cubicBezTo>
                    <a:pt x="606679" y="465455"/>
                    <a:pt x="599059" y="457835"/>
                    <a:pt x="596900" y="448056"/>
                  </a:cubicBezTo>
                  <a:lnTo>
                    <a:pt x="507365" y="30734"/>
                  </a:lnTo>
                  <a:lnTo>
                    <a:pt x="532257" y="25400"/>
                  </a:lnTo>
                  <a:lnTo>
                    <a:pt x="557149" y="30734"/>
                  </a:lnTo>
                  <a:lnTo>
                    <a:pt x="467614" y="447929"/>
                  </a:lnTo>
                  <a:cubicBezTo>
                    <a:pt x="465455" y="457708"/>
                    <a:pt x="457835" y="465328"/>
                    <a:pt x="448056" y="467487"/>
                  </a:cubicBezTo>
                  <a:lnTo>
                    <a:pt x="30734" y="557022"/>
                  </a:lnTo>
                  <a:close/>
                </a:path>
              </a:pathLst>
            </a:custGeom>
            <a:solidFill>
              <a:srgbClr val="EF8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17019450" y="8937150"/>
            <a:ext cx="528828" cy="528828"/>
            <a:chOff x="0" y="0"/>
            <a:chExt cx="705104" cy="705104"/>
          </a:xfrm>
        </p:grpSpPr>
        <p:sp>
          <p:nvSpPr>
            <p:cNvPr id="320" name="Google Shape;320;p4"/>
            <p:cNvSpPr/>
            <p:nvPr/>
          </p:nvSpPr>
          <p:spPr>
            <a:xfrm>
              <a:off x="25400" y="25400"/>
              <a:ext cx="654304" cy="654304"/>
            </a:xfrm>
            <a:custGeom>
              <a:avLst/>
              <a:gdLst/>
              <a:ahLst/>
              <a:cxnLst/>
              <a:rect l="l" t="t" r="r" b="b"/>
              <a:pathLst>
                <a:path w="654304" h="654304" extrusionOk="0">
                  <a:moveTo>
                    <a:pt x="0" y="327152"/>
                  </a:moveTo>
                  <a:lnTo>
                    <a:pt x="269367" y="269367"/>
                  </a:lnTo>
                  <a:lnTo>
                    <a:pt x="327152" y="0"/>
                  </a:lnTo>
                  <a:lnTo>
                    <a:pt x="384937" y="269367"/>
                  </a:lnTo>
                  <a:lnTo>
                    <a:pt x="654304" y="327152"/>
                  </a:lnTo>
                  <a:lnTo>
                    <a:pt x="384937" y="384937"/>
                  </a:lnTo>
                  <a:lnTo>
                    <a:pt x="327152" y="654304"/>
                  </a:lnTo>
                  <a:lnTo>
                    <a:pt x="269367" y="384937"/>
                  </a:lnTo>
                  <a:close/>
                </a:path>
              </a:pathLst>
            </a:custGeom>
            <a:solidFill>
              <a:srgbClr val="DD5B52"/>
            </a:solidFill>
            <a:ln>
              <a:noFill/>
            </a:ln>
          </p:spPr>
        </p:sp>
        <p:sp>
          <p:nvSpPr>
            <p:cNvPr id="321" name="Google Shape;321;p4"/>
            <p:cNvSpPr/>
            <p:nvPr/>
          </p:nvSpPr>
          <p:spPr>
            <a:xfrm>
              <a:off x="0" y="0"/>
              <a:ext cx="705104" cy="705104"/>
            </a:xfrm>
            <a:custGeom>
              <a:avLst/>
              <a:gdLst/>
              <a:ahLst/>
              <a:cxnLst/>
              <a:rect l="l" t="t" r="r" b="b"/>
              <a:pathLst>
                <a:path w="705104" h="705104" extrusionOk="0">
                  <a:moveTo>
                    <a:pt x="20066" y="327787"/>
                  </a:moveTo>
                  <a:lnTo>
                    <a:pt x="289433" y="270002"/>
                  </a:lnTo>
                  <a:lnTo>
                    <a:pt x="294767" y="294894"/>
                  </a:lnTo>
                  <a:lnTo>
                    <a:pt x="269875" y="289560"/>
                  </a:lnTo>
                  <a:lnTo>
                    <a:pt x="327787" y="20066"/>
                  </a:lnTo>
                  <a:cubicBezTo>
                    <a:pt x="330327" y="8382"/>
                    <a:pt x="340614" y="0"/>
                    <a:pt x="352552" y="0"/>
                  </a:cubicBezTo>
                  <a:cubicBezTo>
                    <a:pt x="364490" y="0"/>
                    <a:pt x="374904" y="8382"/>
                    <a:pt x="377444" y="20066"/>
                  </a:cubicBezTo>
                  <a:lnTo>
                    <a:pt x="435229" y="289433"/>
                  </a:lnTo>
                  <a:lnTo>
                    <a:pt x="410337" y="294767"/>
                  </a:lnTo>
                  <a:lnTo>
                    <a:pt x="415671" y="269875"/>
                  </a:lnTo>
                  <a:lnTo>
                    <a:pt x="685038" y="327660"/>
                  </a:lnTo>
                  <a:cubicBezTo>
                    <a:pt x="696722" y="330200"/>
                    <a:pt x="705104" y="340487"/>
                    <a:pt x="705104" y="352552"/>
                  </a:cubicBezTo>
                  <a:cubicBezTo>
                    <a:pt x="705104" y="364617"/>
                    <a:pt x="696722" y="374904"/>
                    <a:pt x="685038" y="377444"/>
                  </a:cubicBezTo>
                  <a:lnTo>
                    <a:pt x="415798" y="435229"/>
                  </a:lnTo>
                  <a:lnTo>
                    <a:pt x="410464" y="410337"/>
                  </a:lnTo>
                  <a:lnTo>
                    <a:pt x="435356" y="415671"/>
                  </a:lnTo>
                  <a:lnTo>
                    <a:pt x="377571" y="685038"/>
                  </a:lnTo>
                  <a:cubicBezTo>
                    <a:pt x="375031" y="696722"/>
                    <a:pt x="364744" y="705104"/>
                    <a:pt x="352679" y="705104"/>
                  </a:cubicBezTo>
                  <a:cubicBezTo>
                    <a:pt x="340614" y="705104"/>
                    <a:pt x="330327" y="696722"/>
                    <a:pt x="327787" y="685038"/>
                  </a:cubicBezTo>
                  <a:lnTo>
                    <a:pt x="269875" y="415798"/>
                  </a:lnTo>
                  <a:lnTo>
                    <a:pt x="294767" y="410464"/>
                  </a:lnTo>
                  <a:lnTo>
                    <a:pt x="289433" y="435356"/>
                  </a:lnTo>
                  <a:lnTo>
                    <a:pt x="20066" y="377444"/>
                  </a:lnTo>
                  <a:cubicBezTo>
                    <a:pt x="8382" y="374904"/>
                    <a:pt x="0" y="364617"/>
                    <a:pt x="0" y="352552"/>
                  </a:cubicBezTo>
                  <a:cubicBezTo>
                    <a:pt x="0" y="340487"/>
                    <a:pt x="8382" y="330200"/>
                    <a:pt x="20066" y="327660"/>
                  </a:cubicBezTo>
                  <a:moveTo>
                    <a:pt x="30734" y="377317"/>
                  </a:moveTo>
                  <a:lnTo>
                    <a:pt x="25400" y="352552"/>
                  </a:lnTo>
                  <a:lnTo>
                    <a:pt x="30734" y="327660"/>
                  </a:lnTo>
                  <a:lnTo>
                    <a:pt x="300101" y="385445"/>
                  </a:lnTo>
                  <a:cubicBezTo>
                    <a:pt x="309880" y="387604"/>
                    <a:pt x="317500" y="395224"/>
                    <a:pt x="319659" y="405003"/>
                  </a:cubicBezTo>
                  <a:lnTo>
                    <a:pt x="377444" y="674370"/>
                  </a:lnTo>
                  <a:lnTo>
                    <a:pt x="352552" y="679704"/>
                  </a:lnTo>
                  <a:lnTo>
                    <a:pt x="327660" y="674370"/>
                  </a:lnTo>
                  <a:lnTo>
                    <a:pt x="385572" y="405130"/>
                  </a:lnTo>
                  <a:cubicBezTo>
                    <a:pt x="387731" y="395351"/>
                    <a:pt x="395351" y="387731"/>
                    <a:pt x="405130" y="385572"/>
                  </a:cubicBezTo>
                  <a:lnTo>
                    <a:pt x="674497" y="327787"/>
                  </a:lnTo>
                  <a:lnTo>
                    <a:pt x="679831" y="352679"/>
                  </a:lnTo>
                  <a:lnTo>
                    <a:pt x="674497" y="377571"/>
                  </a:lnTo>
                  <a:lnTo>
                    <a:pt x="405130" y="319532"/>
                  </a:lnTo>
                  <a:cubicBezTo>
                    <a:pt x="395351" y="317373"/>
                    <a:pt x="387731" y="309753"/>
                    <a:pt x="385572" y="299974"/>
                  </a:cubicBezTo>
                  <a:lnTo>
                    <a:pt x="327787" y="30734"/>
                  </a:lnTo>
                  <a:lnTo>
                    <a:pt x="352552" y="25400"/>
                  </a:lnTo>
                  <a:lnTo>
                    <a:pt x="377444" y="30734"/>
                  </a:lnTo>
                  <a:lnTo>
                    <a:pt x="319659" y="300101"/>
                  </a:lnTo>
                  <a:cubicBezTo>
                    <a:pt x="317500" y="309880"/>
                    <a:pt x="309880" y="317500"/>
                    <a:pt x="300101" y="319659"/>
                  </a:cubicBezTo>
                  <a:lnTo>
                    <a:pt x="30734" y="377444"/>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4"/>
          <p:cNvGrpSpPr/>
          <p:nvPr/>
        </p:nvGrpSpPr>
        <p:grpSpPr>
          <a:xfrm>
            <a:off x="17257800" y="1280634"/>
            <a:ext cx="885920" cy="885920"/>
            <a:chOff x="0" y="0"/>
            <a:chExt cx="1181227" cy="1181227"/>
          </a:xfrm>
        </p:grpSpPr>
        <p:sp>
          <p:nvSpPr>
            <p:cNvPr id="329" name="Google Shape;329;p4"/>
            <p:cNvSpPr/>
            <p:nvPr/>
          </p:nvSpPr>
          <p:spPr>
            <a:xfrm>
              <a:off x="25400" y="25400"/>
              <a:ext cx="1130427" cy="1130427"/>
            </a:xfrm>
            <a:custGeom>
              <a:avLst/>
              <a:gdLst/>
              <a:ahLst/>
              <a:cxnLst/>
              <a:rect l="l" t="t" r="r" b="b"/>
              <a:pathLst>
                <a:path w="1130427" h="1130427" extrusionOk="0">
                  <a:moveTo>
                    <a:pt x="0" y="565150"/>
                  </a:moveTo>
                  <a:lnTo>
                    <a:pt x="465328" y="465201"/>
                  </a:lnTo>
                  <a:lnTo>
                    <a:pt x="565150" y="0"/>
                  </a:lnTo>
                  <a:lnTo>
                    <a:pt x="665099" y="465328"/>
                  </a:lnTo>
                  <a:lnTo>
                    <a:pt x="1130427" y="565150"/>
                  </a:lnTo>
                  <a:lnTo>
                    <a:pt x="665099" y="665099"/>
                  </a:lnTo>
                  <a:lnTo>
                    <a:pt x="565150" y="1130427"/>
                  </a:lnTo>
                  <a:lnTo>
                    <a:pt x="465328" y="665099"/>
                  </a:lnTo>
                  <a:close/>
                </a:path>
              </a:pathLst>
            </a:custGeom>
            <a:solidFill>
              <a:srgbClr val="EDB945"/>
            </a:solidFill>
            <a:ln>
              <a:noFill/>
            </a:ln>
          </p:spPr>
        </p:sp>
        <p:sp>
          <p:nvSpPr>
            <p:cNvPr id="330" name="Google Shape;330;p4"/>
            <p:cNvSpPr/>
            <p:nvPr/>
          </p:nvSpPr>
          <p:spPr>
            <a:xfrm>
              <a:off x="0" y="0"/>
              <a:ext cx="1181227" cy="1181227"/>
            </a:xfrm>
            <a:custGeom>
              <a:avLst/>
              <a:gdLst/>
              <a:ahLst/>
              <a:cxnLst/>
              <a:rect l="l" t="t" r="r" b="b"/>
              <a:pathLst>
                <a:path w="1181227" h="1181227" extrusionOk="0">
                  <a:moveTo>
                    <a:pt x="20066" y="565785"/>
                  </a:moveTo>
                  <a:lnTo>
                    <a:pt x="485394" y="465836"/>
                  </a:lnTo>
                  <a:lnTo>
                    <a:pt x="490728" y="490728"/>
                  </a:lnTo>
                  <a:lnTo>
                    <a:pt x="465836" y="485394"/>
                  </a:lnTo>
                  <a:lnTo>
                    <a:pt x="565785" y="20066"/>
                  </a:lnTo>
                  <a:cubicBezTo>
                    <a:pt x="568325" y="8382"/>
                    <a:pt x="578612" y="0"/>
                    <a:pt x="590550" y="0"/>
                  </a:cubicBezTo>
                  <a:cubicBezTo>
                    <a:pt x="602488" y="0"/>
                    <a:pt x="612902" y="8382"/>
                    <a:pt x="615442" y="20066"/>
                  </a:cubicBezTo>
                  <a:lnTo>
                    <a:pt x="715391" y="485394"/>
                  </a:lnTo>
                  <a:lnTo>
                    <a:pt x="690499" y="490728"/>
                  </a:lnTo>
                  <a:lnTo>
                    <a:pt x="695833" y="465836"/>
                  </a:lnTo>
                  <a:lnTo>
                    <a:pt x="1161161" y="565785"/>
                  </a:lnTo>
                  <a:cubicBezTo>
                    <a:pt x="1172845" y="568325"/>
                    <a:pt x="1181227" y="578612"/>
                    <a:pt x="1181227" y="590677"/>
                  </a:cubicBezTo>
                  <a:cubicBezTo>
                    <a:pt x="1181227" y="602742"/>
                    <a:pt x="1172845" y="613029"/>
                    <a:pt x="1161161" y="615569"/>
                  </a:cubicBezTo>
                  <a:lnTo>
                    <a:pt x="695833" y="715391"/>
                  </a:lnTo>
                  <a:lnTo>
                    <a:pt x="690499" y="690499"/>
                  </a:lnTo>
                  <a:lnTo>
                    <a:pt x="715391" y="695833"/>
                  </a:lnTo>
                  <a:lnTo>
                    <a:pt x="615442" y="1161161"/>
                  </a:lnTo>
                  <a:cubicBezTo>
                    <a:pt x="612902" y="1172845"/>
                    <a:pt x="602615" y="1181227"/>
                    <a:pt x="590550" y="1181227"/>
                  </a:cubicBezTo>
                  <a:cubicBezTo>
                    <a:pt x="578485" y="1181227"/>
                    <a:pt x="568198" y="1172845"/>
                    <a:pt x="565658" y="1161161"/>
                  </a:cubicBezTo>
                  <a:lnTo>
                    <a:pt x="465836" y="695833"/>
                  </a:lnTo>
                  <a:lnTo>
                    <a:pt x="490728" y="690499"/>
                  </a:lnTo>
                  <a:lnTo>
                    <a:pt x="485394" y="715391"/>
                  </a:lnTo>
                  <a:lnTo>
                    <a:pt x="20066" y="615442"/>
                  </a:lnTo>
                  <a:cubicBezTo>
                    <a:pt x="8382" y="612902"/>
                    <a:pt x="0" y="602615"/>
                    <a:pt x="0" y="590550"/>
                  </a:cubicBezTo>
                  <a:cubicBezTo>
                    <a:pt x="0" y="578485"/>
                    <a:pt x="8382" y="568198"/>
                    <a:pt x="20066" y="565658"/>
                  </a:cubicBezTo>
                  <a:moveTo>
                    <a:pt x="30734" y="615315"/>
                  </a:moveTo>
                  <a:lnTo>
                    <a:pt x="25400" y="590550"/>
                  </a:lnTo>
                  <a:lnTo>
                    <a:pt x="30734" y="565658"/>
                  </a:lnTo>
                  <a:lnTo>
                    <a:pt x="496062" y="665607"/>
                  </a:lnTo>
                  <a:cubicBezTo>
                    <a:pt x="505841" y="667766"/>
                    <a:pt x="513461" y="675386"/>
                    <a:pt x="515620" y="685165"/>
                  </a:cubicBezTo>
                  <a:lnTo>
                    <a:pt x="615569" y="1150493"/>
                  </a:lnTo>
                  <a:lnTo>
                    <a:pt x="590677" y="1155827"/>
                  </a:lnTo>
                  <a:lnTo>
                    <a:pt x="565785" y="1150493"/>
                  </a:lnTo>
                  <a:lnTo>
                    <a:pt x="665734" y="685165"/>
                  </a:lnTo>
                  <a:cubicBezTo>
                    <a:pt x="667893" y="675386"/>
                    <a:pt x="675513" y="667766"/>
                    <a:pt x="685292" y="665607"/>
                  </a:cubicBezTo>
                  <a:lnTo>
                    <a:pt x="1150620" y="565658"/>
                  </a:lnTo>
                  <a:lnTo>
                    <a:pt x="1155954" y="590550"/>
                  </a:lnTo>
                  <a:lnTo>
                    <a:pt x="1150620" y="615442"/>
                  </a:lnTo>
                  <a:lnTo>
                    <a:pt x="685292" y="515493"/>
                  </a:lnTo>
                  <a:cubicBezTo>
                    <a:pt x="675513" y="513334"/>
                    <a:pt x="667893" y="505714"/>
                    <a:pt x="665734" y="495935"/>
                  </a:cubicBezTo>
                  <a:lnTo>
                    <a:pt x="565785" y="30734"/>
                  </a:lnTo>
                  <a:lnTo>
                    <a:pt x="590550" y="25400"/>
                  </a:lnTo>
                  <a:lnTo>
                    <a:pt x="615442" y="30734"/>
                  </a:lnTo>
                  <a:lnTo>
                    <a:pt x="515493" y="496062"/>
                  </a:lnTo>
                  <a:cubicBezTo>
                    <a:pt x="513334" y="505841"/>
                    <a:pt x="505714" y="513461"/>
                    <a:pt x="495935" y="515620"/>
                  </a:cubicBezTo>
                  <a:lnTo>
                    <a:pt x="30734" y="615442"/>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48B3A617-C51A-44B6-62A6-501B559DE395}"/>
              </a:ext>
            </a:extLst>
          </p:cNvPr>
          <p:cNvGraphicFramePr>
            <a:graphicFrameLocks noGrp="1"/>
          </p:cNvGraphicFramePr>
          <p:nvPr>
            <p:extLst>
              <p:ext uri="{D42A27DB-BD31-4B8C-83A1-F6EECF244321}">
                <p14:modId xmlns:p14="http://schemas.microsoft.com/office/powerpoint/2010/main" val="2062320292"/>
              </p:ext>
            </p:extLst>
          </p:nvPr>
        </p:nvGraphicFramePr>
        <p:xfrm>
          <a:off x="1055771" y="1056527"/>
          <a:ext cx="15224158" cy="8390399"/>
        </p:xfrm>
        <a:graphic>
          <a:graphicData uri="http://schemas.openxmlformats.org/drawingml/2006/table">
            <a:tbl>
              <a:tblPr firstRow="1" firstCol="1" bandRow="1">
                <a:tableStyleId>{7DF18680-E054-41AD-8BC1-D1AEF772440D}</a:tableStyleId>
              </a:tblPr>
              <a:tblGrid>
                <a:gridCol w="2239768">
                  <a:extLst>
                    <a:ext uri="{9D8B030D-6E8A-4147-A177-3AD203B41FA5}">
                      <a16:colId xmlns:a16="http://schemas.microsoft.com/office/drawing/2014/main" val="3217588602"/>
                    </a:ext>
                  </a:extLst>
                </a:gridCol>
                <a:gridCol w="4244250">
                  <a:extLst>
                    <a:ext uri="{9D8B030D-6E8A-4147-A177-3AD203B41FA5}">
                      <a16:colId xmlns:a16="http://schemas.microsoft.com/office/drawing/2014/main" val="1744011269"/>
                    </a:ext>
                  </a:extLst>
                </a:gridCol>
                <a:gridCol w="8740140">
                  <a:extLst>
                    <a:ext uri="{9D8B030D-6E8A-4147-A177-3AD203B41FA5}">
                      <a16:colId xmlns:a16="http://schemas.microsoft.com/office/drawing/2014/main" val="209480492"/>
                    </a:ext>
                  </a:extLst>
                </a:gridCol>
              </a:tblGrid>
              <a:tr h="727657">
                <a:tc gridSpan="3">
                  <a:txBody>
                    <a:bodyPr/>
                    <a:lstStyle/>
                    <a:p>
                      <a:pPr algn="ctr">
                        <a:lnSpc>
                          <a:spcPct val="115000"/>
                        </a:lnSpc>
                      </a:pPr>
                      <a:r>
                        <a:rPr lang="vi-VN" sz="4500">
                          <a:effectLst/>
                          <a:latin typeface="Times New Roman" panose="02020603050405020304" pitchFamily="18" charset="0"/>
                          <a:cs typeface="Times New Roman" panose="02020603050405020304" pitchFamily="18" charset="0"/>
                        </a:rPr>
                        <a:t>PHIẾU HỌC TẬP SỐ 2</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921274672"/>
                  </a:ext>
                </a:extLst>
              </a:tr>
              <a:tr h="1519676">
                <a:tc>
                  <a:txBody>
                    <a:bodyPr/>
                    <a:lstStyle/>
                    <a:p>
                      <a:pPr algn="ctr">
                        <a:lnSpc>
                          <a:spcPct val="115000"/>
                        </a:lnSpc>
                      </a:pPr>
                      <a:r>
                        <a:rPr lang="en-US" sz="4500" kern="100">
                          <a:effectLst/>
                          <a:latin typeface="Times New Roman" panose="02020603050405020304" pitchFamily="18" charset="0"/>
                          <a:cs typeface="Times New Roman" panose="02020603050405020304" pitchFamily="18" charset="0"/>
                        </a:rPr>
                        <a:t>Câu</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b="1" kern="100" dirty="0" err="1">
                          <a:effectLst/>
                          <a:latin typeface="Times New Roman" panose="02020603050405020304" pitchFamily="18" charset="0"/>
                          <a:cs typeface="Times New Roman" panose="02020603050405020304" pitchFamily="18" charset="0"/>
                        </a:rPr>
                        <a:t>Nhóm</a:t>
                      </a:r>
                      <a:endParaRPr lang="en-VN" sz="4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b="1" kern="100" dirty="0" err="1">
                          <a:effectLst/>
                          <a:latin typeface="Times New Roman" panose="02020603050405020304" pitchFamily="18" charset="0"/>
                          <a:cs typeface="Times New Roman" panose="02020603050405020304" pitchFamily="18" charset="0"/>
                        </a:rPr>
                        <a:t>Yếu</a:t>
                      </a:r>
                      <a:r>
                        <a:rPr lang="en-US" sz="4500" b="1" kern="100" dirty="0">
                          <a:effectLst/>
                          <a:latin typeface="Times New Roman" panose="02020603050405020304" pitchFamily="18" charset="0"/>
                          <a:cs typeface="Times New Roman" panose="02020603050405020304" pitchFamily="18" charset="0"/>
                        </a:rPr>
                        <a:t> </a:t>
                      </a:r>
                      <a:r>
                        <a:rPr lang="en-US" sz="4500" b="1" kern="100" dirty="0" err="1">
                          <a:effectLst/>
                          <a:latin typeface="Times New Roman" panose="02020603050405020304" pitchFamily="18" charset="0"/>
                          <a:cs typeface="Times New Roman" panose="02020603050405020304" pitchFamily="18" charset="0"/>
                        </a:rPr>
                        <a:t>tố</a:t>
                      </a:r>
                      <a:r>
                        <a:rPr lang="en-US" sz="4500" b="1" kern="100" dirty="0">
                          <a:effectLst/>
                          <a:latin typeface="Times New Roman" panose="02020603050405020304" pitchFamily="18" charset="0"/>
                          <a:cs typeface="Times New Roman" panose="02020603050405020304" pitchFamily="18" charset="0"/>
                        </a:rPr>
                        <a:t> </a:t>
                      </a:r>
                      <a:r>
                        <a:rPr lang="en-US" sz="4500" b="1" kern="100" dirty="0" err="1">
                          <a:effectLst/>
                          <a:latin typeface="Times New Roman" panose="02020603050405020304" pitchFamily="18" charset="0"/>
                          <a:cs typeface="Times New Roman" panose="02020603050405020304" pitchFamily="18" charset="0"/>
                        </a:rPr>
                        <a:t>cụ</a:t>
                      </a:r>
                      <a:r>
                        <a:rPr lang="en-US" sz="4500" b="1" kern="100" dirty="0">
                          <a:effectLst/>
                          <a:latin typeface="Times New Roman" panose="02020603050405020304" pitchFamily="18" charset="0"/>
                          <a:cs typeface="Times New Roman" panose="02020603050405020304" pitchFamily="18" charset="0"/>
                        </a:rPr>
                        <a:t> </a:t>
                      </a:r>
                      <a:r>
                        <a:rPr lang="en-US" sz="4500" b="1" kern="100" dirty="0" err="1">
                          <a:effectLst/>
                          <a:latin typeface="Times New Roman" panose="02020603050405020304" pitchFamily="18" charset="0"/>
                          <a:cs typeface="Times New Roman" panose="02020603050405020304" pitchFamily="18" charset="0"/>
                        </a:rPr>
                        <a:t>thể</a:t>
                      </a:r>
                      <a:endParaRPr lang="en-VN" sz="4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3368536"/>
                  </a:ext>
                </a:extLst>
              </a:tr>
              <a:tr h="2311695">
                <a:tc>
                  <a:txBody>
                    <a:bodyPr/>
                    <a:lstStyle/>
                    <a:p>
                      <a:pPr algn="ctr">
                        <a:lnSpc>
                          <a:spcPct val="115000"/>
                        </a:lnSpc>
                      </a:pPr>
                      <a:r>
                        <a:rPr lang="en-US" sz="4500" kern="100">
                          <a:effectLst/>
                          <a:latin typeface="Times New Roman" panose="02020603050405020304" pitchFamily="18" charset="0"/>
                          <a:cs typeface="Times New Roman" panose="02020603050405020304" pitchFamily="18" charset="0"/>
                        </a:rPr>
                        <a:t>a</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dirty="0" err="1">
                          <a:effectLst/>
                          <a:latin typeface="Times New Roman" panose="02020603050405020304" pitchFamily="18" charset="0"/>
                          <a:cs typeface="Times New Roman" panose="02020603050405020304" pitchFamily="18" charset="0"/>
                        </a:rPr>
                        <a:t>Chỉ</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đặc</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điểm</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cấu</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tạo</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của</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sự</a:t>
                      </a:r>
                      <a:r>
                        <a:rPr lang="en-US" sz="4500" dirty="0">
                          <a:effectLst/>
                          <a:latin typeface="Times New Roman" panose="02020603050405020304" pitchFamily="18" charset="0"/>
                          <a:cs typeface="Times New Roman" panose="02020603050405020304" pitchFamily="18" charset="0"/>
                        </a:rPr>
                        <a:t> </a:t>
                      </a:r>
                      <a:r>
                        <a:rPr lang="en-US" sz="4500" dirty="0" err="1">
                          <a:effectLst/>
                          <a:latin typeface="Times New Roman" panose="02020603050405020304" pitchFamily="18" charset="0"/>
                          <a:cs typeface="Times New Roman" panose="02020603050405020304" pitchFamily="18" charset="0"/>
                        </a:rPr>
                        <a:t>vật</a:t>
                      </a:r>
                      <a:r>
                        <a:rPr lang="en-US" sz="4500" dirty="0">
                          <a:effectLst/>
                          <a:latin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pt-BR" sz="4500" dirty="0">
                          <a:effectLst/>
                          <a:latin typeface="Times New Roman" panose="02020603050405020304" pitchFamily="18" charset="0"/>
                          <a:cs typeface="Times New Roman" panose="02020603050405020304" pitchFamily="18" charset="0"/>
                        </a:rPr>
                        <a:t>(</a:t>
                      </a:r>
                      <a:r>
                        <a:rPr lang="pt-BR" sz="4500" dirty="0" err="1">
                          <a:effectLst/>
                          <a:latin typeface="Times New Roman" panose="02020603050405020304" pitchFamily="18" charset="0"/>
                          <a:cs typeface="Times New Roman" panose="02020603050405020304" pitchFamily="18" charset="0"/>
                        </a:rPr>
                        <a:t>xuồng</a:t>
                      </a:r>
                      <a:r>
                        <a:rPr lang="pt-BR" sz="4500" dirty="0">
                          <a:effectLst/>
                          <a:latin typeface="Times New Roman" panose="02020603050405020304" pitchFamily="18" charset="0"/>
                          <a:cs typeface="Times New Roman" panose="02020603050405020304" pitchFamily="18" charset="0"/>
                        </a:rPr>
                        <a:t>) </a:t>
                      </a:r>
                      <a:r>
                        <a:rPr lang="pt-BR" sz="4500" i="1" dirty="0" err="1">
                          <a:effectLst/>
                          <a:latin typeface="Times New Roman" panose="02020603050405020304" pitchFamily="18" charset="0"/>
                          <a:cs typeface="Times New Roman" panose="02020603050405020304" pitchFamily="18" charset="0"/>
                        </a:rPr>
                        <a:t>ba</a:t>
                      </a:r>
                      <a:r>
                        <a:rPr lang="pt-BR" sz="4500" i="1" dirty="0">
                          <a:effectLst/>
                          <a:latin typeface="Times New Roman" panose="02020603050405020304" pitchFamily="18" charset="0"/>
                          <a:cs typeface="Times New Roman" panose="02020603050405020304" pitchFamily="18" charset="0"/>
                        </a:rPr>
                        <a:t> lá, </a:t>
                      </a:r>
                      <a:r>
                        <a:rPr lang="pt-BR" sz="4500" i="1" dirty="0" err="1">
                          <a:effectLst/>
                          <a:latin typeface="Times New Roman" panose="02020603050405020304" pitchFamily="18" charset="0"/>
                          <a:cs typeface="Times New Roman" panose="02020603050405020304" pitchFamily="18" charset="0"/>
                        </a:rPr>
                        <a:t>năm</a:t>
                      </a:r>
                      <a:r>
                        <a:rPr lang="pt-BR" sz="4500" i="1" dirty="0">
                          <a:effectLst/>
                          <a:latin typeface="Times New Roman" panose="02020603050405020304" pitchFamily="18" charset="0"/>
                          <a:cs typeface="Times New Roman" panose="02020603050405020304" pitchFamily="18" charset="0"/>
                        </a:rPr>
                        <a:t> lá, </a:t>
                      </a:r>
                      <a:r>
                        <a:rPr lang="pt-BR" sz="4500" i="1" dirty="0" err="1">
                          <a:effectLst/>
                          <a:latin typeface="Times New Roman" panose="02020603050405020304" pitchFamily="18" charset="0"/>
                          <a:cs typeface="Times New Roman" panose="02020603050405020304" pitchFamily="18" charset="0"/>
                        </a:rPr>
                        <a:t>tam</a:t>
                      </a:r>
                      <a:r>
                        <a:rPr lang="pt-BR" sz="4500" i="1" dirty="0">
                          <a:effectLst/>
                          <a:latin typeface="Times New Roman" panose="02020603050405020304" pitchFamily="18" charset="0"/>
                          <a:cs typeface="Times New Roman" panose="02020603050405020304" pitchFamily="18" charset="0"/>
                        </a:rPr>
                        <a:t> </a:t>
                      </a:r>
                      <a:r>
                        <a:rPr lang="pt-BR" sz="4500" i="1" dirty="0" err="1">
                          <a:effectLst/>
                          <a:latin typeface="Times New Roman" panose="02020603050405020304" pitchFamily="18" charset="0"/>
                          <a:cs typeface="Times New Roman" panose="02020603050405020304" pitchFamily="18" charset="0"/>
                        </a:rPr>
                        <a:t>bản</a:t>
                      </a:r>
                      <a:r>
                        <a:rPr lang="pt-BR" sz="4500" i="1" dirty="0">
                          <a:effectLst/>
                          <a:latin typeface="Times New Roman" panose="02020603050405020304" pitchFamily="18" charset="0"/>
                          <a:cs typeface="Times New Roman" panose="02020603050405020304" pitchFamily="18" charset="0"/>
                        </a:rPr>
                        <a:t>, </a:t>
                      </a:r>
                      <a:r>
                        <a:rPr lang="pt-BR" sz="4500" i="1" dirty="0" err="1">
                          <a:effectLst/>
                          <a:latin typeface="Times New Roman" panose="02020603050405020304" pitchFamily="18" charset="0"/>
                          <a:cs typeface="Times New Roman" panose="02020603050405020304" pitchFamily="18" charset="0"/>
                        </a:rPr>
                        <a:t>độc</a:t>
                      </a:r>
                      <a:r>
                        <a:rPr lang="pt-BR" sz="4500" i="1" dirty="0">
                          <a:effectLst/>
                          <a:latin typeface="Times New Roman" panose="02020603050405020304" pitchFamily="18" charset="0"/>
                          <a:cs typeface="Times New Roman" panose="02020603050405020304" pitchFamily="18" charset="0"/>
                        </a:rPr>
                        <a:t> </a:t>
                      </a:r>
                      <a:r>
                        <a:rPr lang="pt-BR" sz="4500" i="1" dirty="0" err="1">
                          <a:effectLst/>
                          <a:latin typeface="Times New Roman" panose="02020603050405020304" pitchFamily="18" charset="0"/>
                          <a:cs typeface="Times New Roman" panose="02020603050405020304" pitchFamily="18" charset="0"/>
                        </a:rPr>
                        <a:t>mộc</a:t>
                      </a:r>
                      <a:endParaRPr lang="en-VN" sz="45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2928059"/>
                  </a:ext>
                </a:extLst>
              </a:tr>
              <a:tr h="2311695">
                <a:tc>
                  <a:txBody>
                    <a:bodyPr/>
                    <a:lstStyle/>
                    <a:p>
                      <a:pPr algn="ctr">
                        <a:lnSpc>
                          <a:spcPct val="115000"/>
                        </a:lnSpc>
                      </a:pPr>
                      <a:r>
                        <a:rPr lang="en-US" sz="4500" kern="100">
                          <a:effectLst/>
                          <a:latin typeface="Times New Roman" panose="02020603050405020304" pitchFamily="18" charset="0"/>
                          <a:cs typeface="Times New Roman" panose="02020603050405020304" pitchFamily="18" charset="0"/>
                        </a:rPr>
                        <a:t>b</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a:effectLst/>
                          <a:latin typeface="Times New Roman" panose="02020603050405020304" pitchFamily="18" charset="0"/>
                          <a:cs typeface="Times New Roman" panose="02020603050405020304" pitchFamily="18" charset="0"/>
                        </a:rPr>
                        <a:t>Chỉ cách vận hành của sự vật: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dirty="0">
                          <a:effectLst/>
                          <a:latin typeface="Times New Roman" panose="02020603050405020304" pitchFamily="18" charset="0"/>
                          <a:cs typeface="Times New Roman" panose="02020603050405020304" pitchFamily="18" charset="0"/>
                        </a:rPr>
                        <a:t>(</a:t>
                      </a:r>
                      <a:r>
                        <a:rPr lang="en-US" sz="4500" dirty="0" err="1">
                          <a:effectLst/>
                          <a:latin typeface="Times New Roman" panose="02020603050405020304" pitchFamily="18" charset="0"/>
                          <a:cs typeface="Times New Roman" panose="02020603050405020304" pitchFamily="18" charset="0"/>
                        </a:rPr>
                        <a:t>xuồng</a:t>
                      </a:r>
                      <a:r>
                        <a:rPr lang="en-US" sz="4500" dirty="0">
                          <a:effectLst/>
                          <a:latin typeface="Times New Roman" panose="02020603050405020304" pitchFamily="18" charset="0"/>
                          <a:cs typeface="Times New Roman" panose="02020603050405020304" pitchFamily="18" charset="0"/>
                        </a:rPr>
                        <a:t>)</a:t>
                      </a:r>
                      <a:r>
                        <a:rPr lang="en-US" sz="4500" i="1" dirty="0">
                          <a:effectLst/>
                          <a:latin typeface="Times New Roman" panose="02020603050405020304" pitchFamily="18" charset="0"/>
                          <a:cs typeface="Times New Roman" panose="02020603050405020304" pitchFamily="18" charset="0"/>
                        </a:rPr>
                        <a:t> </a:t>
                      </a:r>
                      <a:r>
                        <a:rPr lang="en-US" sz="4500" i="1" dirty="0" err="1">
                          <a:effectLst/>
                          <a:latin typeface="Times New Roman" panose="02020603050405020304" pitchFamily="18" charset="0"/>
                          <a:cs typeface="Times New Roman" panose="02020603050405020304" pitchFamily="18" charset="0"/>
                        </a:rPr>
                        <a:t>chèo</a:t>
                      </a:r>
                      <a:r>
                        <a:rPr lang="en-US" sz="4500" i="1" dirty="0">
                          <a:effectLst/>
                          <a:latin typeface="Times New Roman" panose="02020603050405020304" pitchFamily="18" charset="0"/>
                          <a:cs typeface="Times New Roman" panose="02020603050405020304" pitchFamily="18" charset="0"/>
                        </a:rPr>
                        <a:t>, </a:t>
                      </a:r>
                      <a:r>
                        <a:rPr lang="en-US" sz="4500" i="1" dirty="0" err="1">
                          <a:effectLst/>
                          <a:latin typeface="Times New Roman" panose="02020603050405020304" pitchFamily="18" charset="0"/>
                          <a:cs typeface="Times New Roman" panose="02020603050405020304" pitchFamily="18" charset="0"/>
                        </a:rPr>
                        <a:t>máy</a:t>
                      </a:r>
                      <a:endParaRPr lang="en-VN" sz="45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2835900"/>
                  </a:ext>
                </a:extLst>
              </a:tr>
              <a:tr h="1519676">
                <a:tc>
                  <a:txBody>
                    <a:bodyPr/>
                    <a:lstStyle/>
                    <a:p>
                      <a:pPr algn="ctr">
                        <a:lnSpc>
                          <a:spcPct val="115000"/>
                        </a:lnSpc>
                      </a:pPr>
                      <a:r>
                        <a:rPr lang="en-US" sz="4500" kern="100">
                          <a:effectLst/>
                          <a:latin typeface="Times New Roman" panose="02020603050405020304" pitchFamily="18" charset="0"/>
                          <a:cs typeface="Times New Roman" panose="02020603050405020304" pitchFamily="18" charset="0"/>
                        </a:rPr>
                        <a:t>c</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a:effectLst/>
                          <a:latin typeface="Times New Roman" panose="02020603050405020304" pitchFamily="18" charset="0"/>
                          <a:cs typeface="Times New Roman" panose="02020603050405020304" pitchFamily="18" charset="0"/>
                        </a:rPr>
                        <a:t>Chỉ công dụng của sự vật: </a:t>
                      </a:r>
                      <a:endParaRPr lang="en-VN" sz="4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4500" dirty="0">
                          <a:effectLst/>
                          <a:latin typeface="Times New Roman" panose="02020603050405020304" pitchFamily="18" charset="0"/>
                          <a:cs typeface="Times New Roman" panose="02020603050405020304" pitchFamily="18" charset="0"/>
                        </a:rPr>
                        <a:t>(</a:t>
                      </a:r>
                      <a:r>
                        <a:rPr lang="en-US" sz="4500" dirty="0" err="1">
                          <a:effectLst/>
                          <a:latin typeface="Times New Roman" panose="02020603050405020304" pitchFamily="18" charset="0"/>
                          <a:cs typeface="Times New Roman" panose="02020603050405020304" pitchFamily="18" charset="0"/>
                        </a:rPr>
                        <a:t>ghe</a:t>
                      </a:r>
                      <a:r>
                        <a:rPr lang="en-US" sz="4500" dirty="0">
                          <a:effectLst/>
                          <a:latin typeface="Times New Roman" panose="02020603050405020304" pitchFamily="18" charset="0"/>
                          <a:cs typeface="Times New Roman" panose="02020603050405020304" pitchFamily="18" charset="0"/>
                        </a:rPr>
                        <a:t>) </a:t>
                      </a:r>
                      <a:r>
                        <a:rPr lang="en-US" sz="4500" i="1" dirty="0" err="1">
                          <a:effectLst/>
                          <a:latin typeface="Times New Roman" panose="02020603050405020304" pitchFamily="18" charset="0"/>
                          <a:cs typeface="Times New Roman" panose="02020603050405020304" pitchFamily="18" charset="0"/>
                        </a:rPr>
                        <a:t>câu</a:t>
                      </a:r>
                      <a:r>
                        <a:rPr lang="en-US" sz="4500" i="1" dirty="0">
                          <a:effectLst/>
                          <a:latin typeface="Times New Roman" panose="02020603050405020304" pitchFamily="18" charset="0"/>
                          <a:cs typeface="Times New Roman" panose="02020603050405020304" pitchFamily="18" charset="0"/>
                        </a:rPr>
                        <a:t>, </a:t>
                      </a:r>
                      <a:r>
                        <a:rPr lang="en-US" sz="4500" i="1" dirty="0" err="1">
                          <a:effectLst/>
                          <a:latin typeface="Times New Roman" panose="02020603050405020304" pitchFamily="18" charset="0"/>
                          <a:cs typeface="Times New Roman" panose="02020603050405020304" pitchFamily="18" charset="0"/>
                        </a:rPr>
                        <a:t>cào</a:t>
                      </a:r>
                      <a:r>
                        <a:rPr lang="en-US" sz="4500" i="1" dirty="0">
                          <a:effectLst/>
                          <a:latin typeface="Times New Roman" panose="02020603050405020304" pitchFamily="18" charset="0"/>
                          <a:cs typeface="Times New Roman" panose="02020603050405020304" pitchFamily="18" charset="0"/>
                        </a:rPr>
                        <a:t> </a:t>
                      </a:r>
                      <a:r>
                        <a:rPr lang="en-US" sz="4500" i="1" dirty="0" err="1">
                          <a:effectLst/>
                          <a:latin typeface="Times New Roman" panose="02020603050405020304" pitchFamily="18" charset="0"/>
                          <a:cs typeface="Times New Roman" panose="02020603050405020304" pitchFamily="18" charset="0"/>
                        </a:rPr>
                        <a:t>tôm</a:t>
                      </a:r>
                      <a:endParaRPr lang="en-VN" sz="45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2106827"/>
                  </a:ext>
                </a:extLst>
              </a:tr>
            </a:tbl>
          </a:graphicData>
        </a:graphic>
      </p:graphicFrame>
    </p:spTree>
    <p:extLst>
      <p:ext uri="{BB962C8B-B14F-4D97-AF65-F5344CB8AC3E}">
        <p14:creationId xmlns:p14="http://schemas.microsoft.com/office/powerpoint/2010/main" val="108405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CDB"/>
        </a:solidFill>
        <a:effectLst/>
      </p:bgPr>
    </p:bg>
    <p:spTree>
      <p:nvGrpSpPr>
        <p:cNvPr id="1" name="Shape 488"/>
        <p:cNvGrpSpPr/>
        <p:nvPr/>
      </p:nvGrpSpPr>
      <p:grpSpPr>
        <a:xfrm>
          <a:off x="0" y="0"/>
          <a:ext cx="0" cy="0"/>
          <a:chOff x="0" y="0"/>
          <a:chExt cx="0" cy="0"/>
        </a:xfrm>
      </p:grpSpPr>
      <p:sp>
        <p:nvSpPr>
          <p:cNvPr id="489" name="Google Shape;489;p7"/>
          <p:cNvSpPr/>
          <p:nvPr/>
        </p:nvSpPr>
        <p:spPr>
          <a:xfrm>
            <a:off x="190" y="6295603"/>
            <a:ext cx="14513338" cy="3991261"/>
          </a:xfrm>
          <a:custGeom>
            <a:avLst/>
            <a:gdLst/>
            <a:ahLst/>
            <a:cxnLst/>
            <a:rect l="l" t="t" r="r" b="b"/>
            <a:pathLst>
              <a:path w="19351118" h="5321681" extrusionOk="0">
                <a:moveTo>
                  <a:pt x="0" y="0"/>
                </a:moveTo>
                <a:cubicBezTo>
                  <a:pt x="4083304" y="522986"/>
                  <a:pt x="1385697" y="3197987"/>
                  <a:pt x="7093077" y="3197987"/>
                </a:cubicBezTo>
                <a:cubicBezTo>
                  <a:pt x="7923911" y="3197987"/>
                  <a:pt x="8933053" y="3141345"/>
                  <a:pt x="10167112" y="3013075"/>
                </a:cubicBezTo>
                <a:cubicBezTo>
                  <a:pt x="11278489" y="2897632"/>
                  <a:pt x="12181206" y="2845054"/>
                  <a:pt x="12931522" y="2845054"/>
                </a:cubicBezTo>
                <a:cubicBezTo>
                  <a:pt x="16544418" y="2845054"/>
                  <a:pt x="16611346" y="4062222"/>
                  <a:pt x="19351118" y="5321681"/>
                </a:cubicBezTo>
                <a:lnTo>
                  <a:pt x="0" y="5321681"/>
                </a:lnTo>
                <a:lnTo>
                  <a:pt x="0"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80252" y="95"/>
            <a:ext cx="16707898" cy="2090261"/>
          </a:xfrm>
          <a:custGeom>
            <a:avLst/>
            <a:gdLst/>
            <a:ahLst/>
            <a:cxnLst/>
            <a:rect l="l" t="t" r="r" b="b"/>
            <a:pathLst>
              <a:path w="22277197" h="2787015" extrusionOk="0">
                <a:moveTo>
                  <a:pt x="22277197" y="0"/>
                </a:moveTo>
                <a:lnTo>
                  <a:pt x="22277197" y="2787015"/>
                </a:lnTo>
                <a:cubicBezTo>
                  <a:pt x="21205190" y="2473833"/>
                  <a:pt x="20347940" y="2388997"/>
                  <a:pt x="19577811" y="2388997"/>
                </a:cubicBezTo>
                <a:cubicBezTo>
                  <a:pt x="18668110" y="2388997"/>
                  <a:pt x="17879568" y="2507361"/>
                  <a:pt x="17001871" y="2507361"/>
                </a:cubicBezTo>
                <a:cubicBezTo>
                  <a:pt x="15921101" y="2507361"/>
                  <a:pt x="14705203" y="2328037"/>
                  <a:pt x="12960604" y="1527429"/>
                </a:cubicBezTo>
                <a:cubicBezTo>
                  <a:pt x="11049508" y="650494"/>
                  <a:pt x="9523349" y="400939"/>
                  <a:pt x="8185785" y="400939"/>
                </a:cubicBezTo>
                <a:cubicBezTo>
                  <a:pt x="6418580" y="400939"/>
                  <a:pt x="4980305" y="836676"/>
                  <a:pt x="3418205" y="836676"/>
                </a:cubicBezTo>
                <a:cubicBezTo>
                  <a:pt x="2378329" y="836676"/>
                  <a:pt x="1283335" y="643509"/>
                  <a:pt x="0" y="0"/>
                </a:cubicBez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93" y="1063360"/>
            <a:ext cx="18287905" cy="9223534"/>
          </a:xfrm>
          <a:custGeom>
            <a:avLst/>
            <a:gdLst/>
            <a:ahLst/>
            <a:cxnLst/>
            <a:rect l="l" t="t" r="r" b="b"/>
            <a:pathLst>
              <a:path w="24383873" h="12298045" extrusionOk="0">
                <a:moveTo>
                  <a:pt x="35052" y="0"/>
                </a:moveTo>
                <a:cubicBezTo>
                  <a:pt x="975741" y="362585"/>
                  <a:pt x="2146554" y="469519"/>
                  <a:pt x="3295015" y="469519"/>
                </a:cubicBezTo>
                <a:cubicBezTo>
                  <a:pt x="3432429" y="469519"/>
                  <a:pt x="3569843" y="467995"/>
                  <a:pt x="3706241" y="465201"/>
                </a:cubicBezTo>
                <a:cubicBezTo>
                  <a:pt x="4818634" y="442214"/>
                  <a:pt x="5925185" y="344297"/>
                  <a:pt x="7036054" y="344297"/>
                </a:cubicBezTo>
                <a:cubicBezTo>
                  <a:pt x="7199122" y="344297"/>
                  <a:pt x="7362317" y="346456"/>
                  <a:pt x="7525639" y="351155"/>
                </a:cubicBezTo>
                <a:cubicBezTo>
                  <a:pt x="9519412" y="408305"/>
                  <a:pt x="11466068" y="873506"/>
                  <a:pt x="12921488" y="1639316"/>
                </a:cubicBezTo>
                <a:cubicBezTo>
                  <a:pt x="13974826" y="2194433"/>
                  <a:pt x="14762860" y="2892425"/>
                  <a:pt x="15808579" y="3451987"/>
                </a:cubicBezTo>
                <a:cubicBezTo>
                  <a:pt x="16686910" y="3922141"/>
                  <a:pt x="17849342" y="4297934"/>
                  <a:pt x="19031459" y="4297934"/>
                </a:cubicBezTo>
                <a:cubicBezTo>
                  <a:pt x="19256248" y="4297934"/>
                  <a:pt x="19481673" y="4284345"/>
                  <a:pt x="19705956" y="4255262"/>
                </a:cubicBezTo>
                <a:cubicBezTo>
                  <a:pt x="20525360" y="4147693"/>
                  <a:pt x="21219795" y="3849243"/>
                  <a:pt x="21968714" y="3634232"/>
                </a:cubicBezTo>
                <a:cubicBezTo>
                  <a:pt x="22433153" y="3501644"/>
                  <a:pt x="22967060" y="3402330"/>
                  <a:pt x="23478617" y="3402330"/>
                </a:cubicBezTo>
                <a:cubicBezTo>
                  <a:pt x="23796498" y="3402330"/>
                  <a:pt x="24105616" y="3440684"/>
                  <a:pt x="24383873" y="3533267"/>
                </a:cubicBezTo>
                <a:lnTo>
                  <a:pt x="24337136" y="12298045"/>
                </a:lnTo>
                <a:lnTo>
                  <a:pt x="21883116" y="12298045"/>
                </a:lnTo>
                <a:cubicBezTo>
                  <a:pt x="21559266" y="11670411"/>
                  <a:pt x="21235416" y="11042777"/>
                  <a:pt x="20911693" y="10415143"/>
                </a:cubicBezTo>
                <a:cubicBezTo>
                  <a:pt x="20560538" y="9732773"/>
                  <a:pt x="20185888" y="9028176"/>
                  <a:pt x="19358736" y="8494903"/>
                </a:cubicBezTo>
                <a:cubicBezTo>
                  <a:pt x="18231232" y="7766431"/>
                  <a:pt x="16452215" y="7474586"/>
                  <a:pt x="14743556" y="7384542"/>
                </a:cubicBezTo>
                <a:cubicBezTo>
                  <a:pt x="13034518" y="7294626"/>
                  <a:pt x="11302365" y="7369302"/>
                  <a:pt x="9613138" y="7209028"/>
                </a:cubicBezTo>
                <a:cubicBezTo>
                  <a:pt x="7459598" y="7005066"/>
                  <a:pt x="6012180" y="6811773"/>
                  <a:pt x="4478909" y="5938520"/>
                </a:cubicBezTo>
                <a:cubicBezTo>
                  <a:pt x="3211449" y="5212842"/>
                  <a:pt x="2739009" y="4663821"/>
                  <a:pt x="262382" y="4663821"/>
                </a:cubicBezTo>
                <a:cubicBezTo>
                  <a:pt x="177292" y="4663821"/>
                  <a:pt x="89916" y="4664329"/>
                  <a:pt x="0" y="4665726"/>
                </a:cubicBezTo>
                <a:lnTo>
                  <a:pt x="35052" y="0"/>
                </a:lnTo>
                <a:close/>
              </a:path>
            </a:pathLst>
          </a:custGeom>
          <a:solidFill>
            <a:srgbClr val="FFFFFF">
              <a:alpha val="3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7"/>
          <p:cNvGrpSpPr/>
          <p:nvPr/>
        </p:nvGrpSpPr>
        <p:grpSpPr>
          <a:xfrm>
            <a:off x="16943662" y="0"/>
            <a:ext cx="689991" cy="689897"/>
            <a:chOff x="0" y="0"/>
            <a:chExt cx="919988" cy="919861"/>
          </a:xfrm>
        </p:grpSpPr>
        <p:sp>
          <p:nvSpPr>
            <p:cNvPr id="493" name="Google Shape;493;p7"/>
            <p:cNvSpPr/>
            <p:nvPr/>
          </p:nvSpPr>
          <p:spPr>
            <a:xfrm>
              <a:off x="25400" y="25400"/>
              <a:ext cx="869061" cy="869061"/>
            </a:xfrm>
            <a:custGeom>
              <a:avLst/>
              <a:gdLst/>
              <a:ahLst/>
              <a:cxnLst/>
              <a:rect l="l" t="t" r="r" b="b"/>
              <a:pathLst>
                <a:path w="869061" h="869061" extrusionOk="0">
                  <a:moveTo>
                    <a:pt x="869061" y="434467"/>
                  </a:moveTo>
                  <a:lnTo>
                    <a:pt x="511302" y="357759"/>
                  </a:lnTo>
                  <a:lnTo>
                    <a:pt x="434467" y="0"/>
                  </a:lnTo>
                  <a:lnTo>
                    <a:pt x="357759" y="357759"/>
                  </a:lnTo>
                  <a:lnTo>
                    <a:pt x="0" y="434467"/>
                  </a:lnTo>
                  <a:lnTo>
                    <a:pt x="357759" y="511302"/>
                  </a:lnTo>
                  <a:lnTo>
                    <a:pt x="434594" y="869061"/>
                  </a:lnTo>
                  <a:lnTo>
                    <a:pt x="511429" y="511302"/>
                  </a:lnTo>
                  <a:close/>
                </a:path>
              </a:pathLst>
            </a:custGeom>
            <a:solidFill>
              <a:srgbClr val="DD5B52"/>
            </a:solidFill>
            <a:ln>
              <a:noFill/>
            </a:ln>
          </p:spPr>
        </p:sp>
        <p:sp>
          <p:nvSpPr>
            <p:cNvPr id="494" name="Google Shape;494;p7"/>
            <p:cNvSpPr/>
            <p:nvPr/>
          </p:nvSpPr>
          <p:spPr>
            <a:xfrm>
              <a:off x="0" y="0"/>
              <a:ext cx="919988" cy="919861"/>
            </a:xfrm>
            <a:custGeom>
              <a:avLst/>
              <a:gdLst/>
              <a:ahLst/>
              <a:cxnLst/>
              <a:rect l="l" t="t" r="r" b="b"/>
              <a:pathLst>
                <a:path w="919988" h="919861" extrusionOk="0">
                  <a:moveTo>
                    <a:pt x="889127" y="484759"/>
                  </a:moveTo>
                  <a:lnTo>
                    <a:pt x="531368" y="407924"/>
                  </a:lnTo>
                  <a:cubicBezTo>
                    <a:pt x="521589" y="405765"/>
                    <a:pt x="513969" y="398145"/>
                    <a:pt x="511810" y="388366"/>
                  </a:cubicBezTo>
                  <a:lnTo>
                    <a:pt x="435102" y="30734"/>
                  </a:lnTo>
                  <a:lnTo>
                    <a:pt x="459867" y="25400"/>
                  </a:lnTo>
                  <a:lnTo>
                    <a:pt x="484759" y="30734"/>
                  </a:lnTo>
                  <a:lnTo>
                    <a:pt x="407924" y="388493"/>
                  </a:lnTo>
                  <a:cubicBezTo>
                    <a:pt x="405765" y="398272"/>
                    <a:pt x="398145" y="405892"/>
                    <a:pt x="388366" y="408051"/>
                  </a:cubicBezTo>
                  <a:lnTo>
                    <a:pt x="30734" y="484759"/>
                  </a:lnTo>
                  <a:lnTo>
                    <a:pt x="25400" y="459867"/>
                  </a:lnTo>
                  <a:lnTo>
                    <a:pt x="30734" y="434975"/>
                  </a:lnTo>
                  <a:lnTo>
                    <a:pt x="388493" y="511810"/>
                  </a:lnTo>
                  <a:cubicBezTo>
                    <a:pt x="398272" y="513969"/>
                    <a:pt x="405892" y="521589"/>
                    <a:pt x="408051" y="531368"/>
                  </a:cubicBezTo>
                  <a:lnTo>
                    <a:pt x="484886" y="889127"/>
                  </a:lnTo>
                  <a:lnTo>
                    <a:pt x="459994" y="894461"/>
                  </a:lnTo>
                  <a:lnTo>
                    <a:pt x="435102" y="889127"/>
                  </a:lnTo>
                  <a:lnTo>
                    <a:pt x="511937" y="531368"/>
                  </a:lnTo>
                  <a:cubicBezTo>
                    <a:pt x="514096" y="521589"/>
                    <a:pt x="521716" y="513969"/>
                    <a:pt x="531495" y="511810"/>
                  </a:cubicBezTo>
                  <a:lnTo>
                    <a:pt x="889254" y="434975"/>
                  </a:lnTo>
                  <a:lnTo>
                    <a:pt x="894588" y="459867"/>
                  </a:lnTo>
                  <a:lnTo>
                    <a:pt x="889254" y="484759"/>
                  </a:lnTo>
                  <a:moveTo>
                    <a:pt x="899922" y="435102"/>
                  </a:moveTo>
                  <a:cubicBezTo>
                    <a:pt x="911606" y="437642"/>
                    <a:pt x="919988" y="447929"/>
                    <a:pt x="919988" y="459994"/>
                  </a:cubicBezTo>
                  <a:cubicBezTo>
                    <a:pt x="919988" y="472059"/>
                    <a:pt x="911606" y="482346"/>
                    <a:pt x="899922" y="484886"/>
                  </a:cubicBezTo>
                  <a:lnTo>
                    <a:pt x="542036" y="561594"/>
                  </a:lnTo>
                  <a:lnTo>
                    <a:pt x="536702" y="536702"/>
                  </a:lnTo>
                  <a:lnTo>
                    <a:pt x="561594" y="542036"/>
                  </a:lnTo>
                  <a:lnTo>
                    <a:pt x="484759" y="899795"/>
                  </a:lnTo>
                  <a:cubicBezTo>
                    <a:pt x="482219" y="911479"/>
                    <a:pt x="471932" y="919861"/>
                    <a:pt x="459867" y="919861"/>
                  </a:cubicBezTo>
                  <a:cubicBezTo>
                    <a:pt x="447802" y="919861"/>
                    <a:pt x="437515" y="911479"/>
                    <a:pt x="434975" y="899795"/>
                  </a:cubicBezTo>
                  <a:lnTo>
                    <a:pt x="358267" y="542036"/>
                  </a:lnTo>
                  <a:lnTo>
                    <a:pt x="383159" y="536702"/>
                  </a:lnTo>
                  <a:lnTo>
                    <a:pt x="377825" y="561594"/>
                  </a:lnTo>
                  <a:lnTo>
                    <a:pt x="20066" y="484759"/>
                  </a:lnTo>
                  <a:cubicBezTo>
                    <a:pt x="8382" y="482219"/>
                    <a:pt x="0" y="471932"/>
                    <a:pt x="0" y="459867"/>
                  </a:cubicBezTo>
                  <a:cubicBezTo>
                    <a:pt x="0" y="447802"/>
                    <a:pt x="8382" y="437515"/>
                    <a:pt x="20066" y="434975"/>
                  </a:cubicBezTo>
                  <a:lnTo>
                    <a:pt x="377825" y="358140"/>
                  </a:lnTo>
                  <a:lnTo>
                    <a:pt x="383159" y="383032"/>
                  </a:lnTo>
                  <a:lnTo>
                    <a:pt x="358267" y="377698"/>
                  </a:lnTo>
                  <a:lnTo>
                    <a:pt x="435102" y="20066"/>
                  </a:lnTo>
                  <a:cubicBezTo>
                    <a:pt x="437642" y="8382"/>
                    <a:pt x="447929" y="0"/>
                    <a:pt x="459867" y="0"/>
                  </a:cubicBezTo>
                  <a:cubicBezTo>
                    <a:pt x="471805" y="0"/>
                    <a:pt x="482219" y="8382"/>
                    <a:pt x="484759" y="20066"/>
                  </a:cubicBezTo>
                  <a:lnTo>
                    <a:pt x="561594" y="377825"/>
                  </a:lnTo>
                  <a:lnTo>
                    <a:pt x="536702" y="383159"/>
                  </a:lnTo>
                  <a:lnTo>
                    <a:pt x="542036" y="358267"/>
                  </a:lnTo>
                  <a:lnTo>
                    <a:pt x="899795" y="435102"/>
                  </a:lnTo>
                  <a:close/>
                </a:path>
              </a:pathLst>
            </a:custGeom>
            <a:solidFill>
              <a:srgbClr val="DD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7"/>
          <p:cNvGrpSpPr/>
          <p:nvPr/>
        </p:nvGrpSpPr>
        <p:grpSpPr>
          <a:xfrm>
            <a:off x="17646632" y="651795"/>
            <a:ext cx="458725" cy="458914"/>
            <a:chOff x="0" y="0"/>
            <a:chExt cx="611632" cy="611886"/>
          </a:xfrm>
        </p:grpSpPr>
        <p:sp>
          <p:nvSpPr>
            <p:cNvPr id="496" name="Google Shape;496;p7"/>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485A7E"/>
            </a:solidFill>
            <a:ln>
              <a:noFill/>
            </a:ln>
          </p:spPr>
        </p:sp>
        <p:sp>
          <p:nvSpPr>
            <p:cNvPr id="497" name="Google Shape;497;p7"/>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7"/>
          <p:cNvGrpSpPr/>
          <p:nvPr/>
        </p:nvGrpSpPr>
        <p:grpSpPr>
          <a:xfrm>
            <a:off x="16907394" y="785179"/>
            <a:ext cx="458725" cy="458914"/>
            <a:chOff x="0" y="0"/>
            <a:chExt cx="611632" cy="611886"/>
          </a:xfrm>
        </p:grpSpPr>
        <p:sp>
          <p:nvSpPr>
            <p:cNvPr id="499" name="Google Shape;499;p7"/>
            <p:cNvSpPr/>
            <p:nvPr/>
          </p:nvSpPr>
          <p:spPr>
            <a:xfrm>
              <a:off x="25400" y="25400"/>
              <a:ext cx="561086" cy="560959"/>
            </a:xfrm>
            <a:custGeom>
              <a:avLst/>
              <a:gdLst/>
              <a:ahLst/>
              <a:cxnLst/>
              <a:rect l="l" t="t" r="r" b="b"/>
              <a:pathLst>
                <a:path w="561086" h="560959" extrusionOk="0">
                  <a:moveTo>
                    <a:pt x="561086" y="280543"/>
                  </a:moveTo>
                  <a:lnTo>
                    <a:pt x="330200" y="231013"/>
                  </a:lnTo>
                  <a:lnTo>
                    <a:pt x="280543" y="0"/>
                  </a:lnTo>
                  <a:lnTo>
                    <a:pt x="231013" y="230886"/>
                  </a:lnTo>
                  <a:lnTo>
                    <a:pt x="0" y="280543"/>
                  </a:lnTo>
                  <a:lnTo>
                    <a:pt x="230886" y="330073"/>
                  </a:lnTo>
                  <a:lnTo>
                    <a:pt x="280416" y="560959"/>
                  </a:lnTo>
                  <a:lnTo>
                    <a:pt x="329946" y="330073"/>
                  </a:lnTo>
                  <a:close/>
                </a:path>
              </a:pathLst>
            </a:custGeom>
            <a:solidFill>
              <a:srgbClr val="EDB945"/>
            </a:solidFill>
            <a:ln>
              <a:noFill/>
            </a:ln>
          </p:spPr>
        </p:sp>
        <p:sp>
          <p:nvSpPr>
            <p:cNvPr id="500" name="Google Shape;500;p7"/>
            <p:cNvSpPr/>
            <p:nvPr/>
          </p:nvSpPr>
          <p:spPr>
            <a:xfrm>
              <a:off x="0" y="0"/>
              <a:ext cx="611632" cy="611886"/>
            </a:xfrm>
            <a:custGeom>
              <a:avLst/>
              <a:gdLst/>
              <a:ahLst/>
              <a:cxnLst/>
              <a:rect l="l" t="t" r="r" b="b"/>
              <a:pathLst>
                <a:path w="611632" h="611886" extrusionOk="0">
                  <a:moveTo>
                    <a:pt x="581152" y="330835"/>
                  </a:moveTo>
                  <a:lnTo>
                    <a:pt x="350266" y="281305"/>
                  </a:lnTo>
                  <a:cubicBezTo>
                    <a:pt x="340487" y="279146"/>
                    <a:pt x="332867" y="271526"/>
                    <a:pt x="330708" y="261747"/>
                  </a:cubicBezTo>
                  <a:lnTo>
                    <a:pt x="281051" y="30734"/>
                  </a:lnTo>
                  <a:lnTo>
                    <a:pt x="305943" y="25400"/>
                  </a:lnTo>
                  <a:lnTo>
                    <a:pt x="330835" y="30734"/>
                  </a:lnTo>
                  <a:lnTo>
                    <a:pt x="281305" y="261620"/>
                  </a:lnTo>
                  <a:cubicBezTo>
                    <a:pt x="279146" y="271399"/>
                    <a:pt x="271526" y="279019"/>
                    <a:pt x="261747" y="281178"/>
                  </a:cubicBezTo>
                  <a:lnTo>
                    <a:pt x="30734" y="330835"/>
                  </a:lnTo>
                  <a:lnTo>
                    <a:pt x="25400" y="305943"/>
                  </a:lnTo>
                  <a:lnTo>
                    <a:pt x="30734" y="281051"/>
                  </a:lnTo>
                  <a:lnTo>
                    <a:pt x="261620" y="330581"/>
                  </a:lnTo>
                  <a:cubicBezTo>
                    <a:pt x="271399" y="332740"/>
                    <a:pt x="279019" y="340360"/>
                    <a:pt x="281178" y="350139"/>
                  </a:cubicBezTo>
                  <a:lnTo>
                    <a:pt x="330708" y="581025"/>
                  </a:lnTo>
                  <a:lnTo>
                    <a:pt x="305816" y="586359"/>
                  </a:lnTo>
                  <a:lnTo>
                    <a:pt x="280924" y="581025"/>
                  </a:lnTo>
                  <a:lnTo>
                    <a:pt x="330454" y="350139"/>
                  </a:lnTo>
                  <a:cubicBezTo>
                    <a:pt x="332613" y="340360"/>
                    <a:pt x="340233" y="332740"/>
                    <a:pt x="350012" y="330581"/>
                  </a:cubicBezTo>
                  <a:lnTo>
                    <a:pt x="580898" y="281051"/>
                  </a:lnTo>
                  <a:lnTo>
                    <a:pt x="586232" y="305943"/>
                  </a:lnTo>
                  <a:lnTo>
                    <a:pt x="580898" y="330835"/>
                  </a:lnTo>
                  <a:moveTo>
                    <a:pt x="591566" y="281178"/>
                  </a:moveTo>
                  <a:cubicBezTo>
                    <a:pt x="603250" y="283718"/>
                    <a:pt x="611632" y="294005"/>
                    <a:pt x="611632" y="306070"/>
                  </a:cubicBezTo>
                  <a:cubicBezTo>
                    <a:pt x="611632" y="318135"/>
                    <a:pt x="603250" y="328422"/>
                    <a:pt x="591566" y="330962"/>
                  </a:cubicBezTo>
                  <a:lnTo>
                    <a:pt x="360680" y="380492"/>
                  </a:lnTo>
                  <a:lnTo>
                    <a:pt x="355346" y="355600"/>
                  </a:lnTo>
                  <a:lnTo>
                    <a:pt x="380238" y="360934"/>
                  </a:lnTo>
                  <a:lnTo>
                    <a:pt x="330708" y="591820"/>
                  </a:lnTo>
                  <a:cubicBezTo>
                    <a:pt x="328168" y="603504"/>
                    <a:pt x="317881" y="611886"/>
                    <a:pt x="305816" y="611886"/>
                  </a:cubicBezTo>
                  <a:cubicBezTo>
                    <a:pt x="293751" y="611886"/>
                    <a:pt x="283464" y="603504"/>
                    <a:pt x="280924" y="591820"/>
                  </a:cubicBezTo>
                  <a:lnTo>
                    <a:pt x="231394" y="360934"/>
                  </a:lnTo>
                  <a:lnTo>
                    <a:pt x="256286" y="355600"/>
                  </a:lnTo>
                  <a:lnTo>
                    <a:pt x="250952" y="380492"/>
                  </a:lnTo>
                  <a:lnTo>
                    <a:pt x="20066" y="330962"/>
                  </a:lnTo>
                  <a:cubicBezTo>
                    <a:pt x="8382" y="328295"/>
                    <a:pt x="0" y="317881"/>
                    <a:pt x="0" y="305943"/>
                  </a:cubicBezTo>
                  <a:cubicBezTo>
                    <a:pt x="0" y="294005"/>
                    <a:pt x="8382" y="283591"/>
                    <a:pt x="20066" y="281051"/>
                  </a:cubicBezTo>
                  <a:lnTo>
                    <a:pt x="250952" y="231521"/>
                  </a:lnTo>
                  <a:lnTo>
                    <a:pt x="256286" y="256413"/>
                  </a:lnTo>
                  <a:lnTo>
                    <a:pt x="231394" y="251079"/>
                  </a:lnTo>
                  <a:lnTo>
                    <a:pt x="280924" y="20193"/>
                  </a:lnTo>
                  <a:cubicBezTo>
                    <a:pt x="283591" y="8382"/>
                    <a:pt x="294005" y="0"/>
                    <a:pt x="305943" y="0"/>
                  </a:cubicBezTo>
                  <a:cubicBezTo>
                    <a:pt x="317881" y="0"/>
                    <a:pt x="328295" y="8382"/>
                    <a:pt x="330835" y="20066"/>
                  </a:cubicBezTo>
                  <a:lnTo>
                    <a:pt x="380365" y="250952"/>
                  </a:lnTo>
                  <a:lnTo>
                    <a:pt x="355473" y="256286"/>
                  </a:lnTo>
                  <a:lnTo>
                    <a:pt x="360807" y="231394"/>
                  </a:lnTo>
                  <a:lnTo>
                    <a:pt x="591693" y="280924"/>
                  </a:lnTo>
                  <a:close/>
                </a:path>
              </a:pathLst>
            </a:custGeom>
            <a:solidFill>
              <a:srgbClr val="EDB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7"/>
          <p:cNvGrpSpPr/>
          <p:nvPr/>
        </p:nvGrpSpPr>
        <p:grpSpPr>
          <a:xfrm>
            <a:off x="138132" y="593064"/>
            <a:ext cx="2162461" cy="1819561"/>
            <a:chOff x="254" y="0"/>
            <a:chExt cx="2883281" cy="2426081"/>
          </a:xfrm>
        </p:grpSpPr>
        <p:sp>
          <p:nvSpPr>
            <p:cNvPr id="502" name="Google Shape;502;p7"/>
            <p:cNvSpPr/>
            <p:nvPr/>
          </p:nvSpPr>
          <p:spPr>
            <a:xfrm>
              <a:off x="254" y="0"/>
              <a:ext cx="2883281" cy="2426081"/>
            </a:xfrm>
            <a:custGeom>
              <a:avLst/>
              <a:gdLst/>
              <a:ahLst/>
              <a:cxnLst/>
              <a:rect l="l" t="t" r="r" b="b"/>
              <a:pathLst>
                <a:path w="2883281" h="2426081" extrusionOk="0">
                  <a:moveTo>
                    <a:pt x="1455039" y="0"/>
                  </a:moveTo>
                  <a:cubicBezTo>
                    <a:pt x="1951101" y="0"/>
                    <a:pt x="2450084" y="264160"/>
                    <a:pt x="2642108" y="776859"/>
                  </a:cubicBezTo>
                  <a:cubicBezTo>
                    <a:pt x="2883281" y="1423162"/>
                    <a:pt x="2676398" y="1879854"/>
                    <a:pt x="2297049" y="2138680"/>
                  </a:cubicBezTo>
                  <a:cubicBezTo>
                    <a:pt x="2334514" y="2224913"/>
                    <a:pt x="2377694" y="2310892"/>
                    <a:pt x="2417953" y="2426081"/>
                  </a:cubicBezTo>
                  <a:cubicBezTo>
                    <a:pt x="2280031" y="2402840"/>
                    <a:pt x="2145030" y="2353945"/>
                    <a:pt x="2024126" y="2282190"/>
                  </a:cubicBezTo>
                  <a:cubicBezTo>
                    <a:pt x="1844675" y="2351151"/>
                    <a:pt x="1647063" y="2386330"/>
                    <a:pt x="1449959" y="2386330"/>
                  </a:cubicBezTo>
                  <a:cubicBezTo>
                    <a:pt x="719709" y="2386330"/>
                    <a:pt x="0" y="1905635"/>
                    <a:pt x="260096" y="894588"/>
                  </a:cubicBezTo>
                  <a:cubicBezTo>
                    <a:pt x="414909" y="292100"/>
                    <a:pt x="933450" y="0"/>
                    <a:pt x="14550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60227" y="1213443"/>
              <a:ext cx="2372868" cy="1212596"/>
            </a:xfrm>
            <a:custGeom>
              <a:avLst/>
              <a:gdLst/>
              <a:ahLst/>
              <a:cxnLst/>
              <a:rect l="l" t="t" r="r" b="b"/>
              <a:pathLst>
                <a:path w="2372868" h="1212596" extrusionOk="0">
                  <a:moveTo>
                    <a:pt x="48514" y="0"/>
                  </a:moveTo>
                  <a:cubicBezTo>
                    <a:pt x="769620" y="620522"/>
                    <a:pt x="1881505" y="703961"/>
                    <a:pt x="2372868" y="709549"/>
                  </a:cubicBezTo>
                  <a:cubicBezTo>
                    <a:pt x="2306701" y="792988"/>
                    <a:pt x="2226183" y="864743"/>
                    <a:pt x="2137156" y="925195"/>
                  </a:cubicBezTo>
                  <a:cubicBezTo>
                    <a:pt x="2174621" y="1011428"/>
                    <a:pt x="2217801" y="1097407"/>
                    <a:pt x="2258060" y="1212596"/>
                  </a:cubicBezTo>
                  <a:cubicBezTo>
                    <a:pt x="2120138" y="1189355"/>
                    <a:pt x="1985137" y="1140460"/>
                    <a:pt x="1864233" y="1068705"/>
                  </a:cubicBezTo>
                  <a:cubicBezTo>
                    <a:pt x="1685163" y="1137666"/>
                    <a:pt x="1487424" y="1172591"/>
                    <a:pt x="1290320" y="1172591"/>
                  </a:cubicBezTo>
                  <a:cubicBezTo>
                    <a:pt x="641223" y="1172591"/>
                    <a:pt x="0" y="793369"/>
                    <a:pt x="48514"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1079091" y="664769"/>
              <a:ext cx="790321" cy="1148969"/>
            </a:xfrm>
            <a:custGeom>
              <a:avLst/>
              <a:gdLst/>
              <a:ahLst/>
              <a:cxnLst/>
              <a:rect l="l" t="t" r="r" b="b"/>
              <a:pathLst>
                <a:path w="790321" h="1148969" extrusionOk="0">
                  <a:moveTo>
                    <a:pt x="356362" y="0"/>
                  </a:moveTo>
                  <a:cubicBezTo>
                    <a:pt x="304800" y="2794"/>
                    <a:pt x="255905" y="5715"/>
                    <a:pt x="212852" y="11303"/>
                  </a:cubicBezTo>
                  <a:cubicBezTo>
                    <a:pt x="169672" y="19812"/>
                    <a:pt x="132207" y="31496"/>
                    <a:pt x="100838" y="45974"/>
                  </a:cubicBezTo>
                  <a:cubicBezTo>
                    <a:pt x="69215" y="60198"/>
                    <a:pt x="43180" y="80391"/>
                    <a:pt x="26162" y="103251"/>
                  </a:cubicBezTo>
                  <a:cubicBezTo>
                    <a:pt x="8763" y="126238"/>
                    <a:pt x="0" y="154940"/>
                    <a:pt x="0" y="186690"/>
                  </a:cubicBezTo>
                  <a:cubicBezTo>
                    <a:pt x="0" y="218186"/>
                    <a:pt x="5969" y="243967"/>
                    <a:pt x="20193" y="266954"/>
                  </a:cubicBezTo>
                  <a:cubicBezTo>
                    <a:pt x="34671" y="287147"/>
                    <a:pt x="54864" y="307213"/>
                    <a:pt x="74930" y="321691"/>
                  </a:cubicBezTo>
                  <a:cubicBezTo>
                    <a:pt x="100711" y="304419"/>
                    <a:pt x="135001" y="289941"/>
                    <a:pt x="178181" y="278511"/>
                  </a:cubicBezTo>
                  <a:cubicBezTo>
                    <a:pt x="221361" y="264033"/>
                    <a:pt x="267208" y="258318"/>
                    <a:pt x="316103" y="258318"/>
                  </a:cubicBezTo>
                  <a:cubicBezTo>
                    <a:pt x="370840" y="258318"/>
                    <a:pt x="408305" y="266827"/>
                    <a:pt x="431292" y="281305"/>
                  </a:cubicBezTo>
                  <a:cubicBezTo>
                    <a:pt x="451104" y="298577"/>
                    <a:pt x="462788" y="318770"/>
                    <a:pt x="462788" y="341757"/>
                  </a:cubicBezTo>
                  <a:cubicBezTo>
                    <a:pt x="462788" y="384937"/>
                    <a:pt x="434086" y="413512"/>
                    <a:pt x="373761" y="427990"/>
                  </a:cubicBezTo>
                  <a:lnTo>
                    <a:pt x="235839" y="462280"/>
                  </a:lnTo>
                  <a:cubicBezTo>
                    <a:pt x="195580" y="473964"/>
                    <a:pt x="166878" y="488061"/>
                    <a:pt x="146812" y="505460"/>
                  </a:cubicBezTo>
                  <a:cubicBezTo>
                    <a:pt x="126619" y="525653"/>
                    <a:pt x="118110" y="551434"/>
                    <a:pt x="118110" y="588899"/>
                  </a:cubicBezTo>
                  <a:cubicBezTo>
                    <a:pt x="118110" y="625983"/>
                    <a:pt x="126619" y="660654"/>
                    <a:pt x="146812" y="689356"/>
                  </a:cubicBezTo>
                  <a:cubicBezTo>
                    <a:pt x="164084" y="718058"/>
                    <a:pt x="184277" y="735330"/>
                    <a:pt x="204470" y="747014"/>
                  </a:cubicBezTo>
                  <a:lnTo>
                    <a:pt x="385445" y="709549"/>
                  </a:lnTo>
                  <a:cubicBezTo>
                    <a:pt x="655193" y="655066"/>
                    <a:pt x="790321" y="531368"/>
                    <a:pt x="787400" y="339090"/>
                  </a:cubicBezTo>
                  <a:cubicBezTo>
                    <a:pt x="787400" y="238379"/>
                    <a:pt x="750316" y="154940"/>
                    <a:pt x="678180" y="94869"/>
                  </a:cubicBezTo>
                  <a:cubicBezTo>
                    <a:pt x="606298" y="31496"/>
                    <a:pt x="500253" y="0"/>
                    <a:pt x="356362" y="0"/>
                  </a:cubicBezTo>
                  <a:close/>
                  <a:moveTo>
                    <a:pt x="316103" y="813181"/>
                  </a:moveTo>
                  <a:cubicBezTo>
                    <a:pt x="264541" y="813181"/>
                    <a:pt x="221361" y="830199"/>
                    <a:pt x="189865" y="861949"/>
                  </a:cubicBezTo>
                  <a:cubicBezTo>
                    <a:pt x="161163" y="893445"/>
                    <a:pt x="143891" y="933704"/>
                    <a:pt x="146685" y="982472"/>
                  </a:cubicBezTo>
                  <a:cubicBezTo>
                    <a:pt x="146685" y="1031240"/>
                    <a:pt x="161163" y="1071499"/>
                    <a:pt x="192659" y="1102995"/>
                  </a:cubicBezTo>
                  <a:cubicBezTo>
                    <a:pt x="221361" y="1134745"/>
                    <a:pt x="264414" y="1148969"/>
                    <a:pt x="319151" y="1148969"/>
                  </a:cubicBezTo>
                  <a:cubicBezTo>
                    <a:pt x="373634" y="1148969"/>
                    <a:pt x="413893" y="1134745"/>
                    <a:pt x="445389" y="1102995"/>
                  </a:cubicBezTo>
                  <a:cubicBezTo>
                    <a:pt x="474091" y="1068705"/>
                    <a:pt x="491363" y="1028446"/>
                    <a:pt x="491363" y="979551"/>
                  </a:cubicBezTo>
                  <a:cubicBezTo>
                    <a:pt x="488569" y="930783"/>
                    <a:pt x="474091" y="890524"/>
                    <a:pt x="442595" y="859028"/>
                  </a:cubicBezTo>
                  <a:cubicBezTo>
                    <a:pt x="413893" y="827278"/>
                    <a:pt x="370840" y="813054"/>
                    <a:pt x="316103" y="813054"/>
                  </a:cubicBezTo>
                  <a:close/>
                </a:path>
              </a:pathLst>
            </a:custGeom>
            <a:solidFill>
              <a:srgbClr val="48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7"/>
          <p:cNvGrpSpPr/>
          <p:nvPr/>
        </p:nvGrpSpPr>
        <p:grpSpPr>
          <a:xfrm>
            <a:off x="16091270" y="7819461"/>
            <a:ext cx="2085603" cy="2467528"/>
            <a:chOff x="-3" y="279"/>
            <a:chExt cx="2780805" cy="3290037"/>
          </a:xfrm>
        </p:grpSpPr>
        <p:sp>
          <p:nvSpPr>
            <p:cNvPr id="506" name="Google Shape;506;p7"/>
            <p:cNvSpPr/>
            <p:nvPr/>
          </p:nvSpPr>
          <p:spPr>
            <a:xfrm rot="1207388">
              <a:off x="421449" y="248360"/>
              <a:ext cx="1937902" cy="2793875"/>
            </a:xfrm>
            <a:custGeom>
              <a:avLst/>
              <a:gdLst/>
              <a:ahLst/>
              <a:cxnLst/>
              <a:rect l="l" t="t" r="r" b="b"/>
              <a:pathLst>
                <a:path w="2484501" h="3581908" extrusionOk="0">
                  <a:moveTo>
                    <a:pt x="1267968" y="0"/>
                  </a:moveTo>
                  <a:cubicBezTo>
                    <a:pt x="997839" y="0"/>
                    <a:pt x="728218" y="23368"/>
                    <a:pt x="461137" y="70485"/>
                  </a:cubicBezTo>
                  <a:cubicBezTo>
                    <a:pt x="225044" y="109220"/>
                    <a:pt x="50546" y="306578"/>
                    <a:pt x="38608" y="543179"/>
                  </a:cubicBezTo>
                  <a:cubicBezTo>
                    <a:pt x="0" y="1264158"/>
                    <a:pt x="19558" y="1969516"/>
                    <a:pt x="92964" y="2640076"/>
                  </a:cubicBezTo>
                  <a:cubicBezTo>
                    <a:pt x="120142" y="2880360"/>
                    <a:pt x="313817" y="3070225"/>
                    <a:pt x="554101" y="3089783"/>
                  </a:cubicBezTo>
                  <a:cubicBezTo>
                    <a:pt x="697611" y="3101213"/>
                    <a:pt x="844931" y="3108833"/>
                    <a:pt x="999998" y="3108833"/>
                  </a:cubicBezTo>
                  <a:cubicBezTo>
                    <a:pt x="1023366" y="3252343"/>
                    <a:pt x="1046226" y="3395853"/>
                    <a:pt x="1085342" y="3562350"/>
                  </a:cubicBezTo>
                  <a:cubicBezTo>
                    <a:pt x="1089152" y="3569970"/>
                    <a:pt x="1096772" y="3578098"/>
                    <a:pt x="1104392" y="3581908"/>
                  </a:cubicBezTo>
                  <a:lnTo>
                    <a:pt x="1108583" y="3581908"/>
                  </a:lnTo>
                  <a:cubicBezTo>
                    <a:pt x="1116203" y="3581908"/>
                    <a:pt x="1127633" y="3573780"/>
                    <a:pt x="1131570" y="3566160"/>
                  </a:cubicBezTo>
                  <a:lnTo>
                    <a:pt x="1375791" y="3101213"/>
                  </a:lnTo>
                  <a:cubicBezTo>
                    <a:pt x="1589024" y="3093593"/>
                    <a:pt x="1802130" y="3070225"/>
                    <a:pt x="2007616" y="3039237"/>
                  </a:cubicBezTo>
                  <a:cubicBezTo>
                    <a:pt x="2240280" y="3008249"/>
                    <a:pt x="2422525" y="2806573"/>
                    <a:pt x="2437765" y="2570480"/>
                  </a:cubicBezTo>
                  <a:cubicBezTo>
                    <a:pt x="2484501" y="1857121"/>
                    <a:pt x="2437765" y="1163193"/>
                    <a:pt x="2298446" y="450215"/>
                  </a:cubicBezTo>
                  <a:cubicBezTo>
                    <a:pt x="2255520" y="233172"/>
                    <a:pt x="2085213" y="70612"/>
                    <a:pt x="1867916" y="39624"/>
                  </a:cubicBezTo>
                  <a:cubicBezTo>
                    <a:pt x="1668399" y="12827"/>
                    <a:pt x="1467993" y="0"/>
                    <a:pt x="1267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1207388">
              <a:off x="231450" y="1608506"/>
              <a:ext cx="1868362" cy="1396739"/>
            </a:xfrm>
            <a:custGeom>
              <a:avLst/>
              <a:gdLst/>
              <a:ahLst/>
              <a:cxnLst/>
              <a:rect l="l" t="t" r="r" b="b"/>
              <a:pathLst>
                <a:path w="2395347" h="1790700" extrusionOk="0">
                  <a:moveTo>
                    <a:pt x="2387727" y="0"/>
                  </a:moveTo>
                  <a:cubicBezTo>
                    <a:pt x="1769872" y="511302"/>
                    <a:pt x="674751" y="575818"/>
                    <a:pt x="165608" y="575818"/>
                  </a:cubicBezTo>
                  <a:cubicBezTo>
                    <a:pt x="99822" y="575818"/>
                    <a:pt x="44196" y="574929"/>
                    <a:pt x="0" y="573659"/>
                  </a:cubicBezTo>
                  <a:cubicBezTo>
                    <a:pt x="8128" y="666623"/>
                    <a:pt x="15748" y="759714"/>
                    <a:pt x="27178" y="848868"/>
                  </a:cubicBezTo>
                  <a:cubicBezTo>
                    <a:pt x="54356" y="1089279"/>
                    <a:pt x="248031" y="1279017"/>
                    <a:pt x="488315" y="1298575"/>
                  </a:cubicBezTo>
                  <a:cubicBezTo>
                    <a:pt x="631825" y="1310005"/>
                    <a:pt x="779145" y="1317625"/>
                    <a:pt x="934212" y="1317625"/>
                  </a:cubicBezTo>
                  <a:cubicBezTo>
                    <a:pt x="957580" y="1461135"/>
                    <a:pt x="980440" y="1604645"/>
                    <a:pt x="1019556" y="1771142"/>
                  </a:cubicBezTo>
                  <a:cubicBezTo>
                    <a:pt x="1023366" y="1778762"/>
                    <a:pt x="1030986" y="1786890"/>
                    <a:pt x="1038606" y="1790700"/>
                  </a:cubicBezTo>
                  <a:lnTo>
                    <a:pt x="1042797" y="1790700"/>
                  </a:lnTo>
                  <a:cubicBezTo>
                    <a:pt x="1050417" y="1790700"/>
                    <a:pt x="1061847" y="1782572"/>
                    <a:pt x="1065784" y="1774952"/>
                  </a:cubicBezTo>
                  <a:lnTo>
                    <a:pt x="1310005" y="1310005"/>
                  </a:lnTo>
                  <a:cubicBezTo>
                    <a:pt x="1523238" y="1302385"/>
                    <a:pt x="1736344" y="1279017"/>
                    <a:pt x="1941830" y="1251839"/>
                  </a:cubicBezTo>
                  <a:cubicBezTo>
                    <a:pt x="2174494" y="1217041"/>
                    <a:pt x="2356739" y="1015365"/>
                    <a:pt x="2371979" y="779272"/>
                  </a:cubicBezTo>
                  <a:cubicBezTo>
                    <a:pt x="2387727" y="519430"/>
                    <a:pt x="2395347" y="259461"/>
                    <a:pt x="2387727" y="0"/>
                  </a:cubicBezTo>
                  <a:close/>
                </a:path>
              </a:pathLst>
            </a:custGeom>
            <a:solidFill>
              <a:srgbClr val="202735">
                <a:alpha val="2235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23;p4">
            <a:extLst>
              <a:ext uri="{FF2B5EF4-FFF2-40B4-BE49-F238E27FC236}">
                <a16:creationId xmlns:a16="http://schemas.microsoft.com/office/drawing/2014/main" id="{000F3CA8-AE87-81AF-DAD1-77180BFD68B5}"/>
              </a:ext>
            </a:extLst>
          </p:cNvPr>
          <p:cNvSpPr txBox="1"/>
          <p:nvPr/>
        </p:nvSpPr>
        <p:spPr>
          <a:xfrm>
            <a:off x="2438532" y="959109"/>
            <a:ext cx="16983182" cy="110799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000" b="1" dirty="0">
                <a:latin typeface="Times New Roman" panose="02020603050405020304" pitchFamily="18" charset="0"/>
                <a:ea typeface="Fraunces SemiBold"/>
                <a:cs typeface="Times New Roman" panose="02020603050405020304" pitchFamily="18" charset="0"/>
                <a:sym typeface="Fraunces SemiBold"/>
              </a:rPr>
              <a:t>3</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a:t>
            </a:r>
            <a:r>
              <a:rPr lang="en-US" sz="6000" b="1" i="0" u="none" strike="noStrike" cap="none" dirty="0" err="1">
                <a:solidFill>
                  <a:srgbClr val="000000"/>
                </a:solidFill>
                <a:latin typeface="Times New Roman" panose="02020603050405020304" pitchFamily="18" charset="0"/>
                <a:ea typeface="Fraunces SemiBold"/>
                <a:cs typeface="Times New Roman" panose="02020603050405020304" pitchFamily="18" charset="0"/>
                <a:sym typeface="Fraunces SemiBold"/>
              </a:rPr>
              <a:t>Bài</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a:t>
            </a:r>
            <a:r>
              <a:rPr lang="en-US" sz="6000" b="1" i="0" u="none" strike="noStrike" cap="none" dirty="0" err="1">
                <a:solidFill>
                  <a:srgbClr val="000000"/>
                </a:solidFill>
                <a:latin typeface="Times New Roman" panose="02020603050405020304" pitchFamily="18" charset="0"/>
                <a:ea typeface="Fraunces SemiBold"/>
                <a:cs typeface="Times New Roman" panose="02020603050405020304" pitchFamily="18" charset="0"/>
                <a:sym typeface="Fraunces SemiBold"/>
              </a:rPr>
              <a:t>tập</a:t>
            </a:r>
            <a:r>
              <a:rPr lang="en-US" sz="6000" b="1" i="0" u="none" strike="noStrike" cap="none" dirty="0">
                <a:solidFill>
                  <a:srgbClr val="000000"/>
                </a:solidFill>
                <a:latin typeface="Times New Roman" panose="02020603050405020304" pitchFamily="18" charset="0"/>
                <a:ea typeface="Fraunces SemiBold"/>
                <a:cs typeface="Times New Roman" panose="02020603050405020304" pitchFamily="18" charset="0"/>
                <a:sym typeface="Fraunces SemiBold"/>
              </a:rPr>
              <a:t> 4:</a:t>
            </a:r>
            <a:endParaRPr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3A9EF30-CF6D-49D5-EAC2-5766B557158C}"/>
              </a:ext>
            </a:extLst>
          </p:cNvPr>
          <p:cNvPicPr>
            <a:picLocks noChangeAspect="1"/>
          </p:cNvPicPr>
          <p:nvPr/>
        </p:nvPicPr>
        <p:blipFill rotWithShape="1">
          <a:blip r:embed="rId3"/>
          <a:srcRect b="8497"/>
          <a:stretch/>
        </p:blipFill>
        <p:spPr>
          <a:xfrm>
            <a:off x="10404474" y="2504155"/>
            <a:ext cx="7772400" cy="7112000"/>
          </a:xfrm>
          <a:prstGeom prst="rect">
            <a:avLst/>
          </a:prstGeom>
        </p:spPr>
      </p:pic>
      <p:grpSp>
        <p:nvGrpSpPr>
          <p:cNvPr id="5" name="Google Shape;478;p6">
            <a:extLst>
              <a:ext uri="{FF2B5EF4-FFF2-40B4-BE49-F238E27FC236}">
                <a16:creationId xmlns:a16="http://schemas.microsoft.com/office/drawing/2014/main" id="{6AAE4B8D-8ABD-1D17-624D-5C23231C0371}"/>
              </a:ext>
            </a:extLst>
          </p:cNvPr>
          <p:cNvGrpSpPr/>
          <p:nvPr/>
        </p:nvGrpSpPr>
        <p:grpSpPr>
          <a:xfrm>
            <a:off x="947260" y="3287346"/>
            <a:ext cx="10397064" cy="3966666"/>
            <a:chOff x="-93410" y="0"/>
            <a:chExt cx="2738321" cy="1044719"/>
          </a:xfrm>
        </p:grpSpPr>
        <p:sp>
          <p:nvSpPr>
            <p:cNvPr id="6" name="Google Shape;479;p6">
              <a:extLst>
                <a:ext uri="{FF2B5EF4-FFF2-40B4-BE49-F238E27FC236}">
                  <a16:creationId xmlns:a16="http://schemas.microsoft.com/office/drawing/2014/main" id="{7FF923E2-B50B-798E-5DDA-911BBA8B8139}"/>
                </a:ext>
              </a:extLst>
            </p:cNvPr>
            <p:cNvSpPr/>
            <p:nvPr/>
          </p:nvSpPr>
          <p:spPr>
            <a:xfrm>
              <a:off x="-93410" y="0"/>
              <a:ext cx="2738321" cy="1044719"/>
            </a:xfrm>
            <a:custGeom>
              <a:avLst/>
              <a:gdLst/>
              <a:ahLst/>
              <a:cxnLst/>
              <a:rect l="l" t="t" r="r" b="b"/>
              <a:pathLst>
                <a:path w="2544341" h="1044719" extrusionOk="0">
                  <a:moveTo>
                    <a:pt x="0" y="0"/>
                  </a:moveTo>
                  <a:lnTo>
                    <a:pt x="2544341" y="0"/>
                  </a:lnTo>
                  <a:lnTo>
                    <a:pt x="2544341" y="1044719"/>
                  </a:lnTo>
                  <a:lnTo>
                    <a:pt x="0" y="1044719"/>
                  </a:lnTo>
                  <a:close/>
                </a:path>
              </a:pathLst>
            </a:custGeom>
            <a:solidFill>
              <a:srgbClr val="B6E2D3"/>
            </a:solidFill>
            <a:ln>
              <a:noFill/>
            </a:ln>
          </p:spPr>
        </p:sp>
        <p:sp>
          <p:nvSpPr>
            <p:cNvPr id="7" name="Google Shape;480;p6">
              <a:extLst>
                <a:ext uri="{FF2B5EF4-FFF2-40B4-BE49-F238E27FC236}">
                  <a16:creationId xmlns:a16="http://schemas.microsoft.com/office/drawing/2014/main" id="{42D863AC-B933-7F26-D7AB-93F65D1B33EB}"/>
                </a:ext>
              </a:extLst>
            </p:cNvPr>
            <p:cNvSpPr txBox="1"/>
            <p:nvPr/>
          </p:nvSpPr>
          <p:spPr>
            <a:xfrm>
              <a:off x="0" y="244570"/>
              <a:ext cx="2502427" cy="568230"/>
            </a:xfrm>
            <a:prstGeom prst="rect">
              <a:avLst/>
            </a:prstGeom>
            <a:noFill/>
            <a:ln>
              <a:noFill/>
            </a:ln>
          </p:spPr>
          <p:txBody>
            <a:bodyPr spcFirstLastPara="1" wrap="square" lIns="38100" tIns="38100" rIns="38100" bIns="38100" anchor="ctr" anchorCtr="0">
              <a:noAutofit/>
            </a:bodyPr>
            <a:lstStyle/>
            <a:p>
              <a:pPr marL="0" marR="0" lvl="0" indent="0" algn="just" rtl="0">
                <a:lnSpc>
                  <a:spcPct val="105001"/>
                </a:lnSpc>
                <a:spcBef>
                  <a:spcPts val="0"/>
                </a:spcBef>
                <a:spcAft>
                  <a:spcPts val="0"/>
                </a:spcAft>
                <a:buNone/>
              </a:pPr>
              <a:r>
                <a:rPr lang="vi-VN" sz="4500" b="1" i="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Viết một đoạn văn (khoảng 5-7 dòng) giới thiệu khái quát về các từ loại hoặc các thành phần câu em đã học. Chỉ ra một thuật ngữ được sử dụng trong đoạn văn.</a:t>
              </a:r>
              <a:endParaRPr sz="4500" b="1" dirty="0">
                <a:latin typeface="Times New Roman" panose="02020603050405020304" pitchFamily="18" charset="0"/>
                <a:cs typeface="Times New Roman" panose="02020603050405020304" pitchFamily="18"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3671</TotalTime>
  <Words>1108</Words>
  <Application>Microsoft Macintosh PowerPoint</Application>
  <PresentationFormat>Custom</PresentationFormat>
  <Paragraphs>160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Roboto Condensed</vt:lpstr>
      <vt:lpstr>Times New Roman</vt:lpstr>
      <vt:lpstr>Fraunces</vt:lpstr>
      <vt:lpstr>Calibri</vt:lpstr>
      <vt:lpstr>Arial</vt:lpstr>
      <vt:lpstr>Livvic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office120</cp:lastModifiedBy>
  <cp:revision>4</cp:revision>
  <dcterms:created xsi:type="dcterms:W3CDTF">2006-08-16T00:00:00Z</dcterms:created>
  <dcterms:modified xsi:type="dcterms:W3CDTF">2023-04-11T06:03:13Z</dcterms:modified>
</cp:coreProperties>
</file>