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36"/>
  </p:notesMasterIdLst>
  <p:sldIdLst>
    <p:sldId id="276" r:id="rId5"/>
    <p:sldId id="257" r:id="rId6"/>
    <p:sldId id="290" r:id="rId7"/>
    <p:sldId id="288" r:id="rId8"/>
    <p:sldId id="282" r:id="rId9"/>
    <p:sldId id="293" r:id="rId10"/>
    <p:sldId id="294" r:id="rId11"/>
    <p:sldId id="283" r:id="rId12"/>
    <p:sldId id="280" r:id="rId13"/>
    <p:sldId id="279" r:id="rId14"/>
    <p:sldId id="295" r:id="rId15"/>
    <p:sldId id="285" r:id="rId16"/>
    <p:sldId id="289" r:id="rId17"/>
    <p:sldId id="268" r:id="rId18"/>
    <p:sldId id="296" r:id="rId19"/>
    <p:sldId id="297" r:id="rId20"/>
    <p:sldId id="306" r:id="rId21"/>
    <p:sldId id="302" r:id="rId22"/>
    <p:sldId id="301" r:id="rId23"/>
    <p:sldId id="303" r:id="rId24"/>
    <p:sldId id="305" r:id="rId25"/>
    <p:sldId id="304" r:id="rId26"/>
    <p:sldId id="307" r:id="rId27"/>
    <p:sldId id="258" r:id="rId28"/>
    <p:sldId id="272" r:id="rId29"/>
    <p:sldId id="261" r:id="rId30"/>
    <p:sldId id="270" r:id="rId31"/>
    <p:sldId id="262" r:id="rId32"/>
    <p:sldId id="275" r:id="rId33"/>
    <p:sldId id="300" r:id="rId34"/>
    <p:sldId id="27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FF"/>
    <a:srgbClr val="00CC99"/>
    <a:srgbClr val="00FF99"/>
    <a:srgbClr val="0FB7BD"/>
    <a:srgbClr val="F16649"/>
    <a:srgbClr val="AFDDFF"/>
    <a:srgbClr val="FFE07D"/>
    <a:srgbClr val="FFC000"/>
    <a:srgbClr val="F48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5" autoAdjust="0"/>
    <p:restoredTop sz="95501" autoAdjust="0"/>
  </p:normalViewPr>
  <p:slideViewPr>
    <p:cSldViewPr snapToGrid="0" showGuides="1">
      <p:cViewPr varScale="1">
        <p:scale>
          <a:sx n="81" d="100"/>
          <a:sy n="81" d="100"/>
        </p:scale>
        <p:origin x="-684" y="-56"/>
      </p:cViewPr>
      <p:guideLst>
        <p:guide orient="horz" pos="216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1E82E-49EB-41FB-8917-E0B1DD7A54B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25E38-5CEF-476A-918E-E660C97C2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6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8731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40547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28044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0350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05069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7967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61150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04227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5842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92684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97780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7390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6620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13439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86881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7251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59896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4403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43767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2370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16298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68891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34732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82053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6F2AB-C4E0-499D-B95A-023FBDADA04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8651"/>
      </p:ext>
    </p:extLst>
  </p:cSld>
  <p:clrMapOvr>
    <a:masterClrMapping/>
  </p:clrMapOvr>
  <p:transition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9B70-ACC6-43D4-9F30-A6E46F5A23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46557"/>
      </p:ext>
    </p:extLst>
  </p:cSld>
  <p:clrMapOvr>
    <a:masterClrMapping/>
  </p:clrMapOvr>
  <p:transition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1D77E-651C-471B-89F7-F1A037AEE3A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1867"/>
      </p:ext>
    </p:extLst>
  </p:cSld>
  <p:clrMapOvr>
    <a:masterClrMapping/>
  </p:clrMapOvr>
  <p:transition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37C69-7515-4A97-BB47-B197CAE769D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9088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6BB8-FBB5-4C14-9001-1C39713F40D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44840"/>
      </p:ext>
    </p:extLst>
  </p:cSld>
  <p:clrMapOvr>
    <a:masterClrMapping/>
  </p:clrMapOvr>
  <p:transition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8FAAC-9B7C-472A-9F92-2958CF2CD6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50672"/>
      </p:ext>
    </p:extLst>
  </p:cSld>
  <p:clrMapOvr>
    <a:masterClrMapping/>
  </p:clrMapOvr>
  <p:transition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74A5-C6CA-4E4B-8477-CB2FACDE279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4492"/>
      </p:ext>
    </p:extLst>
  </p:cSld>
  <p:clrMapOvr>
    <a:masterClrMapping/>
  </p:clrMapOvr>
  <p:transition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7FC9C-AE7A-46B9-A432-4B835495BE9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79461"/>
      </p:ext>
    </p:extLst>
  </p:cSld>
  <p:clrMapOvr>
    <a:masterClrMapping/>
  </p:clrMapOvr>
  <p:transition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09CA7-16E2-43D6-916D-60B1DBA04C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06903"/>
      </p:ext>
    </p:extLst>
  </p:cSld>
  <p:clrMapOvr>
    <a:masterClrMapping/>
  </p:clrMapOvr>
  <p:transition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BB774-DCB0-4F66-B8B6-9160525C16B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00964"/>
      </p:ext>
    </p:extLst>
  </p:cSld>
  <p:clrMapOvr>
    <a:masterClrMapping/>
  </p:clrMapOvr>
  <p:transition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14F09-2971-4BF8-8D15-60F8811C9A9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80777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0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4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>
                <a:gamma/>
                <a:shade val="46275"/>
                <a:invGamma/>
              </a:schemeClr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083E3C-F39A-42FE-8B4F-852F9AA1F56F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4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png"/><Relationship Id="rId5" Type="http://schemas.openxmlformats.org/officeDocument/2006/relationships/image" Target="../media/image4.jp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slide" Target="slide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1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20.png"/><Relationship Id="rId17" Type="http://schemas.microsoft.com/office/2007/relationships/hdphoto" Target="../media/hdphoto8.wdp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7.xml"/><Relationship Id="rId5" Type="http://schemas.microsoft.com/office/2007/relationships/media" Target="../media/media3.wav"/><Relationship Id="rId15" Type="http://schemas.microsoft.com/office/2007/relationships/hdphoto" Target="../media/hdphoto7.wdp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microsoft.com/office/2007/relationships/hdphoto" Target="../media/hdphoto11.wdp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9.wav"/><Relationship Id="rId7" Type="http://schemas.openxmlformats.org/officeDocument/2006/relationships/image" Target="../media/image30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2.wdp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microsoft.com/office/2007/relationships/hdphoto" Target="../media/hdphoto14.wdp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2.wdp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microsoft.com/office/2007/relationships/hdphoto" Target="../media/hdphoto15.wdp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microsoft.com/office/2007/relationships/hdphoto" Target="../media/hdphoto16.wdp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microsoft.com/office/2007/relationships/hdphoto" Target="../media/hdphoto17.wdp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914" y="0"/>
            <a:ext cx="9124950" cy="18288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SPORTS AND GAMES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2: A CLOSER LOOK 1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4" y="6320608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63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172450" y="1916113"/>
            <a:ext cx="792163" cy="819150"/>
            <a:chOff x="748" y="3158"/>
            <a:chExt cx="499" cy="516"/>
          </a:xfrm>
        </p:grpSpPr>
        <p:sp>
          <p:nvSpPr>
            <p:cNvPr id="4107" name="Oval 24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108" name="Group 25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109" name="Freeform 26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0" name="Freeform 27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1" name="Freeform 28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2" name="Freeform 29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3" name="Freeform 30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4" name="Freeform 31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5" name="Freeform 32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6" name="Freeform 33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7" name="Freeform 34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8" name="Freeform 35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9" name="Freeform 36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8266113" y="2924175"/>
            <a:ext cx="698500" cy="708025"/>
            <a:chOff x="4649" y="2750"/>
            <a:chExt cx="440" cy="446"/>
          </a:xfrm>
        </p:grpSpPr>
        <p:sp>
          <p:nvSpPr>
            <p:cNvPr id="4105" name="Oval 38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100" name="Picture 40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5" name="AutoShape 43"/>
          <p:cNvSpPr>
            <a:spLocks noChangeArrowheads="1"/>
          </p:cNvSpPr>
          <p:nvPr/>
        </p:nvSpPr>
        <p:spPr bwMode="auto">
          <a:xfrm>
            <a:off x="2484438" y="5734050"/>
            <a:ext cx="3743325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volleyball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116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084" y1="15957" x2="26050" y2="45213"/>
                        <a14:foregroundMark x1="26050" y1="45213" x2="26050" y2="45213"/>
                        <a14:foregroundMark x1="29832" y1="22872" x2="23529" y2="45745"/>
                        <a14:foregroundMark x1="3782" y1="34043" x2="16807" y2="28191"/>
                        <a14:foregroundMark x1="4622" y1="39894" x2="15546" y2="49468"/>
                        <a14:foregroundMark x1="49160" y1="13298" x2="91176" y2="18617"/>
                        <a14:foregroundMark x1="62605" y1="26596" x2="60084" y2="32979"/>
                        <a14:foregroundMark x1="70168" y1="50532" x2="76471" y2="64362"/>
                        <a14:foregroundMark x1="87395" y1="82447" x2="92017" y2="94149"/>
                        <a14:foregroundMark x1="86975" y1="96809" x2="90756" y2="96809"/>
                        <a14:foregroundMark x1="54202" y1="83511" x2="57983" y2="90957"/>
                        <a14:foregroundMark x1="58403" y1="87234" x2="58403" y2="87234"/>
                        <a14:foregroundMark x1="60084" y1="90426" x2="50420" y2="94681"/>
                        <a14:foregroundMark x1="48739" y1="92553" x2="48739" y2="92553"/>
                        <a14:foregroundMark x1="8824" y1="34574" x2="21849" y2="45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0315" y="2032000"/>
            <a:ext cx="4051570" cy="3200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6036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ley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16113"/>
            <a:ext cx="792163" cy="819150"/>
            <a:chOff x="748" y="3158"/>
            <a:chExt cx="499" cy="516"/>
          </a:xfrm>
        </p:grpSpPr>
        <p:sp>
          <p:nvSpPr>
            <p:cNvPr id="513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13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513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24175"/>
            <a:ext cx="698500" cy="708025"/>
            <a:chOff x="4649" y="2750"/>
            <a:chExt cx="440" cy="446"/>
          </a:xfrm>
        </p:grpSpPr>
        <p:sp>
          <p:nvSpPr>
            <p:cNvPr id="512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3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85" name="AutoShape 41"/>
          <p:cNvSpPr>
            <a:spLocks noChangeArrowheads="1"/>
          </p:cNvSpPr>
          <p:nvPr/>
        </p:nvSpPr>
        <p:spPr bwMode="auto">
          <a:xfrm>
            <a:off x="2339975" y="5734050"/>
            <a:ext cx="3743325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football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86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4650" y="1527832"/>
            <a:ext cx="3168650" cy="3627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580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1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1537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537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537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1536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2843213" y="5734050"/>
            <a:ext cx="3168650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fishing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6426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4075" y="1719792"/>
            <a:ext cx="4457700" cy="316441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3107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4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2561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561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561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2560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1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65" name="AutoShape 41"/>
          <p:cNvSpPr>
            <a:spLocks noChangeArrowheads="1"/>
          </p:cNvSpPr>
          <p:nvPr/>
        </p:nvSpPr>
        <p:spPr bwMode="auto">
          <a:xfrm>
            <a:off x="3059113" y="5734050"/>
            <a:ext cx="2665412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err="1" smtClean="0">
                <a:solidFill>
                  <a:srgbClr val="000000"/>
                </a:solidFill>
                <a:latin typeface="Comic Sans MS" pitchFamily="66" charset="0"/>
              </a:rPr>
              <a:t>climbing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6666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14768">
            <a:off x="2887742" y="892175"/>
            <a:ext cx="3169400" cy="4375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3" descr="Menú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3860800"/>
            <a:ext cx="787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193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limbing_gb_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6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77476" y="1013008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53052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016754" y="990226"/>
            <a:ext cx="2463425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marL="342900" lvl="0" indent="-34290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racket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016755" y="1766820"/>
            <a:ext cx="2463425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marL="342900" lvl="0" indent="-34290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goggles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016755" y="2543414"/>
            <a:ext cx="2463425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marL="342900" lvl="0" indent="-34290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solidFill>
                  <a:schemeClr val="tx1"/>
                </a:solidFill>
              </a:rPr>
              <a:t>competi</a:t>
            </a:r>
            <a:r>
              <a:rPr lang="en-US" sz="2400" b="1" kern="1200" dirty="0" err="1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tion</a:t>
            </a:r>
            <a:r>
              <a:rPr lang="en-US" sz="2400" kern="1200" dirty="0" smtClean="0">
                <a:solidFill>
                  <a:schemeClr val="tx1"/>
                </a:solidFill>
              </a:rPr>
              <a:t>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016755" y="3320008"/>
            <a:ext cx="2463425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marL="342900" lvl="0" indent="-34290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champion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016755" y="4096600"/>
            <a:ext cx="2463425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marL="342900" lvl="0" indent="-34290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marathon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55507" y="990226"/>
            <a:ext cx="2705099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vợt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555508" y="1766820"/>
            <a:ext cx="2705099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kính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bơi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55508" y="2543414"/>
            <a:ext cx="2705099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cuộc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thi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555508" y="3320008"/>
            <a:ext cx="2705099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schemeClr val="tx1"/>
                </a:solidFill>
              </a:rPr>
              <a:t>vô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địch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555508" y="4096600"/>
            <a:ext cx="2705099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chạy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đua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marathong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6" name="3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oggl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3" y="1841888"/>
            <a:ext cx="365760" cy="365760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8" name="competi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3" y="2643502"/>
            <a:ext cx="365760" cy="365760"/>
          </a:xfrm>
          <a:prstGeom prst="rect">
            <a:avLst/>
          </a:prstGeom>
        </p:spPr>
      </p:pic>
      <p:pic>
        <p:nvPicPr>
          <p:cNvPr id="19" name="maratho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3" y="4246728"/>
            <a:ext cx="365760" cy="365760"/>
          </a:xfrm>
          <a:prstGeom prst="rect">
            <a:avLst/>
          </a:prstGeom>
        </p:spPr>
      </p:pic>
      <p:pic>
        <p:nvPicPr>
          <p:cNvPr id="20" name="- racket_gb_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3" y="1040274"/>
            <a:ext cx="365760" cy="365760"/>
          </a:xfrm>
          <a:prstGeom prst="rect">
            <a:avLst/>
          </a:prstGeom>
        </p:spPr>
      </p:pic>
      <p:pic>
        <p:nvPicPr>
          <p:cNvPr id="21" name="- champion_gb_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3" y="3445116"/>
            <a:ext cx="365760" cy="365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46" b="96154" l="2871" r="96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65" y="4769391"/>
            <a:ext cx="1470072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49" b="97701" l="0" r="9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5089431"/>
            <a:ext cx="198120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0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9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9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7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16754" y="1590738"/>
            <a:ext cx="2163173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racket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16755" y="2367332"/>
            <a:ext cx="2163173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goggles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16755" y="3143926"/>
            <a:ext cx="2163173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competition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16755" y="3920520"/>
            <a:ext cx="2163173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champion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16755" y="4697112"/>
            <a:ext cx="2163173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smtClean="0">
                <a:solidFill>
                  <a:schemeClr val="tx1"/>
                </a:solidFill>
              </a:rPr>
              <a:t>marathon </a:t>
            </a:r>
            <a:r>
              <a:rPr lang="en-US" sz="2400" b="1" kern="1200" dirty="0" smtClean="0">
                <a:solidFill>
                  <a:schemeClr val="tx1"/>
                </a:solidFill>
              </a:rPr>
              <a:t>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55507" y="1590738"/>
            <a:ext cx="2705099" cy="548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vợt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55508" y="2367332"/>
            <a:ext cx="2705099" cy="548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kính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bơi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55508" y="3143926"/>
            <a:ext cx="2705099" cy="548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cuộc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thi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55508" y="3920520"/>
            <a:ext cx="2705099" cy="548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err="1" smtClean="0">
                <a:solidFill>
                  <a:schemeClr val="tx1"/>
                </a:solidFill>
              </a:rPr>
              <a:t>vô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địch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55508" y="4697112"/>
            <a:ext cx="2705099" cy="548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chạy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đua</a:t>
            </a:r>
            <a:r>
              <a:rPr lang="en-US" sz="2400" b="1" kern="1200" dirty="0" smtClean="0">
                <a:solidFill>
                  <a:schemeClr val="tx1"/>
                </a:solidFill>
              </a:rPr>
              <a:t> marathon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pic>
        <p:nvPicPr>
          <p:cNvPr id="16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73468" y="335465"/>
            <a:ext cx="5308854" cy="545908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0070C0"/>
                </a:solidFill>
                <a:latin typeface="Forte" panose="03060902040502070203" pitchFamily="66" charset="0"/>
                <a:cs typeface="Times New Roman" pitchFamily="18" charset="0"/>
              </a:rPr>
              <a:t>Rub out and remember</a:t>
            </a:r>
            <a:endParaRPr lang="en-GB" sz="4000" dirty="0">
              <a:solidFill>
                <a:srgbClr val="0070C0"/>
              </a:solidFill>
              <a:latin typeface="Forte" panose="03060902040502070203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racke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gg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eti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champion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th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25" r="100000">
                        <a14:foregroundMark x1="51875" y1="21411" x2="64125" y2="22166"/>
                        <a14:foregroundMark x1="50625" y1="32116" x2="54375" y2="45718"/>
                        <a14:foregroundMark x1="48500" y1="44081" x2="57375" y2="35768"/>
                        <a14:foregroundMark x1="60250" y1="19270" x2="58625" y2="29597"/>
                        <a14:foregroundMark x1="55000" y1="15869" x2="51625" y2="23929"/>
                        <a14:foregroundMark x1="50000" y1="32997" x2="47500" y2="44836"/>
                        <a14:foregroundMark x1="61375" y1="14232" x2="51500" y2="27078"/>
                        <a14:foregroundMark x1="85250" y1="22166" x2="89875" y2="36776"/>
                        <a14:foregroundMark x1="77250" y1="22418" x2="74375" y2="36020"/>
                        <a14:foregroundMark x1="73375" y1="30227" x2="83875" y2="42947"/>
                        <a14:foregroundMark x1="84000" y1="37280" x2="78750" y2="41940"/>
                        <a14:foregroundMark x1="73375" y1="22796" x2="85250" y2="27078"/>
                        <a14:foregroundMark x1="90125" y1="22670" x2="84875" y2="30479"/>
                        <a14:foregroundMark x1="90500" y1="30227" x2="87750" y2="3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07" y="1972360"/>
            <a:ext cx="2026881" cy="20116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64291" y="351111"/>
            <a:ext cx="6291618" cy="104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>
                  <a:solidFill>
                    <a:srgbClr val="FFFFCC"/>
                  </a:solidFill>
                </a:ln>
                <a:solidFill>
                  <a:srgbClr val="C00000"/>
                </a:solidFill>
                <a:latin typeface=".VnCooperH" panose="020B7200000000000000" pitchFamily="34" charset="0"/>
              </a:rPr>
              <a:t>EQUIPMENT QUIZ</a:t>
            </a:r>
            <a:endParaRPr lang="en-US" sz="4400" b="1" dirty="0">
              <a:ln>
                <a:solidFill>
                  <a:srgbClr val="FFFFCC"/>
                </a:solidFill>
              </a:ln>
              <a:solidFill>
                <a:srgbClr val="C00000"/>
              </a:solidFill>
              <a:latin typeface=".VnCooperH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4093223"/>
            <a:ext cx="2216952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00393 L -0.43628 0.00393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2443" y="649729"/>
            <a:ext cx="8215313" cy="1194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s-ES" b="1" dirty="0" smtClean="0">
                <a:solidFill>
                  <a:srgbClr val="002060"/>
                </a:solidFill>
                <a:latin typeface="+mn-lt"/>
                <a:ea typeface="宋体" pitchFamily="2" charset="-122"/>
              </a:rPr>
              <a:t>What do you call the glasses which the swimmers use?</a:t>
            </a:r>
          </a:p>
        </p:txBody>
      </p:sp>
      <p:sp>
        <p:nvSpPr>
          <p:cNvPr id="6" name="CuadroTexto 35">
            <a:extLst>
              <a:ext uri="{FF2B5EF4-FFF2-40B4-BE49-F238E27FC236}">
                <a16:creationId xmlns:a16="http://schemas.microsoft.com/office/drawing/2014/main" xmlns="" id="{1031B8A5-7CEE-4C22-9103-3B3D3E82FC46}"/>
              </a:ext>
            </a:extLst>
          </p:cNvPr>
          <p:cNvSpPr txBox="1"/>
          <p:nvPr/>
        </p:nvSpPr>
        <p:spPr>
          <a:xfrm>
            <a:off x="2674861" y="5473525"/>
            <a:ext cx="2162628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goggles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61" b="92308" l="2460" r="98418">
                        <a14:foregroundMark x1="94552" y1="33156" x2="94728" y2="38196"/>
                        <a14:foregroundMark x1="26186" y1="20955" x2="37083" y2="18833"/>
                        <a14:foregroundMark x1="30404" y1="25199" x2="30404" y2="25199"/>
                        <a14:foregroundMark x1="26011" y1="22016" x2="26011" y2="22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15" y="2374900"/>
            <a:ext cx="3182968" cy="2108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64342" y="5286941"/>
            <a:ext cx="6212114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going 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CuadroTexto 32">
            <a:extLst>
              <a:ext uri="{FF2B5EF4-FFF2-40B4-BE49-F238E27FC236}">
                <a16:creationId xmlns:a16="http://schemas.microsoft.com/office/drawing/2014/main" xmlns="" id="{C6DC1781-BCF8-48C4-82AA-FEB95BA443B4}"/>
              </a:ext>
            </a:extLst>
          </p:cNvPr>
          <p:cNvSpPr txBox="1"/>
          <p:nvPr/>
        </p:nvSpPr>
        <p:spPr>
          <a:xfrm>
            <a:off x="5796807" y="5474892"/>
            <a:ext cx="2477201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swimming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9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4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34">
            <a:extLst>
              <a:ext uri="{FF2B5EF4-FFF2-40B4-BE49-F238E27FC236}">
                <a16:creationId xmlns:a16="http://schemas.microsoft.com/office/drawing/2014/main" xmlns="" id="{8973339C-26E8-4237-9FCC-77F00E5777C4}"/>
              </a:ext>
            </a:extLst>
          </p:cNvPr>
          <p:cNvSpPr txBox="1"/>
          <p:nvPr/>
        </p:nvSpPr>
        <p:spPr>
          <a:xfrm>
            <a:off x="2809871" y="5467770"/>
            <a:ext cx="1814286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racket</a:t>
            </a:r>
            <a:r>
              <a:rPr lang="es-E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02443" y="686372"/>
            <a:ext cx="8215313" cy="649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s-ES" b="1" dirty="0" smtClean="0">
                <a:solidFill>
                  <a:srgbClr val="002060"/>
                </a:solidFill>
                <a:latin typeface="+mn-lt"/>
                <a:ea typeface="宋体" pitchFamily="2" charset="-122"/>
              </a:rPr>
              <a:t>Players hit the shuttlecock with a …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34" y="2149021"/>
            <a:ext cx="2251190" cy="2559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5442" y="5286941"/>
            <a:ext cx="6460558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playing 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CuadroTexto 32">
            <a:extLst>
              <a:ext uri="{FF2B5EF4-FFF2-40B4-BE49-F238E27FC236}">
                <a16:creationId xmlns:a16="http://schemas.microsoft.com/office/drawing/2014/main" xmlns="" id="{C6DC1781-BCF8-48C4-82AA-FEB95BA443B4}"/>
              </a:ext>
            </a:extLst>
          </p:cNvPr>
          <p:cNvSpPr txBox="1"/>
          <p:nvPr/>
        </p:nvSpPr>
        <p:spPr>
          <a:xfrm>
            <a:off x="5878450" y="5473524"/>
            <a:ext cx="2758302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badminton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428" y1="7373" x2="84277" y2="88940"/>
                        <a14:foregroundMark x1="62264" y1="24424" x2="54717" y2="93548"/>
                        <a14:foregroundMark x1="42767" y1="24424" x2="28931" y2="93548"/>
                        <a14:foregroundMark x1="47170" y1="52535" x2="69182" y2="89401"/>
                        <a14:foregroundMark x1="72956" y1="71429" x2="72956" y2="71429"/>
                        <a14:foregroundMark x1="40252" y1="25346" x2="22642" y2="82949"/>
                        <a14:foregroundMark x1="46541" y1="70046" x2="52830" y2="94931"/>
                        <a14:foregroundMark x1="22642" y1="63134" x2="10063" y2="88018"/>
                        <a14:foregroundMark x1="22013" y1="60829" x2="67296" y2="58986"/>
                        <a14:foregroundMark x1="30818" y1="45622" x2="69182" y2="44700"/>
                        <a14:foregroundMark x1="36478" y1="31797" x2="57862" y2="3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053">
            <a:off x="5392151" y="2213916"/>
            <a:ext cx="972498" cy="1327246"/>
          </a:xfrm>
          <a:prstGeom prst="rect">
            <a:avLst/>
          </a:prstGeom>
        </p:spPr>
      </p:pic>
      <p:sp>
        <p:nvSpPr>
          <p:cNvPr id="9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1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1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82" y="205973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7" y="293145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27351" y="1741177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5124" y="2355902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6648" y="4630963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Track to the sounds /e/ and /æ/.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3510" y="1003342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3510" y="3893128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143591" y="3957824"/>
            <a:ext cx="1716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/e/ and /æ/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1745" y="5553464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7349" y="3278403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34698" y="1758352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34698" y="2348441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34698" y="3226212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34698" y="4676125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34698" y="569210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" grpId="0"/>
      <p:bldP spid="19" grpId="0"/>
      <p:bldP spid="3" grpId="0"/>
      <p:bldP spid="21" grpId="0"/>
      <p:bldP spid="24" grpId="0"/>
      <p:bldP spid="17" grpId="0" animBg="1"/>
      <p:bldP spid="20" grpId="0" animBg="1"/>
      <p:bldP spid="22" grpId="0" animBg="1"/>
      <p:bldP spid="23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01687" y="690000"/>
            <a:ext cx="7616825" cy="649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s-ES" b="1" dirty="0" smtClean="0">
                <a:solidFill>
                  <a:srgbClr val="002060"/>
                </a:solidFill>
                <a:latin typeface="+mn-lt"/>
                <a:ea typeface="宋体" pitchFamily="2" charset="-122"/>
              </a:rPr>
              <a:t>A small vehicle for travelling on water</a:t>
            </a:r>
          </a:p>
        </p:txBody>
      </p:sp>
      <p:sp>
        <p:nvSpPr>
          <p:cNvPr id="4" name="CuadroTexto 32">
            <a:extLst>
              <a:ext uri="{FF2B5EF4-FFF2-40B4-BE49-F238E27FC236}">
                <a16:creationId xmlns:a16="http://schemas.microsoft.com/office/drawing/2014/main" xmlns="" id="{C6DC1781-BCF8-48C4-82AA-FEB95BA443B4}"/>
              </a:ext>
            </a:extLst>
          </p:cNvPr>
          <p:cNvSpPr txBox="1"/>
          <p:nvPr/>
        </p:nvSpPr>
        <p:spPr>
          <a:xfrm>
            <a:off x="3356419" y="5468308"/>
            <a:ext cx="162560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boat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4" b="98485" l="3667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70" y="2268298"/>
            <a:ext cx="4572001" cy="2011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7618" y="5286941"/>
            <a:ext cx="5094514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CuadroTexto 32">
            <a:extLst>
              <a:ext uri="{FF2B5EF4-FFF2-40B4-BE49-F238E27FC236}">
                <a16:creationId xmlns:a16="http://schemas.microsoft.com/office/drawing/2014/main" xmlns="" id="{C6DC1781-BCF8-48C4-82AA-FEB95BA443B4}"/>
              </a:ext>
            </a:extLst>
          </p:cNvPr>
          <p:cNvSpPr txBox="1"/>
          <p:nvPr/>
        </p:nvSpPr>
        <p:spPr>
          <a:xfrm>
            <a:off x="4979267" y="5447722"/>
            <a:ext cx="2177957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boating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8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9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6899" y="680724"/>
            <a:ext cx="8026401" cy="1118890"/>
          </a:xfrm>
          <a:prstGeom prst="roundRect">
            <a:avLst>
              <a:gd name="adj" fmla="val 7872"/>
            </a:avLst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It is a name for shoes designed for sporting activities</a:t>
            </a:r>
            <a:r>
              <a:rPr lang="en-US" sz="3200" dirty="0" smtClean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CuadroTexto 32">
            <a:extLst>
              <a:ext uri="{FF2B5EF4-FFF2-40B4-BE49-F238E27FC236}">
                <a16:creationId xmlns:a16="http://schemas.microsoft.com/office/drawing/2014/main" xmlns="" id="{C6DC1781-BCF8-48C4-82AA-FEB95BA443B4}"/>
              </a:ext>
            </a:extLst>
          </p:cNvPr>
          <p:cNvSpPr txBox="1"/>
          <p:nvPr/>
        </p:nvSpPr>
        <p:spPr>
          <a:xfrm>
            <a:off x="2033820" y="5468310"/>
            <a:ext cx="3672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sport </a:t>
            </a: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shoes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73" b="99377" l="1245" r="100000">
                        <a14:foregroundMark x1="8091" y1="56698" x2="35685" y2="82866"/>
                        <a14:foregroundMark x1="35062" y1="80997" x2="48755" y2="82243"/>
                        <a14:foregroundMark x1="35062" y1="83489" x2="35062" y2="83489"/>
                        <a14:foregroundMark x1="6846" y1="57632" x2="6846" y2="57632"/>
                        <a14:foregroundMark x1="56017" y1="78816" x2="56017" y2="78816"/>
                        <a14:foregroundMark x1="46473" y1="84424" x2="36100" y2="85670"/>
                        <a14:foregroundMark x1="31535" y1="80997" x2="21992" y2="73832"/>
                        <a14:foregroundMark x1="50622" y1="84112" x2="58921" y2="75389"/>
                        <a14:foregroundMark x1="51452" y1="57009" x2="82988" y2="66978"/>
                        <a14:foregroundMark x1="91286" y1="64486" x2="91286" y2="64486"/>
                        <a14:foregroundMark x1="50207" y1="57632" x2="71992" y2="67290"/>
                        <a14:foregroundMark x1="5809" y1="54517" x2="4979" y2="60125"/>
                        <a14:foregroundMark x1="96680" y1="57321" x2="91909" y2="65109"/>
                        <a14:foregroundMark x1="5602" y1="53271" x2="4357" y2="5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90" y="2340426"/>
            <a:ext cx="2928819" cy="19521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4698" y="5286941"/>
            <a:ext cx="5094514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CuadroTexto 32">
            <a:extLst>
              <a:ext uri="{FF2B5EF4-FFF2-40B4-BE49-F238E27FC236}">
                <a16:creationId xmlns:a16="http://schemas.microsoft.com/office/drawing/2014/main" xmlns="" id="{C6DC1781-BCF8-48C4-82AA-FEB95BA443B4}"/>
              </a:ext>
            </a:extLst>
          </p:cNvPr>
          <p:cNvSpPr txBox="1"/>
          <p:nvPr/>
        </p:nvSpPr>
        <p:spPr>
          <a:xfrm>
            <a:off x="5505529" y="5493204"/>
            <a:ext cx="333822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sporting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activities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9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11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2">
            <a:extLst>
              <a:ext uri="{FF2B5EF4-FFF2-40B4-BE49-F238E27FC236}">
                <a16:creationId xmlns:a16="http://schemas.microsoft.com/office/drawing/2014/main" xmlns="" id="{C6DC1781-BCF8-48C4-82AA-FEB95BA443B4}"/>
              </a:ext>
            </a:extLst>
          </p:cNvPr>
          <p:cNvSpPr txBox="1"/>
          <p:nvPr/>
        </p:nvSpPr>
        <p:spPr>
          <a:xfrm>
            <a:off x="2515365" y="5343127"/>
            <a:ext cx="22497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ball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4497" y="668808"/>
            <a:ext cx="8040914" cy="119181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 family of team sports </a:t>
            </a:r>
            <a:r>
              <a:rPr lang="en-US" sz="3200" b="1" dirty="0" smtClean="0">
                <a:solidFill>
                  <a:srgbClr val="002060"/>
                </a:solidFill>
              </a:rPr>
              <a:t>tries </a:t>
            </a:r>
            <a:r>
              <a:rPr lang="en-US" sz="3200" b="1" dirty="0">
                <a:solidFill>
                  <a:srgbClr val="002060"/>
                </a:solidFill>
              </a:rPr>
              <a:t>to kick </a:t>
            </a:r>
            <a:r>
              <a:rPr lang="en-US" sz="3200" b="1" dirty="0" smtClean="0">
                <a:solidFill>
                  <a:srgbClr val="002060"/>
                </a:solidFill>
              </a:rPr>
              <a:t>it</a:t>
            </a:r>
            <a:r>
              <a:rPr lang="en-US" sz="3200" b="1" dirty="0">
                <a:solidFill>
                  <a:srgbClr val="002060"/>
                </a:solidFill>
              </a:rPr>
              <a:t> to score a goal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2" b="89916" l="8598" r="89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61" y="2326342"/>
            <a:ext cx="2863933" cy="19118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2402" y="5147241"/>
            <a:ext cx="6892358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playing 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CuadroTexto 32">
            <a:extLst>
              <a:ext uri="{FF2B5EF4-FFF2-40B4-BE49-F238E27FC236}">
                <a16:creationId xmlns:a16="http://schemas.microsoft.com/office/drawing/2014/main" xmlns="" id="{C6DC1781-BCF8-48C4-82AA-FEB95BA443B4}"/>
              </a:ext>
            </a:extLst>
          </p:cNvPr>
          <p:cNvSpPr txBox="1"/>
          <p:nvPr/>
        </p:nvSpPr>
        <p:spPr>
          <a:xfrm>
            <a:off x="5882869" y="5343127"/>
            <a:ext cx="2278493" cy="10772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football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 </a:t>
            </a: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ball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games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1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22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2">
            <a:extLst>
              <a:ext uri="{FF2B5EF4-FFF2-40B4-BE49-F238E27FC236}">
                <a16:creationId xmlns:a16="http://schemas.microsoft.com/office/drawing/2014/main" xmlns="" id="{C6DC1781-BCF8-48C4-82AA-FEB95BA443B4}"/>
              </a:ext>
            </a:extLst>
          </p:cNvPr>
          <p:cNvSpPr txBox="1"/>
          <p:nvPr/>
        </p:nvSpPr>
        <p:spPr>
          <a:xfrm>
            <a:off x="2678345" y="5544002"/>
            <a:ext cx="22497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bicycle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4497" y="641512"/>
            <a:ext cx="8040914" cy="119181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 vehicle with two wheels that you ride by pushing its pedals with your feet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73" y="2645655"/>
            <a:ext cx="4023710" cy="23699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0803" y="5387534"/>
            <a:ext cx="5094514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CuadroTexto 32">
            <a:extLst>
              <a:ext uri="{FF2B5EF4-FFF2-40B4-BE49-F238E27FC236}">
                <a16:creationId xmlns:a16="http://schemas.microsoft.com/office/drawing/2014/main" xmlns="" id="{C6DC1781-BCF8-48C4-82AA-FEB95BA443B4}"/>
              </a:ext>
            </a:extLst>
          </p:cNvPr>
          <p:cNvSpPr txBox="1"/>
          <p:nvPr/>
        </p:nvSpPr>
        <p:spPr>
          <a:xfrm>
            <a:off x="4614954" y="5574117"/>
            <a:ext cx="22497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cycling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  <p:bldP spid="1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800" y="265420"/>
            <a:ext cx="7885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194262" y="1130383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707551" y="1239888"/>
            <a:ext cx="108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162448" y="1245052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697782" y="1428603"/>
            <a:ext cx="196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sports shoes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719331" y="1692377"/>
            <a:ext cx="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142621" y="1692377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6" y="2471486"/>
            <a:ext cx="2221862" cy="14832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3" y="2576757"/>
            <a:ext cx="2003373" cy="1335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2" y="2363504"/>
            <a:ext cx="2210182" cy="1479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2347A6E-4599-4078-ADD7-7E43A592A7FE}"/>
              </a:ext>
            </a:extLst>
          </p:cNvPr>
          <p:cNvGrpSpPr/>
          <p:nvPr/>
        </p:nvGrpSpPr>
        <p:grpSpPr>
          <a:xfrm>
            <a:off x="580031" y="3842918"/>
            <a:ext cx="1493887" cy="461665"/>
            <a:chOff x="580031" y="3842918"/>
            <a:chExt cx="1493887" cy="461665"/>
          </a:xfrm>
        </p:grpSpPr>
        <p:sp>
          <p:nvSpPr>
            <p:cNvPr id="33" name="TextBox 32"/>
            <p:cNvSpPr txBox="1"/>
            <p:nvPr/>
          </p:nvSpPr>
          <p:spPr>
            <a:xfrm>
              <a:off x="580031" y="3842918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976638" y="4228509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76604" y="3842916"/>
            <a:ext cx="1493887" cy="461665"/>
            <a:chOff x="1685581" y="5618602"/>
            <a:chExt cx="1493887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1F1030B-5206-4DC9-BFFD-00661EFD863A}"/>
              </a:ext>
            </a:extLst>
          </p:cNvPr>
          <p:cNvGrpSpPr/>
          <p:nvPr/>
        </p:nvGrpSpPr>
        <p:grpSpPr>
          <a:xfrm>
            <a:off x="6773177" y="3842915"/>
            <a:ext cx="1493887" cy="461665"/>
            <a:chOff x="6773177" y="3842915"/>
            <a:chExt cx="149388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6773177" y="3842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7169784" y="4228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1308">
            <a:off x="2048299" y="4596699"/>
            <a:ext cx="1177719" cy="1771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27" y="4809094"/>
            <a:ext cx="2365844" cy="15669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2BAA3AC-63EA-43CE-AEF4-86E290774F24}"/>
              </a:ext>
            </a:extLst>
          </p:cNvPr>
          <p:cNvGrpSpPr/>
          <p:nvPr/>
        </p:nvGrpSpPr>
        <p:grpSpPr>
          <a:xfrm>
            <a:off x="2024379" y="6306917"/>
            <a:ext cx="1493887" cy="461665"/>
            <a:chOff x="2024379" y="6306917"/>
            <a:chExt cx="1493887" cy="461665"/>
          </a:xfrm>
        </p:grpSpPr>
        <p:sp>
          <p:nvSpPr>
            <p:cNvPr id="59" name="TextBox 58"/>
            <p:cNvSpPr txBox="1"/>
            <p:nvPr/>
          </p:nvSpPr>
          <p:spPr>
            <a:xfrm>
              <a:off x="2024379" y="6306917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2420986" y="6692508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232AB3A-452B-4C4F-837D-392A0382058C}"/>
              </a:ext>
            </a:extLst>
          </p:cNvPr>
          <p:cNvGrpSpPr/>
          <p:nvPr/>
        </p:nvGrpSpPr>
        <p:grpSpPr>
          <a:xfrm>
            <a:off x="5120952" y="6306915"/>
            <a:ext cx="1493887" cy="461665"/>
            <a:chOff x="5120952" y="6306915"/>
            <a:chExt cx="1493887" cy="461665"/>
          </a:xfrm>
        </p:grpSpPr>
        <p:sp>
          <p:nvSpPr>
            <p:cNvPr id="62" name="TextBox 61"/>
            <p:cNvSpPr txBox="1"/>
            <p:nvPr/>
          </p:nvSpPr>
          <p:spPr>
            <a:xfrm>
              <a:off x="5120952" y="6306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5517559" y="6692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12EA2B2-73A7-4519-8082-5E6B670AFB36}"/>
              </a:ext>
            </a:extLst>
          </p:cNvPr>
          <p:cNvSpPr txBox="1"/>
          <p:nvPr/>
        </p:nvSpPr>
        <p:spPr>
          <a:xfrm>
            <a:off x="580204" y="3842915"/>
            <a:ext cx="107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400" dirty="0">
                <a:solidFill>
                  <a:srgbClr val="FF0000"/>
                </a:solidFill>
              </a:rPr>
              <a:t>ball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77710D2-C100-450A-BF3F-0E9853DC67E7}"/>
              </a:ext>
            </a:extLst>
          </p:cNvPr>
          <p:cNvSpPr txBox="1"/>
          <p:nvPr/>
        </p:nvSpPr>
        <p:spPr>
          <a:xfrm>
            <a:off x="3673551" y="3839463"/>
            <a:ext cx="221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en-US" sz="2400" dirty="0">
                <a:solidFill>
                  <a:srgbClr val="FF0000"/>
                </a:solidFill>
              </a:rPr>
              <a:t>sports shoes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905BDBE-28A1-4EC9-A14C-A54557C36651}"/>
              </a:ext>
            </a:extLst>
          </p:cNvPr>
          <p:cNvSpPr txBox="1"/>
          <p:nvPr/>
        </p:nvSpPr>
        <p:spPr>
          <a:xfrm>
            <a:off x="6778069" y="3844823"/>
            <a:ext cx="106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3. </a:t>
            </a:r>
            <a:r>
              <a:rPr lang="en-US" sz="2400" dirty="0">
                <a:solidFill>
                  <a:srgbClr val="FF0000"/>
                </a:solidFill>
              </a:rPr>
              <a:t>boat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421F379-2966-4C0A-B14A-5A7B4EFDB8EA}"/>
              </a:ext>
            </a:extLst>
          </p:cNvPr>
          <p:cNvSpPr txBox="1"/>
          <p:nvPr/>
        </p:nvSpPr>
        <p:spPr>
          <a:xfrm>
            <a:off x="5128203" y="6317110"/>
            <a:ext cx="1430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 </a:t>
            </a:r>
            <a:r>
              <a:rPr lang="en-US" sz="2400" dirty="0">
                <a:solidFill>
                  <a:srgbClr val="FF0000"/>
                </a:solidFill>
              </a:rPr>
              <a:t>goggles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9269818-A205-4F80-ACF2-791FBC3474EB}"/>
              </a:ext>
            </a:extLst>
          </p:cNvPr>
          <p:cNvSpPr txBox="1"/>
          <p:nvPr/>
        </p:nvSpPr>
        <p:spPr>
          <a:xfrm>
            <a:off x="2025386" y="6306915"/>
            <a:ext cx="125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4. </a:t>
            </a:r>
            <a:r>
              <a:rPr lang="en-US" sz="2400" dirty="0">
                <a:solidFill>
                  <a:srgbClr val="FF0000"/>
                </a:solidFill>
              </a:rPr>
              <a:t>racket</a:t>
            </a:r>
          </a:p>
        </p:txBody>
      </p:sp>
      <p:sp>
        <p:nvSpPr>
          <p:cNvPr id="35" name="Rounded Rectangle 3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4" grpId="0"/>
      <p:bldP spid="37" grpId="0"/>
      <p:bldP spid="38" grpId="0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B737309-0D9A-41B9-A52F-5ECBC4463F0B}"/>
              </a:ext>
            </a:extLst>
          </p:cNvPr>
          <p:cNvCxnSpPr>
            <a:cxnSpLocks/>
            <a:stCxn id="31" idx="3"/>
            <a:endCxn id="51" idx="1"/>
          </p:cNvCxnSpPr>
          <p:nvPr/>
        </p:nvCxnSpPr>
        <p:spPr>
          <a:xfrm flipV="1">
            <a:off x="3042217" y="2231727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1AF9F57C-B4DA-4C0F-91AC-CD9D00BD417B}"/>
              </a:ext>
            </a:extLst>
          </p:cNvPr>
          <p:cNvCxnSpPr>
            <a:cxnSpLocks/>
          </p:cNvCxnSpPr>
          <p:nvPr/>
        </p:nvCxnSpPr>
        <p:spPr>
          <a:xfrm flipV="1">
            <a:off x="3012909" y="3093111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12F4C635-EB7E-485E-8A29-AB127091752E}"/>
              </a:ext>
            </a:extLst>
          </p:cNvPr>
          <p:cNvCxnSpPr>
            <a:cxnSpLocks/>
          </p:cNvCxnSpPr>
          <p:nvPr/>
        </p:nvCxnSpPr>
        <p:spPr>
          <a:xfrm flipV="1">
            <a:off x="3007933" y="397059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79D20942-0D84-4E22-88FF-DE1A0C1543EB}"/>
              </a:ext>
            </a:extLst>
          </p:cNvPr>
          <p:cNvCxnSpPr>
            <a:cxnSpLocks/>
          </p:cNvCxnSpPr>
          <p:nvPr/>
        </p:nvCxnSpPr>
        <p:spPr>
          <a:xfrm flipV="1">
            <a:off x="2996313" y="4821489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88A52643-0C48-4467-AC73-E3F196C44D4B}"/>
              </a:ext>
            </a:extLst>
          </p:cNvPr>
          <p:cNvCxnSpPr>
            <a:cxnSpLocks/>
          </p:cNvCxnSpPr>
          <p:nvPr/>
        </p:nvCxnSpPr>
        <p:spPr>
          <a:xfrm flipV="1">
            <a:off x="2996313" y="569482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A44C89C1-5B6B-4738-89F0-FC3543A87F9F}"/>
              </a:ext>
            </a:extLst>
          </p:cNvPr>
          <p:cNvGrpSpPr/>
          <p:nvPr/>
        </p:nvGrpSpPr>
        <p:grpSpPr>
          <a:xfrm>
            <a:off x="4546110" y="1965960"/>
            <a:ext cx="2056048" cy="4002318"/>
            <a:chOff x="5299059" y="1965960"/>
            <a:chExt cx="2056048" cy="4002318"/>
          </a:xfrm>
        </p:grpSpPr>
        <p:sp>
          <p:nvSpPr>
            <p:cNvPr id="62" name="Rounded Rectangle 35">
              <a:extLst>
                <a:ext uri="{FF2B5EF4-FFF2-40B4-BE49-F238E27FC236}">
                  <a16:creationId xmlns="" xmlns:a16="http://schemas.microsoft.com/office/drawing/2014/main" id="{FE5BB95D-5759-40FB-BD27-6C80578FF485}"/>
                </a:ext>
              </a:extLst>
            </p:cNvPr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36">
              <a:extLst>
                <a:ext uri="{FF2B5EF4-FFF2-40B4-BE49-F238E27FC236}">
                  <a16:creationId xmlns="" xmlns:a16="http://schemas.microsoft.com/office/drawing/2014/main" id="{77172CA4-D3F9-487C-9375-68E527EDA198}"/>
                </a:ext>
              </a:extLst>
            </p:cNvPr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ounded Rectangle 37">
              <a:extLst>
                <a:ext uri="{FF2B5EF4-FFF2-40B4-BE49-F238E27FC236}">
                  <a16:creationId xmlns="" xmlns:a16="http://schemas.microsoft.com/office/drawing/2014/main" id="{3C71A638-9A6D-4CAA-964D-CC6EB5E64086}"/>
                </a:ext>
              </a:extLst>
            </p:cNvPr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38">
              <a:extLst>
                <a:ext uri="{FF2B5EF4-FFF2-40B4-BE49-F238E27FC236}">
                  <a16:creationId xmlns="" xmlns:a16="http://schemas.microsoft.com/office/drawing/2014/main" id="{DB3EC248-A3D3-4F34-A609-5D2BF6842007}"/>
                </a:ext>
              </a:extLst>
            </p:cNvPr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39">
              <a:extLst>
                <a:ext uri="{FF2B5EF4-FFF2-40B4-BE49-F238E27FC236}">
                  <a16:creationId xmlns="" xmlns:a16="http://schemas.microsoft.com/office/drawing/2014/main" id="{B96B17A8-5E8C-4751-8814-252A19A64C2C}"/>
                </a:ext>
              </a:extLst>
            </p:cNvPr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C8385A47-7B4C-4DB4-9010-A2280A8FA2BD}"/>
                </a:ext>
              </a:extLst>
            </p:cNvPr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E2FC2294-9E7C-4994-B817-377BEDB9BE25}"/>
                </a:ext>
              </a:extLst>
            </p:cNvPr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AB7AC076-56C1-46E0-ADE5-0E3BABD884D3}"/>
                </a:ext>
              </a:extLst>
            </p:cNvPr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767696BA-C657-4D57-A540-84C9B7D079C4}"/>
                </a:ext>
              </a:extLst>
            </p:cNvPr>
            <p:cNvSpPr txBox="1"/>
            <p:nvPr/>
          </p:nvSpPr>
          <p:spPr>
            <a:xfrm>
              <a:off x="5747916" y="2875403"/>
              <a:ext cx="1511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EEBB256D-E82E-435D-97F7-301F66C0099F}"/>
                </a:ext>
              </a:extLst>
            </p:cNvPr>
            <p:cNvSpPr txBox="1"/>
            <p:nvPr/>
          </p:nvSpPr>
          <p:spPr>
            <a:xfrm>
              <a:off x="5367639" y="37257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3EA3F43C-94A6-4E33-8DD7-7848A4123164}"/>
                </a:ext>
              </a:extLst>
            </p:cNvPr>
            <p:cNvSpPr txBox="1"/>
            <p:nvPr/>
          </p:nvSpPr>
          <p:spPr>
            <a:xfrm>
              <a:off x="5842470" y="3731385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boating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A4ED955B-1BA3-46BC-903D-E6652A44DD2B}"/>
                </a:ext>
              </a:extLst>
            </p:cNvPr>
            <p:cNvSpPr txBox="1"/>
            <p:nvPr/>
          </p:nvSpPr>
          <p:spPr>
            <a:xfrm>
              <a:off x="5367639" y="45945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B1E482A1-9D22-4CDC-BDC9-A8425BB4348E}"/>
                </a:ext>
              </a:extLst>
            </p:cNvPr>
            <p:cNvSpPr txBox="1"/>
            <p:nvPr/>
          </p:nvSpPr>
          <p:spPr>
            <a:xfrm>
              <a:off x="5805526" y="4600216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6CF5ED4D-14A7-4B79-A600-1FAAD824FB45}"/>
                </a:ext>
              </a:extLst>
            </p:cNvPr>
            <p:cNvSpPr txBox="1"/>
            <p:nvPr/>
          </p:nvSpPr>
          <p:spPr>
            <a:xfrm>
              <a:off x="5367639" y="546399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1C041EB9-05F7-4D9B-B501-69998D4EDD0A}"/>
                </a:ext>
              </a:extLst>
            </p:cNvPr>
            <p:cNvSpPr txBox="1"/>
            <p:nvPr/>
          </p:nvSpPr>
          <p:spPr>
            <a:xfrm>
              <a:off x="5757152" y="5469669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66800" y="292716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36327" y="1337310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72007" y="1337310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17804" y="1965960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012740" y="2832237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012739" y="3698514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012740" y="4564791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12739" y="5431068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012739" y="200089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87570" y="2006572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bicycle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012739" y="286972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87570" y="2875403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ball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1024169" y="37626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99000" y="3768329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1024169" y="463148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99000" y="4637160"/>
            <a:ext cx="135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024169" y="55009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99000" y="5506613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AFB18AF-5042-4B84-B81A-1C0920DA5BE0}"/>
              </a:ext>
            </a:extLst>
          </p:cNvPr>
          <p:cNvGrpSpPr/>
          <p:nvPr/>
        </p:nvGrpSpPr>
        <p:grpSpPr>
          <a:xfrm>
            <a:off x="4553484" y="1965960"/>
            <a:ext cx="2024413" cy="537210"/>
            <a:chOff x="5304124" y="1965960"/>
            <a:chExt cx="2024413" cy="537210"/>
          </a:xfrm>
        </p:grpSpPr>
        <p:sp>
          <p:nvSpPr>
            <p:cNvPr id="36" name="Rounded Rectangle 35"/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boating</a:t>
              </a:r>
              <a:endParaRPr lang="en-US" sz="24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B0C32F7-CC41-428B-99A3-A3295B333F19}"/>
              </a:ext>
            </a:extLst>
          </p:cNvPr>
          <p:cNvGrpSpPr/>
          <p:nvPr/>
        </p:nvGrpSpPr>
        <p:grpSpPr>
          <a:xfrm>
            <a:off x="4548420" y="2832237"/>
            <a:ext cx="2024413" cy="537210"/>
            <a:chOff x="5299060" y="2832237"/>
            <a:chExt cx="2024413" cy="537210"/>
          </a:xfrm>
        </p:grpSpPr>
        <p:sp>
          <p:nvSpPr>
            <p:cNvPr id="37" name="Rounded Rectangle 36"/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31040" y="2875403"/>
              <a:ext cx="1492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B16D393-66DE-4417-BA80-400B74634EDC}"/>
              </a:ext>
            </a:extLst>
          </p:cNvPr>
          <p:cNvGrpSpPr/>
          <p:nvPr/>
        </p:nvGrpSpPr>
        <p:grpSpPr>
          <a:xfrm>
            <a:off x="4548419" y="3698514"/>
            <a:ext cx="2024413" cy="537210"/>
            <a:chOff x="5299059" y="3698514"/>
            <a:chExt cx="2024413" cy="537210"/>
          </a:xfrm>
        </p:grpSpPr>
        <p:sp>
          <p:nvSpPr>
            <p:cNvPr id="38" name="Rounded Rectangle 37"/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67639" y="372494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42470" y="3730621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B324FD-D290-4DC8-BB05-F6491CA9F0DA}"/>
              </a:ext>
            </a:extLst>
          </p:cNvPr>
          <p:cNvGrpSpPr/>
          <p:nvPr/>
        </p:nvGrpSpPr>
        <p:grpSpPr>
          <a:xfrm>
            <a:off x="4548420" y="4564791"/>
            <a:ext cx="2024413" cy="537210"/>
            <a:chOff x="5299060" y="4564791"/>
            <a:chExt cx="2024413" cy="537210"/>
          </a:xfrm>
        </p:grpSpPr>
        <p:sp>
          <p:nvSpPr>
            <p:cNvPr id="39" name="Rounded Rectangle 38"/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67639" y="460320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38773" y="4608879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C0C9D90-3CE2-4E92-A277-436444F328C3}"/>
              </a:ext>
            </a:extLst>
          </p:cNvPr>
          <p:cNvGrpSpPr/>
          <p:nvPr/>
        </p:nvGrpSpPr>
        <p:grpSpPr>
          <a:xfrm>
            <a:off x="4548419" y="5431068"/>
            <a:ext cx="2024413" cy="537210"/>
            <a:chOff x="5299059" y="5431068"/>
            <a:chExt cx="2024413" cy="537210"/>
          </a:xfrm>
        </p:grpSpPr>
        <p:sp>
          <p:nvSpPr>
            <p:cNvPr id="40" name="Rounded Rectangle 39"/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67639" y="546322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65051" y="5468905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  <p:sp>
        <p:nvSpPr>
          <p:cNvPr id="81" name="Rounded Rectangle 8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0052 0.25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2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3.88889E-6 0.25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00052 -0.25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3.33333E-6 -0.25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66800" y="177326"/>
            <a:ext cx="730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2769" y="26673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37599" y="2660840"/>
            <a:ext cx="42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She won an international sports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62769" y="3307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5561" y="40434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40391" y="4034775"/>
            <a:ext cx="256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“Can you send my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62769" y="47878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37598" y="4779149"/>
            <a:ext cx="326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friend David is very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2769" y="55482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37600" y="5548206"/>
            <a:ext cx="140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first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037599" y="3316425"/>
            <a:ext cx="382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 became the world tennis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9075" y="1324718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352364" y="1434223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91986" y="1439387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55217" y="1612881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4144" y="1886712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72158" y="1886712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A54208F-514B-4A28-8D34-8E68F83F5E0C}"/>
              </a:ext>
            </a:extLst>
          </p:cNvPr>
          <p:cNvSpPr txBox="1"/>
          <p:nvPr/>
        </p:nvSpPr>
        <p:spPr>
          <a:xfrm>
            <a:off x="5080877" y="2660839"/>
            <a:ext cx="1554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ED20262-FCEE-4FB4-BDFA-C1D304BD390C}"/>
              </a:ext>
            </a:extLst>
          </p:cNvPr>
          <p:cNvSpPr txBox="1"/>
          <p:nvPr/>
        </p:nvSpPr>
        <p:spPr>
          <a:xfrm>
            <a:off x="5030584" y="2660838"/>
            <a:ext cx="184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competition</a:t>
            </a:r>
            <a:r>
              <a:rPr lang="en-US" sz="2400" dirty="0"/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71A7A5F-392D-4F8D-A002-2F4E92E2F6C3}"/>
              </a:ext>
            </a:extLst>
          </p:cNvPr>
          <p:cNvSpPr txBox="1"/>
          <p:nvPr/>
        </p:nvSpPr>
        <p:spPr>
          <a:xfrm>
            <a:off x="4589562" y="330153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when he was very young.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7365E30-7FBE-4308-A55C-E802655B1CC9}"/>
              </a:ext>
            </a:extLst>
          </p:cNvPr>
          <p:cNvSpPr txBox="1"/>
          <p:nvPr/>
        </p:nvSpPr>
        <p:spPr>
          <a:xfrm>
            <a:off x="4589562" y="3322510"/>
            <a:ext cx="4869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champion</a:t>
            </a:r>
            <a:r>
              <a:rPr lang="en-US" sz="2400" dirty="0"/>
              <a:t> when he was very young.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B9292DD-D6AC-4AE2-A256-3C5BFA12839C}"/>
              </a:ext>
            </a:extLst>
          </p:cNvPr>
          <p:cNvSpPr txBox="1"/>
          <p:nvPr/>
        </p:nvSpPr>
        <p:spPr>
          <a:xfrm>
            <a:off x="3392992" y="4029850"/>
            <a:ext cx="5601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 to the winner of the contest?”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F3B40F4-F96E-4C69-8CED-05373C42A1C6}"/>
              </a:ext>
            </a:extLst>
          </p:cNvPr>
          <p:cNvSpPr txBox="1"/>
          <p:nvPr/>
        </p:nvSpPr>
        <p:spPr>
          <a:xfrm>
            <a:off x="3352287" y="4038683"/>
            <a:ext cx="6107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congratulations </a:t>
            </a:r>
            <a:r>
              <a:rPr lang="en-US" sz="2400" dirty="0"/>
              <a:t>to the winner of the contest?”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10EE970-53B7-4154-B25A-229547A27B0C}"/>
              </a:ext>
            </a:extLst>
          </p:cNvPr>
          <p:cNvSpPr txBox="1"/>
          <p:nvPr/>
        </p:nvSpPr>
        <p:spPr>
          <a:xfrm>
            <a:off x="3913458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does exercise every day.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B21A0A5-26EE-4D4A-AEB7-1095A8C767B5}"/>
              </a:ext>
            </a:extLst>
          </p:cNvPr>
          <p:cNvSpPr txBox="1"/>
          <p:nvPr/>
        </p:nvSpPr>
        <p:spPr>
          <a:xfrm>
            <a:off x="3968875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sporty</a:t>
            </a:r>
            <a:r>
              <a:rPr lang="en-US" sz="2400" dirty="0"/>
              <a:t>. He does exercise every day.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A205A00-C919-4290-B6D1-9B3C435E8CCB}"/>
              </a:ext>
            </a:extLst>
          </p:cNvPr>
          <p:cNvSpPr txBox="1"/>
          <p:nvPr/>
        </p:nvSpPr>
        <p:spPr>
          <a:xfrm>
            <a:off x="2081894" y="5548206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took place in 1896.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75BDF4A-4454-4B81-BBD5-C9C726F2499A}"/>
              </a:ext>
            </a:extLst>
          </p:cNvPr>
          <p:cNvSpPr txBox="1"/>
          <p:nvPr/>
        </p:nvSpPr>
        <p:spPr>
          <a:xfrm>
            <a:off x="2128074" y="5552614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marathon t</a:t>
            </a:r>
            <a:r>
              <a:rPr lang="en-US" sz="2400" dirty="0"/>
              <a:t>ook place in 1896.</a:t>
            </a:r>
          </a:p>
        </p:txBody>
      </p:sp>
      <p:sp>
        <p:nvSpPr>
          <p:cNvPr id="31" name="Rounded Rectangle 3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2" grpId="0"/>
      <p:bldP spid="30" grpId="0"/>
      <p:bldP spid="27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56038" y="1028621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/e/ and /æ/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53052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186123"/>
            <a:ext cx="799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/e/ and /æ/.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173668"/>
              </p:ext>
            </p:extLst>
          </p:nvPr>
        </p:nvGraphicFramePr>
        <p:xfrm>
          <a:off x="1066800" y="1977736"/>
          <a:ext cx="7285630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49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366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/e/ 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/æ/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nnis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xerise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cket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rathon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ctive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2_09">
            <a:hlinkClick r:id="" action="ppaction://media"/>
            <a:extLst>
              <a:ext uri="{FF2B5EF4-FFF2-40B4-BE49-F238E27FC236}">
                <a16:creationId xmlns="" xmlns:a16="http://schemas.microsoft.com/office/drawing/2014/main" id="{853187DA-9660-4961-8F54-A9F43796A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4269" y="1110882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934" y="167519"/>
            <a:ext cx="7827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280" y="1620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5110" y="1614414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cannot take part in this contest.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0280" y="22613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3072" y="29970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7902" y="2988349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Please get the racket for me.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00280" y="374137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5109" y="3732723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play chess every Saturday.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0280" y="450178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75110" y="4501780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My grandpa is old, but he’s active.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5110" y="2269999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began the match very late.</a:t>
            </a:r>
            <a:endParaRPr lang="en-US" sz="2400" dirty="0"/>
          </a:p>
        </p:txBody>
      </p:sp>
      <p:pic>
        <p:nvPicPr>
          <p:cNvPr id="2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5C39DB84-117B-4A9F-A9FA-F0CB455C3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2394" y="1077244"/>
            <a:ext cx="487363" cy="487363"/>
          </a:xfrm>
          <a:prstGeom prst="rect">
            <a:avLst/>
          </a:prstGeom>
        </p:spPr>
      </p:pic>
      <p:pic>
        <p:nvPicPr>
          <p:cNvPr id="24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CC7F019D-148C-43FB-9A2F-5DCC5D217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43" end="25707.3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3993" y="729799"/>
            <a:ext cx="487363" cy="487363"/>
          </a:xfrm>
          <a:prstGeom prst="rect">
            <a:avLst/>
          </a:prstGeom>
        </p:spPr>
      </p:pic>
      <p:pic>
        <p:nvPicPr>
          <p:cNvPr id="25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DA2A4E5A-DCFD-4BDB-8536-DEB7CB512D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800" end="19907.3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3993" y="1320926"/>
            <a:ext cx="487363" cy="487363"/>
          </a:xfrm>
          <a:prstGeom prst="rect">
            <a:avLst/>
          </a:prstGeom>
        </p:spPr>
      </p:pic>
      <p:pic>
        <p:nvPicPr>
          <p:cNvPr id="26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4EF2BBE8-EA3E-4C70-882A-840270855B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700" end="13837.3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8140" y="1943424"/>
            <a:ext cx="487363" cy="487363"/>
          </a:xfrm>
          <a:prstGeom prst="rect">
            <a:avLst/>
          </a:prstGeom>
        </p:spPr>
      </p:pic>
      <p:pic>
        <p:nvPicPr>
          <p:cNvPr id="27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9AE4CA15-B9D7-4C76-AC5C-FB5996AF32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16" end="8313.3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8139" y="2582482"/>
            <a:ext cx="487363" cy="487363"/>
          </a:xfrm>
          <a:prstGeom prst="rect">
            <a:avLst/>
          </a:prstGeom>
        </p:spPr>
      </p:pic>
      <p:pic>
        <p:nvPicPr>
          <p:cNvPr id="28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68B8BB88-F263-4721-9451-8BD2A811D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065" end="1570.3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8138" y="3230612"/>
            <a:ext cx="487363" cy="48736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="" xmlns:a16="http://schemas.microsoft.com/office/drawing/2014/main" id="{085317F7-E28D-487D-8A31-787E0FFA3937}"/>
              </a:ext>
            </a:extLst>
          </p:cNvPr>
          <p:cNvSpPr/>
          <p:nvPr/>
        </p:nvSpPr>
        <p:spPr>
          <a:xfrm>
            <a:off x="6271492" y="1701123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="" xmlns:a16="http://schemas.microsoft.com/office/drawing/2014/main" id="{CDD00698-E6EA-401F-A9D7-757F4AF9387E}"/>
              </a:ext>
            </a:extLst>
          </p:cNvPr>
          <p:cNvSpPr/>
          <p:nvPr/>
        </p:nvSpPr>
        <p:spPr>
          <a:xfrm rot="5400000">
            <a:off x="6331914" y="1765893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29DCD5E-ABAB-4843-8003-F0FB9426BFF9}"/>
              </a:ext>
            </a:extLst>
          </p:cNvPr>
          <p:cNvGrpSpPr/>
          <p:nvPr/>
        </p:nvGrpSpPr>
        <p:grpSpPr>
          <a:xfrm rot="5400000">
            <a:off x="6322034" y="1750567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2" name="Minus Sign 31">
              <a:extLst>
                <a:ext uri="{FF2B5EF4-FFF2-40B4-BE49-F238E27FC236}">
                  <a16:creationId xmlns="" xmlns:a16="http://schemas.microsoft.com/office/drawing/2014/main" id="{90EA4735-5744-446B-9F6F-A627C0E7C909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32">
              <a:extLst>
                <a:ext uri="{FF2B5EF4-FFF2-40B4-BE49-F238E27FC236}">
                  <a16:creationId xmlns="" xmlns:a16="http://schemas.microsoft.com/office/drawing/2014/main" id="{A6475B82-6472-43E1-B68D-AA81B6458F2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3622E608-A90C-44E8-898F-9EB1F323DBB5}"/>
              </a:ext>
            </a:extLst>
          </p:cNvPr>
          <p:cNvSpPr/>
          <p:nvPr/>
        </p:nvSpPr>
        <p:spPr>
          <a:xfrm>
            <a:off x="5495637" y="2346175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="" xmlns:a16="http://schemas.microsoft.com/office/drawing/2014/main" id="{DE16D4C3-E54E-44EC-A834-2B2E4E7F0E86}"/>
              </a:ext>
            </a:extLst>
          </p:cNvPr>
          <p:cNvSpPr/>
          <p:nvPr/>
        </p:nvSpPr>
        <p:spPr>
          <a:xfrm rot="5400000">
            <a:off x="5556059" y="2410945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36A4D05-8A68-45A6-AEC4-95A7778CAD85}"/>
              </a:ext>
            </a:extLst>
          </p:cNvPr>
          <p:cNvGrpSpPr/>
          <p:nvPr/>
        </p:nvGrpSpPr>
        <p:grpSpPr>
          <a:xfrm rot="5400000">
            <a:off x="5546179" y="2395619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7" name="Minus Sign 36">
              <a:extLst>
                <a:ext uri="{FF2B5EF4-FFF2-40B4-BE49-F238E27FC236}">
                  <a16:creationId xmlns="" xmlns:a16="http://schemas.microsoft.com/office/drawing/2014/main" id="{1CADA74C-5B3B-42A6-800C-B21A51E9585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="" xmlns:a16="http://schemas.microsoft.com/office/drawing/2014/main" id="{40A2BA5E-46F3-463F-B367-7F354D86D41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DF05C402-D9E0-416F-A49A-2DAFF645D876}"/>
              </a:ext>
            </a:extLst>
          </p:cNvPr>
          <p:cNvSpPr/>
          <p:nvPr/>
        </p:nvSpPr>
        <p:spPr>
          <a:xfrm>
            <a:off x="5098473" y="3092390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="" xmlns:a16="http://schemas.microsoft.com/office/drawing/2014/main" id="{84BA1F78-6CB9-47B7-9C6F-777A9430FDE9}"/>
              </a:ext>
            </a:extLst>
          </p:cNvPr>
          <p:cNvSpPr/>
          <p:nvPr/>
        </p:nvSpPr>
        <p:spPr>
          <a:xfrm rot="5400000">
            <a:off x="5158895" y="3157160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C8645675-0197-4BEA-BFFC-9E42EFABFFC6}"/>
              </a:ext>
            </a:extLst>
          </p:cNvPr>
          <p:cNvGrpSpPr/>
          <p:nvPr/>
        </p:nvGrpSpPr>
        <p:grpSpPr>
          <a:xfrm rot="5400000">
            <a:off x="5149015" y="3141834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2" name="Minus Sign 41">
              <a:extLst>
                <a:ext uri="{FF2B5EF4-FFF2-40B4-BE49-F238E27FC236}">
                  <a16:creationId xmlns="" xmlns:a16="http://schemas.microsoft.com/office/drawing/2014/main" id="{38DD3F59-A653-4369-B17D-4DE0279CC15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="" xmlns:a16="http://schemas.microsoft.com/office/drawing/2014/main" id="{18CFFAC1-D4C0-4CA5-AA4A-ABFD3757912D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15504222-F332-4F76-B049-2D1708411DC8}"/>
              </a:ext>
            </a:extLst>
          </p:cNvPr>
          <p:cNvSpPr/>
          <p:nvPr/>
        </p:nvSpPr>
        <p:spPr>
          <a:xfrm>
            <a:off x="5273872" y="3782419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="" xmlns:a16="http://schemas.microsoft.com/office/drawing/2014/main" id="{640BD901-2B5E-4CED-BAA1-27C63B9D3945}"/>
              </a:ext>
            </a:extLst>
          </p:cNvPr>
          <p:cNvSpPr/>
          <p:nvPr/>
        </p:nvSpPr>
        <p:spPr>
          <a:xfrm rot="5400000">
            <a:off x="5334294" y="3847189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485C32EF-9A9E-48DE-975A-4759B578ABA8}"/>
              </a:ext>
            </a:extLst>
          </p:cNvPr>
          <p:cNvGrpSpPr/>
          <p:nvPr/>
        </p:nvGrpSpPr>
        <p:grpSpPr>
          <a:xfrm rot="5400000">
            <a:off x="5324414" y="3831863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7" name="Minus Sign 46">
              <a:extLst>
                <a:ext uri="{FF2B5EF4-FFF2-40B4-BE49-F238E27FC236}">
                  <a16:creationId xmlns="" xmlns:a16="http://schemas.microsoft.com/office/drawing/2014/main" id="{C7DC4A56-BA84-488B-BCB4-B029A743A8E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7">
              <a:extLst>
                <a:ext uri="{FF2B5EF4-FFF2-40B4-BE49-F238E27FC236}">
                  <a16:creationId xmlns="" xmlns:a16="http://schemas.microsoft.com/office/drawing/2014/main" id="{88FE3E7E-19CE-41C1-9510-5809A11D3EE4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B76D245C-4D5D-4E4B-A86D-8BF9758EF65E}"/>
              </a:ext>
            </a:extLst>
          </p:cNvPr>
          <p:cNvSpPr/>
          <p:nvPr/>
        </p:nvSpPr>
        <p:spPr>
          <a:xfrm>
            <a:off x="5769464" y="4595219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="" xmlns:a16="http://schemas.microsoft.com/office/drawing/2014/main" id="{C2FCC94F-07E8-40AA-97F9-1E4749594925}"/>
              </a:ext>
            </a:extLst>
          </p:cNvPr>
          <p:cNvSpPr/>
          <p:nvPr/>
        </p:nvSpPr>
        <p:spPr>
          <a:xfrm rot="5400000">
            <a:off x="5829886" y="4659989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2911CB0B-4792-4E98-AB3D-D475C558D9B1}"/>
              </a:ext>
            </a:extLst>
          </p:cNvPr>
          <p:cNvGrpSpPr/>
          <p:nvPr/>
        </p:nvGrpSpPr>
        <p:grpSpPr>
          <a:xfrm rot="5400000">
            <a:off x="5820006" y="4644663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52" name="Minus Sign 51">
              <a:extLst>
                <a:ext uri="{FF2B5EF4-FFF2-40B4-BE49-F238E27FC236}">
                  <a16:creationId xmlns="" xmlns:a16="http://schemas.microsoft.com/office/drawing/2014/main" id="{1E80DFE1-AFF1-46C8-8BD9-2C670F1FB81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Minus Sign 52">
              <a:extLst>
                <a:ext uri="{FF2B5EF4-FFF2-40B4-BE49-F238E27FC236}">
                  <a16:creationId xmlns="" xmlns:a16="http://schemas.microsoft.com/office/drawing/2014/main" id="{4DB382A2-405E-4906-924F-E0E4A5CD62F5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EE11A37-A509-46A2-A010-D6F91E6DB519}"/>
              </a:ext>
            </a:extLst>
          </p:cNvPr>
          <p:cNvCxnSpPr/>
          <p:nvPr/>
        </p:nvCxnSpPr>
        <p:spPr>
          <a:xfrm>
            <a:off x="4040452" y="4148208"/>
            <a:ext cx="1097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2283CDA3-DF74-41FE-AAB0-D4A25FF4640F}"/>
              </a:ext>
            </a:extLst>
          </p:cNvPr>
          <p:cNvCxnSpPr/>
          <p:nvPr/>
        </p:nvCxnSpPr>
        <p:spPr>
          <a:xfrm>
            <a:off x="5052198" y="2014714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E7F45C68-49F3-469F-B11A-39582EBD10F5}"/>
              </a:ext>
            </a:extLst>
          </p:cNvPr>
          <p:cNvCxnSpPr/>
          <p:nvPr/>
        </p:nvCxnSpPr>
        <p:spPr>
          <a:xfrm>
            <a:off x="3417813" y="2707862"/>
            <a:ext cx="777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E897016D-93AF-4330-9C63-4E5F11C756E6}"/>
              </a:ext>
            </a:extLst>
          </p:cNvPr>
          <p:cNvCxnSpPr/>
          <p:nvPr/>
        </p:nvCxnSpPr>
        <p:spPr>
          <a:xfrm>
            <a:off x="4275053" y="2697627"/>
            <a:ext cx="54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A2DD45D2-DDCE-4055-95B9-7471E5251A01}"/>
              </a:ext>
            </a:extLst>
          </p:cNvPr>
          <p:cNvCxnSpPr/>
          <p:nvPr/>
        </p:nvCxnSpPr>
        <p:spPr>
          <a:xfrm>
            <a:off x="2238434" y="3415811"/>
            <a:ext cx="54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28D2D47C-3B9F-49DA-8D35-20F452B31B50}"/>
              </a:ext>
            </a:extLst>
          </p:cNvPr>
          <p:cNvCxnSpPr/>
          <p:nvPr/>
        </p:nvCxnSpPr>
        <p:spPr>
          <a:xfrm>
            <a:off x="3245201" y="3403834"/>
            <a:ext cx="822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2F58CB09-CB59-49CE-9EF1-BCEAD39C056E}"/>
              </a:ext>
            </a:extLst>
          </p:cNvPr>
          <p:cNvCxnSpPr/>
          <p:nvPr/>
        </p:nvCxnSpPr>
        <p:spPr>
          <a:xfrm>
            <a:off x="2488217" y="4138972"/>
            <a:ext cx="731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D6480783-6CF6-44FC-AB24-1BDF2A7E17B3}"/>
              </a:ext>
            </a:extLst>
          </p:cNvPr>
          <p:cNvCxnSpPr/>
          <p:nvPr/>
        </p:nvCxnSpPr>
        <p:spPr>
          <a:xfrm>
            <a:off x="3290921" y="4142766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78E67C79-17B6-4599-935C-FE4B2CCD08E6}"/>
              </a:ext>
            </a:extLst>
          </p:cNvPr>
          <p:cNvCxnSpPr/>
          <p:nvPr/>
        </p:nvCxnSpPr>
        <p:spPr>
          <a:xfrm>
            <a:off x="1936406" y="4935737"/>
            <a:ext cx="1005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4F37252C-C9A8-45A2-AF00-C5A533F5B49D}"/>
              </a:ext>
            </a:extLst>
          </p:cNvPr>
          <p:cNvCxnSpPr/>
          <p:nvPr/>
        </p:nvCxnSpPr>
        <p:spPr>
          <a:xfrm>
            <a:off x="4874707" y="4914260"/>
            <a:ext cx="731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A46369D1-998D-45FD-A1A1-0D51DC3A71B5}"/>
              </a:ext>
            </a:extLst>
          </p:cNvPr>
          <p:cNvCxnSpPr/>
          <p:nvPr/>
        </p:nvCxnSpPr>
        <p:spPr>
          <a:xfrm>
            <a:off x="2122457" y="2014714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3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357"/>
                            </p:stCondLst>
                            <p:childTnLst>
                              <p:par>
                                <p:cTn id="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5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7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47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478"/>
                            </p:stCondLst>
                            <p:childTnLst>
                              <p:par>
                                <p:cTn id="1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4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472"/>
                            </p:stCondLst>
                            <p:childTnLst>
                              <p:par>
                                <p:cTn id="1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40" grpId="0" animBg="1"/>
      <p:bldP spid="40" grpId="1" animBg="1"/>
      <p:bldP spid="45" grpId="0" animBg="1"/>
      <p:bldP spid="45" grpId="1" animBg="1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4599" y="360733"/>
            <a:ext cx="6720113" cy="104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.VnCooperH" panose="020B7200000000000000" pitchFamily="34" charset="0"/>
              </a:rPr>
              <a:t>SPORTS AND GAMES</a:t>
            </a:r>
            <a:endParaRPr lang="en-US" sz="4000" b="1" dirty="0">
              <a:solidFill>
                <a:srgbClr val="FFFF00"/>
              </a:solidFill>
              <a:latin typeface=".VnCooperH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1257" y="232227"/>
            <a:ext cx="86868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99" y="1134050"/>
            <a:ext cx="2817448" cy="2189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910">
            <a:off x="739450" y="1830886"/>
            <a:ext cx="3774648" cy="42847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992293" y="5783645"/>
            <a:ext cx="3152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Name the sports and games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792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7276" y="313899"/>
            <a:ext cx="4585648" cy="887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Rockwell Extra Bold" panose="02060903040505020403" pitchFamily="18" charset="0"/>
              </a:rPr>
              <a:t>Who is faster</a:t>
            </a:r>
            <a:endParaRPr lang="en-US" sz="4000" dirty="0">
              <a:solidFill>
                <a:srgbClr val="00B050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815" y="1201003"/>
            <a:ext cx="48517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W</a:t>
            </a:r>
            <a:r>
              <a:rPr lang="en-US" sz="24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rite 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sentences including 2 features: </a:t>
            </a:r>
            <a:endParaRPr lang="en-US" sz="2400" kern="0" dirty="0" smtClean="0"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Calibri"/>
              <a:cs typeface="Times New Roman"/>
            </a:endParaRPr>
          </a:p>
          <a:p>
            <a:pPr marL="285750" lvl="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sports 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and games </a:t>
            </a:r>
            <a:endParaRPr lang="en-US" sz="2400" kern="0" dirty="0" smtClean="0"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Calibri"/>
              <a:cs typeface="Times New Roman"/>
            </a:endParaRPr>
          </a:p>
          <a:p>
            <a:pPr marL="285750" lvl="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one 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of the sounds </a:t>
            </a:r>
            <a:r>
              <a:rPr lang="en-US" sz="2400" kern="0" dirty="0">
                <a:solidFill>
                  <a:srgbClr val="000000"/>
                </a:solidFill>
                <a:ea typeface="Calibri"/>
                <a:cs typeface="Calibri"/>
              </a:rPr>
              <a:t>/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e/ or /æ/.</a:t>
            </a:r>
            <a:endParaRPr lang="en-US" sz="24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5815" y="2838062"/>
            <a:ext cx="4376070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70C0"/>
                </a:solidFill>
                <a:ea typeface="Times New Roman"/>
                <a:cs typeface="Times New Roman"/>
              </a:rPr>
              <a:t>Example: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My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favourite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sport is table tennis.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259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n-GB" b="1" i="0" u="none" strike="noStrike" baseline="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</a:t>
            </a:r>
            <a:r>
              <a:rPr lang="en-US" dirty="0" smtClean="0"/>
              <a:t>… </a:t>
            </a:r>
            <a:r>
              <a:rPr lang="en-US" dirty="0"/>
              <a:t>in your work book</a:t>
            </a:r>
          </a:p>
          <a:p>
            <a:pPr marL="285750" lvl="1" algn="just"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closer look </a:t>
            </a:r>
            <a:r>
              <a:rPr lang="en-US" dirty="0" smtClean="0">
                <a:solidFill>
                  <a:srgbClr val="C00000"/>
                </a:solidFill>
              </a:rPr>
              <a:t>2</a:t>
            </a:r>
          </a:p>
          <a:p>
            <a:pPr fontAlgn="base">
              <a:buClr>
                <a:srgbClr val="0070C0"/>
              </a:buClr>
            </a:pPr>
            <a:r>
              <a:rPr lang="en-US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/>
                <a:ea typeface="Calibri"/>
                <a:cs typeface="Times New Roman"/>
              </a:rPr>
              <a:t>Rewrite the sentences into notebooks.</a:t>
            </a:r>
            <a:endParaRPr lang="en-US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Times New Roman"/>
            </a:endParaRPr>
          </a:p>
          <a:p>
            <a:pPr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Find 3 more sports or games that have the sound </a:t>
            </a:r>
            <a:r>
              <a:rPr lang="en-US" sz="2000" dirty="0">
                <a:solidFill>
                  <a:srgbClr val="000000"/>
                </a:solidFill>
                <a:latin typeface="MyriadPro-Regular"/>
                <a:ea typeface="Times New Roman"/>
                <a:cs typeface="Times New Roman"/>
              </a:rPr>
              <a:t>/</a:t>
            </a:r>
            <a:r>
              <a:rPr lang="en-US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e/ or /æ/.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78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315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24587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4588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4589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0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1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2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3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4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5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6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7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8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9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24585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8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641" name="AutoShape 41"/>
          <p:cNvSpPr>
            <a:spLocks noChangeArrowheads="1"/>
          </p:cNvSpPr>
          <p:nvPr/>
        </p:nvSpPr>
        <p:spPr bwMode="auto">
          <a:xfrm>
            <a:off x="3059113" y="5734050"/>
            <a:ext cx="2665412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solidFill>
                  <a:srgbClr val="000000"/>
                </a:solidFill>
                <a:latin typeface="Comic Sans MS" pitchFamily="66" charset="0"/>
              </a:rPr>
              <a:t>karate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5642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775" y="1755439"/>
            <a:ext cx="3408363" cy="327727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68096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446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6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1025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25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025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1024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305" name="AutoShape 41"/>
          <p:cNvSpPr>
            <a:spLocks noChangeArrowheads="1"/>
          </p:cNvSpPr>
          <p:nvPr/>
        </p:nvSpPr>
        <p:spPr bwMode="auto">
          <a:xfrm>
            <a:off x="2916238" y="5661025"/>
            <a:ext cx="3024187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66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>
                <a:solidFill>
                  <a:srgbClr val="000000"/>
                </a:solidFill>
                <a:latin typeface="Comic Sans MS" pitchFamily="66" charset="0"/>
              </a:rPr>
              <a:t>cycling</a:t>
            </a:r>
          </a:p>
        </p:txBody>
      </p:sp>
      <p:pic>
        <p:nvPicPr>
          <p:cNvPr id="11306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3647" y="1318209"/>
            <a:ext cx="1909235" cy="374904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9596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yc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3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1025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25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025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1024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305" name="AutoShape 41"/>
          <p:cNvSpPr>
            <a:spLocks noChangeArrowheads="1"/>
          </p:cNvSpPr>
          <p:nvPr/>
        </p:nvSpPr>
        <p:spPr bwMode="auto">
          <a:xfrm>
            <a:off x="2916238" y="5661025"/>
            <a:ext cx="3024187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66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smtClean="0">
                <a:solidFill>
                  <a:srgbClr val="000000"/>
                </a:solidFill>
                <a:latin typeface="Comic Sans MS" pitchFamily="66" charset="0"/>
              </a:rPr>
              <a:t>aerobics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306" name="Picture 4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079" y1="30345" x2="55309" y2="27724"/>
                        <a14:foregroundMark x1="72425" y1="64828" x2="72425" y2="64828"/>
                        <a14:foregroundMark x1="70840" y1="65379" x2="70840" y2="65379"/>
                        <a14:foregroundMark x1="70206" y1="62621" x2="70206" y2="62621"/>
                        <a14:foregroundMark x1="71632" y1="62759" x2="71632" y2="62759"/>
                        <a14:foregroundMark x1="69255" y1="63862" x2="69255" y2="63862"/>
                        <a14:foregroundMark x1="69097" y1="66069" x2="69097" y2="66069"/>
                        <a14:foregroundMark x1="68621" y1="64414" x2="68621" y2="6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6188" y="1388110"/>
            <a:ext cx="3383280" cy="338328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322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erobic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3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1025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25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025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1024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305" name="AutoShape 41"/>
          <p:cNvSpPr>
            <a:spLocks noChangeArrowheads="1"/>
          </p:cNvSpPr>
          <p:nvPr/>
        </p:nvSpPr>
        <p:spPr bwMode="auto">
          <a:xfrm>
            <a:off x="2197290" y="5661025"/>
            <a:ext cx="4288441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66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 smtClean="0">
                <a:solidFill>
                  <a:srgbClr val="000000"/>
                </a:solidFill>
                <a:latin typeface="Comic Sans MS" pitchFamily="66" charset="0"/>
              </a:rPr>
              <a:t>table</a:t>
            </a:r>
            <a:r>
              <a:rPr lang="es-ES" sz="6000" b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s-ES" sz="6000" b="1" dirty="0" err="1" smtClean="0">
                <a:solidFill>
                  <a:srgbClr val="000000"/>
                </a:solidFill>
                <a:latin typeface="Comic Sans MS" pitchFamily="66" charset="0"/>
              </a:rPr>
              <a:t>tennis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306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3222" y1="33500" x2="83556" y2="56667"/>
                        <a14:foregroundMark x1="76556" y1="45500" x2="59000" y2="71000"/>
                        <a14:foregroundMark x1="60667" y1="68167" x2="29556" y2="69000"/>
                        <a14:foregroundMark x1="15444" y1="70667" x2="57444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696244"/>
            <a:ext cx="4800599" cy="3200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534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table_tenni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3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9227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228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9229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0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1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2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3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4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5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7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8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9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9225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1" name="AutoShape 41"/>
          <p:cNvSpPr>
            <a:spLocks noChangeArrowheads="1"/>
          </p:cNvSpPr>
          <p:nvPr/>
        </p:nvSpPr>
        <p:spPr bwMode="auto">
          <a:xfrm>
            <a:off x="2843213" y="5734050"/>
            <a:ext cx="3448405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 smtClean="0">
                <a:solidFill>
                  <a:srgbClr val="000000"/>
                </a:solidFill>
                <a:latin typeface="Comic Sans MS" pitchFamily="66" charset="0"/>
              </a:rPr>
              <a:t>swimming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6" name="Imagen 5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757" y1="28302" x2="16757" y2="28302"/>
                        <a14:foregroundMark x1="23514" y1="30189" x2="23514" y2="30189"/>
                        <a14:foregroundMark x1="98784" y1="43019" x2="98784" y2="43019"/>
                        <a14:foregroundMark x1="95811" y1="56226" x2="95811" y2="56226"/>
                        <a14:foregroundMark x1="55135" y1="9434" x2="55135" y2="9434"/>
                        <a14:foregroundMark x1="46892" y1="3019" x2="46892" y2="3019"/>
                        <a14:foregroundMark x1="76622" y1="39245" x2="76622" y2="39245"/>
                        <a14:foregroundMark x1="74324" y1="35849" x2="74324" y2="35849"/>
                        <a14:foregroundMark x1="72568" y1="43019" x2="76486" y2="40377"/>
                        <a14:foregroundMark x1="72432" y1="36981" x2="75135" y2="3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1415" y="2399466"/>
            <a:ext cx="4572000" cy="16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8903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swimming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2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16113"/>
            <a:ext cx="792163" cy="819150"/>
            <a:chOff x="748" y="3158"/>
            <a:chExt cx="499" cy="516"/>
          </a:xfrm>
        </p:grpSpPr>
        <p:sp>
          <p:nvSpPr>
            <p:cNvPr id="513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13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513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24175"/>
            <a:ext cx="698500" cy="708025"/>
            <a:chOff x="4649" y="2750"/>
            <a:chExt cx="440" cy="446"/>
          </a:xfrm>
        </p:grpSpPr>
        <p:sp>
          <p:nvSpPr>
            <p:cNvPr id="512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3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85" name="AutoShape 41"/>
          <p:cNvSpPr>
            <a:spLocks noChangeArrowheads="1"/>
          </p:cNvSpPr>
          <p:nvPr/>
        </p:nvSpPr>
        <p:spPr bwMode="auto">
          <a:xfrm>
            <a:off x="2339975" y="5734050"/>
            <a:ext cx="3743325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 smtClean="0">
                <a:solidFill>
                  <a:srgbClr val="000000"/>
                </a:solidFill>
                <a:latin typeface="Comic Sans MS" pitchFamily="66" charset="0"/>
              </a:rPr>
              <a:t>chess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86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615" y1="49903" x2="52462" y2="62863"/>
                        <a14:foregroundMark x1="87538" y1="90135" x2="87538" y2="90135"/>
                        <a14:foregroundMark x1="89692" y1="27466" x2="89692" y2="27466"/>
                        <a14:foregroundMark x1="91692" y1="29594" x2="91692" y2="29594"/>
                        <a14:foregroundMark x1="89538" y1="33656" x2="89538" y2="33656"/>
                        <a14:foregroundMark x1="87385" y1="33269" x2="87385" y2="33269"/>
                        <a14:foregroundMark x1="86154" y1="30948" x2="86154" y2="30948"/>
                        <a14:foregroundMark x1="88615" y1="31141" x2="88615" y2="31141"/>
                        <a14:foregroundMark x1="87077" y1="37911" x2="87077" y2="37911"/>
                        <a14:foregroundMark x1="72308" y1="18569" x2="72308" y2="18569"/>
                        <a14:foregroundMark x1="68923" y1="17021" x2="68923" y2="17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280" y="1808798"/>
            <a:ext cx="4253639" cy="338328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673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18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2060</TotalTime>
  <Words>726</Words>
  <Application>Microsoft Office PowerPoint</Application>
  <PresentationFormat>On-screen Show (4:3)</PresentationFormat>
  <Paragraphs>219</Paragraphs>
  <Slides>31</Slides>
  <Notes>1</Notes>
  <HiddenSlides>2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1_Office Theme</vt:lpstr>
      <vt:lpstr>2_Office Theme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LeLe</cp:lastModifiedBy>
  <cp:revision>197</cp:revision>
  <dcterms:created xsi:type="dcterms:W3CDTF">2020-12-09T02:04:09Z</dcterms:created>
  <dcterms:modified xsi:type="dcterms:W3CDTF">2024-03-19T15:58:14Z</dcterms:modified>
</cp:coreProperties>
</file>