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0" r:id="rId5"/>
    <p:sldMasterId id="2147483722" r:id="rId6"/>
  </p:sldMasterIdLst>
  <p:notesMasterIdLst>
    <p:notesMasterId r:id="rId26"/>
  </p:notesMasterIdLst>
  <p:sldIdLst>
    <p:sldId id="276" r:id="rId7"/>
    <p:sldId id="257" r:id="rId8"/>
    <p:sldId id="280" r:id="rId9"/>
    <p:sldId id="278" r:id="rId10"/>
    <p:sldId id="281" r:id="rId11"/>
    <p:sldId id="282" r:id="rId12"/>
    <p:sldId id="283" r:id="rId13"/>
    <p:sldId id="284" r:id="rId14"/>
    <p:sldId id="285" r:id="rId15"/>
    <p:sldId id="258" r:id="rId16"/>
    <p:sldId id="259" r:id="rId17"/>
    <p:sldId id="289" r:id="rId18"/>
    <p:sldId id="288" r:id="rId19"/>
    <p:sldId id="260" r:id="rId20"/>
    <p:sldId id="287" r:id="rId21"/>
    <p:sldId id="261" r:id="rId22"/>
    <p:sldId id="275" r:id="rId23"/>
    <p:sldId id="274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0066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5560" autoAdjust="0"/>
  </p:normalViewPr>
  <p:slideViewPr>
    <p:cSldViewPr snapToGrid="0" showGuides="1">
      <p:cViewPr varScale="1">
        <p:scale>
          <a:sx n="77" d="100"/>
          <a:sy n="77" d="100"/>
        </p:scale>
        <p:origin x="-90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842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476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6586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1662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7691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470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2821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226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3941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9072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0399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5270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52185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38305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51471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3762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35142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100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6709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9245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1715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7432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0541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04372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5BB6AD-0199-4792-AD0E-6DAA45314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ECFFA5-95A7-4456-A313-9B85BD0B4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8D6BEDD-80B4-4EC5-A317-71A81DB1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124204F-AF9F-4768-92E4-B6639D86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5D3E260-CC9B-47C3-AF7D-24F0609A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00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22EDA4-6775-4C82-A0BD-928EDE21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F08215-A573-4856-9A4A-CC2C5E8D3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70AB31-8386-4D9B-A3C4-87EEAE00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48762FB-4235-4E23-BCB5-89C7531D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C0C1DAA-5ED6-4984-9562-472ED5F1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5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570063-03D4-42A7-BC12-6A20426F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89E030-EA1A-47DC-973A-F8321439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4A121D5-71C5-4820-84A7-7C89E1E8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250680-DF2C-4F0B-B267-4A0EEE44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905018-2BBC-4F77-8F77-B876EADF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77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456F6D-1C6D-4951-879E-CA84484B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B90168A-33FA-4235-9D40-301E95A62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76049D1-CEC8-4D3C-A4EE-16A957E6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8458BA3-90C4-42DA-BBD4-64C27745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814DCC0-2C97-46DB-9087-1E90EAE8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D9DDA2-9DC6-41C9-8E1B-45B81732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F7AA26-5BCB-474A-8071-36381B37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4CB38C5-D876-4925-97AB-8214759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687A153-0B7F-4CDE-BA8E-126162558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1288D90-0283-46E0-8A06-5A7FB2EAC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49B05A7-F2DF-4475-A34E-EAA24173B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F108E8E-FB58-40F0-92F3-3AEFF7F8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0245435-2505-4CE3-9D18-1AD5E597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10201F8-35F7-485F-BDB6-86D43E6D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45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206ABC-B119-4F87-B6C5-62687702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68402B2-3D8A-4B93-8B14-14C032C5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7C308BB-2C7F-4A16-9AE4-E73DE10D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AD21F62-7D73-4887-9EF2-7E632507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05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CA8884B-42DC-4AFD-A130-DB06AE53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6E4DE18-85C7-4A15-8989-89EA3EFF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EF8DAB6-849A-4EA2-86D7-B71C6D86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84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ED1A27-039F-42B6-9AF9-11DE3E53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23C8A5-14FE-41D4-89BE-166EC0CE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83C11F7-39C4-4927-9230-E1C249639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C950601-31C8-4AAA-B9A9-A2592F9C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AB8CA2F-A2EA-4230-BB34-53F0B18B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771D879-69CB-43A1-8155-8999E75F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15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2FD600-39ED-4C2F-83A9-77C4F242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D040482-AF3F-4638-BAB0-994F854A6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A0C4012-426A-454E-B2E6-61B301A8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4A5C6B2-9154-49C8-A4F5-8702924B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D54DDB7-56DE-4B48-9FCA-76C3B114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785F27E-C23D-452D-B530-78FC69BD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40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64D613-5E0A-4AF1-86F1-FCA013E9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8DA1917-9D9D-46E5-8446-2068B873B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323F94C-27D1-4DCA-8BFB-3091D9F4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DBF9CC-16A2-4293-8D19-5AE67F7E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5EBD8E-130D-41A2-BF76-8B0F253A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32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E1D28FF-6C36-4AE6-B978-9E3E9DC1C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EEC6C46-9D04-47DD-92FD-B3BAF31EE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9385012-85FB-42EF-A308-40BB7C13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C499BB4-0773-45C3-A2A7-49CD4AC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B940C9-E83B-489A-877F-763761B5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16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99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20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7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46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2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9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9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73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97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44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52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4"/>
          </a:solidFill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410252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Font typeface="Wingdings 3" pitchFamily="18" charset="2"/>
              <a:buChar char="Æ"/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247FA-8A7B-4274-B033-2FBDB13E71A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47201-C9D4-4E66-8E15-732319850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8525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4"/>
          </a:solidFill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4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3B27-550E-49E7-83E4-167A1BF9055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E006C-0C75-416D-8067-1AF5DC8A7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223866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1A41-FD2F-4842-8DD5-08F35370CC5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CBC16-FB4E-40E5-8F76-08A49DB58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436221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4CE1-FDF8-4796-ACEA-A55C9182F93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FC25A-6B45-493D-A6D5-6BF1B163D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195574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6D03-D228-40EC-975D-51A49A967F6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A6F6-7262-480B-9337-56F6C7E84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50388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B84B-F548-474A-B79B-ABF48FECF48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9F98B-DBD8-4DC1-94ED-25EAC9B82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12465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8E7D-A57B-4701-90D1-EF9B151D15C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A5BD-415A-4F8A-B833-26A9613FC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330022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0A3D-213B-46CC-A024-3F8463ED34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7E4-5502-4739-8E57-23515477B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092221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2664-0415-46EB-AE92-3196CD121B5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2A100-6D1E-4B5E-837B-76C0B889AC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2951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77BA-C883-499D-A07F-235FDD5FE8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08F6-D5AB-42AF-ADA8-F4C064C74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485268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8D30D-1A22-4543-B2A4-7068D1A37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5720F6-4F91-49DA-BBC0-E38E25366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BB6D92-706D-457F-B155-8B7EDECE2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EB59B-FAC6-416C-ACB2-99FFB9933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2110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6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B5E38E1-1A5A-4D72-89A4-53E8BCC1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AF9E7B8-B8DC-46A4-B581-7050D3CF3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4D22DB6-FA89-4581-AD1D-CEC978785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8EBF94B-2303-4B7E-9A2C-504FAF88C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BF591E-C2EE-4F1C-BCDF-DE517703C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8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3C7509F-B968-4DBA-AACB-10CE34DF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0" tIns="182880" rIns="457200" bIns="18288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E478BD-13B3-41BE-BE7E-79D44EB7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2B09A-6EAB-49DC-BEAF-2EFA52641F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F1D0E-69E5-447C-8530-B1A3633305CE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3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 i="0" u="none" kern="1200" spc="3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0" i="0" u="none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63.xml"/><Relationship Id="rId5" Type="http://schemas.microsoft.com/office/2007/relationships/media" Target="../media/media4.wav"/><Relationship Id="rId15" Type="http://schemas.openxmlformats.org/officeDocument/2006/relationships/image" Target="../media/image19.jpeg"/><Relationship Id="rId10" Type="http://schemas.openxmlformats.org/officeDocument/2006/relationships/audio" Target="../media/media6.wav"/><Relationship Id="rId19" Type="http://schemas.openxmlformats.org/officeDocument/2006/relationships/image" Target="../media/image22.jp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3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914" y="0"/>
            <a:ext cx="9124950" cy="18288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SPORTS AND GAMES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0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5" y="0"/>
            <a:ext cx="722672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6688" y="231288"/>
            <a:ext cx="390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6902" y="1204429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3" name="B2_08">
            <a:hlinkClick r:id="" action="ppaction://media"/>
            <a:extLst>
              <a:ext uri="{FF2B5EF4-FFF2-40B4-BE49-F238E27FC236}">
                <a16:creationId xmlns:a16="http://schemas.microsoft.com/office/drawing/2014/main" xmlns="" id="{B2B95C6E-44FE-45A1-8DAB-50E80C96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976" y="206145"/>
            <a:ext cx="487363" cy="487363"/>
          </a:xfrm>
          <a:prstGeom prst="rect">
            <a:avLst/>
          </a:prstGeom>
        </p:spPr>
      </p:pic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714" y="2191435"/>
            <a:ext cx="415011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1. Where are the two kids?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2. What sports are they going to play?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819" y="896574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Wow</a:t>
            </a:r>
            <a:r>
              <a:rPr lang="en-US" sz="2400" dirty="0"/>
              <a:t>! This gym is big! 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Yeah</a:t>
            </a:r>
            <a:r>
              <a:rPr lang="en-US" sz="2400" dirty="0"/>
              <a:t>. The equipment is great. What sports do you do, Duong? 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Well</a:t>
            </a:r>
            <a:r>
              <a:rPr lang="en-US" sz="2400" dirty="0"/>
              <a:t>, I do karate, and I play table tennis. Yesterday I played with </a:t>
            </a:r>
            <a:r>
              <a:rPr lang="en-US" sz="2400" dirty="0" err="1"/>
              <a:t>Duy</a:t>
            </a:r>
            <a:r>
              <a:rPr lang="en-US" sz="2400" dirty="0"/>
              <a:t>, and I won!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Congratulations</a:t>
            </a:r>
            <a:r>
              <a:rPr lang="en-US" sz="2400" dirty="0"/>
              <a:t>! You look </a:t>
            </a:r>
            <a:r>
              <a:rPr lang="en-US" sz="2400" dirty="0" smtClean="0"/>
              <a:t>fit</a:t>
            </a:r>
            <a:r>
              <a:rPr lang="en-US" sz="2400" dirty="0"/>
              <a:t>! I’m not good at sports. 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I </a:t>
            </a:r>
            <a:r>
              <a:rPr lang="en-US" sz="2400" dirty="0"/>
              <a:t>have an idea – you can go to the karate club with me.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No</a:t>
            </a:r>
            <a:r>
              <a:rPr lang="en-US" sz="2400" dirty="0"/>
              <a:t>, I can’t do karate.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But </a:t>
            </a:r>
            <a:r>
              <a:rPr lang="en-US" sz="2400" dirty="0"/>
              <a:t>you can learn! You’ll love it. 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Well </a:t>
            </a:r>
            <a:r>
              <a:rPr lang="en-US" sz="2400" dirty="0"/>
              <a:t>... OK.</a:t>
            </a:r>
          </a:p>
          <a:p>
            <a:pPr marL="1089025" indent="-1089025"/>
            <a:r>
              <a:rPr lang="en-US" sz="2400" b="1" i="1" dirty="0" smtClean="0"/>
              <a:t>Duong</a:t>
            </a:r>
            <a:r>
              <a:rPr lang="en-US" sz="2400" b="1" i="1" dirty="0"/>
              <a:t>: </a:t>
            </a:r>
            <a:r>
              <a:rPr lang="en-US" sz="2400" b="1" i="1" dirty="0" smtClean="0"/>
              <a:t>	</a:t>
            </a:r>
            <a:r>
              <a:rPr lang="en-US" sz="2400" dirty="0" smtClean="0"/>
              <a:t>Great</a:t>
            </a:r>
            <a:r>
              <a:rPr lang="en-US" sz="2400" dirty="0"/>
              <a:t>! I’ll meet you there at 10 a.m. on Sunday.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Where’s </a:t>
            </a:r>
            <a:r>
              <a:rPr lang="en-US" sz="2400" dirty="0"/>
              <a:t>the club?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It’s </a:t>
            </a:r>
            <a:r>
              <a:rPr lang="en-US" sz="2400" dirty="0" err="1"/>
              <a:t>Superfit</a:t>
            </a:r>
            <a:r>
              <a:rPr lang="en-US" sz="2400" dirty="0"/>
              <a:t> Club, in Pham Hung Road. You can cycle there.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OK</a:t>
            </a:r>
            <a:r>
              <a:rPr lang="en-US" sz="2400" dirty="0"/>
              <a:t>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2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xmlns="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62" y="159615"/>
            <a:ext cx="487363" cy="48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193143" y="1291771"/>
            <a:ext cx="5805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7027" y="1654628"/>
            <a:ext cx="1364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77027" y="2387599"/>
            <a:ext cx="6966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10078" y="3120571"/>
            <a:ext cx="200717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95965" y="3120571"/>
            <a:ext cx="3888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07225" y="2821577"/>
            <a:ext cx="102409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057199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gym (n)</a:t>
            </a:r>
            <a:endParaRPr lang="en-US" sz="2400" dirty="0">
              <a:solidFill>
                <a:prstClr val="black"/>
              </a:solidFill>
            </a:endParaRP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quipment</a:t>
            </a:r>
            <a:r>
              <a:rPr lang="en-US" sz="2400" dirty="0" smtClean="0">
                <a:solidFill>
                  <a:prstClr val="black"/>
                </a:solidFill>
              </a:rPr>
              <a:t> (n) </a:t>
            </a:r>
            <a:endParaRPr lang="en-GB" sz="2400" dirty="0">
              <a:solidFill>
                <a:prstClr val="black"/>
              </a:solidFill>
            </a:endParaRP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ka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rate</a:t>
            </a:r>
            <a:r>
              <a:rPr lang="en-US" sz="2400" dirty="0" smtClean="0">
                <a:solidFill>
                  <a:prstClr val="black"/>
                </a:solidFill>
              </a:rPr>
              <a:t> (n)</a:t>
            </a: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congratula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tion</a:t>
            </a:r>
            <a:r>
              <a:rPr lang="en-US" sz="2400" dirty="0" smtClean="0">
                <a:solidFill>
                  <a:prstClr val="black"/>
                </a:solidFill>
              </a:rPr>
              <a:t> (n)</a:t>
            </a: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fit (</a:t>
            </a:r>
            <a:r>
              <a:rPr lang="en-US" sz="2400" dirty="0" err="1" smtClean="0">
                <a:solidFill>
                  <a:prstClr val="black"/>
                </a:solidFill>
              </a:rPr>
              <a:t>adj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699" y="1742166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trang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thiết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bị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67699" y="2427133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võ</a:t>
            </a:r>
            <a:r>
              <a:rPr lang="en-US" sz="2400" kern="0" dirty="0" smtClean="0">
                <a:solidFill>
                  <a:prstClr val="black"/>
                </a:solidFill>
              </a:rPr>
              <a:t> karate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67699" y="1057199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phòng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tập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thể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dục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2" name="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572000" y="3112100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chúc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mừng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4572000" y="3797066"/>
            <a:ext cx="32947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smtClean="0">
                <a:solidFill>
                  <a:prstClr val="black"/>
                </a:solidFill>
              </a:rPr>
              <a:t>sung </a:t>
            </a:r>
            <a:r>
              <a:rPr lang="en-US" sz="2400" kern="0" dirty="0" err="1" smtClean="0">
                <a:solidFill>
                  <a:prstClr val="black"/>
                </a:solidFill>
              </a:rPr>
              <a:t>sức</a:t>
            </a:r>
            <a:r>
              <a:rPr lang="en-US" sz="2400" kern="0" dirty="0" smtClean="0">
                <a:solidFill>
                  <a:prstClr val="black"/>
                </a:solidFill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</a:rPr>
              <a:t>khỏe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mạnh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" name="gy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1129492"/>
            <a:ext cx="365760" cy="365760"/>
          </a:xfrm>
          <a:prstGeom prst="rect">
            <a:avLst/>
          </a:prstGeom>
        </p:spPr>
      </p:pic>
      <p:pic>
        <p:nvPicPr>
          <p:cNvPr id="3" name="equipmnen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1814528"/>
            <a:ext cx="365760" cy="365760"/>
          </a:xfrm>
          <a:prstGeom prst="rect">
            <a:avLst/>
          </a:prstGeom>
        </p:spPr>
      </p:pic>
      <p:pic>
        <p:nvPicPr>
          <p:cNvPr id="5" name="karat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2499564"/>
            <a:ext cx="365760" cy="365760"/>
          </a:xfrm>
          <a:prstGeom prst="rect">
            <a:avLst/>
          </a:prstGeom>
        </p:spPr>
      </p:pic>
      <p:pic>
        <p:nvPicPr>
          <p:cNvPr id="9" name="congratulatio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3184600"/>
            <a:ext cx="365760" cy="365760"/>
          </a:xfrm>
          <a:prstGeom prst="rect">
            <a:avLst/>
          </a:prstGeom>
        </p:spPr>
      </p:pic>
      <p:pic>
        <p:nvPicPr>
          <p:cNvPr id="10" name="fi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82" y="3869636"/>
            <a:ext cx="365760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36" y="4439100"/>
            <a:ext cx="3271346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14" y="4439100"/>
            <a:ext cx="305615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5555" y1="37439" x2="57764" y2="71117"/>
                        <a14:foregroundMark x1="28039" y1="48483" x2="59894" y2="83192"/>
                        <a14:foregroundMark x1="62112" y1="80218" x2="62112" y2="88471"/>
                        <a14:foregroundMark x1="47560" y1="39563" x2="63620" y2="64563"/>
                        <a14:foregroundMark x1="80302" y1="51638" x2="53682" y2="51032"/>
                        <a14:foregroundMark x1="49423" y1="54794" x2="56522" y2="62864"/>
                        <a14:foregroundMark x1="47560" y1="40655" x2="36380" y2="45692"/>
                        <a14:foregroundMark x1="50577" y1="25607" x2="53416" y2="29187"/>
                        <a14:foregroundMark x1="73824" y1="25850" x2="69210" y2="30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98" y="4439100"/>
            <a:ext cx="1562682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17" y="4439100"/>
            <a:ext cx="1297394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22" y="4439100"/>
            <a:ext cx="24288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94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uiExpand="1" build="p" autoUpdateAnimBg="0"/>
      <p:bldP spid="6" grpId="0" uiExpand="1"/>
      <p:bldP spid="8" grpId="0" uiExpand="1"/>
      <p:bldP spid="13" grpId="0" uiExpand="1"/>
      <p:bldP spid="36" grpId="0" uiExpand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17886" y="1458375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gym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25377" y="1458375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equipment (n) 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7143" y="3583319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karate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17886" y="3429000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congratulation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31457" y="4949010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fit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22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06881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1951397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ratul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quipmn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9" grpId="0" uiExpand="1" build="allAtOnce"/>
      <p:bldP spid="10" grpId="0" uiExpand="1" build="allAtOnce"/>
      <p:bldP spid="11" grpId="0" uiExpand="1" build="allAtOnce"/>
      <p:bldP spid="12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9505" y="258349"/>
            <a:ext cx="754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6566" y="17535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51396" y="1747051"/>
            <a:ext cx="179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76566" y="2537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79358" y="338303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54188" y="3374379"/>
            <a:ext cx="200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6566" y="42155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251394" y="4206889"/>
            <a:ext cx="47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</a:t>
            </a:r>
            <a:r>
              <a:rPr lang="en-US" sz="2400" dirty="0"/>
              <a:t> 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6566" y="50399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51396" y="5039919"/>
            <a:ext cx="12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51396" y="2545859"/>
            <a:ext cx="3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8B360C-53E7-47F9-A733-B96E95614BBE}"/>
              </a:ext>
            </a:extLst>
          </p:cNvPr>
          <p:cNvSpPr txBox="1"/>
          <p:nvPr/>
        </p:nvSpPr>
        <p:spPr>
          <a:xfrm>
            <a:off x="2858002" y="17511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97CE04-534A-40C0-8273-FC9C79EA4445}"/>
              </a:ext>
            </a:extLst>
          </p:cNvPr>
          <p:cNvSpPr txBox="1"/>
          <p:nvPr/>
        </p:nvSpPr>
        <p:spPr>
          <a:xfrm>
            <a:off x="2840172" y="17535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A6953B-75F1-46B5-8E35-5E69C35F8793}"/>
              </a:ext>
            </a:extLst>
          </p:cNvPr>
          <p:cNvSpPr txBox="1"/>
          <p:nvPr/>
        </p:nvSpPr>
        <p:spPr>
          <a:xfrm>
            <a:off x="4188679" y="2545838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8C6750-1715-4BEE-AB25-064AEE0DBBA0}"/>
              </a:ext>
            </a:extLst>
          </p:cNvPr>
          <p:cNvSpPr txBox="1"/>
          <p:nvPr/>
        </p:nvSpPr>
        <p:spPr>
          <a:xfrm>
            <a:off x="4188679" y="2537185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78B4F0-AF75-4F67-B425-D057D9ACC7CE}"/>
              </a:ext>
            </a:extLst>
          </p:cNvPr>
          <p:cNvSpPr txBox="1"/>
          <p:nvPr/>
        </p:nvSpPr>
        <p:spPr>
          <a:xfrm>
            <a:off x="3047989" y="3374376"/>
            <a:ext cx="552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32ADBC-D134-430C-94E6-96BD213B95EF}"/>
              </a:ext>
            </a:extLst>
          </p:cNvPr>
          <p:cNvSpPr txBox="1"/>
          <p:nvPr/>
        </p:nvSpPr>
        <p:spPr>
          <a:xfrm>
            <a:off x="3038753" y="3368481"/>
            <a:ext cx="60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table tennis </a:t>
            </a:r>
            <a:r>
              <a:rPr lang="en-US" sz="2400" dirty="0"/>
              <a:t>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FB1E4E-20B0-449E-9AD5-573FC4CFCAC6}"/>
              </a:ext>
            </a:extLst>
          </p:cNvPr>
          <p:cNvSpPr txBox="1"/>
          <p:nvPr/>
        </p:nvSpPr>
        <p:spPr>
          <a:xfrm>
            <a:off x="5860464" y="4206889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EC7D82-0F00-4A4B-9A26-7F219408608D}"/>
              </a:ext>
            </a:extLst>
          </p:cNvPr>
          <p:cNvSpPr txBox="1"/>
          <p:nvPr/>
        </p:nvSpPr>
        <p:spPr>
          <a:xfrm>
            <a:off x="5860464" y="4206888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954E51-0526-43DE-A515-827D34A100BC}"/>
              </a:ext>
            </a:extLst>
          </p:cNvPr>
          <p:cNvSpPr txBox="1"/>
          <p:nvPr/>
        </p:nvSpPr>
        <p:spPr>
          <a:xfrm>
            <a:off x="2369115" y="50399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7861777-9893-4463-8219-08C43BEF55B8}"/>
              </a:ext>
            </a:extLst>
          </p:cNvPr>
          <p:cNvSpPr txBox="1"/>
          <p:nvPr/>
        </p:nvSpPr>
        <p:spPr>
          <a:xfrm>
            <a:off x="2326575" y="50399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cycle</a:t>
            </a:r>
            <a:r>
              <a:rPr lang="en-US" sz="2400" dirty="0"/>
              <a:t>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xe đạ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4" y="1205102"/>
            <a:ext cx="1828800" cy="870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aer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69" y="1205102"/>
            <a:ext cx="1828800" cy="870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bóng bà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49" y="3192436"/>
            <a:ext cx="2011680" cy="958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bơ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3235985"/>
            <a:ext cx="1828800" cy="870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cờ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4" y="5238491"/>
            <a:ext cx="1828800" cy="870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bóng rổ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69" y="5238491"/>
            <a:ext cx="1828800" cy="870984"/>
          </a:xfrm>
          <a:prstGeom prst="roundRect">
            <a:avLst>
              <a:gd name="adj" fmla="val 988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39" name="cycling">
            <a:extLst>
              <a:ext uri="{FF2B5EF4-FFF2-40B4-BE49-F238E27FC236}">
                <a16:creationId xmlns:a16="http://schemas.microsoft.com/office/drawing/2014/main" xmlns="" id="{1ACD205A-717F-4E7D-95F2-BDE1559C4BEC}"/>
              </a:ext>
            </a:extLst>
          </p:cNvPr>
          <p:cNvSpPr txBox="1"/>
          <p:nvPr/>
        </p:nvSpPr>
        <p:spPr>
          <a:xfrm>
            <a:off x="4717689" y="477359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cycling</a:t>
            </a:r>
          </a:p>
        </p:txBody>
      </p:sp>
      <p:sp>
        <p:nvSpPr>
          <p:cNvPr id="40" name="aerobics">
            <a:extLst>
              <a:ext uri="{FF2B5EF4-FFF2-40B4-BE49-F238E27FC236}">
                <a16:creationId xmlns:a16="http://schemas.microsoft.com/office/drawing/2014/main" xmlns="" id="{34C0577E-DBE3-4781-A5C0-F8A29B617ECD}"/>
              </a:ext>
            </a:extLst>
          </p:cNvPr>
          <p:cNvSpPr txBox="1"/>
          <p:nvPr/>
        </p:nvSpPr>
        <p:spPr>
          <a:xfrm>
            <a:off x="2493084" y="275707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aerobics</a:t>
            </a:r>
          </a:p>
        </p:txBody>
      </p:sp>
      <p:sp>
        <p:nvSpPr>
          <p:cNvPr id="41" name="table tennis">
            <a:extLst>
              <a:ext uri="{FF2B5EF4-FFF2-40B4-BE49-F238E27FC236}">
                <a16:creationId xmlns:a16="http://schemas.microsoft.com/office/drawing/2014/main" xmlns="" id="{33F36787-B847-462C-A9D5-1338550C4B8F}"/>
              </a:ext>
            </a:extLst>
          </p:cNvPr>
          <p:cNvSpPr txBox="1"/>
          <p:nvPr/>
        </p:nvSpPr>
        <p:spPr>
          <a:xfrm>
            <a:off x="348672" y="4781666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table tennis</a:t>
            </a:r>
          </a:p>
        </p:txBody>
      </p:sp>
      <p:sp>
        <p:nvSpPr>
          <p:cNvPr id="42" name="swimming">
            <a:extLst>
              <a:ext uri="{FF2B5EF4-FFF2-40B4-BE49-F238E27FC236}">
                <a16:creationId xmlns:a16="http://schemas.microsoft.com/office/drawing/2014/main" xmlns="" id="{9528CE7D-CE0F-4F5E-861A-93BB245F846D}"/>
              </a:ext>
            </a:extLst>
          </p:cNvPr>
          <p:cNvSpPr txBox="1"/>
          <p:nvPr/>
        </p:nvSpPr>
        <p:spPr>
          <a:xfrm>
            <a:off x="6936469" y="275707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swimming</a:t>
            </a:r>
          </a:p>
        </p:txBody>
      </p:sp>
      <p:sp>
        <p:nvSpPr>
          <p:cNvPr id="43" name="Chess">
            <a:extLst>
              <a:ext uri="{FF2B5EF4-FFF2-40B4-BE49-F238E27FC236}">
                <a16:creationId xmlns:a16="http://schemas.microsoft.com/office/drawing/2014/main" xmlns="" id="{2F43F5D4-3EF2-4283-9731-123384688D70}"/>
              </a:ext>
            </a:extLst>
          </p:cNvPr>
          <p:cNvSpPr txBox="1"/>
          <p:nvPr/>
        </p:nvSpPr>
        <p:spPr>
          <a:xfrm>
            <a:off x="348672" y="726194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chess</a:t>
            </a:r>
          </a:p>
        </p:txBody>
      </p:sp>
      <p:sp>
        <p:nvSpPr>
          <p:cNvPr id="44" name="volleyball">
            <a:extLst>
              <a:ext uri="{FF2B5EF4-FFF2-40B4-BE49-F238E27FC236}">
                <a16:creationId xmlns:a16="http://schemas.microsoft.com/office/drawing/2014/main" xmlns="" id="{023DCC96-4410-49BA-9DD9-4F2F2F3654FA}"/>
              </a:ext>
            </a:extLst>
          </p:cNvPr>
          <p:cNvSpPr txBox="1"/>
          <p:nvPr/>
        </p:nvSpPr>
        <p:spPr>
          <a:xfrm>
            <a:off x="4717689" y="726194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volleyball</a:t>
            </a:r>
          </a:p>
        </p:txBody>
      </p:sp>
      <p:sp>
        <p:nvSpPr>
          <p:cNvPr id="6" name="1"/>
          <p:cNvSpPr>
            <a:spLocks/>
          </p:cNvSpPr>
          <p:nvPr/>
        </p:nvSpPr>
        <p:spPr>
          <a:xfrm>
            <a:off x="162525" y="680474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2"/>
          <p:cNvSpPr>
            <a:spLocks/>
          </p:cNvSpPr>
          <p:nvPr/>
        </p:nvSpPr>
        <p:spPr>
          <a:xfrm>
            <a:off x="2394387" y="680474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3"/>
          <p:cNvSpPr>
            <a:spLocks/>
          </p:cNvSpPr>
          <p:nvPr/>
        </p:nvSpPr>
        <p:spPr>
          <a:xfrm>
            <a:off x="4626249" y="680474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4"/>
          <p:cNvSpPr>
            <a:spLocks/>
          </p:cNvSpPr>
          <p:nvPr/>
        </p:nvSpPr>
        <p:spPr>
          <a:xfrm>
            <a:off x="6858110" y="680474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5"/>
          <p:cNvSpPr>
            <a:spLocks/>
          </p:cNvSpPr>
          <p:nvPr/>
        </p:nvSpPr>
        <p:spPr>
          <a:xfrm>
            <a:off x="162525" y="2711357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6"/>
          <p:cNvSpPr>
            <a:spLocks/>
          </p:cNvSpPr>
          <p:nvPr/>
        </p:nvSpPr>
        <p:spPr>
          <a:xfrm>
            <a:off x="2394387" y="2711357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7"/>
          <p:cNvSpPr>
            <a:spLocks/>
          </p:cNvSpPr>
          <p:nvPr/>
        </p:nvSpPr>
        <p:spPr>
          <a:xfrm>
            <a:off x="4626249" y="2711357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8"/>
          <p:cNvSpPr>
            <a:spLocks/>
          </p:cNvSpPr>
          <p:nvPr/>
        </p:nvSpPr>
        <p:spPr>
          <a:xfrm>
            <a:off x="6858110" y="2711357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9"/>
          <p:cNvSpPr>
            <a:spLocks/>
          </p:cNvSpPr>
          <p:nvPr/>
        </p:nvSpPr>
        <p:spPr>
          <a:xfrm>
            <a:off x="162525" y="4742240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10"/>
          <p:cNvSpPr>
            <a:spLocks/>
          </p:cNvSpPr>
          <p:nvPr/>
        </p:nvSpPr>
        <p:spPr>
          <a:xfrm>
            <a:off x="2394387" y="4742240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11"/>
          <p:cNvSpPr>
            <a:spLocks/>
          </p:cNvSpPr>
          <p:nvPr/>
        </p:nvSpPr>
        <p:spPr>
          <a:xfrm>
            <a:off x="4626249" y="4742240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12"/>
          <p:cNvSpPr>
            <a:spLocks/>
          </p:cNvSpPr>
          <p:nvPr/>
        </p:nvSpPr>
        <p:spPr>
          <a:xfrm>
            <a:off x="6858110" y="4742240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9609" y="94256"/>
            <a:ext cx="1893660" cy="4846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C00000"/>
                </a:solidFill>
                <a:latin typeface="Cooper Black" panose="0208090404030B020404" pitchFamily="18" charset="0"/>
                <a:ea typeface="Times New Roman"/>
                <a:cs typeface="Times New Roman"/>
              </a:rPr>
              <a:t>Pelmanism</a:t>
            </a:r>
            <a:endParaRPr lang="en-US" sz="2400" dirty="0">
              <a:solidFill>
                <a:srgbClr val="C00000"/>
              </a:solidFill>
              <a:latin typeface="Cooper Black" panose="0208090404030B0204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55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6" grpId="2" animBg="1"/>
      <p:bldP spid="12" grpId="0" animBg="1"/>
      <p:bldP spid="12" grpId="2" animBg="1"/>
      <p:bldP spid="13" grpId="0" animBg="1"/>
      <p:bldP spid="13" grpId="2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2" animBg="1"/>
      <p:bldP spid="20" grpId="0" animBg="1"/>
      <p:bldP spid="20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7684" y="182062"/>
            <a:ext cx="7952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" y="2058918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3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1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2" y="3430350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5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17E918-6006-46A1-B670-6A2371F8E5DF}"/>
              </a:ext>
            </a:extLst>
          </p:cNvPr>
          <p:cNvGrpSpPr/>
          <p:nvPr/>
        </p:nvGrpSpPr>
        <p:grpSpPr>
          <a:xfrm>
            <a:off x="6735078" y="3430347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21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1" y="5894349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4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7" y="5894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609600" y="1205345"/>
            <a:ext cx="844021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46733" y="129886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53403" y="1294517"/>
            <a:ext cx="110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36059" y="1291179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9865" y="1294400"/>
            <a:ext cx="15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20057" y="1294400"/>
            <a:ext cx="165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36208" y="1292790"/>
            <a:ext cx="151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CD205A-717F-4E7D-95F2-BDE1559C4BEC}"/>
              </a:ext>
            </a:extLst>
          </p:cNvPr>
          <p:cNvSpPr txBox="1"/>
          <p:nvPr/>
        </p:nvSpPr>
        <p:spPr>
          <a:xfrm>
            <a:off x="915037" y="3423207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C0577E-DBE3-4781-A5C0-F8A29B617ECD}"/>
              </a:ext>
            </a:extLst>
          </p:cNvPr>
          <p:cNvSpPr txBox="1"/>
          <p:nvPr/>
        </p:nvSpPr>
        <p:spPr>
          <a:xfrm>
            <a:off x="3941885" y="3430347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3F36787-B847-462C-A9D5-1338550C4B8F}"/>
              </a:ext>
            </a:extLst>
          </p:cNvPr>
          <p:cNvSpPr txBox="1"/>
          <p:nvPr/>
        </p:nvSpPr>
        <p:spPr>
          <a:xfrm>
            <a:off x="6725591" y="3430337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FF0000"/>
                </a:solidFill>
              </a:rPr>
              <a:t>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528CE7D-CE0F-4F5E-861A-93BB245F846D}"/>
              </a:ext>
            </a:extLst>
          </p:cNvPr>
          <p:cNvSpPr txBox="1"/>
          <p:nvPr/>
        </p:nvSpPr>
        <p:spPr>
          <a:xfrm>
            <a:off x="823278" y="5894346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F43F5D4-3EF2-4283-9731-123384688D70}"/>
              </a:ext>
            </a:extLst>
          </p:cNvPr>
          <p:cNvSpPr txBox="1"/>
          <p:nvPr/>
        </p:nvSpPr>
        <p:spPr>
          <a:xfrm>
            <a:off x="4046861" y="589434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23DCC96-4410-49BA-9DD9-4F2F2F3654FA}"/>
              </a:ext>
            </a:extLst>
          </p:cNvPr>
          <p:cNvSpPr txBox="1"/>
          <p:nvPr/>
        </p:nvSpPr>
        <p:spPr>
          <a:xfrm>
            <a:off x="7073771" y="5894344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2" y="375591"/>
            <a:ext cx="2011680" cy="984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9" y="545276"/>
            <a:ext cx="2011680" cy="815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41" y="281571"/>
            <a:ext cx="2011680" cy="11727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1" y="2747435"/>
            <a:ext cx="2011680" cy="744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47" y="2490871"/>
            <a:ext cx="2011680" cy="1000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05" y="1754120"/>
            <a:ext cx="1793267" cy="1737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89" y="4003818"/>
            <a:ext cx="798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is the diﬀerence between a sport and a game?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089" y="4646411"/>
            <a:ext cx="7982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 sport</a:t>
            </a:r>
            <a:r>
              <a:rPr lang="en-US" sz="24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 activity that you do for pleasure and that needs physical exercise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. Running, cycling, mountain climbing</a:t>
            </a:r>
          </a:p>
          <a:p>
            <a:pPr marL="285750" lvl="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 </a:t>
            </a:r>
            <a:r>
              <a:rPr lang="en-US" sz="24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game</a:t>
            </a:r>
            <a:r>
              <a:rPr lang="en-US" sz="24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 activity or a sport with rules in which people or teams compete against each other. 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Chess, football, card games, computer games</a:t>
            </a:r>
            <a:endParaRPr lang="en-US" sz="24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200294"/>
            <a:ext cx="802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160" y="1601429"/>
            <a:ext cx="3291840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If your answers to the questions are mostly “</a:t>
            </a:r>
            <a:r>
              <a:rPr lang="en-US" sz="2400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”, you are sporty. If they are mostly “</a:t>
            </a:r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dirty="0"/>
              <a:t>”, do more sport and try to be </a:t>
            </a:r>
            <a:r>
              <a:rPr lang="en-US" sz="2400" dirty="0" smtClean="0"/>
              <a:t>more</a:t>
            </a:r>
          </a:p>
          <a:p>
            <a:r>
              <a:rPr lang="en-US" sz="2400" dirty="0" smtClean="0"/>
              <a:t>active</a:t>
            </a:r>
            <a:r>
              <a:rPr lang="en-US" sz="2400" dirty="0"/>
              <a:t>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E0E6B5B1-F705-4530-B856-E9267C33B6BC}"/>
              </a:ext>
            </a:extLst>
          </p:cNvPr>
          <p:cNvGrpSpPr/>
          <p:nvPr/>
        </p:nvGrpSpPr>
        <p:grpSpPr>
          <a:xfrm>
            <a:off x="1284327" y="1749205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BF9066A-FAE4-4558-AF79-154C7C147AF0}"/>
              </a:ext>
            </a:extLst>
          </p:cNvPr>
          <p:cNvGrpSpPr/>
          <p:nvPr/>
        </p:nvGrpSpPr>
        <p:grpSpPr>
          <a:xfrm>
            <a:off x="4898202" y="1742867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8CF1B023-0349-41F6-9DAD-CEF34BF595A2}"/>
              </a:ext>
            </a:extLst>
          </p:cNvPr>
          <p:cNvGrpSpPr/>
          <p:nvPr/>
        </p:nvGrpSpPr>
        <p:grpSpPr>
          <a:xfrm>
            <a:off x="815326" y="2293928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29D18EEC-BD4F-447C-B217-3A4CD6092E0A}"/>
              </a:ext>
            </a:extLst>
          </p:cNvPr>
          <p:cNvGrpSpPr/>
          <p:nvPr/>
        </p:nvGrpSpPr>
        <p:grpSpPr>
          <a:xfrm>
            <a:off x="1295215" y="2771986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8BBB4CF-B00F-4977-889C-9F0A715EFD9F}"/>
              </a:ext>
            </a:extLst>
          </p:cNvPr>
          <p:cNvGrpSpPr/>
          <p:nvPr/>
        </p:nvGrpSpPr>
        <p:grpSpPr>
          <a:xfrm>
            <a:off x="4872075" y="2765648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5D212108-DCFA-4AF1-91CF-8E8939742304}"/>
              </a:ext>
            </a:extLst>
          </p:cNvPr>
          <p:cNvGrpSpPr/>
          <p:nvPr/>
        </p:nvGrpSpPr>
        <p:grpSpPr>
          <a:xfrm>
            <a:off x="815326" y="3305819"/>
            <a:ext cx="7611896" cy="470318"/>
            <a:chOff x="-66290" y="4026312"/>
            <a:chExt cx="7611896" cy="4703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6DF0F17-C7B0-49BB-ABAB-FFCB182E80D4}"/>
              </a:ext>
            </a:extLst>
          </p:cNvPr>
          <p:cNvGrpSpPr/>
          <p:nvPr/>
        </p:nvGrpSpPr>
        <p:grpSpPr>
          <a:xfrm>
            <a:off x="1262555" y="3850179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C0A2CDA1-06E3-4407-8A59-18260E1EAD60}"/>
              </a:ext>
            </a:extLst>
          </p:cNvPr>
          <p:cNvGrpSpPr/>
          <p:nvPr/>
        </p:nvGrpSpPr>
        <p:grpSpPr>
          <a:xfrm>
            <a:off x="4856833" y="3843841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309D592D-2BC0-4030-9B4E-CC52A96C0E6C}"/>
              </a:ext>
            </a:extLst>
          </p:cNvPr>
          <p:cNvGrpSpPr/>
          <p:nvPr/>
        </p:nvGrpSpPr>
        <p:grpSpPr>
          <a:xfrm>
            <a:off x="815326" y="4447094"/>
            <a:ext cx="7336597" cy="470318"/>
            <a:chOff x="-88319" y="3312302"/>
            <a:chExt cx="7336597" cy="47031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2FB4BCD1-8B51-4CF0-BBA7-98B860328330}"/>
              </a:ext>
            </a:extLst>
          </p:cNvPr>
          <p:cNvGrpSpPr/>
          <p:nvPr/>
        </p:nvGrpSpPr>
        <p:grpSpPr>
          <a:xfrm>
            <a:off x="1269298" y="4947716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25FC090F-0C40-4575-B4CF-E1A7AE14047F}"/>
              </a:ext>
            </a:extLst>
          </p:cNvPr>
          <p:cNvGrpSpPr/>
          <p:nvPr/>
        </p:nvGrpSpPr>
        <p:grpSpPr>
          <a:xfrm>
            <a:off x="4859178" y="4930754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5301DB27-456B-4164-9237-8844CC373636}"/>
              </a:ext>
            </a:extLst>
          </p:cNvPr>
          <p:cNvGrpSpPr/>
          <p:nvPr/>
        </p:nvGrpSpPr>
        <p:grpSpPr>
          <a:xfrm>
            <a:off x="815326" y="1259207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FEC36348-063D-4F6D-82D8-7AC9877DAE37}"/>
              </a:ext>
            </a:extLst>
          </p:cNvPr>
          <p:cNvGrpSpPr/>
          <p:nvPr/>
        </p:nvGrpSpPr>
        <p:grpSpPr>
          <a:xfrm>
            <a:off x="815325" y="5535666"/>
            <a:ext cx="6891306" cy="470318"/>
            <a:chOff x="-88320" y="3312302"/>
            <a:chExt cx="6891306" cy="47031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07B7F556-C123-4561-B618-90F2345D2E1B}"/>
              </a:ext>
            </a:extLst>
          </p:cNvPr>
          <p:cNvGrpSpPr/>
          <p:nvPr/>
        </p:nvGrpSpPr>
        <p:grpSpPr>
          <a:xfrm>
            <a:off x="1280184" y="6036288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278ABB62-06CE-4D39-8D99-CB12671EB994}"/>
              </a:ext>
            </a:extLst>
          </p:cNvPr>
          <p:cNvGrpSpPr/>
          <p:nvPr/>
        </p:nvGrpSpPr>
        <p:grpSpPr>
          <a:xfrm>
            <a:off x="4870063" y="6019326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EAF09248-78FA-4FBA-92DB-C01EA15E6B5F}"/>
              </a:ext>
            </a:extLst>
          </p:cNvPr>
          <p:cNvSpPr/>
          <p:nvPr/>
        </p:nvSpPr>
        <p:spPr>
          <a:xfrm>
            <a:off x="1283748" y="277840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F460E0F9-41A4-412C-9BCD-D60932D40357}"/>
              </a:ext>
            </a:extLst>
          </p:cNvPr>
          <p:cNvSpPr/>
          <p:nvPr/>
        </p:nvSpPr>
        <p:spPr>
          <a:xfrm>
            <a:off x="4881276" y="176251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E0EC1E01-4971-4B89-9916-84C466053FF1}"/>
              </a:ext>
            </a:extLst>
          </p:cNvPr>
          <p:cNvSpPr/>
          <p:nvPr/>
        </p:nvSpPr>
        <p:spPr>
          <a:xfrm>
            <a:off x="4852973" y="277840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C7969E94-FF2F-47E0-87CC-864E3C06AE2B}"/>
              </a:ext>
            </a:extLst>
          </p:cNvPr>
          <p:cNvSpPr/>
          <p:nvPr/>
        </p:nvSpPr>
        <p:spPr>
          <a:xfrm>
            <a:off x="1272656" y="38470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198F7DB9-28EF-4609-9BFA-BEAFF41674DC}"/>
              </a:ext>
            </a:extLst>
          </p:cNvPr>
          <p:cNvSpPr/>
          <p:nvPr/>
        </p:nvSpPr>
        <p:spPr>
          <a:xfrm>
            <a:off x="4841881" y="38470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561B44B6-167B-42A6-85B9-470CEA84667D}"/>
              </a:ext>
            </a:extLst>
          </p:cNvPr>
          <p:cNvSpPr/>
          <p:nvPr/>
        </p:nvSpPr>
        <p:spPr>
          <a:xfrm>
            <a:off x="1265276" y="496588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53D5AB00-3BF6-49B8-818D-1083B14D81C8}"/>
              </a:ext>
            </a:extLst>
          </p:cNvPr>
          <p:cNvSpPr/>
          <p:nvPr/>
        </p:nvSpPr>
        <p:spPr>
          <a:xfrm>
            <a:off x="4852973" y="496588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5A78C4D3-64DA-4372-8AC9-41EB2C409C46}"/>
              </a:ext>
            </a:extLst>
          </p:cNvPr>
          <p:cNvSpPr/>
          <p:nvPr/>
        </p:nvSpPr>
        <p:spPr>
          <a:xfrm>
            <a:off x="1284764" y="6034686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F8F0F1AA-3A2D-48B3-919A-E01B8D6C00D4}"/>
              </a:ext>
            </a:extLst>
          </p:cNvPr>
          <p:cNvSpPr/>
          <p:nvPr/>
        </p:nvSpPr>
        <p:spPr>
          <a:xfrm>
            <a:off x="4872461" y="602545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6D258BA8-C97F-4447-9B0C-CF8E68316129}"/>
              </a:ext>
            </a:extLst>
          </p:cNvPr>
          <p:cNvSpPr/>
          <p:nvPr/>
        </p:nvSpPr>
        <p:spPr>
          <a:xfrm>
            <a:off x="1280184" y="176304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B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79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247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58" y="261677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9" y="288273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8575" y="189668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8575" y="2998936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8575" y="5203441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7921" y="1092476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At the gym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8575" y="4101189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75999" y="191385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75999" y="306620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75999" y="405315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75999" y="526989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20" grpId="0"/>
      <p:bldP spid="16" grpId="0" animBg="1"/>
      <p:bldP spid="17" grpId="0" animBg="1"/>
      <p:bldP spid="1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7" y="3299824"/>
            <a:ext cx="8071546" cy="23774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899">
            <a:off x="486132" y="260668"/>
            <a:ext cx="76454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going</a:t>
            </a:r>
            <a:r>
              <a:rPr lang="es-ES_tradnl" sz="3200" b="1" dirty="0">
                <a:solidFill>
                  <a:prstClr val="white"/>
                </a:solidFill>
              </a:rPr>
              <a:t>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>
                <a:latin typeface="Comic Sans MS" panose="030F0702030302020204" pitchFamily="66" charset="0"/>
                <a:cs typeface="Aharoni" pitchFamily="2" charset="-79"/>
              </a:rPr>
              <a:t>bike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>
                <a:solidFill>
                  <a:srgbClr val="FF0000"/>
                </a:solidFill>
                <a:latin typeface="Comic Sans MS" pitchFamily="66" charset="0"/>
              </a:rPr>
              <a:t>cycling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55 Imagen">
            <a:extLst>
              <a:ext uri="{FF2B5EF4-FFF2-40B4-BE49-F238E27FC236}">
                <a16:creationId xmlns:a16="http://schemas.microsoft.com/office/drawing/2014/main" xmlns="" id="{91E2EA80-7969-4ED5-8930-F44222BC3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0" y="2093845"/>
            <a:ext cx="2984599" cy="2172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796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ycl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going</a:t>
            </a:r>
            <a:r>
              <a:rPr lang="es-ES_tradnl" sz="3200" b="1" dirty="0">
                <a:solidFill>
                  <a:prstClr val="white"/>
                </a:solidFill>
              </a:rPr>
              <a:t>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goggles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swimming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5" y="1043718"/>
            <a:ext cx="1645920" cy="1378823"/>
          </a:xfrm>
          <a:prstGeom prst="rect">
            <a:avLst/>
          </a:prstGeom>
        </p:spPr>
      </p:pic>
      <p:pic>
        <p:nvPicPr>
          <p:cNvPr id="9" name="55 Imagen">
            <a:extLst>
              <a:ext uri="{FF2B5EF4-FFF2-40B4-BE49-F238E27FC236}">
                <a16:creationId xmlns:a16="http://schemas.microsoft.com/office/drawing/2014/main" xmlns="" id="{91E2EA80-7969-4ED5-8930-F44222BC3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60" y1="74330" x2="43255" y2="71073"/>
                        <a14:foregroundMark x1="17107" y1="64176" x2="39499" y2="61877"/>
                        <a14:foregroundMark x1="29903" y1="74330" x2="38804" y2="93487"/>
                        <a14:foregroundMark x1="21558" y1="77011" x2="33380" y2="95402"/>
                        <a14:foregroundMark x1="75522" y1="70690" x2="86370" y2="84291"/>
                        <a14:foregroundMark x1="80946" y1="65517" x2="88039" y2="81226"/>
                        <a14:foregroundMark x1="12656" y1="30843" x2="12656" y2="30843"/>
                        <a14:foregroundMark x1="20584" y1="18008" x2="20584" y2="18008"/>
                        <a14:foregroundMark x1="30181" y1="9387" x2="30181" y2="9387"/>
                        <a14:foregroundMark x1="78442" y1="28161" x2="78442" y2="2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16" y="2441815"/>
            <a:ext cx="2560320" cy="1787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2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swimm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bats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table</a:t>
            </a:r>
            <a:r>
              <a:rPr lang="es-ES" sz="4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tennis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4" y="1298815"/>
            <a:ext cx="320173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8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ble_tenni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000" dirty="0" err="1" smtClean="0">
                <a:latin typeface="Comic Sans MS" panose="030F0702030302020204" pitchFamily="66" charset="0"/>
                <a:cs typeface="Aharoni" pitchFamily="2" charset="-79"/>
              </a:rPr>
              <a:t>chess</a:t>
            </a:r>
            <a:r>
              <a:rPr lang="es-ES_tradnl" sz="4000" dirty="0" smtClean="0">
                <a:latin typeface="Comic Sans MS" panose="030F0702030302020204" pitchFamily="66" charset="0"/>
                <a:cs typeface="Aharoni" pitchFamily="2" charset="-79"/>
              </a:rPr>
              <a:t> </a:t>
            </a:r>
            <a:r>
              <a:rPr lang="es-ES_tradnl" sz="4000" dirty="0" err="1" smtClean="0">
                <a:latin typeface="Comic Sans MS" panose="030F0702030302020204" pitchFamily="66" charset="0"/>
                <a:cs typeface="Aharoni" pitchFamily="2" charset="-79"/>
              </a:rPr>
              <a:t>board</a:t>
            </a:r>
            <a:endParaRPr lang="es-ES" sz="40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chess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867" y1="26062" x2="85200" y2="94788"/>
                        <a14:foregroundMark x1="9200" y1="68919" x2="96133" y2="32239"/>
                        <a14:foregroundMark x1="14267" y1="51931" x2="66267" y2="88610"/>
                        <a14:foregroundMark x1="26800" y1="70849" x2="44400" y2="80888"/>
                        <a14:foregroundMark x1="15333" y1="38803" x2="35867" y2="58880"/>
                        <a14:foregroundMark x1="14800" y1="41892" x2="7600" y2="65058"/>
                        <a14:foregroundMark x1="7333" y1="53089" x2="7333" y2="53089"/>
                        <a14:foregroundMark x1="36400" y1="19112" x2="84400" y2="76255"/>
                        <a14:foregroundMark x1="46267" y1="22587" x2="95867" y2="33012"/>
                        <a14:foregroundMark x1="95600" y1="34556" x2="84933" y2="74324"/>
                        <a14:foregroundMark x1="84667" y1="41506" x2="73467" y2="64286"/>
                        <a14:foregroundMark x1="82267" y1="32625" x2="53733" y2="53861"/>
                        <a14:foregroundMark x1="72400" y1="53475" x2="52667" y2="27220"/>
                        <a14:foregroundMark x1="56133" y1="56950" x2="56133" y2="56950"/>
                        <a14:foregroundMark x1="51600" y1="45753" x2="51600" y2="45753"/>
                        <a14:foregroundMark x1="39333" y1="27220" x2="39333" y2="27220"/>
                        <a14:foregroundMark x1="67333" y1="36873" x2="67333" y2="36873"/>
                        <a14:foregroundMark x1="39600" y1="29923" x2="39600" y2="29923"/>
                        <a14:foregroundMark x1="88667" y1="38803" x2="88667" y2="38803"/>
                        <a14:foregroundMark x1="9467" y1="22201" x2="24400" y2="26834"/>
                        <a14:foregroundMark x1="9200" y1="19498" x2="9200" y2="19498"/>
                        <a14:foregroundMark x1="96133" y1="51931" x2="95200" y2="59073"/>
                        <a14:foregroundMark x1="5600" y1="49614" x2="5600" y2="49614"/>
                        <a14:foregroundMark x1="5467" y1="60232" x2="400" y2="6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" y="1646941"/>
            <a:ext cx="397181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7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he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ball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volleyball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515" y1="36818" x2="96656" y2="62273"/>
                        <a14:foregroundMark x1="69279" y1="10606" x2="79206" y2="10909"/>
                        <a14:foregroundMark x1="79206" y1="12576" x2="89969" y2="21970"/>
                        <a14:foregroundMark x1="57994" y1="36061" x2="96970" y2="56515"/>
                        <a14:foregroundMark x1="91850" y1="24242" x2="91850" y2="24242"/>
                        <a14:foregroundMark x1="90282" y1="22727" x2="93626" y2="26364"/>
                        <a14:foregroundMark x1="93835" y1="27273" x2="95402" y2="29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49" y="2164080"/>
            <a:ext cx="238698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volleyball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doing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xmlns="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weights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xmlns="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smtClean="0">
                <a:solidFill>
                  <a:srgbClr val="FF0000"/>
                </a:solidFill>
                <a:latin typeface="Comic Sans MS" pitchFamily="66" charset="0"/>
              </a:rPr>
              <a:t>aerobics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111" y1="80500" x2="39667" y2="89000"/>
                        <a14:foregroundMark x1="34889" y1="77125" x2="31889" y2="84375"/>
                        <a14:backgroundMark x1="35889" y1="79750" x2="35889" y2="79750"/>
                        <a14:backgroundMark x1="36778" y1="85250" x2="36778" y2="85250"/>
                        <a14:backgroundMark x1="37111" y1="66875" x2="37111" y2="66875"/>
                        <a14:backgroundMark x1="36222" y1="74750" x2="36222" y2="74750"/>
                        <a14:backgroundMark x1="36111" y1="76125" x2="36111" y2="7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2" y="1800077"/>
            <a:ext cx="360045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927084"/>
            <a:ext cx="14286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0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aerobic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2127</TotalTime>
  <Words>613</Words>
  <Application>Microsoft Office PowerPoint</Application>
  <PresentationFormat>On-screen Show (4:3)</PresentationFormat>
  <Paragraphs>175</Paragraphs>
  <Slides>19</Slides>
  <Notes>2</Notes>
  <HiddenSlides>1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Office Theme</vt:lpstr>
      <vt:lpstr>1_Office Theme</vt:lpstr>
      <vt:lpstr>2_Office Theme</vt:lpstr>
      <vt:lpstr>Tema de Office</vt:lpstr>
      <vt:lpstr>Tema do 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LeLe</cp:lastModifiedBy>
  <cp:revision>148</cp:revision>
  <dcterms:created xsi:type="dcterms:W3CDTF">2020-12-09T02:04:09Z</dcterms:created>
  <dcterms:modified xsi:type="dcterms:W3CDTF">2024-03-19T15:54:16Z</dcterms:modified>
</cp:coreProperties>
</file>